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2.xml" ContentType="application/vnd.openxmlformats-officedocument.presentationml.notesSlid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notesSlides/notesSlide3.xml" ContentType="application/vnd.openxmlformats-officedocument.presentationml.notesSlide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notesSlides/notesSlide4.xml" ContentType="application/vnd.openxmlformats-officedocument.presentationml.notesSlide+xml"/>
  <Override PartName="/ppt/ink/ink1.xml" ContentType="application/inkml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notesSlides/notesSlide5.xml" ContentType="application/vnd.openxmlformats-officedocument.presentationml.notesSlide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notesSlides/notesSlide6.xml" ContentType="application/vnd.openxmlformats-officedocument.presentationml.notesSlide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notesSlides/notesSlide7.xml" ContentType="application/vnd.openxmlformats-officedocument.presentationml.notesSlide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notesSlides/notesSlide8.xml" ContentType="application/vnd.openxmlformats-officedocument.presentationml.notesSlide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notesSlides/notesSlide9.xml" ContentType="application/vnd.openxmlformats-officedocument.presentationml.notesSlide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notesSlides/notesSlide10.xml" ContentType="application/vnd.openxmlformats-officedocument.presentationml.notesSlide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notesSlides/notesSlide11.xml" ContentType="application/vnd.openxmlformats-officedocument.presentationml.notesSlide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notesSlides/notesSlide12.xml" ContentType="application/vnd.openxmlformats-officedocument.presentationml.notesSlide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71" r:id="rId3"/>
    <p:sldId id="273" r:id="rId4"/>
    <p:sldId id="277" r:id="rId5"/>
    <p:sldId id="286" r:id="rId6"/>
    <p:sldId id="278" r:id="rId7"/>
    <p:sldId id="274" r:id="rId8"/>
    <p:sldId id="280" r:id="rId9"/>
    <p:sldId id="279" r:id="rId10"/>
    <p:sldId id="282" r:id="rId11"/>
    <p:sldId id="283" r:id="rId12"/>
    <p:sldId id="287" r:id="rId13"/>
    <p:sldId id="285" r:id="rId14"/>
  </p:sldIdLst>
  <p:sldSz cx="9144000" cy="6858000" type="screen4x3"/>
  <p:notesSz cx="6858000" cy="9753600"/>
  <p:custDataLst>
    <p:tags r:id="rId17"/>
  </p:custDataLst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C81D7"/>
    <a:srgbClr val="B084DC"/>
    <a:srgbClr val="A87DD1"/>
    <a:srgbClr val="9A73C0"/>
    <a:srgbClr val="AE937A"/>
    <a:srgbClr val="58C754"/>
    <a:srgbClr val="5AA13C"/>
    <a:srgbClr val="C1A089"/>
    <a:srgbClr val="DAB59D"/>
    <a:srgbClr val="CAA9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975" autoAdjust="0"/>
    <p:restoredTop sz="90872" autoAdjust="0"/>
  </p:normalViewPr>
  <p:slideViewPr>
    <p:cSldViewPr snapToGrid="0">
      <p:cViewPr>
        <p:scale>
          <a:sx n="75" d="100"/>
          <a:sy n="75" d="100"/>
        </p:scale>
        <p:origin x="-2274" y="-3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62000">
              <a:defRPr sz="1000" i="1"/>
            </a:lvl1pPr>
          </a:lstStyle>
          <a:p>
            <a:endParaRPr 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62000">
              <a:defRPr sz="1000" i="1"/>
            </a:lvl1pPr>
          </a:lstStyle>
          <a:p>
            <a:endParaRPr lang="fr-F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96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62000">
              <a:defRPr sz="1000" i="1"/>
            </a:lvl1pPr>
          </a:lstStyle>
          <a:p>
            <a:endParaRPr lang="fr-F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296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62000">
              <a:defRPr sz="1000" i="1"/>
            </a:lvl1pPr>
          </a:lstStyle>
          <a:p>
            <a:fld id="{24DBAA66-1186-4DF6-9F8C-81610483E7A0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996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28.36879" units="1/cm"/>
          <inkml:channelProperty channel="Y" name="resolution" value="28.30189" units="1/cm"/>
        </inkml:channelProperties>
      </inkml:inkSource>
      <inkml:timestamp xml:id="ts0" timeString="2013-07-03T18:47:29.507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12615 4974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62000">
              <a:defRPr sz="1000" i="1"/>
            </a:lvl1pPr>
          </a:lstStyle>
          <a:p>
            <a:endParaRPr lang="fr-F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62000">
              <a:defRPr sz="1000" i="1"/>
            </a:lvl1pPr>
          </a:lstStyle>
          <a:p>
            <a:endParaRPr lang="fr-FR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96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62000">
              <a:defRPr sz="1000" i="1"/>
            </a:lvl1pPr>
          </a:lstStyle>
          <a:p>
            <a:endParaRPr lang="fr-FR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296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62000">
              <a:defRPr sz="1000" i="1"/>
            </a:lvl1pPr>
          </a:lstStyle>
          <a:p>
            <a:fld id="{7BA62CF1-72A0-416D-9C12-53A619102850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2054" name="Rectangle 6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9350" y="844550"/>
            <a:ext cx="45593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</p:spTree>
    <p:extLst>
      <p:ext uri="{BB962C8B-B14F-4D97-AF65-F5344CB8AC3E}">
        <p14:creationId xmlns:p14="http://schemas.microsoft.com/office/powerpoint/2010/main" val="21934943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104FB6-8F6D-4D95-B9A5-FDD96EDBB12D}" type="slidenum">
              <a:rPr lang="fr-FR"/>
              <a:pPr/>
              <a:t>1</a:t>
            </a:fld>
            <a:endParaRPr lang="fr-FR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648200"/>
            <a:ext cx="5029200" cy="43434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fr-FR"/>
          </a:p>
        </p:txBody>
      </p:sp>
      <p:sp>
        <p:nvSpPr>
          <p:cNvPr id="5123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844550"/>
            <a:ext cx="4556125" cy="3416300"/>
          </a:xfrm>
          <a:ln cap="flat"/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50938" y="844550"/>
            <a:ext cx="4556125" cy="34163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685800" y="4632325"/>
            <a:ext cx="5486400" cy="4389438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62CF1-72A0-416D-9C12-53A619102850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1220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50938" y="844550"/>
            <a:ext cx="4556125" cy="34163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685800" y="4632325"/>
            <a:ext cx="5486400" cy="4389438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62CF1-72A0-416D-9C12-53A619102850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1220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50938" y="844550"/>
            <a:ext cx="4556125" cy="34163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685800" y="4632325"/>
            <a:ext cx="5486400" cy="4389438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62CF1-72A0-416D-9C12-53A619102850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1220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50938" y="844550"/>
            <a:ext cx="4556125" cy="34163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685800" y="4632325"/>
            <a:ext cx="5486400" cy="4389438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62CF1-72A0-416D-9C12-53A619102850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1573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50938" y="844550"/>
            <a:ext cx="4556125" cy="34163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685800" y="4632325"/>
            <a:ext cx="5486400" cy="4389438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62CF1-72A0-416D-9C12-53A619102850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1220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50938" y="844550"/>
            <a:ext cx="4556125" cy="34163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685800" y="4632325"/>
            <a:ext cx="5486400" cy="4389438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62CF1-72A0-416D-9C12-53A619102850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122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50938" y="844550"/>
            <a:ext cx="4556125" cy="34163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685800" y="4632325"/>
            <a:ext cx="5486400" cy="4389438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62CF1-72A0-416D-9C12-53A619102850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122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50938" y="844550"/>
            <a:ext cx="4556125" cy="34163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685800" y="4632325"/>
            <a:ext cx="5486400" cy="4389438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62CF1-72A0-416D-9C12-53A619102850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1220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50938" y="844550"/>
            <a:ext cx="4556125" cy="34163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685800" y="4632325"/>
            <a:ext cx="5486400" cy="4389438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62CF1-72A0-416D-9C12-53A619102850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1220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50938" y="844550"/>
            <a:ext cx="4556125" cy="34163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685800" y="4632325"/>
            <a:ext cx="5486400" cy="4389438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62CF1-72A0-416D-9C12-53A619102850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1220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50938" y="844550"/>
            <a:ext cx="4556125" cy="34163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685800" y="4632325"/>
            <a:ext cx="5486400" cy="4389438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62CF1-72A0-416D-9C12-53A619102850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1220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50938" y="844550"/>
            <a:ext cx="4556125" cy="34163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685800" y="4632325"/>
            <a:ext cx="5486400" cy="4389438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62CF1-72A0-416D-9C12-53A619102850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122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92B9DD-1514-46F3-AF52-6C136A2F5C67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7" name="ZoneTexte 6"/>
          <p:cNvSpPr txBox="1"/>
          <p:nvPr userDrawn="1"/>
        </p:nvSpPr>
        <p:spPr>
          <a:xfrm>
            <a:off x="0" y="6581001"/>
            <a:ext cx="9111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AE93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Techphil.fr</a:t>
            </a:r>
            <a:endParaRPr lang="fr-FR" b="1" dirty="0">
              <a:solidFill>
                <a:srgbClr val="AE93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ZoneTexte 7"/>
          <p:cNvSpPr txBox="1"/>
          <p:nvPr userDrawn="1"/>
        </p:nvSpPr>
        <p:spPr>
          <a:xfrm>
            <a:off x="8510534" y="6581001"/>
            <a:ext cx="612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Phldtr</a:t>
            </a:r>
            <a:endParaRPr lang="fr-FR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321340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AE8E49-6768-4474-929C-07C89521BCC6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26754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0A54FD-C7BD-4112-893A-45D418FB7630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39540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2524D3-4E22-442D-B011-AE0B94DDADBF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66467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DAB25E-A9F6-450E-A914-C404A0D76B2F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17599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60EF5A-5A37-4E38-9305-0090A94F5C80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95593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93104-6BF9-4F99-8A90-52178892CFFA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27813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0C40B2-7DFF-4B32-839D-9C5C31FE0FE2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89125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B68227-43B1-4F02-BE44-54444AF89138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24363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823CA3-0EE5-473C-8BA4-B7362C6F739F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96935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8C989E-E44F-47E4-B49A-AD629BD91395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77481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99FF"/>
            </a:gs>
            <a:gs pos="100000">
              <a:srgbClr val="CC99FF">
                <a:gamma/>
                <a:shade val="26275"/>
                <a:invGamma/>
              </a:srgb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defTabSz="762000">
              <a:defRPr sz="1400"/>
            </a:lvl1pPr>
          </a:lstStyle>
          <a:p>
            <a:endParaRPr lang="fr-FR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defTabSz="762000">
              <a:defRPr sz="1400"/>
            </a:lvl1pPr>
          </a:lstStyle>
          <a:p>
            <a:endParaRPr lang="fr-FR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defTabSz="762000">
              <a:defRPr sz="1400"/>
            </a:lvl1pPr>
          </a:lstStyle>
          <a:p>
            <a:fld id="{EFAB3A2C-9C82-4C94-99EE-C888FEAEF0CA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ZoneTexte 4"/>
          <p:cNvSpPr txBox="1"/>
          <p:nvPr userDrawn="1"/>
        </p:nvSpPr>
        <p:spPr>
          <a:xfrm>
            <a:off x="0" y="6581001"/>
            <a:ext cx="9111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AE93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Techphil.fr</a:t>
            </a:r>
            <a:endParaRPr lang="fr-FR" b="1" dirty="0">
              <a:solidFill>
                <a:srgbClr val="AE93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oneTexte 5"/>
          <p:cNvSpPr txBox="1"/>
          <p:nvPr userDrawn="1"/>
        </p:nvSpPr>
        <p:spPr>
          <a:xfrm>
            <a:off x="8510534" y="6581001"/>
            <a:ext cx="612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Phldtr</a:t>
            </a:r>
            <a:endParaRPr lang="fr-FR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defTabSz="7620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76200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defTabSz="7620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defTabSz="76200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defTabSz="7620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defTabSz="7620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defTabSz="7620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defTabSz="7620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defTabSz="7620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7" Type="http://schemas.openxmlformats.org/officeDocument/2006/relationships/notesSlide" Target="../notesSlides/notesSlide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s/_rels/slide10.xml.rels><?xml version="1.0" encoding="UTF-8" standalone="yes"?>
<Relationships xmlns="http://schemas.openxmlformats.org/package/2006/relationships"><Relationship Id="rId26" Type="http://schemas.openxmlformats.org/officeDocument/2006/relationships/tags" Target="../tags/tag363.xml"/><Relationship Id="rId21" Type="http://schemas.openxmlformats.org/officeDocument/2006/relationships/tags" Target="../tags/tag358.xml"/><Relationship Id="rId42" Type="http://schemas.openxmlformats.org/officeDocument/2006/relationships/tags" Target="../tags/tag379.xml"/><Relationship Id="rId47" Type="http://schemas.openxmlformats.org/officeDocument/2006/relationships/tags" Target="../tags/tag384.xml"/><Relationship Id="rId63" Type="http://schemas.openxmlformats.org/officeDocument/2006/relationships/tags" Target="../tags/tag400.xml"/><Relationship Id="rId68" Type="http://schemas.openxmlformats.org/officeDocument/2006/relationships/tags" Target="../tags/tag405.xml"/><Relationship Id="rId16" Type="http://schemas.openxmlformats.org/officeDocument/2006/relationships/tags" Target="../tags/tag353.xml"/><Relationship Id="rId11" Type="http://schemas.openxmlformats.org/officeDocument/2006/relationships/tags" Target="../tags/tag348.xml"/><Relationship Id="rId32" Type="http://schemas.openxmlformats.org/officeDocument/2006/relationships/tags" Target="../tags/tag369.xml"/><Relationship Id="rId37" Type="http://schemas.openxmlformats.org/officeDocument/2006/relationships/tags" Target="../tags/tag374.xml"/><Relationship Id="rId53" Type="http://schemas.openxmlformats.org/officeDocument/2006/relationships/tags" Target="../tags/tag390.xml"/><Relationship Id="rId58" Type="http://schemas.openxmlformats.org/officeDocument/2006/relationships/tags" Target="../tags/tag395.xml"/><Relationship Id="rId74" Type="http://schemas.openxmlformats.org/officeDocument/2006/relationships/tags" Target="../tags/tag411.xml"/><Relationship Id="rId79" Type="http://schemas.openxmlformats.org/officeDocument/2006/relationships/slideLayout" Target="../slideLayouts/slideLayout7.xml"/><Relationship Id="rId5" Type="http://schemas.openxmlformats.org/officeDocument/2006/relationships/tags" Target="../tags/tag342.xml"/><Relationship Id="rId61" Type="http://schemas.openxmlformats.org/officeDocument/2006/relationships/tags" Target="../tags/tag398.xml"/><Relationship Id="rId82" Type="http://schemas.openxmlformats.org/officeDocument/2006/relationships/slide" Target="slide5.xml"/><Relationship Id="rId19" Type="http://schemas.openxmlformats.org/officeDocument/2006/relationships/tags" Target="../tags/tag356.xml"/><Relationship Id="rId14" Type="http://schemas.openxmlformats.org/officeDocument/2006/relationships/tags" Target="../tags/tag351.xml"/><Relationship Id="rId22" Type="http://schemas.openxmlformats.org/officeDocument/2006/relationships/tags" Target="../tags/tag359.xml"/><Relationship Id="rId27" Type="http://schemas.openxmlformats.org/officeDocument/2006/relationships/tags" Target="../tags/tag364.xml"/><Relationship Id="rId30" Type="http://schemas.openxmlformats.org/officeDocument/2006/relationships/tags" Target="../tags/tag367.xml"/><Relationship Id="rId35" Type="http://schemas.openxmlformats.org/officeDocument/2006/relationships/tags" Target="../tags/tag372.xml"/><Relationship Id="rId43" Type="http://schemas.openxmlformats.org/officeDocument/2006/relationships/tags" Target="../tags/tag380.xml"/><Relationship Id="rId48" Type="http://schemas.openxmlformats.org/officeDocument/2006/relationships/tags" Target="../tags/tag385.xml"/><Relationship Id="rId56" Type="http://schemas.openxmlformats.org/officeDocument/2006/relationships/tags" Target="../tags/tag393.xml"/><Relationship Id="rId64" Type="http://schemas.openxmlformats.org/officeDocument/2006/relationships/tags" Target="../tags/tag401.xml"/><Relationship Id="rId69" Type="http://schemas.openxmlformats.org/officeDocument/2006/relationships/tags" Target="../tags/tag406.xml"/><Relationship Id="rId77" Type="http://schemas.openxmlformats.org/officeDocument/2006/relationships/tags" Target="../tags/tag414.xml"/><Relationship Id="rId8" Type="http://schemas.openxmlformats.org/officeDocument/2006/relationships/tags" Target="../tags/tag345.xml"/><Relationship Id="rId51" Type="http://schemas.openxmlformats.org/officeDocument/2006/relationships/tags" Target="../tags/tag388.xml"/><Relationship Id="rId72" Type="http://schemas.openxmlformats.org/officeDocument/2006/relationships/tags" Target="../tags/tag409.xml"/><Relationship Id="rId80" Type="http://schemas.openxmlformats.org/officeDocument/2006/relationships/notesSlide" Target="../notesSlides/notesSlide10.xml"/><Relationship Id="rId3" Type="http://schemas.openxmlformats.org/officeDocument/2006/relationships/tags" Target="../tags/tag340.xml"/><Relationship Id="rId12" Type="http://schemas.openxmlformats.org/officeDocument/2006/relationships/tags" Target="../tags/tag349.xml"/><Relationship Id="rId17" Type="http://schemas.openxmlformats.org/officeDocument/2006/relationships/tags" Target="../tags/tag354.xml"/><Relationship Id="rId25" Type="http://schemas.openxmlformats.org/officeDocument/2006/relationships/tags" Target="../tags/tag362.xml"/><Relationship Id="rId33" Type="http://schemas.openxmlformats.org/officeDocument/2006/relationships/tags" Target="../tags/tag370.xml"/><Relationship Id="rId38" Type="http://schemas.openxmlformats.org/officeDocument/2006/relationships/tags" Target="../tags/tag375.xml"/><Relationship Id="rId46" Type="http://schemas.openxmlformats.org/officeDocument/2006/relationships/tags" Target="../tags/tag383.xml"/><Relationship Id="rId59" Type="http://schemas.openxmlformats.org/officeDocument/2006/relationships/tags" Target="../tags/tag396.xml"/><Relationship Id="rId67" Type="http://schemas.openxmlformats.org/officeDocument/2006/relationships/tags" Target="../tags/tag404.xml"/><Relationship Id="rId20" Type="http://schemas.openxmlformats.org/officeDocument/2006/relationships/tags" Target="../tags/tag357.xml"/><Relationship Id="rId41" Type="http://schemas.openxmlformats.org/officeDocument/2006/relationships/tags" Target="../tags/tag378.xml"/><Relationship Id="rId54" Type="http://schemas.openxmlformats.org/officeDocument/2006/relationships/tags" Target="../tags/tag391.xml"/><Relationship Id="rId62" Type="http://schemas.openxmlformats.org/officeDocument/2006/relationships/tags" Target="../tags/tag399.xml"/><Relationship Id="rId70" Type="http://schemas.openxmlformats.org/officeDocument/2006/relationships/tags" Target="../tags/tag407.xml"/><Relationship Id="rId75" Type="http://schemas.openxmlformats.org/officeDocument/2006/relationships/tags" Target="../tags/tag412.xml"/><Relationship Id="rId1" Type="http://schemas.openxmlformats.org/officeDocument/2006/relationships/tags" Target="../tags/tag338.xml"/><Relationship Id="rId6" Type="http://schemas.openxmlformats.org/officeDocument/2006/relationships/tags" Target="../tags/tag343.xml"/><Relationship Id="rId15" Type="http://schemas.openxmlformats.org/officeDocument/2006/relationships/tags" Target="../tags/tag352.xml"/><Relationship Id="rId23" Type="http://schemas.openxmlformats.org/officeDocument/2006/relationships/tags" Target="../tags/tag360.xml"/><Relationship Id="rId28" Type="http://schemas.openxmlformats.org/officeDocument/2006/relationships/tags" Target="../tags/tag365.xml"/><Relationship Id="rId36" Type="http://schemas.openxmlformats.org/officeDocument/2006/relationships/tags" Target="../tags/tag373.xml"/><Relationship Id="rId49" Type="http://schemas.openxmlformats.org/officeDocument/2006/relationships/tags" Target="../tags/tag386.xml"/><Relationship Id="rId57" Type="http://schemas.openxmlformats.org/officeDocument/2006/relationships/tags" Target="../tags/tag394.xml"/><Relationship Id="rId10" Type="http://schemas.openxmlformats.org/officeDocument/2006/relationships/tags" Target="../tags/tag347.xml"/><Relationship Id="rId31" Type="http://schemas.openxmlformats.org/officeDocument/2006/relationships/tags" Target="../tags/tag368.xml"/><Relationship Id="rId44" Type="http://schemas.openxmlformats.org/officeDocument/2006/relationships/tags" Target="../tags/tag381.xml"/><Relationship Id="rId52" Type="http://schemas.openxmlformats.org/officeDocument/2006/relationships/tags" Target="../tags/tag389.xml"/><Relationship Id="rId60" Type="http://schemas.openxmlformats.org/officeDocument/2006/relationships/tags" Target="../tags/tag397.xml"/><Relationship Id="rId65" Type="http://schemas.openxmlformats.org/officeDocument/2006/relationships/tags" Target="../tags/tag402.xml"/><Relationship Id="rId73" Type="http://schemas.openxmlformats.org/officeDocument/2006/relationships/tags" Target="../tags/tag410.xml"/><Relationship Id="rId78" Type="http://schemas.openxmlformats.org/officeDocument/2006/relationships/tags" Target="../tags/tag415.xml"/><Relationship Id="rId81" Type="http://schemas.openxmlformats.org/officeDocument/2006/relationships/slide" Target="slide6.xml"/><Relationship Id="rId4" Type="http://schemas.openxmlformats.org/officeDocument/2006/relationships/tags" Target="../tags/tag341.xml"/><Relationship Id="rId9" Type="http://schemas.openxmlformats.org/officeDocument/2006/relationships/tags" Target="../tags/tag346.xml"/><Relationship Id="rId13" Type="http://schemas.openxmlformats.org/officeDocument/2006/relationships/tags" Target="../tags/tag350.xml"/><Relationship Id="rId18" Type="http://schemas.openxmlformats.org/officeDocument/2006/relationships/tags" Target="../tags/tag355.xml"/><Relationship Id="rId39" Type="http://schemas.openxmlformats.org/officeDocument/2006/relationships/tags" Target="../tags/tag376.xml"/><Relationship Id="rId34" Type="http://schemas.openxmlformats.org/officeDocument/2006/relationships/tags" Target="../tags/tag371.xml"/><Relationship Id="rId50" Type="http://schemas.openxmlformats.org/officeDocument/2006/relationships/tags" Target="../tags/tag387.xml"/><Relationship Id="rId55" Type="http://schemas.openxmlformats.org/officeDocument/2006/relationships/tags" Target="../tags/tag392.xml"/><Relationship Id="rId76" Type="http://schemas.openxmlformats.org/officeDocument/2006/relationships/tags" Target="../tags/tag413.xml"/><Relationship Id="rId7" Type="http://schemas.openxmlformats.org/officeDocument/2006/relationships/tags" Target="../tags/tag344.xml"/><Relationship Id="rId71" Type="http://schemas.openxmlformats.org/officeDocument/2006/relationships/tags" Target="../tags/tag408.xml"/><Relationship Id="rId2" Type="http://schemas.openxmlformats.org/officeDocument/2006/relationships/tags" Target="../tags/tag339.xml"/><Relationship Id="rId29" Type="http://schemas.openxmlformats.org/officeDocument/2006/relationships/tags" Target="../tags/tag366.xml"/><Relationship Id="rId24" Type="http://schemas.openxmlformats.org/officeDocument/2006/relationships/tags" Target="../tags/tag361.xml"/><Relationship Id="rId40" Type="http://schemas.openxmlformats.org/officeDocument/2006/relationships/tags" Target="../tags/tag377.xml"/><Relationship Id="rId45" Type="http://schemas.openxmlformats.org/officeDocument/2006/relationships/tags" Target="../tags/tag382.xml"/><Relationship Id="rId66" Type="http://schemas.openxmlformats.org/officeDocument/2006/relationships/tags" Target="../tags/tag403.xml"/></Relationships>
</file>

<file path=ppt/slides/_rels/slide11.xml.rels><?xml version="1.0" encoding="UTF-8" standalone="yes"?>
<Relationships xmlns="http://schemas.openxmlformats.org/package/2006/relationships"><Relationship Id="rId26" Type="http://schemas.openxmlformats.org/officeDocument/2006/relationships/tags" Target="../tags/tag441.xml"/><Relationship Id="rId21" Type="http://schemas.openxmlformats.org/officeDocument/2006/relationships/tags" Target="../tags/tag436.xml"/><Relationship Id="rId42" Type="http://schemas.openxmlformats.org/officeDocument/2006/relationships/tags" Target="../tags/tag457.xml"/><Relationship Id="rId47" Type="http://schemas.openxmlformats.org/officeDocument/2006/relationships/tags" Target="../tags/tag462.xml"/><Relationship Id="rId63" Type="http://schemas.openxmlformats.org/officeDocument/2006/relationships/tags" Target="../tags/tag478.xml"/><Relationship Id="rId68" Type="http://schemas.openxmlformats.org/officeDocument/2006/relationships/tags" Target="../tags/tag483.xml"/><Relationship Id="rId2" Type="http://schemas.openxmlformats.org/officeDocument/2006/relationships/tags" Target="../tags/tag417.xml"/><Relationship Id="rId16" Type="http://schemas.openxmlformats.org/officeDocument/2006/relationships/tags" Target="../tags/tag431.xml"/><Relationship Id="rId29" Type="http://schemas.openxmlformats.org/officeDocument/2006/relationships/tags" Target="../tags/tag444.xml"/><Relationship Id="rId11" Type="http://schemas.openxmlformats.org/officeDocument/2006/relationships/tags" Target="../tags/tag426.xml"/><Relationship Id="rId24" Type="http://schemas.openxmlformats.org/officeDocument/2006/relationships/tags" Target="../tags/tag439.xml"/><Relationship Id="rId32" Type="http://schemas.openxmlformats.org/officeDocument/2006/relationships/tags" Target="../tags/tag447.xml"/><Relationship Id="rId37" Type="http://schemas.openxmlformats.org/officeDocument/2006/relationships/tags" Target="../tags/tag452.xml"/><Relationship Id="rId40" Type="http://schemas.openxmlformats.org/officeDocument/2006/relationships/tags" Target="../tags/tag455.xml"/><Relationship Id="rId45" Type="http://schemas.openxmlformats.org/officeDocument/2006/relationships/tags" Target="../tags/tag460.xml"/><Relationship Id="rId53" Type="http://schemas.openxmlformats.org/officeDocument/2006/relationships/tags" Target="../tags/tag468.xml"/><Relationship Id="rId58" Type="http://schemas.openxmlformats.org/officeDocument/2006/relationships/tags" Target="../tags/tag473.xml"/><Relationship Id="rId66" Type="http://schemas.openxmlformats.org/officeDocument/2006/relationships/tags" Target="../tags/tag481.xml"/><Relationship Id="rId74" Type="http://schemas.openxmlformats.org/officeDocument/2006/relationships/slide" Target="slide5.xml"/><Relationship Id="rId5" Type="http://schemas.openxmlformats.org/officeDocument/2006/relationships/tags" Target="../tags/tag420.xml"/><Relationship Id="rId61" Type="http://schemas.openxmlformats.org/officeDocument/2006/relationships/tags" Target="../tags/tag476.xml"/><Relationship Id="rId19" Type="http://schemas.openxmlformats.org/officeDocument/2006/relationships/tags" Target="../tags/tag434.xml"/><Relationship Id="rId14" Type="http://schemas.openxmlformats.org/officeDocument/2006/relationships/tags" Target="../tags/tag429.xml"/><Relationship Id="rId22" Type="http://schemas.openxmlformats.org/officeDocument/2006/relationships/tags" Target="../tags/tag437.xml"/><Relationship Id="rId27" Type="http://schemas.openxmlformats.org/officeDocument/2006/relationships/tags" Target="../tags/tag442.xml"/><Relationship Id="rId30" Type="http://schemas.openxmlformats.org/officeDocument/2006/relationships/tags" Target="../tags/tag445.xml"/><Relationship Id="rId35" Type="http://schemas.openxmlformats.org/officeDocument/2006/relationships/tags" Target="../tags/tag450.xml"/><Relationship Id="rId43" Type="http://schemas.openxmlformats.org/officeDocument/2006/relationships/tags" Target="../tags/tag458.xml"/><Relationship Id="rId48" Type="http://schemas.openxmlformats.org/officeDocument/2006/relationships/tags" Target="../tags/tag463.xml"/><Relationship Id="rId56" Type="http://schemas.openxmlformats.org/officeDocument/2006/relationships/tags" Target="../tags/tag471.xml"/><Relationship Id="rId64" Type="http://schemas.openxmlformats.org/officeDocument/2006/relationships/tags" Target="../tags/tag479.xml"/><Relationship Id="rId69" Type="http://schemas.openxmlformats.org/officeDocument/2006/relationships/tags" Target="../tags/tag484.xml"/><Relationship Id="rId8" Type="http://schemas.openxmlformats.org/officeDocument/2006/relationships/tags" Target="../tags/tag423.xml"/><Relationship Id="rId51" Type="http://schemas.openxmlformats.org/officeDocument/2006/relationships/tags" Target="../tags/tag466.xml"/><Relationship Id="rId72" Type="http://schemas.openxmlformats.org/officeDocument/2006/relationships/notesSlide" Target="../notesSlides/notesSlide11.xml"/><Relationship Id="rId3" Type="http://schemas.openxmlformats.org/officeDocument/2006/relationships/tags" Target="../tags/tag418.xml"/><Relationship Id="rId12" Type="http://schemas.openxmlformats.org/officeDocument/2006/relationships/tags" Target="../tags/tag427.xml"/><Relationship Id="rId17" Type="http://schemas.openxmlformats.org/officeDocument/2006/relationships/tags" Target="../tags/tag432.xml"/><Relationship Id="rId25" Type="http://schemas.openxmlformats.org/officeDocument/2006/relationships/tags" Target="../tags/tag440.xml"/><Relationship Id="rId33" Type="http://schemas.openxmlformats.org/officeDocument/2006/relationships/tags" Target="../tags/tag448.xml"/><Relationship Id="rId38" Type="http://schemas.openxmlformats.org/officeDocument/2006/relationships/tags" Target="../tags/tag453.xml"/><Relationship Id="rId46" Type="http://schemas.openxmlformats.org/officeDocument/2006/relationships/tags" Target="../tags/tag461.xml"/><Relationship Id="rId59" Type="http://schemas.openxmlformats.org/officeDocument/2006/relationships/tags" Target="../tags/tag474.xml"/><Relationship Id="rId67" Type="http://schemas.openxmlformats.org/officeDocument/2006/relationships/tags" Target="../tags/tag482.xml"/><Relationship Id="rId20" Type="http://schemas.openxmlformats.org/officeDocument/2006/relationships/tags" Target="../tags/tag435.xml"/><Relationship Id="rId41" Type="http://schemas.openxmlformats.org/officeDocument/2006/relationships/tags" Target="../tags/tag456.xml"/><Relationship Id="rId54" Type="http://schemas.openxmlformats.org/officeDocument/2006/relationships/tags" Target="../tags/tag469.xml"/><Relationship Id="rId62" Type="http://schemas.openxmlformats.org/officeDocument/2006/relationships/tags" Target="../tags/tag477.xml"/><Relationship Id="rId70" Type="http://schemas.openxmlformats.org/officeDocument/2006/relationships/tags" Target="../tags/tag485.xml"/><Relationship Id="rId1" Type="http://schemas.openxmlformats.org/officeDocument/2006/relationships/tags" Target="../tags/tag416.xml"/><Relationship Id="rId6" Type="http://schemas.openxmlformats.org/officeDocument/2006/relationships/tags" Target="../tags/tag421.xml"/><Relationship Id="rId15" Type="http://schemas.openxmlformats.org/officeDocument/2006/relationships/tags" Target="../tags/tag430.xml"/><Relationship Id="rId23" Type="http://schemas.openxmlformats.org/officeDocument/2006/relationships/tags" Target="../tags/tag438.xml"/><Relationship Id="rId28" Type="http://schemas.openxmlformats.org/officeDocument/2006/relationships/tags" Target="../tags/tag443.xml"/><Relationship Id="rId36" Type="http://schemas.openxmlformats.org/officeDocument/2006/relationships/tags" Target="../tags/tag451.xml"/><Relationship Id="rId49" Type="http://schemas.openxmlformats.org/officeDocument/2006/relationships/tags" Target="../tags/tag464.xml"/><Relationship Id="rId57" Type="http://schemas.openxmlformats.org/officeDocument/2006/relationships/tags" Target="../tags/tag472.xml"/><Relationship Id="rId10" Type="http://schemas.openxmlformats.org/officeDocument/2006/relationships/tags" Target="../tags/tag425.xml"/><Relationship Id="rId31" Type="http://schemas.openxmlformats.org/officeDocument/2006/relationships/tags" Target="../tags/tag446.xml"/><Relationship Id="rId44" Type="http://schemas.openxmlformats.org/officeDocument/2006/relationships/tags" Target="../tags/tag459.xml"/><Relationship Id="rId52" Type="http://schemas.openxmlformats.org/officeDocument/2006/relationships/tags" Target="../tags/tag467.xml"/><Relationship Id="rId60" Type="http://schemas.openxmlformats.org/officeDocument/2006/relationships/tags" Target="../tags/tag475.xml"/><Relationship Id="rId65" Type="http://schemas.openxmlformats.org/officeDocument/2006/relationships/tags" Target="../tags/tag480.xml"/><Relationship Id="rId73" Type="http://schemas.openxmlformats.org/officeDocument/2006/relationships/slide" Target="slide6.xml"/><Relationship Id="rId4" Type="http://schemas.openxmlformats.org/officeDocument/2006/relationships/tags" Target="../tags/tag419.xml"/><Relationship Id="rId9" Type="http://schemas.openxmlformats.org/officeDocument/2006/relationships/tags" Target="../tags/tag424.xml"/><Relationship Id="rId13" Type="http://schemas.openxmlformats.org/officeDocument/2006/relationships/tags" Target="../tags/tag428.xml"/><Relationship Id="rId18" Type="http://schemas.openxmlformats.org/officeDocument/2006/relationships/tags" Target="../tags/tag433.xml"/><Relationship Id="rId39" Type="http://schemas.openxmlformats.org/officeDocument/2006/relationships/tags" Target="../tags/tag454.xml"/><Relationship Id="rId34" Type="http://schemas.openxmlformats.org/officeDocument/2006/relationships/tags" Target="../tags/tag449.xml"/><Relationship Id="rId50" Type="http://schemas.openxmlformats.org/officeDocument/2006/relationships/tags" Target="../tags/tag465.xml"/><Relationship Id="rId55" Type="http://schemas.openxmlformats.org/officeDocument/2006/relationships/tags" Target="../tags/tag470.xml"/><Relationship Id="rId7" Type="http://schemas.openxmlformats.org/officeDocument/2006/relationships/tags" Target="../tags/tag422.xml"/><Relationship Id="rId7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17" Type="http://schemas.openxmlformats.org/officeDocument/2006/relationships/tags" Target="../tags/tag602.xml"/><Relationship Id="rId21" Type="http://schemas.openxmlformats.org/officeDocument/2006/relationships/tags" Target="../tags/tag506.xml"/><Relationship Id="rId42" Type="http://schemas.openxmlformats.org/officeDocument/2006/relationships/tags" Target="../tags/tag527.xml"/><Relationship Id="rId63" Type="http://schemas.openxmlformats.org/officeDocument/2006/relationships/tags" Target="../tags/tag548.xml"/><Relationship Id="rId84" Type="http://schemas.openxmlformats.org/officeDocument/2006/relationships/tags" Target="../tags/tag569.xml"/><Relationship Id="rId138" Type="http://schemas.openxmlformats.org/officeDocument/2006/relationships/tags" Target="../tags/tag623.xml"/><Relationship Id="rId159" Type="http://schemas.openxmlformats.org/officeDocument/2006/relationships/tags" Target="../tags/tag644.xml"/><Relationship Id="rId170" Type="http://schemas.openxmlformats.org/officeDocument/2006/relationships/tags" Target="../tags/tag655.xml"/><Relationship Id="rId191" Type="http://schemas.openxmlformats.org/officeDocument/2006/relationships/tags" Target="../tags/tag676.xml"/><Relationship Id="rId107" Type="http://schemas.openxmlformats.org/officeDocument/2006/relationships/tags" Target="../tags/tag592.xml"/><Relationship Id="rId11" Type="http://schemas.openxmlformats.org/officeDocument/2006/relationships/tags" Target="../tags/tag496.xml"/><Relationship Id="rId32" Type="http://schemas.openxmlformats.org/officeDocument/2006/relationships/tags" Target="../tags/tag517.xml"/><Relationship Id="rId53" Type="http://schemas.openxmlformats.org/officeDocument/2006/relationships/tags" Target="../tags/tag538.xml"/><Relationship Id="rId74" Type="http://schemas.openxmlformats.org/officeDocument/2006/relationships/tags" Target="../tags/tag559.xml"/><Relationship Id="rId128" Type="http://schemas.openxmlformats.org/officeDocument/2006/relationships/tags" Target="../tags/tag613.xml"/><Relationship Id="rId149" Type="http://schemas.openxmlformats.org/officeDocument/2006/relationships/tags" Target="../tags/tag634.xml"/><Relationship Id="rId5" Type="http://schemas.openxmlformats.org/officeDocument/2006/relationships/tags" Target="../tags/tag490.xml"/><Relationship Id="rId95" Type="http://schemas.openxmlformats.org/officeDocument/2006/relationships/tags" Target="../tags/tag580.xml"/><Relationship Id="rId160" Type="http://schemas.openxmlformats.org/officeDocument/2006/relationships/tags" Target="../tags/tag645.xml"/><Relationship Id="rId181" Type="http://schemas.openxmlformats.org/officeDocument/2006/relationships/tags" Target="../tags/tag666.xml"/><Relationship Id="rId22" Type="http://schemas.openxmlformats.org/officeDocument/2006/relationships/tags" Target="../tags/tag507.xml"/><Relationship Id="rId43" Type="http://schemas.openxmlformats.org/officeDocument/2006/relationships/tags" Target="../tags/tag528.xml"/><Relationship Id="rId64" Type="http://schemas.openxmlformats.org/officeDocument/2006/relationships/tags" Target="../tags/tag549.xml"/><Relationship Id="rId118" Type="http://schemas.openxmlformats.org/officeDocument/2006/relationships/tags" Target="../tags/tag603.xml"/><Relationship Id="rId139" Type="http://schemas.openxmlformats.org/officeDocument/2006/relationships/tags" Target="../tags/tag624.xml"/><Relationship Id="rId85" Type="http://schemas.openxmlformats.org/officeDocument/2006/relationships/tags" Target="../tags/tag570.xml"/><Relationship Id="rId150" Type="http://schemas.openxmlformats.org/officeDocument/2006/relationships/tags" Target="../tags/tag635.xml"/><Relationship Id="rId171" Type="http://schemas.openxmlformats.org/officeDocument/2006/relationships/tags" Target="../tags/tag656.xml"/><Relationship Id="rId192" Type="http://schemas.openxmlformats.org/officeDocument/2006/relationships/tags" Target="../tags/tag677.xml"/><Relationship Id="rId12" Type="http://schemas.openxmlformats.org/officeDocument/2006/relationships/tags" Target="../tags/tag497.xml"/><Relationship Id="rId33" Type="http://schemas.openxmlformats.org/officeDocument/2006/relationships/tags" Target="../tags/tag518.xml"/><Relationship Id="rId108" Type="http://schemas.openxmlformats.org/officeDocument/2006/relationships/tags" Target="../tags/tag593.xml"/><Relationship Id="rId129" Type="http://schemas.openxmlformats.org/officeDocument/2006/relationships/tags" Target="../tags/tag614.xml"/><Relationship Id="rId54" Type="http://schemas.openxmlformats.org/officeDocument/2006/relationships/tags" Target="../tags/tag539.xml"/><Relationship Id="rId75" Type="http://schemas.openxmlformats.org/officeDocument/2006/relationships/tags" Target="../tags/tag560.xml"/><Relationship Id="rId96" Type="http://schemas.openxmlformats.org/officeDocument/2006/relationships/tags" Target="../tags/tag581.xml"/><Relationship Id="rId140" Type="http://schemas.openxmlformats.org/officeDocument/2006/relationships/tags" Target="../tags/tag625.xml"/><Relationship Id="rId161" Type="http://schemas.openxmlformats.org/officeDocument/2006/relationships/tags" Target="../tags/tag646.xml"/><Relationship Id="rId182" Type="http://schemas.openxmlformats.org/officeDocument/2006/relationships/tags" Target="../tags/tag667.xml"/><Relationship Id="rId6" Type="http://schemas.openxmlformats.org/officeDocument/2006/relationships/tags" Target="../tags/tag491.xml"/><Relationship Id="rId23" Type="http://schemas.openxmlformats.org/officeDocument/2006/relationships/tags" Target="../tags/tag508.xml"/><Relationship Id="rId119" Type="http://schemas.openxmlformats.org/officeDocument/2006/relationships/tags" Target="../tags/tag604.xml"/><Relationship Id="rId44" Type="http://schemas.openxmlformats.org/officeDocument/2006/relationships/tags" Target="../tags/tag529.xml"/><Relationship Id="rId65" Type="http://schemas.openxmlformats.org/officeDocument/2006/relationships/tags" Target="../tags/tag550.xml"/><Relationship Id="rId86" Type="http://schemas.openxmlformats.org/officeDocument/2006/relationships/tags" Target="../tags/tag571.xml"/><Relationship Id="rId130" Type="http://schemas.openxmlformats.org/officeDocument/2006/relationships/tags" Target="../tags/tag615.xml"/><Relationship Id="rId151" Type="http://schemas.openxmlformats.org/officeDocument/2006/relationships/tags" Target="../tags/tag636.xml"/><Relationship Id="rId172" Type="http://schemas.openxmlformats.org/officeDocument/2006/relationships/tags" Target="../tags/tag657.xml"/><Relationship Id="rId193" Type="http://schemas.openxmlformats.org/officeDocument/2006/relationships/tags" Target="../tags/tag678.xml"/><Relationship Id="rId13" Type="http://schemas.openxmlformats.org/officeDocument/2006/relationships/tags" Target="../tags/tag498.xml"/><Relationship Id="rId109" Type="http://schemas.openxmlformats.org/officeDocument/2006/relationships/tags" Target="../tags/tag594.xml"/><Relationship Id="rId34" Type="http://schemas.openxmlformats.org/officeDocument/2006/relationships/tags" Target="../tags/tag519.xml"/><Relationship Id="rId55" Type="http://schemas.openxmlformats.org/officeDocument/2006/relationships/tags" Target="../tags/tag540.xml"/><Relationship Id="rId76" Type="http://schemas.openxmlformats.org/officeDocument/2006/relationships/tags" Target="../tags/tag561.xml"/><Relationship Id="rId97" Type="http://schemas.openxmlformats.org/officeDocument/2006/relationships/tags" Target="../tags/tag582.xml"/><Relationship Id="rId120" Type="http://schemas.openxmlformats.org/officeDocument/2006/relationships/tags" Target="../tags/tag605.xml"/><Relationship Id="rId141" Type="http://schemas.openxmlformats.org/officeDocument/2006/relationships/tags" Target="../tags/tag626.xml"/><Relationship Id="rId7" Type="http://schemas.openxmlformats.org/officeDocument/2006/relationships/tags" Target="../tags/tag492.xml"/><Relationship Id="rId71" Type="http://schemas.openxmlformats.org/officeDocument/2006/relationships/tags" Target="../tags/tag556.xml"/><Relationship Id="rId92" Type="http://schemas.openxmlformats.org/officeDocument/2006/relationships/tags" Target="../tags/tag577.xml"/><Relationship Id="rId162" Type="http://schemas.openxmlformats.org/officeDocument/2006/relationships/tags" Target="../tags/tag647.xml"/><Relationship Id="rId183" Type="http://schemas.openxmlformats.org/officeDocument/2006/relationships/tags" Target="../tags/tag668.xml"/><Relationship Id="rId2" Type="http://schemas.openxmlformats.org/officeDocument/2006/relationships/tags" Target="../tags/tag487.xml"/><Relationship Id="rId29" Type="http://schemas.openxmlformats.org/officeDocument/2006/relationships/tags" Target="../tags/tag514.xml"/><Relationship Id="rId24" Type="http://schemas.openxmlformats.org/officeDocument/2006/relationships/tags" Target="../tags/tag509.xml"/><Relationship Id="rId40" Type="http://schemas.openxmlformats.org/officeDocument/2006/relationships/tags" Target="../tags/tag525.xml"/><Relationship Id="rId45" Type="http://schemas.openxmlformats.org/officeDocument/2006/relationships/tags" Target="../tags/tag530.xml"/><Relationship Id="rId66" Type="http://schemas.openxmlformats.org/officeDocument/2006/relationships/tags" Target="../tags/tag551.xml"/><Relationship Id="rId87" Type="http://schemas.openxmlformats.org/officeDocument/2006/relationships/tags" Target="../tags/tag572.xml"/><Relationship Id="rId110" Type="http://schemas.openxmlformats.org/officeDocument/2006/relationships/tags" Target="../tags/tag595.xml"/><Relationship Id="rId115" Type="http://schemas.openxmlformats.org/officeDocument/2006/relationships/tags" Target="../tags/tag600.xml"/><Relationship Id="rId131" Type="http://schemas.openxmlformats.org/officeDocument/2006/relationships/tags" Target="../tags/tag616.xml"/><Relationship Id="rId136" Type="http://schemas.openxmlformats.org/officeDocument/2006/relationships/tags" Target="../tags/tag621.xml"/><Relationship Id="rId157" Type="http://schemas.openxmlformats.org/officeDocument/2006/relationships/tags" Target="../tags/tag642.xml"/><Relationship Id="rId178" Type="http://schemas.openxmlformats.org/officeDocument/2006/relationships/tags" Target="../tags/tag663.xml"/><Relationship Id="rId61" Type="http://schemas.openxmlformats.org/officeDocument/2006/relationships/tags" Target="../tags/tag546.xml"/><Relationship Id="rId82" Type="http://schemas.openxmlformats.org/officeDocument/2006/relationships/tags" Target="../tags/tag567.xml"/><Relationship Id="rId152" Type="http://schemas.openxmlformats.org/officeDocument/2006/relationships/tags" Target="../tags/tag637.xml"/><Relationship Id="rId173" Type="http://schemas.openxmlformats.org/officeDocument/2006/relationships/tags" Target="../tags/tag658.xml"/><Relationship Id="rId194" Type="http://schemas.openxmlformats.org/officeDocument/2006/relationships/tags" Target="../tags/tag679.xml"/><Relationship Id="rId199" Type="http://schemas.openxmlformats.org/officeDocument/2006/relationships/notesSlide" Target="../notesSlides/notesSlide12.xml"/><Relationship Id="rId19" Type="http://schemas.openxmlformats.org/officeDocument/2006/relationships/tags" Target="../tags/tag504.xml"/><Relationship Id="rId14" Type="http://schemas.openxmlformats.org/officeDocument/2006/relationships/tags" Target="../tags/tag499.xml"/><Relationship Id="rId30" Type="http://schemas.openxmlformats.org/officeDocument/2006/relationships/tags" Target="../tags/tag515.xml"/><Relationship Id="rId35" Type="http://schemas.openxmlformats.org/officeDocument/2006/relationships/tags" Target="../tags/tag520.xml"/><Relationship Id="rId56" Type="http://schemas.openxmlformats.org/officeDocument/2006/relationships/tags" Target="../tags/tag541.xml"/><Relationship Id="rId77" Type="http://schemas.openxmlformats.org/officeDocument/2006/relationships/tags" Target="../tags/tag562.xml"/><Relationship Id="rId100" Type="http://schemas.openxmlformats.org/officeDocument/2006/relationships/tags" Target="../tags/tag585.xml"/><Relationship Id="rId105" Type="http://schemas.openxmlformats.org/officeDocument/2006/relationships/tags" Target="../tags/tag590.xml"/><Relationship Id="rId126" Type="http://schemas.openxmlformats.org/officeDocument/2006/relationships/tags" Target="../tags/tag611.xml"/><Relationship Id="rId147" Type="http://schemas.openxmlformats.org/officeDocument/2006/relationships/tags" Target="../tags/tag632.xml"/><Relationship Id="rId168" Type="http://schemas.openxmlformats.org/officeDocument/2006/relationships/tags" Target="../tags/tag653.xml"/><Relationship Id="rId8" Type="http://schemas.openxmlformats.org/officeDocument/2006/relationships/tags" Target="../tags/tag493.xml"/><Relationship Id="rId51" Type="http://schemas.openxmlformats.org/officeDocument/2006/relationships/tags" Target="../tags/tag536.xml"/><Relationship Id="rId72" Type="http://schemas.openxmlformats.org/officeDocument/2006/relationships/tags" Target="../tags/tag557.xml"/><Relationship Id="rId93" Type="http://schemas.openxmlformats.org/officeDocument/2006/relationships/tags" Target="../tags/tag578.xml"/><Relationship Id="rId98" Type="http://schemas.openxmlformats.org/officeDocument/2006/relationships/tags" Target="../tags/tag583.xml"/><Relationship Id="rId121" Type="http://schemas.openxmlformats.org/officeDocument/2006/relationships/tags" Target="../tags/tag606.xml"/><Relationship Id="rId142" Type="http://schemas.openxmlformats.org/officeDocument/2006/relationships/tags" Target="../tags/tag627.xml"/><Relationship Id="rId163" Type="http://schemas.openxmlformats.org/officeDocument/2006/relationships/tags" Target="../tags/tag648.xml"/><Relationship Id="rId184" Type="http://schemas.openxmlformats.org/officeDocument/2006/relationships/tags" Target="../tags/tag669.xml"/><Relationship Id="rId189" Type="http://schemas.openxmlformats.org/officeDocument/2006/relationships/tags" Target="../tags/tag674.xml"/><Relationship Id="rId3" Type="http://schemas.openxmlformats.org/officeDocument/2006/relationships/tags" Target="../tags/tag488.xml"/><Relationship Id="rId25" Type="http://schemas.openxmlformats.org/officeDocument/2006/relationships/tags" Target="../tags/tag510.xml"/><Relationship Id="rId46" Type="http://schemas.openxmlformats.org/officeDocument/2006/relationships/tags" Target="../tags/tag531.xml"/><Relationship Id="rId67" Type="http://schemas.openxmlformats.org/officeDocument/2006/relationships/tags" Target="../tags/tag552.xml"/><Relationship Id="rId116" Type="http://schemas.openxmlformats.org/officeDocument/2006/relationships/tags" Target="../tags/tag601.xml"/><Relationship Id="rId137" Type="http://schemas.openxmlformats.org/officeDocument/2006/relationships/tags" Target="../tags/tag622.xml"/><Relationship Id="rId158" Type="http://schemas.openxmlformats.org/officeDocument/2006/relationships/tags" Target="../tags/tag643.xml"/><Relationship Id="rId20" Type="http://schemas.openxmlformats.org/officeDocument/2006/relationships/tags" Target="../tags/tag505.xml"/><Relationship Id="rId41" Type="http://schemas.openxmlformats.org/officeDocument/2006/relationships/tags" Target="../tags/tag526.xml"/><Relationship Id="rId62" Type="http://schemas.openxmlformats.org/officeDocument/2006/relationships/tags" Target="../tags/tag547.xml"/><Relationship Id="rId83" Type="http://schemas.openxmlformats.org/officeDocument/2006/relationships/tags" Target="../tags/tag568.xml"/><Relationship Id="rId88" Type="http://schemas.openxmlformats.org/officeDocument/2006/relationships/tags" Target="../tags/tag573.xml"/><Relationship Id="rId111" Type="http://schemas.openxmlformats.org/officeDocument/2006/relationships/tags" Target="../tags/tag596.xml"/><Relationship Id="rId132" Type="http://schemas.openxmlformats.org/officeDocument/2006/relationships/tags" Target="../tags/tag617.xml"/><Relationship Id="rId153" Type="http://schemas.openxmlformats.org/officeDocument/2006/relationships/tags" Target="../tags/tag638.xml"/><Relationship Id="rId174" Type="http://schemas.openxmlformats.org/officeDocument/2006/relationships/tags" Target="../tags/tag659.xml"/><Relationship Id="rId179" Type="http://schemas.openxmlformats.org/officeDocument/2006/relationships/tags" Target="../tags/tag664.xml"/><Relationship Id="rId195" Type="http://schemas.openxmlformats.org/officeDocument/2006/relationships/tags" Target="../tags/tag680.xml"/><Relationship Id="rId190" Type="http://schemas.openxmlformats.org/officeDocument/2006/relationships/tags" Target="../tags/tag675.xml"/><Relationship Id="rId15" Type="http://schemas.openxmlformats.org/officeDocument/2006/relationships/tags" Target="../tags/tag500.xml"/><Relationship Id="rId36" Type="http://schemas.openxmlformats.org/officeDocument/2006/relationships/tags" Target="../tags/tag521.xml"/><Relationship Id="rId57" Type="http://schemas.openxmlformats.org/officeDocument/2006/relationships/tags" Target="../tags/tag542.xml"/><Relationship Id="rId106" Type="http://schemas.openxmlformats.org/officeDocument/2006/relationships/tags" Target="../tags/tag591.xml"/><Relationship Id="rId127" Type="http://schemas.openxmlformats.org/officeDocument/2006/relationships/tags" Target="../tags/tag612.xml"/><Relationship Id="rId10" Type="http://schemas.openxmlformats.org/officeDocument/2006/relationships/tags" Target="../tags/tag495.xml"/><Relationship Id="rId31" Type="http://schemas.openxmlformats.org/officeDocument/2006/relationships/tags" Target="../tags/tag516.xml"/><Relationship Id="rId52" Type="http://schemas.openxmlformats.org/officeDocument/2006/relationships/tags" Target="../tags/tag537.xml"/><Relationship Id="rId73" Type="http://schemas.openxmlformats.org/officeDocument/2006/relationships/tags" Target="../tags/tag558.xml"/><Relationship Id="rId78" Type="http://schemas.openxmlformats.org/officeDocument/2006/relationships/tags" Target="../tags/tag563.xml"/><Relationship Id="rId94" Type="http://schemas.openxmlformats.org/officeDocument/2006/relationships/tags" Target="../tags/tag579.xml"/><Relationship Id="rId99" Type="http://schemas.openxmlformats.org/officeDocument/2006/relationships/tags" Target="../tags/tag584.xml"/><Relationship Id="rId101" Type="http://schemas.openxmlformats.org/officeDocument/2006/relationships/tags" Target="../tags/tag586.xml"/><Relationship Id="rId122" Type="http://schemas.openxmlformats.org/officeDocument/2006/relationships/tags" Target="../tags/tag607.xml"/><Relationship Id="rId143" Type="http://schemas.openxmlformats.org/officeDocument/2006/relationships/tags" Target="../tags/tag628.xml"/><Relationship Id="rId148" Type="http://schemas.openxmlformats.org/officeDocument/2006/relationships/tags" Target="../tags/tag633.xml"/><Relationship Id="rId164" Type="http://schemas.openxmlformats.org/officeDocument/2006/relationships/tags" Target="../tags/tag649.xml"/><Relationship Id="rId169" Type="http://schemas.openxmlformats.org/officeDocument/2006/relationships/tags" Target="../tags/tag654.xml"/><Relationship Id="rId185" Type="http://schemas.openxmlformats.org/officeDocument/2006/relationships/tags" Target="../tags/tag670.xml"/><Relationship Id="rId4" Type="http://schemas.openxmlformats.org/officeDocument/2006/relationships/tags" Target="../tags/tag489.xml"/><Relationship Id="rId9" Type="http://schemas.openxmlformats.org/officeDocument/2006/relationships/tags" Target="../tags/tag494.xml"/><Relationship Id="rId180" Type="http://schemas.openxmlformats.org/officeDocument/2006/relationships/tags" Target="../tags/tag665.xml"/><Relationship Id="rId26" Type="http://schemas.openxmlformats.org/officeDocument/2006/relationships/tags" Target="../tags/tag511.xml"/><Relationship Id="rId47" Type="http://schemas.openxmlformats.org/officeDocument/2006/relationships/tags" Target="../tags/tag532.xml"/><Relationship Id="rId68" Type="http://schemas.openxmlformats.org/officeDocument/2006/relationships/tags" Target="../tags/tag553.xml"/><Relationship Id="rId89" Type="http://schemas.openxmlformats.org/officeDocument/2006/relationships/tags" Target="../tags/tag574.xml"/><Relationship Id="rId112" Type="http://schemas.openxmlformats.org/officeDocument/2006/relationships/tags" Target="../tags/tag597.xml"/><Relationship Id="rId133" Type="http://schemas.openxmlformats.org/officeDocument/2006/relationships/tags" Target="../tags/tag618.xml"/><Relationship Id="rId154" Type="http://schemas.openxmlformats.org/officeDocument/2006/relationships/tags" Target="../tags/tag639.xml"/><Relationship Id="rId175" Type="http://schemas.openxmlformats.org/officeDocument/2006/relationships/tags" Target="../tags/tag660.xml"/><Relationship Id="rId196" Type="http://schemas.openxmlformats.org/officeDocument/2006/relationships/tags" Target="../tags/tag681.xml"/><Relationship Id="rId16" Type="http://schemas.openxmlformats.org/officeDocument/2006/relationships/tags" Target="../tags/tag501.xml"/><Relationship Id="rId37" Type="http://schemas.openxmlformats.org/officeDocument/2006/relationships/tags" Target="../tags/tag522.xml"/><Relationship Id="rId58" Type="http://schemas.openxmlformats.org/officeDocument/2006/relationships/tags" Target="../tags/tag543.xml"/><Relationship Id="rId79" Type="http://schemas.openxmlformats.org/officeDocument/2006/relationships/tags" Target="../tags/tag564.xml"/><Relationship Id="rId102" Type="http://schemas.openxmlformats.org/officeDocument/2006/relationships/tags" Target="../tags/tag587.xml"/><Relationship Id="rId123" Type="http://schemas.openxmlformats.org/officeDocument/2006/relationships/tags" Target="../tags/tag608.xml"/><Relationship Id="rId144" Type="http://schemas.openxmlformats.org/officeDocument/2006/relationships/tags" Target="../tags/tag629.xml"/><Relationship Id="rId90" Type="http://schemas.openxmlformats.org/officeDocument/2006/relationships/tags" Target="../tags/tag575.xml"/><Relationship Id="rId165" Type="http://schemas.openxmlformats.org/officeDocument/2006/relationships/tags" Target="../tags/tag650.xml"/><Relationship Id="rId186" Type="http://schemas.openxmlformats.org/officeDocument/2006/relationships/tags" Target="../tags/tag671.xml"/><Relationship Id="rId27" Type="http://schemas.openxmlformats.org/officeDocument/2006/relationships/tags" Target="../tags/tag512.xml"/><Relationship Id="rId48" Type="http://schemas.openxmlformats.org/officeDocument/2006/relationships/tags" Target="../tags/tag533.xml"/><Relationship Id="rId69" Type="http://schemas.openxmlformats.org/officeDocument/2006/relationships/tags" Target="../tags/tag554.xml"/><Relationship Id="rId113" Type="http://schemas.openxmlformats.org/officeDocument/2006/relationships/tags" Target="../tags/tag598.xml"/><Relationship Id="rId134" Type="http://schemas.openxmlformats.org/officeDocument/2006/relationships/tags" Target="../tags/tag619.xml"/><Relationship Id="rId80" Type="http://schemas.openxmlformats.org/officeDocument/2006/relationships/tags" Target="../tags/tag565.xml"/><Relationship Id="rId155" Type="http://schemas.openxmlformats.org/officeDocument/2006/relationships/tags" Target="../tags/tag640.xml"/><Relationship Id="rId176" Type="http://schemas.openxmlformats.org/officeDocument/2006/relationships/tags" Target="../tags/tag661.xml"/><Relationship Id="rId197" Type="http://schemas.openxmlformats.org/officeDocument/2006/relationships/tags" Target="../tags/tag682.xml"/><Relationship Id="rId17" Type="http://schemas.openxmlformats.org/officeDocument/2006/relationships/tags" Target="../tags/tag502.xml"/><Relationship Id="rId38" Type="http://schemas.openxmlformats.org/officeDocument/2006/relationships/tags" Target="../tags/tag523.xml"/><Relationship Id="rId59" Type="http://schemas.openxmlformats.org/officeDocument/2006/relationships/tags" Target="../tags/tag544.xml"/><Relationship Id="rId103" Type="http://schemas.openxmlformats.org/officeDocument/2006/relationships/tags" Target="../tags/tag588.xml"/><Relationship Id="rId124" Type="http://schemas.openxmlformats.org/officeDocument/2006/relationships/tags" Target="../tags/tag609.xml"/><Relationship Id="rId70" Type="http://schemas.openxmlformats.org/officeDocument/2006/relationships/tags" Target="../tags/tag555.xml"/><Relationship Id="rId91" Type="http://schemas.openxmlformats.org/officeDocument/2006/relationships/tags" Target="../tags/tag576.xml"/><Relationship Id="rId145" Type="http://schemas.openxmlformats.org/officeDocument/2006/relationships/tags" Target="../tags/tag630.xml"/><Relationship Id="rId166" Type="http://schemas.openxmlformats.org/officeDocument/2006/relationships/tags" Target="../tags/tag651.xml"/><Relationship Id="rId187" Type="http://schemas.openxmlformats.org/officeDocument/2006/relationships/tags" Target="../tags/tag672.xml"/><Relationship Id="rId1" Type="http://schemas.openxmlformats.org/officeDocument/2006/relationships/tags" Target="../tags/tag486.xml"/><Relationship Id="rId28" Type="http://schemas.openxmlformats.org/officeDocument/2006/relationships/tags" Target="../tags/tag513.xml"/><Relationship Id="rId49" Type="http://schemas.openxmlformats.org/officeDocument/2006/relationships/tags" Target="../tags/tag534.xml"/><Relationship Id="rId114" Type="http://schemas.openxmlformats.org/officeDocument/2006/relationships/tags" Target="../tags/tag599.xml"/><Relationship Id="rId60" Type="http://schemas.openxmlformats.org/officeDocument/2006/relationships/tags" Target="../tags/tag545.xml"/><Relationship Id="rId81" Type="http://schemas.openxmlformats.org/officeDocument/2006/relationships/tags" Target="../tags/tag566.xml"/><Relationship Id="rId135" Type="http://schemas.openxmlformats.org/officeDocument/2006/relationships/tags" Target="../tags/tag620.xml"/><Relationship Id="rId156" Type="http://schemas.openxmlformats.org/officeDocument/2006/relationships/tags" Target="../tags/tag641.xml"/><Relationship Id="rId177" Type="http://schemas.openxmlformats.org/officeDocument/2006/relationships/tags" Target="../tags/tag662.xml"/><Relationship Id="rId198" Type="http://schemas.openxmlformats.org/officeDocument/2006/relationships/slideLayout" Target="../slideLayouts/slideLayout7.xml"/><Relationship Id="rId18" Type="http://schemas.openxmlformats.org/officeDocument/2006/relationships/tags" Target="../tags/tag503.xml"/><Relationship Id="rId39" Type="http://schemas.openxmlformats.org/officeDocument/2006/relationships/tags" Target="../tags/tag524.xml"/><Relationship Id="rId50" Type="http://schemas.openxmlformats.org/officeDocument/2006/relationships/tags" Target="../tags/tag535.xml"/><Relationship Id="rId104" Type="http://schemas.openxmlformats.org/officeDocument/2006/relationships/tags" Target="../tags/tag589.xml"/><Relationship Id="rId125" Type="http://schemas.openxmlformats.org/officeDocument/2006/relationships/tags" Target="../tags/tag610.xml"/><Relationship Id="rId146" Type="http://schemas.openxmlformats.org/officeDocument/2006/relationships/tags" Target="../tags/tag631.xml"/><Relationship Id="rId167" Type="http://schemas.openxmlformats.org/officeDocument/2006/relationships/tags" Target="../tags/tag652.xml"/><Relationship Id="rId188" Type="http://schemas.openxmlformats.org/officeDocument/2006/relationships/tags" Target="../tags/tag67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684.xml"/><Relationship Id="rId1" Type="http://schemas.openxmlformats.org/officeDocument/2006/relationships/tags" Target="../tags/tag683.xml"/><Relationship Id="rId4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19.xml"/><Relationship Id="rId18" Type="http://schemas.openxmlformats.org/officeDocument/2006/relationships/tags" Target="../tags/tag24.xml"/><Relationship Id="rId26" Type="http://schemas.openxmlformats.org/officeDocument/2006/relationships/tags" Target="../tags/tag32.xml"/><Relationship Id="rId3" Type="http://schemas.openxmlformats.org/officeDocument/2006/relationships/tags" Target="../tags/tag9.xml"/><Relationship Id="rId21" Type="http://schemas.openxmlformats.org/officeDocument/2006/relationships/tags" Target="../tags/tag27.xml"/><Relationship Id="rId34" Type="http://schemas.openxmlformats.org/officeDocument/2006/relationships/notesSlide" Target="../notesSlides/notesSlide2.xml"/><Relationship Id="rId7" Type="http://schemas.openxmlformats.org/officeDocument/2006/relationships/tags" Target="../tags/tag13.xml"/><Relationship Id="rId12" Type="http://schemas.openxmlformats.org/officeDocument/2006/relationships/tags" Target="../tags/tag18.xml"/><Relationship Id="rId17" Type="http://schemas.openxmlformats.org/officeDocument/2006/relationships/tags" Target="../tags/tag23.xml"/><Relationship Id="rId25" Type="http://schemas.openxmlformats.org/officeDocument/2006/relationships/tags" Target="../tags/tag31.xml"/><Relationship Id="rId33" Type="http://schemas.openxmlformats.org/officeDocument/2006/relationships/slideLayout" Target="../slideLayouts/slideLayout7.xml"/><Relationship Id="rId2" Type="http://schemas.openxmlformats.org/officeDocument/2006/relationships/tags" Target="../tags/tag8.xml"/><Relationship Id="rId16" Type="http://schemas.openxmlformats.org/officeDocument/2006/relationships/tags" Target="../tags/tag22.xml"/><Relationship Id="rId20" Type="http://schemas.openxmlformats.org/officeDocument/2006/relationships/tags" Target="../tags/tag26.xml"/><Relationship Id="rId29" Type="http://schemas.openxmlformats.org/officeDocument/2006/relationships/tags" Target="../tags/tag35.xml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11" Type="http://schemas.openxmlformats.org/officeDocument/2006/relationships/tags" Target="../tags/tag17.xml"/><Relationship Id="rId24" Type="http://schemas.openxmlformats.org/officeDocument/2006/relationships/tags" Target="../tags/tag30.xml"/><Relationship Id="rId32" Type="http://schemas.openxmlformats.org/officeDocument/2006/relationships/tags" Target="../tags/tag38.xml"/><Relationship Id="rId5" Type="http://schemas.openxmlformats.org/officeDocument/2006/relationships/tags" Target="../tags/tag11.xml"/><Relationship Id="rId15" Type="http://schemas.openxmlformats.org/officeDocument/2006/relationships/tags" Target="../tags/tag21.xml"/><Relationship Id="rId23" Type="http://schemas.openxmlformats.org/officeDocument/2006/relationships/tags" Target="../tags/tag29.xml"/><Relationship Id="rId28" Type="http://schemas.openxmlformats.org/officeDocument/2006/relationships/tags" Target="../tags/tag34.xml"/><Relationship Id="rId10" Type="http://schemas.openxmlformats.org/officeDocument/2006/relationships/tags" Target="../tags/tag16.xml"/><Relationship Id="rId19" Type="http://schemas.openxmlformats.org/officeDocument/2006/relationships/tags" Target="../tags/tag25.xml"/><Relationship Id="rId31" Type="http://schemas.openxmlformats.org/officeDocument/2006/relationships/tags" Target="../tags/tag37.xml"/><Relationship Id="rId4" Type="http://schemas.openxmlformats.org/officeDocument/2006/relationships/tags" Target="../tags/tag10.xml"/><Relationship Id="rId9" Type="http://schemas.openxmlformats.org/officeDocument/2006/relationships/tags" Target="../tags/tag15.xml"/><Relationship Id="rId14" Type="http://schemas.openxmlformats.org/officeDocument/2006/relationships/tags" Target="../tags/tag20.xml"/><Relationship Id="rId22" Type="http://schemas.openxmlformats.org/officeDocument/2006/relationships/tags" Target="../tags/tag28.xml"/><Relationship Id="rId27" Type="http://schemas.openxmlformats.org/officeDocument/2006/relationships/tags" Target="../tags/tag33.xml"/><Relationship Id="rId30" Type="http://schemas.openxmlformats.org/officeDocument/2006/relationships/tags" Target="../tags/tag36.xml"/><Relationship Id="rId8" Type="http://schemas.openxmlformats.org/officeDocument/2006/relationships/tags" Target="../tags/tag14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tags" Target="../tags/tag51.xml"/><Relationship Id="rId18" Type="http://schemas.openxmlformats.org/officeDocument/2006/relationships/tags" Target="../tags/tag56.xml"/><Relationship Id="rId26" Type="http://schemas.openxmlformats.org/officeDocument/2006/relationships/tags" Target="../tags/tag64.xml"/><Relationship Id="rId39" Type="http://schemas.openxmlformats.org/officeDocument/2006/relationships/tags" Target="../tags/tag77.xml"/><Relationship Id="rId21" Type="http://schemas.openxmlformats.org/officeDocument/2006/relationships/tags" Target="../tags/tag59.xml"/><Relationship Id="rId34" Type="http://schemas.openxmlformats.org/officeDocument/2006/relationships/tags" Target="../tags/tag72.xml"/><Relationship Id="rId42" Type="http://schemas.openxmlformats.org/officeDocument/2006/relationships/tags" Target="../tags/tag80.xml"/><Relationship Id="rId47" Type="http://schemas.openxmlformats.org/officeDocument/2006/relationships/tags" Target="../tags/tag85.xml"/><Relationship Id="rId50" Type="http://schemas.openxmlformats.org/officeDocument/2006/relationships/slideLayout" Target="../slideLayouts/slideLayout7.xml"/><Relationship Id="rId7" Type="http://schemas.openxmlformats.org/officeDocument/2006/relationships/tags" Target="../tags/tag45.xml"/><Relationship Id="rId2" Type="http://schemas.openxmlformats.org/officeDocument/2006/relationships/tags" Target="../tags/tag40.xml"/><Relationship Id="rId16" Type="http://schemas.openxmlformats.org/officeDocument/2006/relationships/tags" Target="../tags/tag54.xml"/><Relationship Id="rId29" Type="http://schemas.openxmlformats.org/officeDocument/2006/relationships/tags" Target="../tags/tag67.xml"/><Relationship Id="rId11" Type="http://schemas.openxmlformats.org/officeDocument/2006/relationships/tags" Target="../tags/tag49.xml"/><Relationship Id="rId24" Type="http://schemas.openxmlformats.org/officeDocument/2006/relationships/tags" Target="../tags/tag62.xml"/><Relationship Id="rId32" Type="http://schemas.openxmlformats.org/officeDocument/2006/relationships/tags" Target="../tags/tag70.xml"/><Relationship Id="rId37" Type="http://schemas.openxmlformats.org/officeDocument/2006/relationships/tags" Target="../tags/tag75.xml"/><Relationship Id="rId40" Type="http://schemas.openxmlformats.org/officeDocument/2006/relationships/tags" Target="../tags/tag78.xml"/><Relationship Id="rId45" Type="http://schemas.openxmlformats.org/officeDocument/2006/relationships/tags" Target="../tags/tag83.xml"/><Relationship Id="rId5" Type="http://schemas.openxmlformats.org/officeDocument/2006/relationships/tags" Target="../tags/tag43.xml"/><Relationship Id="rId15" Type="http://schemas.openxmlformats.org/officeDocument/2006/relationships/tags" Target="../tags/tag53.xml"/><Relationship Id="rId23" Type="http://schemas.openxmlformats.org/officeDocument/2006/relationships/tags" Target="../tags/tag61.xml"/><Relationship Id="rId28" Type="http://schemas.openxmlformats.org/officeDocument/2006/relationships/tags" Target="../tags/tag66.xml"/><Relationship Id="rId36" Type="http://schemas.openxmlformats.org/officeDocument/2006/relationships/tags" Target="../tags/tag74.xml"/><Relationship Id="rId49" Type="http://schemas.openxmlformats.org/officeDocument/2006/relationships/tags" Target="../tags/tag87.xml"/><Relationship Id="rId10" Type="http://schemas.openxmlformats.org/officeDocument/2006/relationships/tags" Target="../tags/tag48.xml"/><Relationship Id="rId19" Type="http://schemas.openxmlformats.org/officeDocument/2006/relationships/tags" Target="../tags/tag57.xml"/><Relationship Id="rId31" Type="http://schemas.openxmlformats.org/officeDocument/2006/relationships/tags" Target="../tags/tag69.xml"/><Relationship Id="rId44" Type="http://schemas.openxmlformats.org/officeDocument/2006/relationships/tags" Target="../tags/tag82.xml"/><Relationship Id="rId4" Type="http://schemas.openxmlformats.org/officeDocument/2006/relationships/tags" Target="../tags/tag42.xml"/><Relationship Id="rId9" Type="http://schemas.openxmlformats.org/officeDocument/2006/relationships/tags" Target="../tags/tag47.xml"/><Relationship Id="rId14" Type="http://schemas.openxmlformats.org/officeDocument/2006/relationships/tags" Target="../tags/tag52.xml"/><Relationship Id="rId22" Type="http://schemas.openxmlformats.org/officeDocument/2006/relationships/tags" Target="../tags/tag60.xml"/><Relationship Id="rId27" Type="http://schemas.openxmlformats.org/officeDocument/2006/relationships/tags" Target="../tags/tag65.xml"/><Relationship Id="rId30" Type="http://schemas.openxmlformats.org/officeDocument/2006/relationships/tags" Target="../tags/tag68.xml"/><Relationship Id="rId35" Type="http://schemas.openxmlformats.org/officeDocument/2006/relationships/tags" Target="../tags/tag73.xml"/><Relationship Id="rId43" Type="http://schemas.openxmlformats.org/officeDocument/2006/relationships/tags" Target="../tags/tag81.xml"/><Relationship Id="rId48" Type="http://schemas.openxmlformats.org/officeDocument/2006/relationships/tags" Target="../tags/tag86.xml"/><Relationship Id="rId8" Type="http://schemas.openxmlformats.org/officeDocument/2006/relationships/tags" Target="../tags/tag46.xml"/><Relationship Id="rId51" Type="http://schemas.openxmlformats.org/officeDocument/2006/relationships/notesSlide" Target="../notesSlides/notesSlide3.xml"/><Relationship Id="rId3" Type="http://schemas.openxmlformats.org/officeDocument/2006/relationships/tags" Target="../tags/tag41.xml"/><Relationship Id="rId12" Type="http://schemas.openxmlformats.org/officeDocument/2006/relationships/tags" Target="../tags/tag50.xml"/><Relationship Id="rId17" Type="http://schemas.openxmlformats.org/officeDocument/2006/relationships/tags" Target="../tags/tag55.xml"/><Relationship Id="rId25" Type="http://schemas.openxmlformats.org/officeDocument/2006/relationships/tags" Target="../tags/tag63.xml"/><Relationship Id="rId33" Type="http://schemas.openxmlformats.org/officeDocument/2006/relationships/tags" Target="../tags/tag71.xml"/><Relationship Id="rId38" Type="http://schemas.openxmlformats.org/officeDocument/2006/relationships/tags" Target="../tags/tag76.xml"/><Relationship Id="rId46" Type="http://schemas.openxmlformats.org/officeDocument/2006/relationships/tags" Target="../tags/tag84.xml"/><Relationship Id="rId20" Type="http://schemas.openxmlformats.org/officeDocument/2006/relationships/tags" Target="../tags/tag58.xml"/><Relationship Id="rId41" Type="http://schemas.openxmlformats.org/officeDocument/2006/relationships/tags" Target="../tags/tag79.xml"/><Relationship Id="rId1" Type="http://schemas.openxmlformats.org/officeDocument/2006/relationships/tags" Target="../tags/tag39.xml"/><Relationship Id="rId6" Type="http://schemas.openxmlformats.org/officeDocument/2006/relationships/tags" Target="../tags/tag4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95.xml"/><Relationship Id="rId13" Type="http://schemas.openxmlformats.org/officeDocument/2006/relationships/tags" Target="../tags/tag100.xml"/><Relationship Id="rId18" Type="http://schemas.openxmlformats.org/officeDocument/2006/relationships/tags" Target="../tags/tag105.xml"/><Relationship Id="rId26" Type="http://schemas.openxmlformats.org/officeDocument/2006/relationships/customXml" Target="../ink/ink1.xml"/><Relationship Id="rId3" Type="http://schemas.openxmlformats.org/officeDocument/2006/relationships/tags" Target="../tags/tag90.xml"/><Relationship Id="rId21" Type="http://schemas.openxmlformats.org/officeDocument/2006/relationships/tags" Target="../tags/tag108.xml"/><Relationship Id="rId7" Type="http://schemas.openxmlformats.org/officeDocument/2006/relationships/tags" Target="../tags/tag94.xml"/><Relationship Id="rId12" Type="http://schemas.openxmlformats.org/officeDocument/2006/relationships/tags" Target="../tags/tag99.xml"/><Relationship Id="rId17" Type="http://schemas.openxmlformats.org/officeDocument/2006/relationships/tags" Target="../tags/tag104.xml"/><Relationship Id="rId25" Type="http://schemas.openxmlformats.org/officeDocument/2006/relationships/slide" Target="slide6.xml"/><Relationship Id="rId2" Type="http://schemas.openxmlformats.org/officeDocument/2006/relationships/tags" Target="../tags/tag89.xml"/><Relationship Id="rId16" Type="http://schemas.openxmlformats.org/officeDocument/2006/relationships/tags" Target="../tags/tag103.xml"/><Relationship Id="rId20" Type="http://schemas.openxmlformats.org/officeDocument/2006/relationships/tags" Target="../tags/tag107.xml"/><Relationship Id="rId1" Type="http://schemas.openxmlformats.org/officeDocument/2006/relationships/tags" Target="../tags/tag88.xml"/><Relationship Id="rId6" Type="http://schemas.openxmlformats.org/officeDocument/2006/relationships/tags" Target="../tags/tag93.xml"/><Relationship Id="rId11" Type="http://schemas.openxmlformats.org/officeDocument/2006/relationships/tags" Target="../tags/tag98.xml"/><Relationship Id="rId24" Type="http://schemas.openxmlformats.org/officeDocument/2006/relationships/notesSlide" Target="../notesSlides/notesSlide4.xml"/><Relationship Id="rId5" Type="http://schemas.openxmlformats.org/officeDocument/2006/relationships/tags" Target="../tags/tag92.xml"/><Relationship Id="rId15" Type="http://schemas.openxmlformats.org/officeDocument/2006/relationships/tags" Target="../tags/tag102.xml"/><Relationship Id="rId23" Type="http://schemas.openxmlformats.org/officeDocument/2006/relationships/slideLayout" Target="../slideLayouts/slideLayout7.xml"/><Relationship Id="rId10" Type="http://schemas.openxmlformats.org/officeDocument/2006/relationships/tags" Target="../tags/tag97.xml"/><Relationship Id="rId19" Type="http://schemas.openxmlformats.org/officeDocument/2006/relationships/tags" Target="../tags/tag106.xml"/><Relationship Id="rId4" Type="http://schemas.openxmlformats.org/officeDocument/2006/relationships/tags" Target="../tags/tag91.xml"/><Relationship Id="rId9" Type="http://schemas.openxmlformats.org/officeDocument/2006/relationships/tags" Target="../tags/tag96.xml"/><Relationship Id="rId14" Type="http://schemas.openxmlformats.org/officeDocument/2006/relationships/tags" Target="../tags/tag101.xml"/><Relationship Id="rId22" Type="http://schemas.openxmlformats.org/officeDocument/2006/relationships/tags" Target="../tags/tag109.xml"/><Relationship Id="rId27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17.xml"/><Relationship Id="rId13" Type="http://schemas.openxmlformats.org/officeDocument/2006/relationships/tags" Target="../tags/tag122.xml"/><Relationship Id="rId18" Type="http://schemas.openxmlformats.org/officeDocument/2006/relationships/tags" Target="../tags/tag127.xml"/><Relationship Id="rId3" Type="http://schemas.openxmlformats.org/officeDocument/2006/relationships/tags" Target="../tags/tag112.xml"/><Relationship Id="rId21" Type="http://schemas.openxmlformats.org/officeDocument/2006/relationships/tags" Target="../tags/tag130.xml"/><Relationship Id="rId7" Type="http://schemas.openxmlformats.org/officeDocument/2006/relationships/tags" Target="../tags/tag116.xml"/><Relationship Id="rId12" Type="http://schemas.openxmlformats.org/officeDocument/2006/relationships/tags" Target="../tags/tag121.xml"/><Relationship Id="rId17" Type="http://schemas.openxmlformats.org/officeDocument/2006/relationships/tags" Target="../tags/tag126.xml"/><Relationship Id="rId2" Type="http://schemas.openxmlformats.org/officeDocument/2006/relationships/tags" Target="../tags/tag111.xml"/><Relationship Id="rId16" Type="http://schemas.openxmlformats.org/officeDocument/2006/relationships/tags" Target="../tags/tag125.xml"/><Relationship Id="rId20" Type="http://schemas.openxmlformats.org/officeDocument/2006/relationships/tags" Target="../tags/tag129.xml"/><Relationship Id="rId1" Type="http://schemas.openxmlformats.org/officeDocument/2006/relationships/tags" Target="../tags/tag110.xml"/><Relationship Id="rId6" Type="http://schemas.openxmlformats.org/officeDocument/2006/relationships/tags" Target="../tags/tag115.xml"/><Relationship Id="rId11" Type="http://schemas.openxmlformats.org/officeDocument/2006/relationships/tags" Target="../tags/tag120.xml"/><Relationship Id="rId24" Type="http://schemas.openxmlformats.org/officeDocument/2006/relationships/slide" Target="slide6.xml"/><Relationship Id="rId5" Type="http://schemas.openxmlformats.org/officeDocument/2006/relationships/tags" Target="../tags/tag114.xml"/><Relationship Id="rId15" Type="http://schemas.openxmlformats.org/officeDocument/2006/relationships/tags" Target="../tags/tag124.xml"/><Relationship Id="rId23" Type="http://schemas.openxmlformats.org/officeDocument/2006/relationships/notesSlide" Target="../notesSlides/notesSlide5.xml"/><Relationship Id="rId10" Type="http://schemas.openxmlformats.org/officeDocument/2006/relationships/tags" Target="../tags/tag119.xml"/><Relationship Id="rId19" Type="http://schemas.openxmlformats.org/officeDocument/2006/relationships/tags" Target="../tags/tag128.xml"/><Relationship Id="rId4" Type="http://schemas.openxmlformats.org/officeDocument/2006/relationships/tags" Target="../tags/tag113.xml"/><Relationship Id="rId9" Type="http://schemas.openxmlformats.org/officeDocument/2006/relationships/tags" Target="../tags/tag118.xml"/><Relationship Id="rId14" Type="http://schemas.openxmlformats.org/officeDocument/2006/relationships/tags" Target="../tags/tag123.xml"/><Relationship Id="rId22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tags" Target="../tags/tag143.xml"/><Relationship Id="rId18" Type="http://schemas.openxmlformats.org/officeDocument/2006/relationships/tags" Target="../tags/tag148.xml"/><Relationship Id="rId26" Type="http://schemas.openxmlformats.org/officeDocument/2006/relationships/tags" Target="../tags/tag156.xml"/><Relationship Id="rId39" Type="http://schemas.openxmlformats.org/officeDocument/2006/relationships/tags" Target="../tags/tag169.xml"/><Relationship Id="rId21" Type="http://schemas.openxmlformats.org/officeDocument/2006/relationships/tags" Target="../tags/tag151.xml"/><Relationship Id="rId34" Type="http://schemas.openxmlformats.org/officeDocument/2006/relationships/tags" Target="../tags/tag164.xml"/><Relationship Id="rId42" Type="http://schemas.openxmlformats.org/officeDocument/2006/relationships/slide" Target="slide7.xml"/><Relationship Id="rId7" Type="http://schemas.openxmlformats.org/officeDocument/2006/relationships/tags" Target="../tags/tag137.xml"/><Relationship Id="rId2" Type="http://schemas.openxmlformats.org/officeDocument/2006/relationships/tags" Target="../tags/tag132.xml"/><Relationship Id="rId16" Type="http://schemas.openxmlformats.org/officeDocument/2006/relationships/tags" Target="../tags/tag146.xml"/><Relationship Id="rId20" Type="http://schemas.openxmlformats.org/officeDocument/2006/relationships/tags" Target="../tags/tag150.xml"/><Relationship Id="rId29" Type="http://schemas.openxmlformats.org/officeDocument/2006/relationships/tags" Target="../tags/tag159.xml"/><Relationship Id="rId41" Type="http://schemas.openxmlformats.org/officeDocument/2006/relationships/notesSlide" Target="../notesSlides/notesSlide6.xml"/><Relationship Id="rId1" Type="http://schemas.openxmlformats.org/officeDocument/2006/relationships/tags" Target="../tags/tag131.xml"/><Relationship Id="rId6" Type="http://schemas.openxmlformats.org/officeDocument/2006/relationships/tags" Target="../tags/tag136.xml"/><Relationship Id="rId11" Type="http://schemas.openxmlformats.org/officeDocument/2006/relationships/tags" Target="../tags/tag141.xml"/><Relationship Id="rId24" Type="http://schemas.openxmlformats.org/officeDocument/2006/relationships/tags" Target="../tags/tag154.xml"/><Relationship Id="rId32" Type="http://schemas.openxmlformats.org/officeDocument/2006/relationships/tags" Target="../tags/tag162.xml"/><Relationship Id="rId37" Type="http://schemas.openxmlformats.org/officeDocument/2006/relationships/tags" Target="../tags/tag167.xml"/><Relationship Id="rId40" Type="http://schemas.openxmlformats.org/officeDocument/2006/relationships/slideLayout" Target="../slideLayouts/slideLayout7.xml"/><Relationship Id="rId5" Type="http://schemas.openxmlformats.org/officeDocument/2006/relationships/tags" Target="../tags/tag135.xml"/><Relationship Id="rId15" Type="http://schemas.openxmlformats.org/officeDocument/2006/relationships/tags" Target="../tags/tag145.xml"/><Relationship Id="rId23" Type="http://schemas.openxmlformats.org/officeDocument/2006/relationships/tags" Target="../tags/tag153.xml"/><Relationship Id="rId28" Type="http://schemas.openxmlformats.org/officeDocument/2006/relationships/tags" Target="../tags/tag158.xml"/><Relationship Id="rId36" Type="http://schemas.openxmlformats.org/officeDocument/2006/relationships/tags" Target="../tags/tag166.xml"/><Relationship Id="rId10" Type="http://schemas.openxmlformats.org/officeDocument/2006/relationships/tags" Target="../tags/tag140.xml"/><Relationship Id="rId19" Type="http://schemas.openxmlformats.org/officeDocument/2006/relationships/tags" Target="../tags/tag149.xml"/><Relationship Id="rId31" Type="http://schemas.openxmlformats.org/officeDocument/2006/relationships/tags" Target="../tags/tag161.xml"/><Relationship Id="rId4" Type="http://schemas.openxmlformats.org/officeDocument/2006/relationships/tags" Target="../tags/tag134.xml"/><Relationship Id="rId9" Type="http://schemas.openxmlformats.org/officeDocument/2006/relationships/tags" Target="../tags/tag139.xml"/><Relationship Id="rId14" Type="http://schemas.openxmlformats.org/officeDocument/2006/relationships/tags" Target="../tags/tag144.xml"/><Relationship Id="rId22" Type="http://schemas.openxmlformats.org/officeDocument/2006/relationships/tags" Target="../tags/tag152.xml"/><Relationship Id="rId27" Type="http://schemas.openxmlformats.org/officeDocument/2006/relationships/tags" Target="../tags/tag157.xml"/><Relationship Id="rId30" Type="http://schemas.openxmlformats.org/officeDocument/2006/relationships/tags" Target="../tags/tag160.xml"/><Relationship Id="rId35" Type="http://schemas.openxmlformats.org/officeDocument/2006/relationships/tags" Target="../tags/tag165.xml"/><Relationship Id="rId43" Type="http://schemas.openxmlformats.org/officeDocument/2006/relationships/slide" Target="slide5.xml"/><Relationship Id="rId8" Type="http://schemas.openxmlformats.org/officeDocument/2006/relationships/tags" Target="../tags/tag138.xml"/><Relationship Id="rId3" Type="http://schemas.openxmlformats.org/officeDocument/2006/relationships/tags" Target="../tags/tag133.xml"/><Relationship Id="rId12" Type="http://schemas.openxmlformats.org/officeDocument/2006/relationships/tags" Target="../tags/tag142.xml"/><Relationship Id="rId17" Type="http://schemas.openxmlformats.org/officeDocument/2006/relationships/tags" Target="../tags/tag147.xml"/><Relationship Id="rId25" Type="http://schemas.openxmlformats.org/officeDocument/2006/relationships/tags" Target="../tags/tag155.xml"/><Relationship Id="rId33" Type="http://schemas.openxmlformats.org/officeDocument/2006/relationships/tags" Target="../tags/tag163.xml"/><Relationship Id="rId38" Type="http://schemas.openxmlformats.org/officeDocument/2006/relationships/tags" Target="../tags/tag168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tags" Target="../tags/tag182.xml"/><Relationship Id="rId18" Type="http://schemas.openxmlformats.org/officeDocument/2006/relationships/tags" Target="../tags/tag187.xml"/><Relationship Id="rId26" Type="http://schemas.openxmlformats.org/officeDocument/2006/relationships/tags" Target="../tags/tag195.xml"/><Relationship Id="rId39" Type="http://schemas.openxmlformats.org/officeDocument/2006/relationships/tags" Target="../tags/tag208.xml"/><Relationship Id="rId21" Type="http://schemas.openxmlformats.org/officeDocument/2006/relationships/tags" Target="../tags/tag190.xml"/><Relationship Id="rId34" Type="http://schemas.openxmlformats.org/officeDocument/2006/relationships/tags" Target="../tags/tag203.xml"/><Relationship Id="rId42" Type="http://schemas.openxmlformats.org/officeDocument/2006/relationships/tags" Target="../tags/tag211.xml"/><Relationship Id="rId47" Type="http://schemas.openxmlformats.org/officeDocument/2006/relationships/tags" Target="../tags/tag216.xml"/><Relationship Id="rId50" Type="http://schemas.openxmlformats.org/officeDocument/2006/relationships/notesSlide" Target="../notesSlides/notesSlide7.xml"/><Relationship Id="rId7" Type="http://schemas.openxmlformats.org/officeDocument/2006/relationships/tags" Target="../tags/tag176.xml"/><Relationship Id="rId2" Type="http://schemas.openxmlformats.org/officeDocument/2006/relationships/tags" Target="../tags/tag171.xml"/><Relationship Id="rId16" Type="http://schemas.openxmlformats.org/officeDocument/2006/relationships/tags" Target="../tags/tag185.xml"/><Relationship Id="rId29" Type="http://schemas.openxmlformats.org/officeDocument/2006/relationships/tags" Target="../tags/tag198.xml"/><Relationship Id="rId11" Type="http://schemas.openxmlformats.org/officeDocument/2006/relationships/tags" Target="../tags/tag180.xml"/><Relationship Id="rId24" Type="http://schemas.openxmlformats.org/officeDocument/2006/relationships/tags" Target="../tags/tag193.xml"/><Relationship Id="rId32" Type="http://schemas.openxmlformats.org/officeDocument/2006/relationships/tags" Target="../tags/tag201.xml"/><Relationship Id="rId37" Type="http://schemas.openxmlformats.org/officeDocument/2006/relationships/tags" Target="../tags/tag206.xml"/><Relationship Id="rId40" Type="http://schemas.openxmlformats.org/officeDocument/2006/relationships/tags" Target="../tags/tag209.xml"/><Relationship Id="rId45" Type="http://schemas.openxmlformats.org/officeDocument/2006/relationships/tags" Target="../tags/tag214.xml"/><Relationship Id="rId5" Type="http://schemas.openxmlformats.org/officeDocument/2006/relationships/tags" Target="../tags/tag174.xml"/><Relationship Id="rId15" Type="http://schemas.openxmlformats.org/officeDocument/2006/relationships/tags" Target="../tags/tag184.xml"/><Relationship Id="rId23" Type="http://schemas.openxmlformats.org/officeDocument/2006/relationships/tags" Target="../tags/tag192.xml"/><Relationship Id="rId28" Type="http://schemas.openxmlformats.org/officeDocument/2006/relationships/tags" Target="../tags/tag197.xml"/><Relationship Id="rId36" Type="http://schemas.openxmlformats.org/officeDocument/2006/relationships/tags" Target="../tags/tag205.xml"/><Relationship Id="rId49" Type="http://schemas.openxmlformats.org/officeDocument/2006/relationships/slideLayout" Target="../slideLayouts/slideLayout7.xml"/><Relationship Id="rId10" Type="http://schemas.openxmlformats.org/officeDocument/2006/relationships/tags" Target="../tags/tag179.xml"/><Relationship Id="rId19" Type="http://schemas.openxmlformats.org/officeDocument/2006/relationships/tags" Target="../tags/tag188.xml"/><Relationship Id="rId31" Type="http://schemas.openxmlformats.org/officeDocument/2006/relationships/tags" Target="../tags/tag200.xml"/><Relationship Id="rId44" Type="http://schemas.openxmlformats.org/officeDocument/2006/relationships/tags" Target="../tags/tag213.xml"/><Relationship Id="rId52" Type="http://schemas.openxmlformats.org/officeDocument/2006/relationships/slide" Target="slide5.xml"/><Relationship Id="rId4" Type="http://schemas.openxmlformats.org/officeDocument/2006/relationships/tags" Target="../tags/tag173.xml"/><Relationship Id="rId9" Type="http://schemas.openxmlformats.org/officeDocument/2006/relationships/tags" Target="../tags/tag178.xml"/><Relationship Id="rId14" Type="http://schemas.openxmlformats.org/officeDocument/2006/relationships/tags" Target="../tags/tag183.xml"/><Relationship Id="rId22" Type="http://schemas.openxmlformats.org/officeDocument/2006/relationships/tags" Target="../tags/tag191.xml"/><Relationship Id="rId27" Type="http://schemas.openxmlformats.org/officeDocument/2006/relationships/tags" Target="../tags/tag196.xml"/><Relationship Id="rId30" Type="http://schemas.openxmlformats.org/officeDocument/2006/relationships/tags" Target="../tags/tag199.xml"/><Relationship Id="rId35" Type="http://schemas.openxmlformats.org/officeDocument/2006/relationships/tags" Target="../tags/tag204.xml"/><Relationship Id="rId43" Type="http://schemas.openxmlformats.org/officeDocument/2006/relationships/tags" Target="../tags/tag212.xml"/><Relationship Id="rId48" Type="http://schemas.openxmlformats.org/officeDocument/2006/relationships/tags" Target="../tags/tag217.xml"/><Relationship Id="rId8" Type="http://schemas.openxmlformats.org/officeDocument/2006/relationships/tags" Target="../tags/tag177.xml"/><Relationship Id="rId51" Type="http://schemas.openxmlformats.org/officeDocument/2006/relationships/slide" Target="slide6.xml"/><Relationship Id="rId3" Type="http://schemas.openxmlformats.org/officeDocument/2006/relationships/tags" Target="../tags/tag172.xml"/><Relationship Id="rId12" Type="http://schemas.openxmlformats.org/officeDocument/2006/relationships/tags" Target="../tags/tag181.xml"/><Relationship Id="rId17" Type="http://schemas.openxmlformats.org/officeDocument/2006/relationships/tags" Target="../tags/tag186.xml"/><Relationship Id="rId25" Type="http://schemas.openxmlformats.org/officeDocument/2006/relationships/tags" Target="../tags/tag194.xml"/><Relationship Id="rId33" Type="http://schemas.openxmlformats.org/officeDocument/2006/relationships/tags" Target="../tags/tag202.xml"/><Relationship Id="rId38" Type="http://schemas.openxmlformats.org/officeDocument/2006/relationships/tags" Target="../tags/tag207.xml"/><Relationship Id="rId46" Type="http://schemas.openxmlformats.org/officeDocument/2006/relationships/tags" Target="../tags/tag215.xml"/><Relationship Id="rId20" Type="http://schemas.openxmlformats.org/officeDocument/2006/relationships/tags" Target="../tags/tag189.xml"/><Relationship Id="rId41" Type="http://schemas.openxmlformats.org/officeDocument/2006/relationships/tags" Target="../tags/tag210.xml"/><Relationship Id="rId1" Type="http://schemas.openxmlformats.org/officeDocument/2006/relationships/tags" Target="../tags/tag170.xml"/><Relationship Id="rId6" Type="http://schemas.openxmlformats.org/officeDocument/2006/relationships/tags" Target="../tags/tag175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tags" Target="../tags/tag230.xml"/><Relationship Id="rId18" Type="http://schemas.openxmlformats.org/officeDocument/2006/relationships/tags" Target="../tags/tag235.xml"/><Relationship Id="rId26" Type="http://schemas.openxmlformats.org/officeDocument/2006/relationships/tags" Target="../tags/tag243.xml"/><Relationship Id="rId39" Type="http://schemas.openxmlformats.org/officeDocument/2006/relationships/tags" Target="../tags/tag256.xml"/><Relationship Id="rId21" Type="http://schemas.openxmlformats.org/officeDocument/2006/relationships/tags" Target="../tags/tag238.xml"/><Relationship Id="rId34" Type="http://schemas.openxmlformats.org/officeDocument/2006/relationships/tags" Target="../tags/tag251.xml"/><Relationship Id="rId42" Type="http://schemas.openxmlformats.org/officeDocument/2006/relationships/tags" Target="../tags/tag259.xml"/><Relationship Id="rId47" Type="http://schemas.openxmlformats.org/officeDocument/2006/relationships/tags" Target="../tags/tag264.xml"/><Relationship Id="rId50" Type="http://schemas.openxmlformats.org/officeDocument/2006/relationships/tags" Target="../tags/tag267.xml"/><Relationship Id="rId55" Type="http://schemas.openxmlformats.org/officeDocument/2006/relationships/tags" Target="../tags/tag272.xml"/><Relationship Id="rId7" Type="http://schemas.openxmlformats.org/officeDocument/2006/relationships/tags" Target="../tags/tag224.xml"/><Relationship Id="rId2" Type="http://schemas.openxmlformats.org/officeDocument/2006/relationships/tags" Target="../tags/tag219.xml"/><Relationship Id="rId16" Type="http://schemas.openxmlformats.org/officeDocument/2006/relationships/tags" Target="../tags/tag233.xml"/><Relationship Id="rId29" Type="http://schemas.openxmlformats.org/officeDocument/2006/relationships/tags" Target="../tags/tag246.xml"/><Relationship Id="rId11" Type="http://schemas.openxmlformats.org/officeDocument/2006/relationships/tags" Target="../tags/tag228.xml"/><Relationship Id="rId24" Type="http://schemas.openxmlformats.org/officeDocument/2006/relationships/tags" Target="../tags/tag241.xml"/><Relationship Id="rId32" Type="http://schemas.openxmlformats.org/officeDocument/2006/relationships/tags" Target="../tags/tag249.xml"/><Relationship Id="rId37" Type="http://schemas.openxmlformats.org/officeDocument/2006/relationships/tags" Target="../tags/tag254.xml"/><Relationship Id="rId40" Type="http://schemas.openxmlformats.org/officeDocument/2006/relationships/tags" Target="../tags/tag257.xml"/><Relationship Id="rId45" Type="http://schemas.openxmlformats.org/officeDocument/2006/relationships/tags" Target="../tags/tag262.xml"/><Relationship Id="rId53" Type="http://schemas.openxmlformats.org/officeDocument/2006/relationships/tags" Target="../tags/tag270.xml"/><Relationship Id="rId58" Type="http://schemas.openxmlformats.org/officeDocument/2006/relationships/slideLayout" Target="../slideLayouts/slideLayout7.xml"/><Relationship Id="rId5" Type="http://schemas.openxmlformats.org/officeDocument/2006/relationships/tags" Target="../tags/tag222.xml"/><Relationship Id="rId61" Type="http://schemas.openxmlformats.org/officeDocument/2006/relationships/slide" Target="slide5.xml"/><Relationship Id="rId19" Type="http://schemas.openxmlformats.org/officeDocument/2006/relationships/tags" Target="../tags/tag236.xml"/><Relationship Id="rId14" Type="http://schemas.openxmlformats.org/officeDocument/2006/relationships/tags" Target="../tags/tag231.xml"/><Relationship Id="rId22" Type="http://schemas.openxmlformats.org/officeDocument/2006/relationships/tags" Target="../tags/tag239.xml"/><Relationship Id="rId27" Type="http://schemas.openxmlformats.org/officeDocument/2006/relationships/tags" Target="../tags/tag244.xml"/><Relationship Id="rId30" Type="http://schemas.openxmlformats.org/officeDocument/2006/relationships/tags" Target="../tags/tag247.xml"/><Relationship Id="rId35" Type="http://schemas.openxmlformats.org/officeDocument/2006/relationships/tags" Target="../tags/tag252.xml"/><Relationship Id="rId43" Type="http://schemas.openxmlformats.org/officeDocument/2006/relationships/tags" Target="../tags/tag260.xml"/><Relationship Id="rId48" Type="http://schemas.openxmlformats.org/officeDocument/2006/relationships/tags" Target="../tags/tag265.xml"/><Relationship Id="rId56" Type="http://schemas.openxmlformats.org/officeDocument/2006/relationships/tags" Target="../tags/tag273.xml"/><Relationship Id="rId8" Type="http://schemas.openxmlformats.org/officeDocument/2006/relationships/tags" Target="../tags/tag225.xml"/><Relationship Id="rId51" Type="http://schemas.openxmlformats.org/officeDocument/2006/relationships/tags" Target="../tags/tag268.xml"/><Relationship Id="rId3" Type="http://schemas.openxmlformats.org/officeDocument/2006/relationships/tags" Target="../tags/tag220.xml"/><Relationship Id="rId12" Type="http://schemas.openxmlformats.org/officeDocument/2006/relationships/tags" Target="../tags/tag229.xml"/><Relationship Id="rId17" Type="http://schemas.openxmlformats.org/officeDocument/2006/relationships/tags" Target="../tags/tag234.xml"/><Relationship Id="rId25" Type="http://schemas.openxmlformats.org/officeDocument/2006/relationships/tags" Target="../tags/tag242.xml"/><Relationship Id="rId33" Type="http://schemas.openxmlformats.org/officeDocument/2006/relationships/tags" Target="../tags/tag250.xml"/><Relationship Id="rId38" Type="http://schemas.openxmlformats.org/officeDocument/2006/relationships/tags" Target="../tags/tag255.xml"/><Relationship Id="rId46" Type="http://schemas.openxmlformats.org/officeDocument/2006/relationships/tags" Target="../tags/tag263.xml"/><Relationship Id="rId59" Type="http://schemas.openxmlformats.org/officeDocument/2006/relationships/notesSlide" Target="../notesSlides/notesSlide8.xml"/><Relationship Id="rId20" Type="http://schemas.openxmlformats.org/officeDocument/2006/relationships/tags" Target="../tags/tag237.xml"/><Relationship Id="rId41" Type="http://schemas.openxmlformats.org/officeDocument/2006/relationships/tags" Target="../tags/tag258.xml"/><Relationship Id="rId54" Type="http://schemas.openxmlformats.org/officeDocument/2006/relationships/tags" Target="../tags/tag271.xml"/><Relationship Id="rId1" Type="http://schemas.openxmlformats.org/officeDocument/2006/relationships/tags" Target="../tags/tag218.xml"/><Relationship Id="rId6" Type="http://schemas.openxmlformats.org/officeDocument/2006/relationships/tags" Target="../tags/tag223.xml"/><Relationship Id="rId15" Type="http://schemas.openxmlformats.org/officeDocument/2006/relationships/tags" Target="../tags/tag232.xml"/><Relationship Id="rId23" Type="http://schemas.openxmlformats.org/officeDocument/2006/relationships/tags" Target="../tags/tag240.xml"/><Relationship Id="rId28" Type="http://schemas.openxmlformats.org/officeDocument/2006/relationships/tags" Target="../tags/tag245.xml"/><Relationship Id="rId36" Type="http://schemas.openxmlformats.org/officeDocument/2006/relationships/tags" Target="../tags/tag253.xml"/><Relationship Id="rId49" Type="http://schemas.openxmlformats.org/officeDocument/2006/relationships/tags" Target="../tags/tag266.xml"/><Relationship Id="rId57" Type="http://schemas.openxmlformats.org/officeDocument/2006/relationships/tags" Target="../tags/tag274.xml"/><Relationship Id="rId10" Type="http://schemas.openxmlformats.org/officeDocument/2006/relationships/tags" Target="../tags/tag227.xml"/><Relationship Id="rId31" Type="http://schemas.openxmlformats.org/officeDocument/2006/relationships/tags" Target="../tags/tag248.xml"/><Relationship Id="rId44" Type="http://schemas.openxmlformats.org/officeDocument/2006/relationships/tags" Target="../tags/tag261.xml"/><Relationship Id="rId52" Type="http://schemas.openxmlformats.org/officeDocument/2006/relationships/tags" Target="../tags/tag269.xml"/><Relationship Id="rId60" Type="http://schemas.openxmlformats.org/officeDocument/2006/relationships/slide" Target="slide6.xml"/><Relationship Id="rId4" Type="http://schemas.openxmlformats.org/officeDocument/2006/relationships/tags" Target="../tags/tag221.xml"/><Relationship Id="rId9" Type="http://schemas.openxmlformats.org/officeDocument/2006/relationships/tags" Target="../tags/tag226.xml"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tags" Target="../tags/tag300.xml"/><Relationship Id="rId21" Type="http://schemas.openxmlformats.org/officeDocument/2006/relationships/tags" Target="../tags/tag295.xml"/><Relationship Id="rId34" Type="http://schemas.openxmlformats.org/officeDocument/2006/relationships/tags" Target="../tags/tag308.xml"/><Relationship Id="rId42" Type="http://schemas.openxmlformats.org/officeDocument/2006/relationships/tags" Target="../tags/tag316.xml"/><Relationship Id="rId47" Type="http://schemas.openxmlformats.org/officeDocument/2006/relationships/tags" Target="../tags/tag321.xml"/><Relationship Id="rId50" Type="http://schemas.openxmlformats.org/officeDocument/2006/relationships/tags" Target="../tags/tag324.xml"/><Relationship Id="rId55" Type="http://schemas.openxmlformats.org/officeDocument/2006/relationships/tags" Target="../tags/tag329.xml"/><Relationship Id="rId63" Type="http://schemas.openxmlformats.org/officeDocument/2006/relationships/tags" Target="../tags/tag337.xml"/><Relationship Id="rId7" Type="http://schemas.openxmlformats.org/officeDocument/2006/relationships/tags" Target="../tags/tag281.xml"/><Relationship Id="rId2" Type="http://schemas.openxmlformats.org/officeDocument/2006/relationships/tags" Target="../tags/tag276.xml"/><Relationship Id="rId16" Type="http://schemas.openxmlformats.org/officeDocument/2006/relationships/tags" Target="../tags/tag290.xml"/><Relationship Id="rId29" Type="http://schemas.openxmlformats.org/officeDocument/2006/relationships/tags" Target="../tags/tag303.xml"/><Relationship Id="rId11" Type="http://schemas.openxmlformats.org/officeDocument/2006/relationships/tags" Target="../tags/tag285.xml"/><Relationship Id="rId24" Type="http://schemas.openxmlformats.org/officeDocument/2006/relationships/tags" Target="../tags/tag298.xml"/><Relationship Id="rId32" Type="http://schemas.openxmlformats.org/officeDocument/2006/relationships/tags" Target="../tags/tag306.xml"/><Relationship Id="rId37" Type="http://schemas.openxmlformats.org/officeDocument/2006/relationships/tags" Target="../tags/tag311.xml"/><Relationship Id="rId40" Type="http://schemas.openxmlformats.org/officeDocument/2006/relationships/tags" Target="../tags/tag314.xml"/><Relationship Id="rId45" Type="http://schemas.openxmlformats.org/officeDocument/2006/relationships/tags" Target="../tags/tag319.xml"/><Relationship Id="rId53" Type="http://schemas.openxmlformats.org/officeDocument/2006/relationships/tags" Target="../tags/tag327.xml"/><Relationship Id="rId58" Type="http://schemas.openxmlformats.org/officeDocument/2006/relationships/tags" Target="../tags/tag332.xml"/><Relationship Id="rId66" Type="http://schemas.openxmlformats.org/officeDocument/2006/relationships/slide" Target="slide6.xml"/><Relationship Id="rId5" Type="http://schemas.openxmlformats.org/officeDocument/2006/relationships/tags" Target="../tags/tag279.xml"/><Relationship Id="rId61" Type="http://schemas.openxmlformats.org/officeDocument/2006/relationships/tags" Target="../tags/tag335.xml"/><Relationship Id="rId19" Type="http://schemas.openxmlformats.org/officeDocument/2006/relationships/tags" Target="../tags/tag293.xml"/><Relationship Id="rId14" Type="http://schemas.openxmlformats.org/officeDocument/2006/relationships/tags" Target="../tags/tag288.xml"/><Relationship Id="rId22" Type="http://schemas.openxmlformats.org/officeDocument/2006/relationships/tags" Target="../tags/tag296.xml"/><Relationship Id="rId27" Type="http://schemas.openxmlformats.org/officeDocument/2006/relationships/tags" Target="../tags/tag301.xml"/><Relationship Id="rId30" Type="http://schemas.openxmlformats.org/officeDocument/2006/relationships/tags" Target="../tags/tag304.xml"/><Relationship Id="rId35" Type="http://schemas.openxmlformats.org/officeDocument/2006/relationships/tags" Target="../tags/tag309.xml"/><Relationship Id="rId43" Type="http://schemas.openxmlformats.org/officeDocument/2006/relationships/tags" Target="../tags/tag317.xml"/><Relationship Id="rId48" Type="http://schemas.openxmlformats.org/officeDocument/2006/relationships/tags" Target="../tags/tag322.xml"/><Relationship Id="rId56" Type="http://schemas.openxmlformats.org/officeDocument/2006/relationships/tags" Target="../tags/tag330.xml"/><Relationship Id="rId64" Type="http://schemas.openxmlformats.org/officeDocument/2006/relationships/slideLayout" Target="../slideLayouts/slideLayout7.xml"/><Relationship Id="rId8" Type="http://schemas.openxmlformats.org/officeDocument/2006/relationships/tags" Target="../tags/tag282.xml"/><Relationship Id="rId51" Type="http://schemas.openxmlformats.org/officeDocument/2006/relationships/tags" Target="../tags/tag325.xml"/><Relationship Id="rId3" Type="http://schemas.openxmlformats.org/officeDocument/2006/relationships/tags" Target="../tags/tag277.xml"/><Relationship Id="rId12" Type="http://schemas.openxmlformats.org/officeDocument/2006/relationships/tags" Target="../tags/tag286.xml"/><Relationship Id="rId17" Type="http://schemas.openxmlformats.org/officeDocument/2006/relationships/tags" Target="../tags/tag291.xml"/><Relationship Id="rId25" Type="http://schemas.openxmlformats.org/officeDocument/2006/relationships/tags" Target="../tags/tag299.xml"/><Relationship Id="rId33" Type="http://schemas.openxmlformats.org/officeDocument/2006/relationships/tags" Target="../tags/tag307.xml"/><Relationship Id="rId38" Type="http://schemas.openxmlformats.org/officeDocument/2006/relationships/tags" Target="../tags/tag312.xml"/><Relationship Id="rId46" Type="http://schemas.openxmlformats.org/officeDocument/2006/relationships/tags" Target="../tags/tag320.xml"/><Relationship Id="rId59" Type="http://schemas.openxmlformats.org/officeDocument/2006/relationships/tags" Target="../tags/tag333.xml"/><Relationship Id="rId67" Type="http://schemas.openxmlformats.org/officeDocument/2006/relationships/slide" Target="slide5.xml"/><Relationship Id="rId20" Type="http://schemas.openxmlformats.org/officeDocument/2006/relationships/tags" Target="../tags/tag294.xml"/><Relationship Id="rId41" Type="http://schemas.openxmlformats.org/officeDocument/2006/relationships/tags" Target="../tags/tag315.xml"/><Relationship Id="rId54" Type="http://schemas.openxmlformats.org/officeDocument/2006/relationships/tags" Target="../tags/tag328.xml"/><Relationship Id="rId62" Type="http://schemas.openxmlformats.org/officeDocument/2006/relationships/tags" Target="../tags/tag336.xml"/><Relationship Id="rId1" Type="http://schemas.openxmlformats.org/officeDocument/2006/relationships/tags" Target="../tags/tag275.xml"/><Relationship Id="rId6" Type="http://schemas.openxmlformats.org/officeDocument/2006/relationships/tags" Target="../tags/tag280.xml"/><Relationship Id="rId15" Type="http://schemas.openxmlformats.org/officeDocument/2006/relationships/tags" Target="../tags/tag289.xml"/><Relationship Id="rId23" Type="http://schemas.openxmlformats.org/officeDocument/2006/relationships/tags" Target="../tags/tag297.xml"/><Relationship Id="rId28" Type="http://schemas.openxmlformats.org/officeDocument/2006/relationships/tags" Target="../tags/tag302.xml"/><Relationship Id="rId36" Type="http://schemas.openxmlformats.org/officeDocument/2006/relationships/tags" Target="../tags/tag310.xml"/><Relationship Id="rId49" Type="http://schemas.openxmlformats.org/officeDocument/2006/relationships/tags" Target="../tags/tag323.xml"/><Relationship Id="rId57" Type="http://schemas.openxmlformats.org/officeDocument/2006/relationships/tags" Target="../tags/tag331.xml"/><Relationship Id="rId10" Type="http://schemas.openxmlformats.org/officeDocument/2006/relationships/tags" Target="../tags/tag284.xml"/><Relationship Id="rId31" Type="http://schemas.openxmlformats.org/officeDocument/2006/relationships/tags" Target="../tags/tag305.xml"/><Relationship Id="rId44" Type="http://schemas.openxmlformats.org/officeDocument/2006/relationships/tags" Target="../tags/tag318.xml"/><Relationship Id="rId52" Type="http://schemas.openxmlformats.org/officeDocument/2006/relationships/tags" Target="../tags/tag326.xml"/><Relationship Id="rId60" Type="http://schemas.openxmlformats.org/officeDocument/2006/relationships/tags" Target="../tags/tag334.xml"/><Relationship Id="rId65" Type="http://schemas.openxmlformats.org/officeDocument/2006/relationships/notesSlide" Target="../notesSlides/notesSlide9.xml"/><Relationship Id="rId4" Type="http://schemas.openxmlformats.org/officeDocument/2006/relationships/tags" Target="../tags/tag278.xml"/><Relationship Id="rId9" Type="http://schemas.openxmlformats.org/officeDocument/2006/relationships/tags" Target="../tags/tag283.xml"/><Relationship Id="rId13" Type="http://schemas.openxmlformats.org/officeDocument/2006/relationships/tags" Target="../tags/tag287.xml"/><Relationship Id="rId18" Type="http://schemas.openxmlformats.org/officeDocument/2006/relationships/tags" Target="../tags/tag292.xml"/><Relationship Id="rId39" Type="http://schemas.openxmlformats.org/officeDocument/2006/relationships/tags" Target="../tags/tag3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227910"/>
            <a:ext cx="9144000" cy="138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STRUCTURE D'UNE PARTIE COMMANDE   AVEC API Automate Programmable Industriel ou tertiaire</a:t>
            </a:r>
            <a:endParaRPr lang="fr-FR" sz="28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99" name="AutoShap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491343" y="3026275"/>
            <a:ext cx="6422571" cy="3514527"/>
          </a:xfrm>
          <a:prstGeom prst="roundRect">
            <a:avLst>
              <a:gd name="adj" fmla="val 12495"/>
            </a:avLst>
          </a:prstGeom>
          <a:gradFill flip="none" rotWithShape="1">
            <a:gsLst>
              <a:gs pos="0">
                <a:srgbClr val="316501">
                  <a:gamma/>
                  <a:tint val="80000"/>
                  <a:invGamma/>
                </a:srgbClr>
              </a:gs>
              <a:gs pos="50000">
                <a:srgbClr val="316501">
                  <a:alpha val="74000"/>
                  <a:lumMod val="75000"/>
                  <a:lumOff val="25000"/>
                </a:srgbClr>
              </a:gs>
              <a:gs pos="100000">
                <a:srgbClr val="316501">
                  <a:gamma/>
                  <a:tint val="80000"/>
                  <a:invGamma/>
                  <a:lumMod val="58000"/>
                  <a:lumOff val="42000"/>
                </a:srgbClr>
              </a:gs>
            </a:gsLst>
            <a:path path="shape">
              <a:fillToRect l="50000" t="50000" r="50000" b="50000"/>
            </a:path>
            <a:tileRect/>
          </a:gradFill>
          <a:ln w="25400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fr-FR" u="sng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883183" y="5697349"/>
            <a:ext cx="1030731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API</a:t>
            </a:r>
          </a:p>
        </p:txBody>
      </p:sp>
      <p:sp>
        <p:nvSpPr>
          <p:cNvPr id="7" name="Rectangle 2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71487" y="1903616"/>
            <a:ext cx="8201025" cy="708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Le  principe  est  le  même  pour  les  centrales  de  commande    en   domotique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491342" y="3062286"/>
            <a:ext cx="6422571" cy="2862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Un  automate  programmable  n’est  rien d’autre  qu’une  « boîte »  sur  laquelle  des  informations  vont  être  raccordées  en  entrée  et,  des  récepteurs  seront  raccordés  en  sortie.</a:t>
            </a:r>
          </a:p>
          <a:p>
            <a:pPr algn="ctr" defTabSz="762000"/>
            <a:endParaRPr lang="fr-FR" sz="2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defTabSz="762000"/>
            <a:r>
              <a:rPr lang="fr-FR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Il  faudra  mettre  un  programme  dans  la  « boîte »  pour  relier  les  entrées  aux  sorties</a:t>
            </a:r>
            <a:endParaRPr lang="fr-FR" sz="2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5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animBg="1"/>
      <p:bldP spid="4100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9" name="Group 5"/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2235201" y="1404988"/>
            <a:ext cx="4889500" cy="4691013"/>
            <a:chOff x="1408" y="898"/>
            <a:chExt cx="3080" cy="1534"/>
          </a:xfrm>
          <a:gradFill>
            <a:gsLst>
              <a:gs pos="0">
                <a:srgbClr val="316501">
                  <a:gamma/>
                  <a:tint val="80000"/>
                  <a:invGamma/>
                </a:srgbClr>
              </a:gs>
              <a:gs pos="50000">
                <a:schemeClr val="accent6">
                  <a:lumMod val="60000"/>
                  <a:lumOff val="40000"/>
                  <a:alpha val="60000"/>
                </a:schemeClr>
              </a:gs>
              <a:gs pos="100000">
                <a:srgbClr val="316501">
                  <a:gamma/>
                  <a:tint val="80000"/>
                  <a:invGamma/>
                </a:srgbClr>
              </a:gs>
            </a:gsLst>
          </a:gradFill>
        </p:grpSpPr>
        <p:sp>
          <p:nvSpPr>
            <p:cNvPr id="6147" name="AutoShape 3"/>
            <p:cNvSpPr>
              <a:spLocks noChangeArrowheads="1"/>
            </p:cNvSpPr>
            <p:nvPr/>
          </p:nvSpPr>
          <p:spPr bwMode="auto">
            <a:xfrm>
              <a:off x="1408" y="912"/>
              <a:ext cx="3080" cy="1520"/>
            </a:xfrm>
            <a:prstGeom prst="roundRect">
              <a:avLst>
                <a:gd name="adj" fmla="val 12495"/>
              </a:avLst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fr-FR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48" name="Rectangle 4"/>
            <p:cNvSpPr>
              <a:spLocks noChangeArrowheads="1"/>
            </p:cNvSpPr>
            <p:nvPr/>
          </p:nvSpPr>
          <p:spPr bwMode="auto">
            <a:xfrm>
              <a:off x="1504" y="898"/>
              <a:ext cx="703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32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API</a:t>
              </a:r>
            </a:p>
          </p:txBody>
        </p:sp>
      </p:grpSp>
      <p:sp>
        <p:nvSpPr>
          <p:cNvPr id="422" name="Flèche gauche 421"/>
          <p:cNvSpPr/>
          <p:nvPr>
            <p:custDataLst>
              <p:tags r:id="rId2"/>
            </p:custDataLst>
          </p:nvPr>
        </p:nvSpPr>
        <p:spPr bwMode="auto">
          <a:xfrm rot="5400000">
            <a:off x="3737433" y="2880126"/>
            <a:ext cx="792000" cy="792000"/>
          </a:xfrm>
          <a:prstGeom prst="leftArrow">
            <a:avLst>
              <a:gd name="adj1" fmla="val 50000"/>
              <a:gd name="adj2" fmla="val 48025"/>
            </a:avLst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vert270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μ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</a:p>
        </p:txBody>
      </p:sp>
      <p:grpSp>
        <p:nvGrpSpPr>
          <p:cNvPr id="6200" name="Group 56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2744435" y="984737"/>
            <a:ext cx="1935636" cy="1057990"/>
            <a:chOff x="1641" y="564"/>
            <a:chExt cx="1313" cy="456"/>
          </a:xfrm>
        </p:grpSpPr>
        <p:sp>
          <p:nvSpPr>
            <p:cNvPr id="6198" name="Line 54"/>
            <p:cNvSpPr>
              <a:spLocks noChangeShapeType="1"/>
            </p:cNvSpPr>
            <p:nvPr/>
          </p:nvSpPr>
          <p:spPr bwMode="auto">
            <a:xfrm flipH="1">
              <a:off x="1721" y="772"/>
              <a:ext cx="286" cy="2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9" name="Rectangle 55"/>
            <p:cNvSpPr>
              <a:spLocks noChangeArrowheads="1"/>
            </p:cNvSpPr>
            <p:nvPr/>
          </p:nvSpPr>
          <p:spPr bwMode="auto">
            <a:xfrm>
              <a:off x="1641" y="564"/>
              <a:ext cx="1313" cy="226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d'entrées</a:t>
              </a:r>
            </a:p>
          </p:txBody>
        </p:sp>
      </p:grpSp>
      <p:sp>
        <p:nvSpPr>
          <p:cNvPr id="140" name="Rectangle 2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-111125" y="-7938"/>
            <a:ext cx="9275763" cy="101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FONCTIONNEMENT  D'UNE  PARTIE  COMMANDE  AVEC  API 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Automate Programmable </a:t>
            </a: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Industriel  ou 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tertiaire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7" name="Freeform 244"/>
          <p:cNvSpPr>
            <a:spLocks/>
          </p:cNvSpPr>
          <p:nvPr>
            <p:custDataLst>
              <p:tags r:id="rId5"/>
            </p:custDataLst>
          </p:nvPr>
        </p:nvSpPr>
        <p:spPr bwMode="auto">
          <a:xfrm flipH="1">
            <a:off x="446322" y="1077850"/>
            <a:ext cx="72382" cy="4293363"/>
          </a:xfrm>
          <a:custGeom>
            <a:avLst/>
            <a:gdLst>
              <a:gd name="T0" fmla="*/ 0 w 1"/>
              <a:gd name="T1" fmla="*/ 0 h 1729"/>
              <a:gd name="T2" fmla="*/ 0 w 1"/>
              <a:gd name="T3" fmla="*/ 1728 h 17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729">
                <a:moveTo>
                  <a:pt x="0" y="0"/>
                </a:moveTo>
                <a:lnTo>
                  <a:pt x="0" y="172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42" name="Groupe 41"/>
          <p:cNvGrpSpPr/>
          <p:nvPr>
            <p:custDataLst>
              <p:tags r:id="rId6"/>
            </p:custDataLst>
          </p:nvPr>
        </p:nvGrpSpPr>
        <p:grpSpPr>
          <a:xfrm>
            <a:off x="516208" y="2056854"/>
            <a:ext cx="3242199" cy="3398802"/>
            <a:chOff x="516208" y="2056854"/>
            <a:chExt cx="3242199" cy="3398802"/>
          </a:xfrm>
        </p:grpSpPr>
        <p:sp>
          <p:nvSpPr>
            <p:cNvPr id="6180" name="AutoShape 36"/>
            <p:cNvSpPr>
              <a:spLocks noChangeArrowheads="1"/>
            </p:cNvSpPr>
            <p:nvPr/>
          </p:nvSpPr>
          <p:spPr bwMode="auto">
            <a:xfrm>
              <a:off x="2370677" y="2056854"/>
              <a:ext cx="673899" cy="3398802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1" name="Rectangle 37"/>
            <p:cNvSpPr>
              <a:spLocks noChangeArrowheads="1"/>
            </p:cNvSpPr>
            <p:nvPr/>
          </p:nvSpPr>
          <p:spPr bwMode="auto">
            <a:xfrm>
              <a:off x="2312829" y="2107118"/>
              <a:ext cx="863909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182" name="Oval 38"/>
            <p:cNvSpPr>
              <a:spLocks noChangeArrowheads="1"/>
            </p:cNvSpPr>
            <p:nvPr/>
          </p:nvSpPr>
          <p:spPr bwMode="auto">
            <a:xfrm>
              <a:off x="2842407" y="2304903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3" name="Oval 39"/>
            <p:cNvSpPr>
              <a:spLocks noChangeArrowheads="1"/>
            </p:cNvSpPr>
            <p:nvPr/>
          </p:nvSpPr>
          <p:spPr bwMode="auto">
            <a:xfrm>
              <a:off x="2842407" y="2698464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4" name="Oval 40"/>
            <p:cNvSpPr>
              <a:spLocks noChangeArrowheads="1"/>
            </p:cNvSpPr>
            <p:nvPr/>
          </p:nvSpPr>
          <p:spPr bwMode="auto">
            <a:xfrm>
              <a:off x="2842407" y="3092025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5" name="Oval 41"/>
            <p:cNvSpPr>
              <a:spLocks noChangeArrowheads="1"/>
            </p:cNvSpPr>
            <p:nvPr/>
          </p:nvSpPr>
          <p:spPr bwMode="auto">
            <a:xfrm>
              <a:off x="2849894" y="3485586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6" name="Oval 42"/>
            <p:cNvSpPr>
              <a:spLocks noChangeArrowheads="1"/>
            </p:cNvSpPr>
            <p:nvPr/>
          </p:nvSpPr>
          <p:spPr bwMode="auto">
            <a:xfrm>
              <a:off x="2849894" y="3879147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7" name="Oval 43"/>
            <p:cNvSpPr>
              <a:spLocks noChangeArrowheads="1"/>
            </p:cNvSpPr>
            <p:nvPr/>
          </p:nvSpPr>
          <p:spPr bwMode="auto">
            <a:xfrm>
              <a:off x="2849894" y="4272708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8" name="Oval 44"/>
            <p:cNvSpPr>
              <a:spLocks noChangeArrowheads="1"/>
            </p:cNvSpPr>
            <p:nvPr/>
          </p:nvSpPr>
          <p:spPr bwMode="auto">
            <a:xfrm>
              <a:off x="2842407" y="5059833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9" name="Oval 45"/>
            <p:cNvSpPr>
              <a:spLocks noChangeArrowheads="1"/>
            </p:cNvSpPr>
            <p:nvPr/>
          </p:nvSpPr>
          <p:spPr bwMode="auto">
            <a:xfrm>
              <a:off x="2849894" y="4666269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0" name="Rectangle 46"/>
            <p:cNvSpPr>
              <a:spLocks noChangeArrowheads="1"/>
            </p:cNvSpPr>
            <p:nvPr/>
          </p:nvSpPr>
          <p:spPr bwMode="auto">
            <a:xfrm>
              <a:off x="2493325" y="2517758"/>
              <a:ext cx="59515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I0,0</a:t>
              </a:r>
            </a:p>
          </p:txBody>
        </p:sp>
        <p:sp>
          <p:nvSpPr>
            <p:cNvPr id="6191" name="Rectangle 47"/>
            <p:cNvSpPr>
              <a:spLocks noChangeArrowheads="1"/>
            </p:cNvSpPr>
            <p:nvPr/>
          </p:nvSpPr>
          <p:spPr bwMode="auto">
            <a:xfrm>
              <a:off x="2493325" y="2920312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I0,1</a:t>
              </a:r>
            </a:p>
          </p:txBody>
        </p:sp>
        <p:sp>
          <p:nvSpPr>
            <p:cNvPr id="6192" name="Rectangle 48"/>
            <p:cNvSpPr>
              <a:spLocks noChangeArrowheads="1"/>
            </p:cNvSpPr>
            <p:nvPr/>
          </p:nvSpPr>
          <p:spPr bwMode="auto">
            <a:xfrm>
              <a:off x="2493325" y="3307163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I0,2</a:t>
              </a:r>
            </a:p>
          </p:txBody>
        </p:sp>
        <p:sp>
          <p:nvSpPr>
            <p:cNvPr id="6193" name="Rectangle 49"/>
            <p:cNvSpPr>
              <a:spLocks noChangeArrowheads="1"/>
            </p:cNvSpPr>
            <p:nvPr/>
          </p:nvSpPr>
          <p:spPr bwMode="auto">
            <a:xfrm>
              <a:off x="2493325" y="3694014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I0,3</a:t>
              </a:r>
            </a:p>
          </p:txBody>
        </p:sp>
        <p:sp>
          <p:nvSpPr>
            <p:cNvPr id="6194" name="Rectangle 50"/>
            <p:cNvSpPr>
              <a:spLocks noChangeArrowheads="1"/>
            </p:cNvSpPr>
            <p:nvPr/>
          </p:nvSpPr>
          <p:spPr bwMode="auto">
            <a:xfrm>
              <a:off x="2493325" y="4080865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I0,4</a:t>
              </a:r>
            </a:p>
          </p:txBody>
        </p:sp>
        <p:sp>
          <p:nvSpPr>
            <p:cNvPr id="6195" name="Rectangle 51"/>
            <p:cNvSpPr>
              <a:spLocks noChangeArrowheads="1"/>
            </p:cNvSpPr>
            <p:nvPr/>
          </p:nvSpPr>
          <p:spPr bwMode="auto">
            <a:xfrm>
              <a:off x="2493325" y="4467716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I0,5</a:t>
              </a:r>
            </a:p>
          </p:txBody>
        </p:sp>
        <p:sp>
          <p:nvSpPr>
            <p:cNvPr id="6196" name="Rectangle 52"/>
            <p:cNvSpPr>
              <a:spLocks noChangeArrowheads="1"/>
            </p:cNvSpPr>
            <p:nvPr/>
          </p:nvSpPr>
          <p:spPr bwMode="auto">
            <a:xfrm>
              <a:off x="2493325" y="4854568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I0,6</a:t>
              </a:r>
            </a:p>
          </p:txBody>
        </p:sp>
        <p:sp>
          <p:nvSpPr>
            <p:cNvPr id="6201" name="Freeform 57"/>
            <p:cNvSpPr>
              <a:spLocks/>
            </p:cNvSpPr>
            <p:nvPr/>
          </p:nvSpPr>
          <p:spPr bwMode="auto">
            <a:xfrm>
              <a:off x="2942242" y="2365595"/>
              <a:ext cx="816165" cy="2745695"/>
            </a:xfrm>
            <a:custGeom>
              <a:avLst/>
              <a:gdLst>
                <a:gd name="T0" fmla="*/ 0 w 327"/>
                <a:gd name="T1" fmla="*/ 0 h 1045"/>
                <a:gd name="T2" fmla="*/ 326 w 327"/>
                <a:gd name="T3" fmla="*/ 0 h 1045"/>
                <a:gd name="T4" fmla="*/ 326 w 327"/>
                <a:gd name="T5" fmla="*/ 1044 h 1045"/>
                <a:gd name="T6" fmla="*/ 0 w 327"/>
                <a:gd name="T7" fmla="*/ 1044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7" h="1045">
                  <a:moveTo>
                    <a:pt x="0" y="0"/>
                  </a:moveTo>
                  <a:lnTo>
                    <a:pt x="326" y="0"/>
                  </a:lnTo>
                  <a:lnTo>
                    <a:pt x="326" y="1044"/>
                  </a:lnTo>
                  <a:lnTo>
                    <a:pt x="0" y="1044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2" name="Line 58"/>
            <p:cNvSpPr>
              <a:spLocks noChangeShapeType="1"/>
            </p:cNvSpPr>
            <p:nvPr/>
          </p:nvSpPr>
          <p:spPr bwMode="auto">
            <a:xfrm>
              <a:off x="2892324" y="2749543"/>
              <a:ext cx="863587" cy="1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3" name="Line 59"/>
            <p:cNvSpPr>
              <a:spLocks noChangeShapeType="1"/>
            </p:cNvSpPr>
            <p:nvPr/>
          </p:nvSpPr>
          <p:spPr bwMode="auto">
            <a:xfrm>
              <a:off x="2887333" y="3143482"/>
              <a:ext cx="858815" cy="9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4" name="Line 60"/>
            <p:cNvSpPr>
              <a:spLocks noChangeShapeType="1"/>
            </p:cNvSpPr>
            <p:nvPr/>
          </p:nvSpPr>
          <p:spPr bwMode="auto">
            <a:xfrm>
              <a:off x="2914788" y="3537043"/>
              <a:ext cx="841123" cy="1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5" name="Line 61"/>
            <p:cNvSpPr>
              <a:spLocks noChangeShapeType="1"/>
            </p:cNvSpPr>
            <p:nvPr/>
          </p:nvSpPr>
          <p:spPr bwMode="auto">
            <a:xfrm>
              <a:off x="2914788" y="3937012"/>
              <a:ext cx="841123" cy="1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6" name="Line 62"/>
            <p:cNvSpPr>
              <a:spLocks noChangeShapeType="1"/>
            </p:cNvSpPr>
            <p:nvPr/>
          </p:nvSpPr>
          <p:spPr bwMode="auto">
            <a:xfrm>
              <a:off x="2914788" y="4318322"/>
              <a:ext cx="8411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7" name="Line 63"/>
            <p:cNvSpPr>
              <a:spLocks noChangeShapeType="1"/>
            </p:cNvSpPr>
            <p:nvPr/>
          </p:nvSpPr>
          <p:spPr bwMode="auto">
            <a:xfrm>
              <a:off x="2892324" y="4725137"/>
              <a:ext cx="863587" cy="5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8" name="Oval 64"/>
            <p:cNvSpPr>
              <a:spLocks noChangeArrowheads="1"/>
            </p:cNvSpPr>
            <p:nvPr/>
          </p:nvSpPr>
          <p:spPr bwMode="auto">
            <a:xfrm>
              <a:off x="3265537" y="2629477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0" name="Oval 66"/>
            <p:cNvSpPr>
              <a:spLocks noChangeArrowheads="1"/>
            </p:cNvSpPr>
            <p:nvPr/>
          </p:nvSpPr>
          <p:spPr bwMode="auto">
            <a:xfrm>
              <a:off x="3265537" y="3413207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1" name="Oval 67"/>
            <p:cNvSpPr>
              <a:spLocks noChangeArrowheads="1"/>
            </p:cNvSpPr>
            <p:nvPr/>
          </p:nvSpPr>
          <p:spPr bwMode="auto">
            <a:xfrm>
              <a:off x="3265537" y="3816946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2" name="Oval 68"/>
            <p:cNvSpPr>
              <a:spLocks noChangeArrowheads="1"/>
            </p:cNvSpPr>
            <p:nvPr/>
          </p:nvSpPr>
          <p:spPr bwMode="auto">
            <a:xfrm>
              <a:off x="3265537" y="4186381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4" name="Oval 70"/>
            <p:cNvSpPr>
              <a:spLocks noChangeArrowheads="1"/>
            </p:cNvSpPr>
            <p:nvPr/>
          </p:nvSpPr>
          <p:spPr bwMode="auto">
            <a:xfrm>
              <a:off x="3265537" y="4991221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17" name="Group 73"/>
            <p:cNvGrpSpPr>
              <a:grpSpLocks/>
            </p:cNvGrpSpPr>
            <p:nvPr/>
          </p:nvGrpSpPr>
          <p:grpSpPr bwMode="auto">
            <a:xfrm>
              <a:off x="3291744" y="5022887"/>
              <a:ext cx="172219" cy="184717"/>
              <a:chOff x="1885" y="2168"/>
              <a:chExt cx="69" cy="70"/>
            </a:xfrm>
          </p:grpSpPr>
          <p:sp>
            <p:nvSpPr>
              <p:cNvPr id="6215" name="Line 71"/>
              <p:cNvSpPr>
                <a:spLocks noChangeShapeType="1"/>
              </p:cNvSpPr>
              <p:nvPr/>
            </p:nvSpPr>
            <p:spPr bwMode="auto">
              <a:xfrm>
                <a:off x="1885" y="2168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6" name="Line 72"/>
              <p:cNvSpPr>
                <a:spLocks noChangeShapeType="1"/>
              </p:cNvSpPr>
              <p:nvPr/>
            </p:nvSpPr>
            <p:spPr bwMode="auto">
              <a:xfrm flipV="1">
                <a:off x="1885" y="2168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4" name="Groupe 3"/>
            <p:cNvGrpSpPr/>
            <p:nvPr/>
          </p:nvGrpSpPr>
          <p:grpSpPr>
            <a:xfrm>
              <a:off x="3265537" y="4609087"/>
              <a:ext cx="224633" cy="240133"/>
              <a:chOff x="3189337" y="4621787"/>
              <a:chExt cx="224633" cy="240133"/>
            </a:xfrm>
          </p:grpSpPr>
          <p:sp>
            <p:nvSpPr>
              <p:cNvPr id="6213" name="Oval 69"/>
              <p:cNvSpPr>
                <a:spLocks noChangeArrowheads="1"/>
              </p:cNvSpPr>
              <p:nvPr/>
            </p:nvSpPr>
            <p:spPr bwMode="auto">
              <a:xfrm>
                <a:off x="3189337" y="4621787"/>
                <a:ext cx="224633" cy="240133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20" name="Group 76"/>
              <p:cNvGrpSpPr>
                <a:grpSpLocks/>
              </p:cNvGrpSpPr>
              <p:nvPr/>
            </p:nvGrpSpPr>
            <p:grpSpPr bwMode="auto">
              <a:xfrm>
                <a:off x="3216792" y="4650814"/>
                <a:ext cx="172219" cy="187356"/>
                <a:chOff x="1885" y="2027"/>
                <a:chExt cx="69" cy="71"/>
              </a:xfrm>
            </p:grpSpPr>
            <p:sp>
              <p:nvSpPr>
                <p:cNvPr id="6218" name="Line 74"/>
                <p:cNvSpPr>
                  <a:spLocks noChangeShapeType="1"/>
                </p:cNvSpPr>
                <p:nvPr/>
              </p:nvSpPr>
              <p:spPr bwMode="auto">
                <a:xfrm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19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6223" name="Group 79"/>
            <p:cNvGrpSpPr>
              <a:grpSpLocks/>
            </p:cNvGrpSpPr>
            <p:nvPr/>
          </p:nvGrpSpPr>
          <p:grpSpPr bwMode="auto">
            <a:xfrm>
              <a:off x="3291744" y="4218047"/>
              <a:ext cx="172219" cy="184717"/>
              <a:chOff x="1885" y="1863"/>
              <a:chExt cx="69" cy="70"/>
            </a:xfrm>
          </p:grpSpPr>
          <p:sp>
            <p:nvSpPr>
              <p:cNvPr id="6221" name="Line 77"/>
              <p:cNvSpPr>
                <a:spLocks noChangeShapeType="1"/>
              </p:cNvSpPr>
              <p:nvPr/>
            </p:nvSpPr>
            <p:spPr bwMode="auto">
              <a:xfrm>
                <a:off x="1885" y="1863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2" name="Line 78"/>
              <p:cNvSpPr>
                <a:spLocks noChangeShapeType="1"/>
              </p:cNvSpPr>
              <p:nvPr/>
            </p:nvSpPr>
            <p:spPr bwMode="auto">
              <a:xfrm flipV="1">
                <a:off x="1885" y="1863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26" name="Group 82"/>
            <p:cNvGrpSpPr>
              <a:grpSpLocks/>
            </p:cNvGrpSpPr>
            <p:nvPr/>
          </p:nvGrpSpPr>
          <p:grpSpPr bwMode="auto">
            <a:xfrm>
              <a:off x="3291744" y="3843335"/>
              <a:ext cx="172219" cy="187356"/>
              <a:chOff x="1885" y="1721"/>
              <a:chExt cx="69" cy="71"/>
            </a:xfrm>
          </p:grpSpPr>
          <p:sp>
            <p:nvSpPr>
              <p:cNvPr id="6224" name="Line 80"/>
              <p:cNvSpPr>
                <a:spLocks noChangeShapeType="1"/>
              </p:cNvSpPr>
              <p:nvPr/>
            </p:nvSpPr>
            <p:spPr bwMode="auto">
              <a:xfrm>
                <a:off x="1885" y="1721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5" name="Line 81"/>
              <p:cNvSpPr>
                <a:spLocks noChangeShapeType="1"/>
              </p:cNvSpPr>
              <p:nvPr/>
            </p:nvSpPr>
            <p:spPr bwMode="auto">
              <a:xfrm flipV="1">
                <a:off x="1885" y="1724"/>
                <a:ext cx="69" cy="6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29" name="Group 85"/>
            <p:cNvGrpSpPr>
              <a:grpSpLocks/>
            </p:cNvGrpSpPr>
            <p:nvPr/>
          </p:nvGrpSpPr>
          <p:grpSpPr bwMode="auto">
            <a:xfrm>
              <a:off x="3291744" y="3434317"/>
              <a:ext cx="172219" cy="184717"/>
              <a:chOff x="1885" y="1566"/>
              <a:chExt cx="69" cy="70"/>
            </a:xfrm>
          </p:grpSpPr>
          <p:sp>
            <p:nvSpPr>
              <p:cNvPr id="6227" name="Line 83"/>
              <p:cNvSpPr>
                <a:spLocks noChangeShapeType="1"/>
              </p:cNvSpPr>
              <p:nvPr/>
            </p:nvSpPr>
            <p:spPr bwMode="auto">
              <a:xfrm>
                <a:off x="1885" y="1566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8" name="Line 84"/>
              <p:cNvSpPr>
                <a:spLocks noChangeShapeType="1"/>
              </p:cNvSpPr>
              <p:nvPr/>
            </p:nvSpPr>
            <p:spPr bwMode="auto">
              <a:xfrm flipV="1">
                <a:off x="1885" y="1566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3" name="Groupe 2"/>
            <p:cNvGrpSpPr/>
            <p:nvPr/>
          </p:nvGrpSpPr>
          <p:grpSpPr>
            <a:xfrm>
              <a:off x="3265537" y="3012516"/>
              <a:ext cx="224633" cy="242772"/>
              <a:chOff x="3189337" y="3076016"/>
              <a:chExt cx="224633" cy="242772"/>
            </a:xfrm>
          </p:grpSpPr>
          <p:sp>
            <p:nvSpPr>
              <p:cNvPr id="6209" name="Oval 65"/>
              <p:cNvSpPr>
                <a:spLocks noChangeArrowheads="1"/>
              </p:cNvSpPr>
              <p:nvPr/>
            </p:nvSpPr>
            <p:spPr bwMode="auto">
              <a:xfrm>
                <a:off x="3189337" y="3076016"/>
                <a:ext cx="224633" cy="242772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32" name="Group 88"/>
              <p:cNvGrpSpPr>
                <a:grpSpLocks/>
              </p:cNvGrpSpPr>
              <p:nvPr/>
            </p:nvGrpSpPr>
            <p:grpSpPr bwMode="auto">
              <a:xfrm>
                <a:off x="3216792" y="3104465"/>
                <a:ext cx="172219" cy="184717"/>
                <a:chOff x="1885" y="1441"/>
                <a:chExt cx="69" cy="70"/>
              </a:xfrm>
            </p:grpSpPr>
            <p:sp>
              <p:nvSpPr>
                <p:cNvPr id="6230" name="Line 86"/>
                <p:cNvSpPr>
                  <a:spLocks noChangeShapeType="1"/>
                </p:cNvSpPr>
                <p:nvPr/>
              </p:nvSpPr>
              <p:spPr bwMode="auto">
                <a:xfrm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31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6235" name="Group 91"/>
            <p:cNvGrpSpPr>
              <a:grpSpLocks/>
            </p:cNvGrpSpPr>
            <p:nvPr/>
          </p:nvGrpSpPr>
          <p:grpSpPr bwMode="auto">
            <a:xfrm>
              <a:off x="3291744" y="2647949"/>
              <a:ext cx="172219" cy="187356"/>
              <a:chOff x="1885" y="1268"/>
              <a:chExt cx="69" cy="71"/>
            </a:xfrm>
          </p:grpSpPr>
          <p:sp>
            <p:nvSpPr>
              <p:cNvPr id="6233" name="Line 89"/>
              <p:cNvSpPr>
                <a:spLocks noChangeShapeType="1"/>
              </p:cNvSpPr>
              <p:nvPr/>
            </p:nvSpPr>
            <p:spPr bwMode="auto">
              <a:xfrm>
                <a:off x="1885" y="1268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34" name="Line 90"/>
              <p:cNvSpPr>
                <a:spLocks noChangeShapeType="1"/>
              </p:cNvSpPr>
              <p:nvPr/>
            </p:nvSpPr>
            <p:spPr bwMode="auto">
              <a:xfrm flipV="1">
                <a:off x="1885" y="1268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42" name="Freeform 245"/>
            <p:cNvSpPr>
              <a:spLocks/>
            </p:cNvSpPr>
            <p:nvPr/>
          </p:nvSpPr>
          <p:spPr bwMode="auto">
            <a:xfrm>
              <a:off x="518704" y="2748224"/>
              <a:ext cx="2353654" cy="2639"/>
            </a:xfrm>
            <a:custGeom>
              <a:avLst/>
              <a:gdLst>
                <a:gd name="T0" fmla="*/ 942 w 943"/>
                <a:gd name="T1" fmla="*/ 0 h 1"/>
                <a:gd name="T2" fmla="*/ 0 w 94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3" h="1">
                  <a:moveTo>
                    <a:pt x="94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19" name="Freeform 248"/>
            <p:cNvSpPr>
              <a:spLocks/>
            </p:cNvSpPr>
            <p:nvPr/>
          </p:nvSpPr>
          <p:spPr bwMode="auto">
            <a:xfrm>
              <a:off x="528687" y="3154603"/>
              <a:ext cx="2333686" cy="76526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0" name="Freeform 249"/>
            <p:cNvSpPr>
              <a:spLocks/>
            </p:cNvSpPr>
            <p:nvPr/>
          </p:nvSpPr>
          <p:spPr bwMode="auto">
            <a:xfrm>
              <a:off x="518704" y="3545148"/>
              <a:ext cx="2368629" cy="2639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1" name="Freeform 250"/>
            <p:cNvSpPr>
              <a:spLocks/>
            </p:cNvSpPr>
            <p:nvPr/>
          </p:nvSpPr>
          <p:spPr bwMode="auto">
            <a:xfrm>
              <a:off x="528687" y="3938333"/>
              <a:ext cx="2358645" cy="2639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2" name="Freeform 251"/>
            <p:cNvSpPr>
              <a:spLocks/>
            </p:cNvSpPr>
            <p:nvPr/>
          </p:nvSpPr>
          <p:spPr bwMode="auto">
            <a:xfrm>
              <a:off x="518704" y="4326240"/>
              <a:ext cx="2368629" cy="2639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3" name="Freeform 252"/>
            <p:cNvSpPr>
              <a:spLocks/>
            </p:cNvSpPr>
            <p:nvPr/>
          </p:nvSpPr>
          <p:spPr bwMode="auto">
            <a:xfrm>
              <a:off x="523696" y="4724702"/>
              <a:ext cx="2363637" cy="2639"/>
            </a:xfrm>
            <a:custGeom>
              <a:avLst/>
              <a:gdLst>
                <a:gd name="T0" fmla="*/ 946 w 947"/>
                <a:gd name="T1" fmla="*/ 0 h 1"/>
                <a:gd name="T2" fmla="*/ 0 w 947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7" h="1">
                  <a:moveTo>
                    <a:pt x="946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4" name="Freeform 253"/>
            <p:cNvSpPr>
              <a:spLocks/>
            </p:cNvSpPr>
            <p:nvPr/>
          </p:nvSpPr>
          <p:spPr bwMode="auto">
            <a:xfrm>
              <a:off x="516208" y="5115247"/>
              <a:ext cx="2398580" cy="2639"/>
            </a:xfrm>
            <a:custGeom>
              <a:avLst/>
              <a:gdLst>
                <a:gd name="T0" fmla="*/ 960 w 961"/>
                <a:gd name="T1" fmla="*/ 0 h 1"/>
                <a:gd name="T2" fmla="*/ 0 w 96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61" h="1">
                  <a:moveTo>
                    <a:pt x="960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4" name="Groupe 23"/>
            <p:cNvGrpSpPr/>
            <p:nvPr/>
          </p:nvGrpSpPr>
          <p:grpSpPr>
            <a:xfrm>
              <a:off x="660972" y="3064883"/>
              <a:ext cx="292023" cy="302777"/>
              <a:chOff x="660972" y="3064883"/>
              <a:chExt cx="292023" cy="302777"/>
            </a:xfrm>
          </p:grpSpPr>
          <p:sp useBgFill="1">
            <p:nvSpPr>
              <p:cNvPr id="128" name="Oval 256"/>
              <p:cNvSpPr>
                <a:spLocks noChangeArrowheads="1"/>
              </p:cNvSpPr>
              <p:nvPr/>
            </p:nvSpPr>
            <p:spPr bwMode="auto">
              <a:xfrm>
                <a:off x="660972" y="3064883"/>
                <a:ext cx="269560" cy="302777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9" name="Line 257"/>
              <p:cNvSpPr>
                <a:spLocks noChangeShapeType="1"/>
              </p:cNvSpPr>
              <p:nvPr/>
            </p:nvSpPr>
            <p:spPr bwMode="auto">
              <a:xfrm flipH="1">
                <a:off x="660972" y="3154603"/>
                <a:ext cx="292023" cy="844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1" name="Groupe 10"/>
              <p:cNvGrpSpPr/>
              <p:nvPr/>
            </p:nvGrpSpPr>
            <p:grpSpPr>
              <a:xfrm>
                <a:off x="700636" y="3202023"/>
                <a:ext cx="152917" cy="127398"/>
                <a:chOff x="611752" y="5636419"/>
                <a:chExt cx="212162" cy="154782"/>
              </a:xfrm>
            </p:grpSpPr>
            <p:cxnSp>
              <p:nvCxnSpPr>
                <p:cNvPr id="7" name="Connecteur droit 6"/>
                <p:cNvCxnSpPr/>
                <p:nvPr/>
              </p:nvCxnSpPr>
              <p:spPr bwMode="auto">
                <a:xfrm>
                  <a:off x="717833" y="5636419"/>
                  <a:ext cx="0" cy="15478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9" name="Forme libre 8"/>
                <p:cNvSpPr/>
                <p:nvPr/>
              </p:nvSpPr>
              <p:spPr bwMode="auto">
                <a:xfrm>
                  <a:off x="611752" y="5729289"/>
                  <a:ext cx="212162" cy="57150"/>
                </a:xfrm>
                <a:custGeom>
                  <a:avLst/>
                  <a:gdLst>
                    <a:gd name="connsiteX0" fmla="*/ 9525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4313"/>
                    <a:gd name="connsiteY0" fmla="*/ 0 h 66675"/>
                    <a:gd name="connsiteX1" fmla="*/ 0 w 214313"/>
                    <a:gd name="connsiteY1" fmla="*/ 66675 h 66675"/>
                    <a:gd name="connsiteX2" fmla="*/ 214313 w 214313"/>
                    <a:gd name="connsiteY2" fmla="*/ 61913 h 66675"/>
                    <a:gd name="connsiteX3" fmla="*/ 214312 w 214313"/>
                    <a:gd name="connsiteY3" fmla="*/ 4763 h 66675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0 w 212162"/>
                    <a:gd name="connsiteY0" fmla="*/ 2381 h 57150"/>
                    <a:gd name="connsiteX1" fmla="*/ 230 w 212162"/>
                    <a:gd name="connsiteY1" fmla="*/ 54768 h 57150"/>
                    <a:gd name="connsiteX2" fmla="*/ 212162 w 212162"/>
                    <a:gd name="connsiteY2" fmla="*/ 57150 h 57150"/>
                    <a:gd name="connsiteX3" fmla="*/ 212161 w 212162"/>
                    <a:gd name="connsiteY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2162" h="57150">
                      <a:moveTo>
                        <a:pt x="230" y="2381"/>
                      </a:moveTo>
                      <a:cubicBezTo>
                        <a:pt x="-564" y="24606"/>
                        <a:pt x="1024" y="32543"/>
                        <a:pt x="230" y="54768"/>
                      </a:cubicBezTo>
                      <a:lnTo>
                        <a:pt x="212162" y="57150"/>
                      </a:lnTo>
                      <a:cubicBezTo>
                        <a:pt x="212162" y="21431"/>
                        <a:pt x="212161" y="19050"/>
                        <a:pt x="212161" y="0"/>
                      </a:cubicBezTo>
                    </a:path>
                  </a:pathLst>
                </a:cu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5" name="Groupe 24"/>
            <p:cNvGrpSpPr/>
            <p:nvPr/>
          </p:nvGrpSpPr>
          <p:grpSpPr>
            <a:xfrm>
              <a:off x="653484" y="3486191"/>
              <a:ext cx="299511" cy="318101"/>
              <a:chOff x="653484" y="3486191"/>
              <a:chExt cx="299511" cy="318101"/>
            </a:xfrm>
          </p:grpSpPr>
          <p:sp useBgFill="1">
            <p:nvSpPr>
              <p:cNvPr id="130" name="Oval 258"/>
              <p:cNvSpPr>
                <a:spLocks noChangeArrowheads="1"/>
              </p:cNvSpPr>
              <p:nvPr/>
            </p:nvSpPr>
            <p:spPr bwMode="auto">
              <a:xfrm>
                <a:off x="660972" y="3486191"/>
                <a:ext cx="269560" cy="318101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1" name="Line 259"/>
              <p:cNvSpPr>
                <a:spLocks noChangeShapeType="1"/>
              </p:cNvSpPr>
              <p:nvPr/>
            </p:nvSpPr>
            <p:spPr bwMode="auto">
              <a:xfrm flipH="1">
                <a:off x="653484" y="3542510"/>
                <a:ext cx="299511" cy="8180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3" name="Groupe 12"/>
              <p:cNvGrpSpPr/>
              <p:nvPr/>
            </p:nvGrpSpPr>
            <p:grpSpPr>
              <a:xfrm>
                <a:off x="723388" y="3600300"/>
                <a:ext cx="82421" cy="197642"/>
                <a:chOff x="762000" y="5674519"/>
                <a:chExt cx="82421" cy="197642"/>
              </a:xfrm>
            </p:grpSpPr>
            <p:cxnSp>
              <p:nvCxnSpPr>
                <p:cNvPr id="255" name="Connecteur droit 254"/>
                <p:cNvCxnSpPr/>
                <p:nvPr/>
              </p:nvCxnSpPr>
              <p:spPr bwMode="auto">
                <a:xfrm flipH="1">
                  <a:off x="803210" y="5674519"/>
                  <a:ext cx="28" cy="127399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2" name="Ellipse 11"/>
                <p:cNvSpPr/>
                <p:nvPr/>
              </p:nvSpPr>
              <p:spPr bwMode="auto">
                <a:xfrm>
                  <a:off x="762000" y="5795963"/>
                  <a:ext cx="82421" cy="76198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9" name="Groupe 28"/>
            <p:cNvGrpSpPr/>
            <p:nvPr/>
          </p:nvGrpSpPr>
          <p:grpSpPr>
            <a:xfrm>
              <a:off x="645996" y="5012334"/>
              <a:ext cx="299511" cy="331363"/>
              <a:chOff x="645996" y="5012334"/>
              <a:chExt cx="299511" cy="331363"/>
            </a:xfrm>
          </p:grpSpPr>
          <p:sp useBgFill="1">
            <p:nvSpPr>
              <p:cNvPr id="132" name="Oval 260"/>
              <p:cNvSpPr>
                <a:spLocks noChangeArrowheads="1"/>
              </p:cNvSpPr>
              <p:nvPr/>
            </p:nvSpPr>
            <p:spPr bwMode="auto">
              <a:xfrm>
                <a:off x="675947" y="5012334"/>
                <a:ext cx="269560" cy="331363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3" name="Line 261"/>
              <p:cNvSpPr>
                <a:spLocks noChangeShapeType="1"/>
              </p:cNvSpPr>
              <p:nvPr/>
            </p:nvSpPr>
            <p:spPr bwMode="auto">
              <a:xfrm flipH="1" flipV="1">
                <a:off x="645996" y="5049277"/>
                <a:ext cx="299511" cy="686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41" name="Line 268"/>
              <p:cNvSpPr>
                <a:spLocks noChangeShapeType="1"/>
              </p:cNvSpPr>
              <p:nvPr/>
            </p:nvSpPr>
            <p:spPr bwMode="auto">
              <a:xfrm flipV="1">
                <a:off x="668459" y="5030806"/>
                <a:ext cx="0" cy="8708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2" name="Groupe 21"/>
              <p:cNvGrpSpPr/>
              <p:nvPr/>
            </p:nvGrpSpPr>
            <p:grpSpPr>
              <a:xfrm>
                <a:off x="710889" y="5081706"/>
                <a:ext cx="113827" cy="216690"/>
                <a:chOff x="1072771" y="5684045"/>
                <a:chExt cx="113827" cy="216690"/>
              </a:xfrm>
            </p:grpSpPr>
            <p:cxnSp>
              <p:nvCxnSpPr>
                <p:cNvPr id="258" name="Connecteur droit 257"/>
                <p:cNvCxnSpPr/>
                <p:nvPr/>
              </p:nvCxnSpPr>
              <p:spPr bwMode="auto">
                <a:xfrm>
                  <a:off x="1129656" y="5684045"/>
                  <a:ext cx="1" cy="92277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5" name="Organigramme : Décision 14"/>
                <p:cNvSpPr/>
                <p:nvPr/>
              </p:nvSpPr>
              <p:spPr bwMode="auto">
                <a:xfrm>
                  <a:off x="1072771" y="5773937"/>
                  <a:ext cx="113827" cy="126798"/>
                </a:xfrm>
                <a:prstGeom prst="flowChartDecision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cxnSp>
              <p:nvCxnSpPr>
                <p:cNvPr id="17" name="Connecteur droit 16"/>
                <p:cNvCxnSpPr/>
                <p:nvPr/>
              </p:nvCxnSpPr>
              <p:spPr bwMode="auto">
                <a:xfrm flipV="1">
                  <a:off x="1094754" y="5800728"/>
                  <a:ext cx="69805" cy="6839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dbl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3" name="Groupe 22"/>
            <p:cNvGrpSpPr/>
            <p:nvPr/>
          </p:nvGrpSpPr>
          <p:grpSpPr>
            <a:xfrm>
              <a:off x="660972" y="2669060"/>
              <a:ext cx="292022" cy="289957"/>
              <a:chOff x="660972" y="2669060"/>
              <a:chExt cx="292022" cy="289957"/>
            </a:xfrm>
          </p:grpSpPr>
          <p:sp useBgFill="1">
            <p:nvSpPr>
              <p:cNvPr id="126" name="Oval 254"/>
              <p:cNvSpPr>
                <a:spLocks noChangeArrowheads="1"/>
              </p:cNvSpPr>
              <p:nvPr/>
            </p:nvSpPr>
            <p:spPr bwMode="auto">
              <a:xfrm>
                <a:off x="660972" y="2669060"/>
                <a:ext cx="269560" cy="289957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7" name="Line 255"/>
              <p:cNvSpPr>
                <a:spLocks noChangeShapeType="1"/>
              </p:cNvSpPr>
              <p:nvPr/>
            </p:nvSpPr>
            <p:spPr bwMode="auto">
              <a:xfrm flipH="1">
                <a:off x="668459" y="2753502"/>
                <a:ext cx="284535" cy="7916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0" name="Groupe 259"/>
              <p:cNvGrpSpPr/>
              <p:nvPr/>
            </p:nvGrpSpPr>
            <p:grpSpPr>
              <a:xfrm>
                <a:off x="703027" y="2800259"/>
                <a:ext cx="152917" cy="127398"/>
                <a:chOff x="611752" y="5636419"/>
                <a:chExt cx="212162" cy="154782"/>
              </a:xfrm>
            </p:grpSpPr>
            <p:cxnSp>
              <p:nvCxnSpPr>
                <p:cNvPr id="261" name="Connecteur droit 260"/>
                <p:cNvCxnSpPr/>
                <p:nvPr/>
              </p:nvCxnSpPr>
              <p:spPr bwMode="auto">
                <a:xfrm>
                  <a:off x="717833" y="5636419"/>
                  <a:ext cx="0" cy="15478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2" name="Forme libre 261"/>
                <p:cNvSpPr/>
                <p:nvPr/>
              </p:nvSpPr>
              <p:spPr bwMode="auto">
                <a:xfrm>
                  <a:off x="611752" y="5729289"/>
                  <a:ext cx="212162" cy="57150"/>
                </a:xfrm>
                <a:custGeom>
                  <a:avLst/>
                  <a:gdLst>
                    <a:gd name="connsiteX0" fmla="*/ 9525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4313"/>
                    <a:gd name="connsiteY0" fmla="*/ 0 h 66675"/>
                    <a:gd name="connsiteX1" fmla="*/ 0 w 214313"/>
                    <a:gd name="connsiteY1" fmla="*/ 66675 h 66675"/>
                    <a:gd name="connsiteX2" fmla="*/ 214313 w 214313"/>
                    <a:gd name="connsiteY2" fmla="*/ 61913 h 66675"/>
                    <a:gd name="connsiteX3" fmla="*/ 214312 w 214313"/>
                    <a:gd name="connsiteY3" fmla="*/ 4763 h 66675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0 w 212162"/>
                    <a:gd name="connsiteY0" fmla="*/ 2381 h 57150"/>
                    <a:gd name="connsiteX1" fmla="*/ 230 w 212162"/>
                    <a:gd name="connsiteY1" fmla="*/ 54768 h 57150"/>
                    <a:gd name="connsiteX2" fmla="*/ 212162 w 212162"/>
                    <a:gd name="connsiteY2" fmla="*/ 57150 h 57150"/>
                    <a:gd name="connsiteX3" fmla="*/ 212161 w 212162"/>
                    <a:gd name="connsiteY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2162" h="57150">
                      <a:moveTo>
                        <a:pt x="230" y="2381"/>
                      </a:moveTo>
                      <a:cubicBezTo>
                        <a:pt x="-564" y="24606"/>
                        <a:pt x="1024" y="32543"/>
                        <a:pt x="230" y="54768"/>
                      </a:cubicBezTo>
                      <a:lnTo>
                        <a:pt x="212162" y="57150"/>
                      </a:lnTo>
                      <a:cubicBezTo>
                        <a:pt x="212162" y="21431"/>
                        <a:pt x="212161" y="19050"/>
                        <a:pt x="212161" y="0"/>
                      </a:cubicBezTo>
                    </a:path>
                  </a:pathLst>
                </a:cu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8" name="Groupe 27"/>
            <p:cNvGrpSpPr/>
            <p:nvPr/>
          </p:nvGrpSpPr>
          <p:grpSpPr>
            <a:xfrm>
              <a:off x="685931" y="4634982"/>
              <a:ext cx="292023" cy="377352"/>
              <a:chOff x="685931" y="4634982"/>
              <a:chExt cx="292023" cy="377352"/>
            </a:xfrm>
          </p:grpSpPr>
          <p:sp useBgFill="1">
            <p:nvSpPr>
              <p:cNvPr id="136" name="Oval 264"/>
              <p:cNvSpPr>
                <a:spLocks noChangeArrowheads="1"/>
              </p:cNvSpPr>
              <p:nvPr/>
            </p:nvSpPr>
            <p:spPr bwMode="auto">
              <a:xfrm>
                <a:off x="685931" y="4634982"/>
                <a:ext cx="267064" cy="377352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7" name="Line 265"/>
              <p:cNvSpPr>
                <a:spLocks noChangeShapeType="1"/>
              </p:cNvSpPr>
              <p:nvPr/>
            </p:nvSpPr>
            <p:spPr bwMode="auto">
              <a:xfrm flipH="1">
                <a:off x="685931" y="4716786"/>
                <a:ext cx="292023" cy="9235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3" name="Groupe 262"/>
              <p:cNvGrpSpPr/>
              <p:nvPr/>
            </p:nvGrpSpPr>
            <p:grpSpPr>
              <a:xfrm>
                <a:off x="739413" y="4769183"/>
                <a:ext cx="113827" cy="221453"/>
                <a:chOff x="1072771" y="5674519"/>
                <a:chExt cx="113827" cy="221453"/>
              </a:xfrm>
            </p:grpSpPr>
            <p:cxnSp>
              <p:nvCxnSpPr>
                <p:cNvPr id="264" name="Connecteur droit 263"/>
                <p:cNvCxnSpPr/>
                <p:nvPr/>
              </p:nvCxnSpPr>
              <p:spPr bwMode="auto">
                <a:xfrm>
                  <a:off x="1129656" y="5674519"/>
                  <a:ext cx="1" cy="92277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5" name="Organigramme : Décision 264"/>
                <p:cNvSpPr/>
                <p:nvPr/>
              </p:nvSpPr>
              <p:spPr bwMode="auto">
                <a:xfrm>
                  <a:off x="1072771" y="5769174"/>
                  <a:ext cx="113827" cy="126798"/>
                </a:xfrm>
                <a:prstGeom prst="flowChartDecision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cxnSp>
              <p:nvCxnSpPr>
                <p:cNvPr id="266" name="Connecteur droit 265"/>
                <p:cNvCxnSpPr/>
                <p:nvPr/>
              </p:nvCxnSpPr>
              <p:spPr bwMode="auto">
                <a:xfrm flipV="1">
                  <a:off x="1094754" y="5786439"/>
                  <a:ext cx="69805" cy="6839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dbl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6" name="Groupe 25"/>
            <p:cNvGrpSpPr/>
            <p:nvPr/>
          </p:nvGrpSpPr>
          <p:grpSpPr>
            <a:xfrm>
              <a:off x="653484" y="3840697"/>
              <a:ext cx="299511" cy="366638"/>
              <a:chOff x="653484" y="3840697"/>
              <a:chExt cx="299511" cy="366638"/>
            </a:xfrm>
          </p:grpSpPr>
          <p:sp useBgFill="1">
            <p:nvSpPr>
              <p:cNvPr id="138" name="Oval 266"/>
              <p:cNvSpPr>
                <a:spLocks noChangeArrowheads="1"/>
              </p:cNvSpPr>
              <p:nvPr/>
            </p:nvSpPr>
            <p:spPr bwMode="auto">
              <a:xfrm>
                <a:off x="660972" y="3840697"/>
                <a:ext cx="269560" cy="366638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9" name="Line 267"/>
              <p:cNvSpPr>
                <a:spLocks noChangeShapeType="1"/>
              </p:cNvSpPr>
              <p:nvPr/>
            </p:nvSpPr>
            <p:spPr bwMode="auto">
              <a:xfrm flipH="1">
                <a:off x="653484" y="3933056"/>
                <a:ext cx="299511" cy="7652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7" name="Groupe 266"/>
              <p:cNvGrpSpPr/>
              <p:nvPr/>
            </p:nvGrpSpPr>
            <p:grpSpPr>
              <a:xfrm>
                <a:off x="735367" y="3979382"/>
                <a:ext cx="82421" cy="197642"/>
                <a:chOff x="762000" y="5674519"/>
                <a:chExt cx="82421" cy="197642"/>
              </a:xfrm>
            </p:grpSpPr>
            <p:cxnSp>
              <p:nvCxnSpPr>
                <p:cNvPr id="268" name="Connecteur droit 267"/>
                <p:cNvCxnSpPr/>
                <p:nvPr/>
              </p:nvCxnSpPr>
              <p:spPr bwMode="auto">
                <a:xfrm flipH="1">
                  <a:off x="803210" y="5674519"/>
                  <a:ext cx="28" cy="127399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9" name="Ellipse 268"/>
                <p:cNvSpPr/>
                <p:nvPr/>
              </p:nvSpPr>
              <p:spPr bwMode="auto">
                <a:xfrm>
                  <a:off x="762000" y="5795963"/>
                  <a:ext cx="82421" cy="76198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321" name="Rectangle 46"/>
            <p:cNvSpPr>
              <a:spLocks noChangeArrowheads="1"/>
            </p:cNvSpPr>
            <p:nvPr/>
          </p:nvSpPr>
          <p:spPr bwMode="auto">
            <a:xfrm>
              <a:off x="867862" y="2524951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BP1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31" name="Groupe 30"/>
            <p:cNvGrpSpPr/>
            <p:nvPr/>
          </p:nvGrpSpPr>
          <p:grpSpPr>
            <a:xfrm>
              <a:off x="615949" y="4220687"/>
              <a:ext cx="314583" cy="288933"/>
              <a:chOff x="615949" y="4220687"/>
              <a:chExt cx="314583" cy="288933"/>
            </a:xfrm>
          </p:grpSpPr>
          <p:sp useBgFill="1">
            <p:nvSpPr>
              <p:cNvPr id="134" name="Oval 262"/>
              <p:cNvSpPr>
                <a:spLocks noChangeArrowheads="1"/>
              </p:cNvSpPr>
              <p:nvPr/>
            </p:nvSpPr>
            <p:spPr bwMode="auto">
              <a:xfrm>
                <a:off x="660972" y="4220687"/>
                <a:ext cx="269560" cy="288933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70" name="Line 261"/>
              <p:cNvSpPr>
                <a:spLocks noChangeShapeType="1"/>
              </p:cNvSpPr>
              <p:nvPr/>
            </p:nvSpPr>
            <p:spPr bwMode="auto">
              <a:xfrm flipH="1" flipV="1">
                <a:off x="615949" y="4271711"/>
                <a:ext cx="314579" cy="582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71" name="Line 268"/>
              <p:cNvSpPr>
                <a:spLocks noChangeShapeType="1"/>
              </p:cNvSpPr>
              <p:nvPr/>
            </p:nvSpPr>
            <p:spPr bwMode="auto">
              <a:xfrm flipV="1">
                <a:off x="653484" y="4254917"/>
                <a:ext cx="0" cy="7500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cxnSp>
            <p:nvCxnSpPr>
              <p:cNvPr id="273" name="Connecteur droit 272"/>
              <p:cNvCxnSpPr/>
              <p:nvPr/>
            </p:nvCxnSpPr>
            <p:spPr bwMode="auto">
              <a:xfrm>
                <a:off x="740233" y="4284067"/>
                <a:ext cx="0" cy="12739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0" name="Corde 29"/>
              <p:cNvSpPr/>
              <p:nvPr/>
            </p:nvSpPr>
            <p:spPr bwMode="auto">
              <a:xfrm rot="16200000">
                <a:off x="642747" y="4313409"/>
                <a:ext cx="194972" cy="176332"/>
              </a:xfrm>
              <a:prstGeom prst="chord">
                <a:avLst>
                  <a:gd name="adj1" fmla="val 5556641"/>
                  <a:gd name="adj2" fmla="val 15952829"/>
                </a:avLst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323" name="Rectangle 46"/>
            <p:cNvSpPr>
              <a:spLocks noChangeArrowheads="1"/>
            </p:cNvSpPr>
            <p:nvPr/>
          </p:nvSpPr>
          <p:spPr bwMode="auto">
            <a:xfrm>
              <a:off x="867862" y="2937195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BP2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4" name="Rectangle 46"/>
            <p:cNvSpPr>
              <a:spLocks noChangeArrowheads="1"/>
            </p:cNvSpPr>
            <p:nvPr/>
          </p:nvSpPr>
          <p:spPr bwMode="auto">
            <a:xfrm>
              <a:off x="867862" y="3318701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Fc1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5" name="Rectangle 46"/>
            <p:cNvSpPr>
              <a:spLocks noChangeArrowheads="1"/>
            </p:cNvSpPr>
            <p:nvPr/>
          </p:nvSpPr>
          <p:spPr bwMode="auto">
            <a:xfrm>
              <a:off x="867862" y="372174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Fc2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6" name="Rectangle 46"/>
            <p:cNvSpPr>
              <a:spLocks noChangeArrowheads="1"/>
            </p:cNvSpPr>
            <p:nvPr/>
          </p:nvSpPr>
          <p:spPr bwMode="auto">
            <a:xfrm>
              <a:off x="867862" y="4112250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AU1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7" name="Rectangle 46"/>
            <p:cNvSpPr>
              <a:spLocks noChangeArrowheads="1"/>
            </p:cNvSpPr>
            <p:nvPr/>
          </p:nvSpPr>
          <p:spPr bwMode="auto">
            <a:xfrm>
              <a:off x="867862" y="450853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8" name="Rectangle 46"/>
            <p:cNvSpPr>
              <a:spLocks noChangeArrowheads="1"/>
            </p:cNvSpPr>
            <p:nvPr/>
          </p:nvSpPr>
          <p:spPr bwMode="auto">
            <a:xfrm>
              <a:off x="867862" y="490037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76" name="Group 361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6851650" y="1047750"/>
            <a:ext cx="800100" cy="1147162"/>
            <a:chOff x="4316" y="660"/>
            <a:chExt cx="504" cy="496"/>
          </a:xfrm>
        </p:grpSpPr>
        <p:sp>
          <p:nvSpPr>
            <p:cNvPr id="177" name="Line 245"/>
            <p:cNvSpPr>
              <a:spLocks noChangeShapeType="1"/>
            </p:cNvSpPr>
            <p:nvPr/>
          </p:nvSpPr>
          <p:spPr bwMode="auto">
            <a:xfrm>
              <a:off x="4316" y="1156"/>
              <a:ext cx="5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78" name="Line 246"/>
            <p:cNvSpPr>
              <a:spLocks noChangeShapeType="1"/>
            </p:cNvSpPr>
            <p:nvPr/>
          </p:nvSpPr>
          <p:spPr bwMode="auto">
            <a:xfrm>
              <a:off x="4820" y="660"/>
              <a:ext cx="0" cy="4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43" name="Groupe 42"/>
          <p:cNvGrpSpPr/>
          <p:nvPr>
            <p:custDataLst>
              <p:tags r:id="rId8"/>
            </p:custDataLst>
          </p:nvPr>
        </p:nvGrpSpPr>
        <p:grpSpPr>
          <a:xfrm>
            <a:off x="5735637" y="1676401"/>
            <a:ext cx="2932115" cy="3835232"/>
            <a:chOff x="5735637" y="1676401"/>
            <a:chExt cx="2932115" cy="3835232"/>
          </a:xfrm>
        </p:grpSpPr>
        <p:sp>
          <p:nvSpPr>
            <p:cNvPr id="6238" name="AutoShape 94"/>
            <p:cNvSpPr>
              <a:spLocks noChangeArrowheads="1"/>
            </p:cNvSpPr>
            <p:nvPr/>
          </p:nvSpPr>
          <p:spPr bwMode="auto">
            <a:xfrm>
              <a:off x="6360204" y="1822656"/>
              <a:ext cx="650736" cy="3688977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2" name="Rectangle 98"/>
            <p:cNvSpPr>
              <a:spLocks noChangeArrowheads="1"/>
            </p:cNvSpPr>
            <p:nvPr/>
          </p:nvSpPr>
          <p:spPr bwMode="auto">
            <a:xfrm>
              <a:off x="6292525" y="1931987"/>
              <a:ext cx="806775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247" name="Oval 103"/>
            <p:cNvSpPr>
              <a:spLocks noChangeArrowheads="1"/>
            </p:cNvSpPr>
            <p:nvPr/>
          </p:nvSpPr>
          <p:spPr bwMode="auto">
            <a:xfrm>
              <a:off x="6784039" y="2138934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8" name="Oval 104"/>
            <p:cNvSpPr>
              <a:spLocks noChangeArrowheads="1"/>
            </p:cNvSpPr>
            <p:nvPr/>
          </p:nvSpPr>
          <p:spPr bwMode="auto">
            <a:xfrm>
              <a:off x="6784039" y="256237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9" name="Oval 105"/>
            <p:cNvSpPr>
              <a:spLocks noChangeArrowheads="1"/>
            </p:cNvSpPr>
            <p:nvPr/>
          </p:nvSpPr>
          <p:spPr bwMode="auto">
            <a:xfrm>
              <a:off x="6784039" y="2985808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0" name="Oval 106"/>
            <p:cNvSpPr>
              <a:spLocks noChangeArrowheads="1"/>
            </p:cNvSpPr>
            <p:nvPr/>
          </p:nvSpPr>
          <p:spPr bwMode="auto">
            <a:xfrm>
              <a:off x="6784039" y="3409245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1" name="Oval 107"/>
            <p:cNvSpPr>
              <a:spLocks noChangeArrowheads="1"/>
            </p:cNvSpPr>
            <p:nvPr/>
          </p:nvSpPr>
          <p:spPr bwMode="auto">
            <a:xfrm>
              <a:off x="6784039" y="3832682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2" name="Oval 108"/>
            <p:cNvSpPr>
              <a:spLocks noChangeArrowheads="1"/>
            </p:cNvSpPr>
            <p:nvPr/>
          </p:nvSpPr>
          <p:spPr bwMode="auto">
            <a:xfrm>
              <a:off x="6784039" y="4256119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3" name="Oval 109"/>
            <p:cNvSpPr>
              <a:spLocks noChangeArrowheads="1"/>
            </p:cNvSpPr>
            <p:nvPr/>
          </p:nvSpPr>
          <p:spPr bwMode="auto">
            <a:xfrm>
              <a:off x="6784039" y="510299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4" name="Oval 110"/>
            <p:cNvSpPr>
              <a:spLocks noChangeArrowheads="1"/>
            </p:cNvSpPr>
            <p:nvPr/>
          </p:nvSpPr>
          <p:spPr bwMode="auto">
            <a:xfrm>
              <a:off x="6784039" y="4679556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9" name="Freeform 115"/>
            <p:cNvSpPr>
              <a:spLocks/>
            </p:cNvSpPr>
            <p:nvPr/>
          </p:nvSpPr>
          <p:spPr bwMode="auto">
            <a:xfrm>
              <a:off x="5741577" y="2183717"/>
              <a:ext cx="1046744" cy="2975252"/>
            </a:xfrm>
            <a:custGeom>
              <a:avLst/>
              <a:gdLst>
                <a:gd name="T0" fmla="*/ 488 w 489"/>
                <a:gd name="T1" fmla="*/ 0 h 1069"/>
                <a:gd name="T2" fmla="*/ 0 w 489"/>
                <a:gd name="T3" fmla="*/ 0 h 1069"/>
                <a:gd name="T4" fmla="*/ 0 w 489"/>
                <a:gd name="T5" fmla="*/ 1068 h 1069"/>
                <a:gd name="T6" fmla="*/ 488 w 489"/>
                <a:gd name="T7" fmla="*/ 1068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9" h="1069">
                  <a:moveTo>
                    <a:pt x="488" y="0"/>
                  </a:moveTo>
                  <a:lnTo>
                    <a:pt x="0" y="0"/>
                  </a:lnTo>
                  <a:lnTo>
                    <a:pt x="0" y="1068"/>
                  </a:lnTo>
                  <a:lnTo>
                    <a:pt x="488" y="1068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0" name="Line 116"/>
            <p:cNvSpPr>
              <a:spLocks noChangeShapeType="1"/>
            </p:cNvSpPr>
            <p:nvPr/>
          </p:nvSpPr>
          <p:spPr bwMode="auto">
            <a:xfrm flipV="1">
              <a:off x="5735637" y="262452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1" name="Line 117"/>
            <p:cNvSpPr>
              <a:spLocks noChangeShapeType="1"/>
            </p:cNvSpPr>
            <p:nvPr/>
          </p:nvSpPr>
          <p:spPr bwMode="auto">
            <a:xfrm flipV="1">
              <a:off x="5739436" y="30461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2" name="Line 118"/>
            <p:cNvSpPr>
              <a:spLocks noChangeShapeType="1"/>
            </p:cNvSpPr>
            <p:nvPr/>
          </p:nvSpPr>
          <p:spPr bwMode="auto">
            <a:xfrm flipV="1">
              <a:off x="5739436" y="34620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3" name="Line 119"/>
            <p:cNvSpPr>
              <a:spLocks noChangeShapeType="1"/>
            </p:cNvSpPr>
            <p:nvPr/>
          </p:nvSpPr>
          <p:spPr bwMode="auto">
            <a:xfrm flipV="1">
              <a:off x="5739436" y="389105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4" name="Line 120"/>
            <p:cNvSpPr>
              <a:spLocks noChangeShapeType="1"/>
            </p:cNvSpPr>
            <p:nvPr/>
          </p:nvSpPr>
          <p:spPr bwMode="auto">
            <a:xfrm flipV="1">
              <a:off x="5739436" y="431791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5" name="Line 121"/>
            <p:cNvSpPr>
              <a:spLocks noChangeShapeType="1"/>
            </p:cNvSpPr>
            <p:nvPr/>
          </p:nvSpPr>
          <p:spPr bwMode="auto">
            <a:xfrm flipV="1">
              <a:off x="5739436" y="473741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82" name="Group 138"/>
            <p:cNvGrpSpPr>
              <a:grpSpLocks/>
            </p:cNvGrpSpPr>
            <p:nvPr/>
          </p:nvGrpSpPr>
          <p:grpSpPr bwMode="auto">
            <a:xfrm>
              <a:off x="6034836" y="2537756"/>
              <a:ext cx="333930" cy="2748540"/>
              <a:chOff x="3926" y="1294"/>
              <a:chExt cx="156" cy="982"/>
            </a:xfrm>
          </p:grpSpPr>
          <p:sp>
            <p:nvSpPr>
              <p:cNvPr id="6266" name="Oval 122"/>
              <p:cNvSpPr>
                <a:spLocks noChangeArrowheads="1"/>
              </p:cNvSpPr>
              <p:nvPr/>
            </p:nvSpPr>
            <p:spPr bwMode="auto">
              <a:xfrm>
                <a:off x="3926" y="1294"/>
                <a:ext cx="132" cy="72"/>
              </a:xfrm>
              <a:prstGeom prst="ellipse">
                <a:avLst/>
              </a:prstGeom>
              <a:solidFill>
                <a:srgbClr val="5AA74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7" name="Line 123"/>
              <p:cNvSpPr>
                <a:spLocks noChangeShapeType="1"/>
              </p:cNvSpPr>
              <p:nvPr/>
            </p:nvSpPr>
            <p:spPr bwMode="auto">
              <a:xfrm flipH="1">
                <a:off x="3938" y="13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8" name="Oval 124"/>
              <p:cNvSpPr>
                <a:spLocks noChangeArrowheads="1"/>
              </p:cNvSpPr>
              <p:nvPr/>
            </p:nvSpPr>
            <p:spPr bwMode="auto">
              <a:xfrm>
                <a:off x="3926" y="1444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9" name="Line 125"/>
              <p:cNvSpPr>
                <a:spLocks noChangeShapeType="1"/>
              </p:cNvSpPr>
              <p:nvPr/>
            </p:nvSpPr>
            <p:spPr bwMode="auto">
              <a:xfrm flipH="1">
                <a:off x="3938" y="1476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0" name="Oval 126"/>
              <p:cNvSpPr>
                <a:spLocks noChangeArrowheads="1"/>
              </p:cNvSpPr>
              <p:nvPr/>
            </p:nvSpPr>
            <p:spPr bwMode="auto">
              <a:xfrm>
                <a:off x="3926" y="1596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1" name="Line 127"/>
              <p:cNvSpPr>
                <a:spLocks noChangeShapeType="1"/>
              </p:cNvSpPr>
              <p:nvPr/>
            </p:nvSpPr>
            <p:spPr bwMode="auto">
              <a:xfrm flipH="1">
                <a:off x="3938" y="16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2" name="Oval 128"/>
              <p:cNvSpPr>
                <a:spLocks noChangeArrowheads="1"/>
              </p:cNvSpPr>
              <p:nvPr/>
            </p:nvSpPr>
            <p:spPr bwMode="auto">
              <a:xfrm>
                <a:off x="3926" y="2188"/>
                <a:ext cx="132" cy="72"/>
              </a:xfrm>
              <a:prstGeom prst="ellipse">
                <a:avLst/>
              </a:prstGeom>
              <a:solidFill>
                <a:srgbClr val="5A9D3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3" name="Line 129"/>
              <p:cNvSpPr>
                <a:spLocks noChangeShapeType="1"/>
              </p:cNvSpPr>
              <p:nvPr/>
            </p:nvSpPr>
            <p:spPr bwMode="auto">
              <a:xfrm flipH="1">
                <a:off x="3944" y="2224"/>
                <a:ext cx="126" cy="5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4" name="Oval 130"/>
              <p:cNvSpPr>
                <a:spLocks noChangeArrowheads="1"/>
              </p:cNvSpPr>
              <p:nvPr/>
            </p:nvSpPr>
            <p:spPr bwMode="auto">
              <a:xfrm>
                <a:off x="3926" y="1898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5" name="Line 131"/>
              <p:cNvSpPr>
                <a:spLocks noChangeShapeType="1"/>
              </p:cNvSpPr>
              <p:nvPr/>
            </p:nvSpPr>
            <p:spPr bwMode="auto">
              <a:xfrm flipH="1">
                <a:off x="3938" y="1930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6" name="Oval 132"/>
              <p:cNvSpPr>
                <a:spLocks noChangeArrowheads="1"/>
              </p:cNvSpPr>
              <p:nvPr/>
            </p:nvSpPr>
            <p:spPr bwMode="auto">
              <a:xfrm>
                <a:off x="3938" y="2047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7" name="Line 133"/>
              <p:cNvSpPr>
                <a:spLocks noChangeShapeType="1"/>
              </p:cNvSpPr>
              <p:nvPr/>
            </p:nvSpPr>
            <p:spPr bwMode="auto">
              <a:xfrm flipH="1">
                <a:off x="3950" y="2079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8" name="Oval 134"/>
              <p:cNvSpPr>
                <a:spLocks noChangeArrowheads="1"/>
              </p:cNvSpPr>
              <p:nvPr/>
            </p:nvSpPr>
            <p:spPr bwMode="auto">
              <a:xfrm>
                <a:off x="3926" y="1742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9" name="Line 135"/>
              <p:cNvSpPr>
                <a:spLocks noChangeShapeType="1"/>
              </p:cNvSpPr>
              <p:nvPr/>
            </p:nvSpPr>
            <p:spPr bwMode="auto">
              <a:xfrm flipH="1">
                <a:off x="3938" y="1774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81" name="Freeform 249"/>
            <p:cNvSpPr>
              <a:spLocks/>
            </p:cNvSpPr>
            <p:nvPr/>
          </p:nvSpPr>
          <p:spPr bwMode="auto">
            <a:xfrm>
              <a:off x="6863312" y="2624749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82" name="Group 344"/>
            <p:cNvGrpSpPr>
              <a:grpSpLocks/>
            </p:cNvGrpSpPr>
            <p:nvPr/>
          </p:nvGrpSpPr>
          <p:grpSpPr bwMode="auto">
            <a:xfrm>
              <a:off x="8238690" y="2490631"/>
              <a:ext cx="291119" cy="263099"/>
              <a:chOff x="4966" y="1280"/>
              <a:chExt cx="94" cy="94"/>
            </a:xfrm>
          </p:grpSpPr>
          <p:sp>
            <p:nvSpPr>
              <p:cNvPr id="183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84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</p:grpSpPr>
            <p:sp>
              <p:nvSpPr>
                <p:cNvPr id="185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186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188" name="Freeform 256"/>
            <p:cNvSpPr>
              <a:spLocks/>
            </p:cNvSpPr>
            <p:nvPr/>
          </p:nvSpPr>
          <p:spPr bwMode="auto">
            <a:xfrm>
              <a:off x="6869662" y="3043757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5" name="Freeform 263"/>
            <p:cNvSpPr>
              <a:spLocks/>
            </p:cNvSpPr>
            <p:nvPr/>
          </p:nvSpPr>
          <p:spPr bwMode="auto">
            <a:xfrm>
              <a:off x="6826851" y="3462355"/>
              <a:ext cx="1825914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6" name="Rectangle 264"/>
            <p:cNvSpPr>
              <a:spLocks noChangeArrowheads="1"/>
            </p:cNvSpPr>
            <p:nvPr/>
          </p:nvSpPr>
          <p:spPr bwMode="auto">
            <a:xfrm>
              <a:off x="8298626" y="3306083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8" name="Freeform 266"/>
            <p:cNvSpPr>
              <a:spLocks/>
            </p:cNvSpPr>
            <p:nvPr/>
          </p:nvSpPr>
          <p:spPr bwMode="auto">
            <a:xfrm>
              <a:off x="6869662" y="3890281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9" name="Rectangle 267"/>
            <p:cNvSpPr>
              <a:spLocks noChangeArrowheads="1"/>
            </p:cNvSpPr>
            <p:nvPr/>
          </p:nvSpPr>
          <p:spPr bwMode="auto">
            <a:xfrm>
              <a:off x="8298626" y="3731519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1" name="Freeform 269"/>
            <p:cNvSpPr>
              <a:spLocks/>
            </p:cNvSpPr>
            <p:nvPr/>
          </p:nvSpPr>
          <p:spPr bwMode="auto">
            <a:xfrm flipV="1">
              <a:off x="6826851" y="4275542"/>
              <a:ext cx="1825913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8" name="Freeform 276"/>
            <p:cNvSpPr>
              <a:spLocks/>
            </p:cNvSpPr>
            <p:nvPr/>
          </p:nvSpPr>
          <p:spPr bwMode="auto">
            <a:xfrm>
              <a:off x="6886787" y="4735497"/>
              <a:ext cx="1765977" cy="279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15" name="Line 283"/>
            <p:cNvSpPr>
              <a:spLocks noChangeShapeType="1"/>
            </p:cNvSpPr>
            <p:nvPr/>
          </p:nvSpPr>
          <p:spPr bwMode="auto">
            <a:xfrm>
              <a:off x="6869662" y="5161473"/>
              <a:ext cx="17980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40" name="Groupe 39"/>
            <p:cNvGrpSpPr/>
            <p:nvPr/>
          </p:nvGrpSpPr>
          <p:grpSpPr>
            <a:xfrm>
              <a:off x="8188280" y="5020692"/>
              <a:ext cx="410991" cy="473326"/>
              <a:chOff x="8186374" y="5030218"/>
              <a:chExt cx="410991" cy="473326"/>
            </a:xfrm>
          </p:grpSpPr>
          <p:sp>
            <p:nvSpPr>
              <p:cNvPr id="216" name="Rectangle 284"/>
              <p:cNvSpPr>
                <a:spLocks noChangeArrowheads="1"/>
              </p:cNvSpPr>
              <p:nvPr/>
            </p:nvSpPr>
            <p:spPr bwMode="auto">
              <a:xfrm>
                <a:off x="8299569" y="5030218"/>
                <a:ext cx="171246" cy="313479"/>
              </a:xfrm>
              <a:prstGeom prst="rect">
                <a:avLst/>
              </a:prstGeom>
              <a:solidFill>
                <a:schemeClr val="bg2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17" name="Group 354"/>
              <p:cNvGrpSpPr>
                <a:grpSpLocks/>
              </p:cNvGrpSpPr>
              <p:nvPr/>
            </p:nvGrpSpPr>
            <p:grpSpPr bwMode="auto">
              <a:xfrm>
                <a:off x="8186374" y="5346804"/>
                <a:ext cx="410991" cy="156740"/>
                <a:chOff x="4924" y="2300"/>
                <a:chExt cx="192" cy="56"/>
              </a:xfrm>
            </p:grpSpPr>
            <p:sp>
              <p:nvSpPr>
                <p:cNvPr id="218" name="AutoShape 285"/>
                <p:cNvSpPr>
                  <a:spLocks noChangeArrowheads="1"/>
                </p:cNvSpPr>
                <p:nvPr/>
              </p:nvSpPr>
              <p:spPr bwMode="auto">
                <a:xfrm rot="5400000">
                  <a:off x="4940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219" name="AutoShape 286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5044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29" name="Group 344"/>
            <p:cNvGrpSpPr>
              <a:grpSpLocks/>
            </p:cNvGrpSpPr>
            <p:nvPr/>
          </p:nvGrpSpPr>
          <p:grpSpPr bwMode="auto">
            <a:xfrm>
              <a:off x="8238690" y="2909415"/>
              <a:ext cx="291119" cy="263099"/>
              <a:chOff x="4966" y="1280"/>
              <a:chExt cx="94" cy="94"/>
            </a:xfrm>
            <a:solidFill>
              <a:srgbClr val="FFFF00"/>
            </a:solidFill>
          </p:grpSpPr>
          <p:sp>
            <p:nvSpPr>
              <p:cNvPr id="330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1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2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3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34" name="Group 344"/>
            <p:cNvGrpSpPr>
              <a:grpSpLocks/>
            </p:cNvGrpSpPr>
            <p:nvPr/>
          </p:nvGrpSpPr>
          <p:grpSpPr bwMode="auto">
            <a:xfrm>
              <a:off x="8238690" y="4181615"/>
              <a:ext cx="291119" cy="263099"/>
              <a:chOff x="4966" y="1280"/>
              <a:chExt cx="94" cy="94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335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6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7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8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cxnSp>
          <p:nvCxnSpPr>
            <p:cNvPr id="34" name="Connecteur en angle 33"/>
            <p:cNvCxnSpPr/>
            <p:nvPr/>
          </p:nvCxnSpPr>
          <p:spPr bwMode="auto">
            <a:xfrm rot="16200000" flipH="1">
              <a:off x="6638972" y="3208561"/>
              <a:ext cx="3560939" cy="496620"/>
            </a:xfrm>
            <a:prstGeom prst="bentConnector3">
              <a:avLst>
                <a:gd name="adj1" fmla="val 14264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343" name="Group 344"/>
            <p:cNvGrpSpPr>
              <a:grpSpLocks/>
            </p:cNvGrpSpPr>
            <p:nvPr/>
          </p:nvGrpSpPr>
          <p:grpSpPr bwMode="auto">
            <a:xfrm>
              <a:off x="8238690" y="4605116"/>
              <a:ext cx="291119" cy="263099"/>
              <a:chOff x="4966" y="1280"/>
              <a:chExt cx="94" cy="94"/>
            </a:xfrm>
            <a:solidFill>
              <a:srgbClr val="0070C0"/>
            </a:solidFill>
          </p:grpSpPr>
          <p:sp>
            <p:nvSpPr>
              <p:cNvPr id="344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45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46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47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sp>
        <p:nvSpPr>
          <p:cNvPr id="144" name="Freeform 208"/>
          <p:cNvSpPr>
            <a:spLocks/>
          </p:cNvSpPr>
          <p:nvPr>
            <p:custDataLst>
              <p:tags r:id="rId9"/>
            </p:custDataLst>
          </p:nvPr>
        </p:nvSpPr>
        <p:spPr bwMode="auto">
          <a:xfrm>
            <a:off x="1170139" y="1054100"/>
            <a:ext cx="1652299" cy="1290385"/>
          </a:xfrm>
          <a:custGeom>
            <a:avLst/>
            <a:gdLst>
              <a:gd name="T0" fmla="*/ 0 w 662"/>
              <a:gd name="T1" fmla="*/ 0 h 489"/>
              <a:gd name="T2" fmla="*/ 0 w 662"/>
              <a:gd name="T3" fmla="*/ 488 h 489"/>
              <a:gd name="T4" fmla="*/ 661 w 662"/>
              <a:gd name="T5" fmla="*/ 488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62" h="489">
                <a:moveTo>
                  <a:pt x="0" y="0"/>
                </a:moveTo>
                <a:lnTo>
                  <a:pt x="0" y="488"/>
                </a:lnTo>
                <a:lnTo>
                  <a:pt x="661" y="48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8" name="Ellipse 47"/>
          <p:cNvSpPr/>
          <p:nvPr>
            <p:custDataLst>
              <p:tags r:id="rId10"/>
            </p:custDataLst>
          </p:nvPr>
        </p:nvSpPr>
        <p:spPr bwMode="auto">
          <a:xfrm>
            <a:off x="3132666" y="4075643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7" name="Ellipse 406"/>
          <p:cNvSpPr/>
          <p:nvPr>
            <p:custDataLst>
              <p:tags r:id="rId11"/>
            </p:custDataLst>
          </p:nvPr>
        </p:nvSpPr>
        <p:spPr bwMode="auto">
          <a:xfrm>
            <a:off x="3131418" y="4861460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5" name="Rectangle 95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343612" y="2389928"/>
            <a:ext cx="667328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Q1,0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7" name="Rectangle 96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353137" y="2824300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Q1,1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9" name="Rectangle 97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353137" y="3210551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Q1,2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6" name="Rectangle 99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353137" y="3630389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Q1,3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7" name="Rectangle 100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353137" y="4050227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Q1,4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8" name="Rectangle 101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353137" y="4503653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Q1,5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2" name="Rectangle 102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6353137" y="4923491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Q1,6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5" name="Rectangle 414"/>
          <p:cNvSpPr/>
          <p:nvPr>
            <p:custDataLst>
              <p:tags r:id="rId19"/>
            </p:custDataLst>
          </p:nvPr>
        </p:nvSpPr>
        <p:spPr bwMode="auto">
          <a:xfrm>
            <a:off x="253476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6" name="Rectangle 415"/>
          <p:cNvSpPr/>
          <p:nvPr>
            <p:custDataLst>
              <p:tags r:id="rId20"/>
            </p:custDataLst>
          </p:nvPr>
        </p:nvSpPr>
        <p:spPr bwMode="auto">
          <a:xfrm>
            <a:off x="279700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7" name="Rectangle 416"/>
          <p:cNvSpPr/>
          <p:nvPr>
            <p:custDataLst>
              <p:tags r:id="rId21"/>
            </p:custDataLst>
          </p:nvPr>
        </p:nvSpPr>
        <p:spPr bwMode="auto">
          <a:xfrm>
            <a:off x="305924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8" name="Rectangle 417"/>
          <p:cNvSpPr/>
          <p:nvPr>
            <p:custDataLst>
              <p:tags r:id="rId22"/>
            </p:custDataLst>
          </p:nvPr>
        </p:nvSpPr>
        <p:spPr bwMode="auto">
          <a:xfrm>
            <a:off x="332148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9" name="Rectangle 418"/>
          <p:cNvSpPr/>
          <p:nvPr>
            <p:custDataLst>
              <p:tags r:id="rId23"/>
            </p:custDataLst>
          </p:nvPr>
        </p:nvSpPr>
        <p:spPr bwMode="auto">
          <a:xfrm>
            <a:off x="358372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0" name="Rectangle 419"/>
          <p:cNvSpPr/>
          <p:nvPr>
            <p:custDataLst>
              <p:tags r:id="rId24"/>
            </p:custDataLst>
          </p:nvPr>
        </p:nvSpPr>
        <p:spPr bwMode="auto">
          <a:xfrm>
            <a:off x="4108199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1" name="Rectangle 420"/>
          <p:cNvSpPr/>
          <p:nvPr>
            <p:custDataLst>
              <p:tags r:id="rId25"/>
            </p:custDataLst>
          </p:nvPr>
        </p:nvSpPr>
        <p:spPr bwMode="auto">
          <a:xfrm>
            <a:off x="384596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3" name="Rectangle 2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-91625" y="6150431"/>
            <a:ext cx="9280525" cy="646973"/>
          </a:xfrm>
          <a:prstGeom prst="rect">
            <a:avLst/>
          </a:prstGeom>
          <a:solidFill>
            <a:schemeClr val="bg1">
              <a:alpha val="28000"/>
            </a:schemeClr>
          </a:solidFill>
          <a:ln>
            <a:noFill/>
          </a:ln>
          <a:effectLst/>
          <a:extLst/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2°)  Le microprocesseur </a:t>
            </a:r>
            <a:r>
              <a:rPr lang="el-GR" sz="1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μ</a:t>
            </a:r>
            <a:r>
              <a:rPr lang="fr-FR" sz="1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 </a:t>
            </a:r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lit  ensuite le programme et stocke les  résultats dans la Mémoire Interface de  Sortie  MIS, cliquez  sur   </a:t>
            </a:r>
            <a:r>
              <a:rPr lang="el-GR" sz="1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μ</a:t>
            </a:r>
            <a:r>
              <a:rPr lang="fr-FR" sz="1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.</a:t>
            </a:r>
            <a:endParaRPr lang="fr-FR" sz="18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ZoneTexte 4"/>
          <p:cNvSpPr txBox="1"/>
          <p:nvPr>
            <p:custDataLst>
              <p:tags r:id="rId27"/>
            </p:custDataLst>
          </p:nvPr>
        </p:nvSpPr>
        <p:spPr>
          <a:xfrm>
            <a:off x="2445207" y="5497966"/>
            <a:ext cx="630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MIE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oneTexte 5"/>
          <p:cNvSpPr txBox="1"/>
          <p:nvPr>
            <p:custDataLst>
              <p:tags r:id="rId28"/>
            </p:custDataLst>
          </p:nvPr>
        </p:nvSpPr>
        <p:spPr>
          <a:xfrm>
            <a:off x="2510940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5" name="ZoneTexte 424"/>
          <p:cNvSpPr txBox="1"/>
          <p:nvPr>
            <p:custDataLst>
              <p:tags r:id="rId29"/>
            </p:custDataLst>
          </p:nvPr>
        </p:nvSpPr>
        <p:spPr>
          <a:xfrm>
            <a:off x="2749360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6" name="ZoneTexte 425"/>
          <p:cNvSpPr txBox="1"/>
          <p:nvPr>
            <p:custDataLst>
              <p:tags r:id="rId30"/>
            </p:custDataLst>
          </p:nvPr>
        </p:nvSpPr>
        <p:spPr>
          <a:xfrm>
            <a:off x="3036869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7" name="ZoneTexte 426"/>
          <p:cNvSpPr txBox="1"/>
          <p:nvPr>
            <p:custDataLst>
              <p:tags r:id="rId31"/>
            </p:custDataLst>
          </p:nvPr>
        </p:nvSpPr>
        <p:spPr>
          <a:xfrm>
            <a:off x="3297660" y="5732111"/>
            <a:ext cx="235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8" name="ZoneTexte 427"/>
          <p:cNvSpPr txBox="1"/>
          <p:nvPr>
            <p:custDataLst>
              <p:tags r:id="rId32"/>
            </p:custDataLst>
          </p:nvPr>
        </p:nvSpPr>
        <p:spPr>
          <a:xfrm>
            <a:off x="3559900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9" name="ZoneTexte 428"/>
          <p:cNvSpPr txBox="1"/>
          <p:nvPr>
            <p:custDataLst>
              <p:tags r:id="rId33"/>
            </p:custDataLst>
          </p:nvPr>
        </p:nvSpPr>
        <p:spPr>
          <a:xfrm>
            <a:off x="3807956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2" name="Rectangle 241"/>
          <p:cNvSpPr/>
          <p:nvPr>
            <p:custDataLst>
              <p:tags r:id="rId34"/>
            </p:custDataLst>
          </p:nvPr>
        </p:nvSpPr>
        <p:spPr bwMode="auto">
          <a:xfrm>
            <a:off x="496686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43" name="Rectangle 242"/>
          <p:cNvSpPr/>
          <p:nvPr>
            <p:custDataLst>
              <p:tags r:id="rId35"/>
            </p:custDataLst>
          </p:nvPr>
        </p:nvSpPr>
        <p:spPr bwMode="auto">
          <a:xfrm>
            <a:off x="522910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4" name="Rectangle 243"/>
          <p:cNvSpPr/>
          <p:nvPr>
            <p:custDataLst>
              <p:tags r:id="rId36"/>
            </p:custDataLst>
          </p:nvPr>
        </p:nvSpPr>
        <p:spPr bwMode="auto">
          <a:xfrm>
            <a:off x="549134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45" name="Rectangle 244"/>
          <p:cNvSpPr/>
          <p:nvPr>
            <p:custDataLst>
              <p:tags r:id="rId37"/>
            </p:custDataLst>
          </p:nvPr>
        </p:nvSpPr>
        <p:spPr bwMode="auto">
          <a:xfrm>
            <a:off x="575358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46" name="Rectangle 245"/>
          <p:cNvSpPr/>
          <p:nvPr>
            <p:custDataLst>
              <p:tags r:id="rId38"/>
            </p:custDataLst>
          </p:nvPr>
        </p:nvSpPr>
        <p:spPr bwMode="auto">
          <a:xfrm>
            <a:off x="601582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47" name="Rectangle 246"/>
          <p:cNvSpPr/>
          <p:nvPr>
            <p:custDataLst>
              <p:tags r:id="rId39"/>
            </p:custDataLst>
          </p:nvPr>
        </p:nvSpPr>
        <p:spPr bwMode="auto">
          <a:xfrm>
            <a:off x="6540307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48" name="Rectangle 247"/>
          <p:cNvSpPr/>
          <p:nvPr>
            <p:custDataLst>
              <p:tags r:id="rId40"/>
            </p:custDataLst>
          </p:nvPr>
        </p:nvSpPr>
        <p:spPr bwMode="auto">
          <a:xfrm>
            <a:off x="627806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49" name="ZoneTexte 248"/>
          <p:cNvSpPr txBox="1"/>
          <p:nvPr>
            <p:custDataLst>
              <p:tags r:id="rId41"/>
            </p:custDataLst>
          </p:nvPr>
        </p:nvSpPr>
        <p:spPr>
          <a:xfrm>
            <a:off x="6333362" y="5497966"/>
            <a:ext cx="6367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MIS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9" name="Rectangle 55"/>
          <p:cNvSpPr>
            <a:spLocks noChangeArrowheads="1"/>
          </p:cNvSpPr>
          <p:nvPr>
            <p:custDataLst>
              <p:tags r:id="rId42"/>
            </p:custDataLst>
          </p:nvPr>
        </p:nvSpPr>
        <p:spPr bwMode="auto">
          <a:xfrm>
            <a:off x="3802372" y="4564283"/>
            <a:ext cx="1945779" cy="1200971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Avec un programme</a:t>
            </a:r>
            <a:endParaRPr lang="fr-FR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6" name="Line 7"/>
          <p:cNvSpPr>
            <a:spLocks noChangeShapeType="1"/>
          </p:cNvSpPr>
          <p:nvPr>
            <p:custDataLst>
              <p:tags r:id="rId43"/>
            </p:custDataLst>
          </p:nvPr>
        </p:nvSpPr>
        <p:spPr bwMode="auto">
          <a:xfrm>
            <a:off x="3859068" y="2453642"/>
            <a:ext cx="0" cy="62941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7" name="Line 8"/>
          <p:cNvSpPr>
            <a:spLocks noChangeShapeType="1"/>
          </p:cNvSpPr>
          <p:nvPr>
            <p:custDataLst>
              <p:tags r:id="rId44"/>
            </p:custDataLst>
          </p:nvPr>
        </p:nvSpPr>
        <p:spPr bwMode="auto">
          <a:xfrm>
            <a:off x="5570163" y="2466755"/>
            <a:ext cx="0" cy="62941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9" name="Line 9"/>
          <p:cNvSpPr>
            <a:spLocks noChangeShapeType="1"/>
          </p:cNvSpPr>
          <p:nvPr>
            <p:custDataLst>
              <p:tags r:id="rId45"/>
            </p:custDataLst>
          </p:nvPr>
        </p:nvSpPr>
        <p:spPr bwMode="auto">
          <a:xfrm>
            <a:off x="3856903" y="2647713"/>
            <a:ext cx="1713260" cy="786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2" name="Rectangle 11"/>
          <p:cNvSpPr>
            <a:spLocks noChangeArrowheads="1"/>
          </p:cNvSpPr>
          <p:nvPr>
            <p:custDataLst>
              <p:tags r:id="rId46"/>
            </p:custDataLst>
          </p:nvPr>
        </p:nvSpPr>
        <p:spPr bwMode="auto">
          <a:xfrm>
            <a:off x="4084326" y="2545432"/>
            <a:ext cx="62812" cy="272748"/>
          </a:xfrm>
          <a:prstGeom prst="rect">
            <a:avLst/>
          </a:prstGeom>
          <a:solidFill>
            <a:srgbClr val="58C754"/>
          </a:solidFill>
          <a:ln w="2857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3" name="Oval 12"/>
          <p:cNvSpPr>
            <a:spLocks noChangeArrowheads="1"/>
          </p:cNvSpPr>
          <p:nvPr>
            <p:custDataLst>
              <p:tags r:id="rId47"/>
            </p:custDataLst>
          </p:nvPr>
        </p:nvSpPr>
        <p:spPr bwMode="auto">
          <a:xfrm>
            <a:off x="4047505" y="2477245"/>
            <a:ext cx="127790" cy="97035"/>
          </a:xfrm>
          <a:prstGeom prst="rect">
            <a:avLst/>
          </a:prstGeom>
          <a:solidFill>
            <a:srgbClr val="58C75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4" name="Oval 13"/>
          <p:cNvSpPr>
            <a:spLocks noChangeArrowheads="1"/>
          </p:cNvSpPr>
          <p:nvPr>
            <p:custDataLst>
              <p:tags r:id="rId48"/>
            </p:custDataLst>
          </p:nvPr>
        </p:nvSpPr>
        <p:spPr bwMode="auto">
          <a:xfrm>
            <a:off x="4056169" y="2749993"/>
            <a:ext cx="125624" cy="107525"/>
          </a:xfrm>
          <a:prstGeom prst="rect">
            <a:avLst/>
          </a:prstGeom>
          <a:solidFill>
            <a:srgbClr val="58C75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287" name="Group 18"/>
          <p:cNvGrpSpPr>
            <a:grpSpLocks/>
          </p:cNvGrpSpPr>
          <p:nvPr>
            <p:custDataLst>
              <p:tags r:id="rId49"/>
            </p:custDataLst>
          </p:nvPr>
        </p:nvGrpSpPr>
        <p:grpSpPr bwMode="auto">
          <a:xfrm>
            <a:off x="4718947" y="2479868"/>
            <a:ext cx="136455" cy="338312"/>
            <a:chOff x="3085" y="1717"/>
            <a:chExt cx="63" cy="129"/>
          </a:xfrm>
        </p:grpSpPr>
        <p:sp>
          <p:nvSpPr>
            <p:cNvPr id="289" name="Rectangle 15"/>
            <p:cNvSpPr>
              <a:spLocks noChangeArrowheads="1"/>
            </p:cNvSpPr>
            <p:nvPr/>
          </p:nvSpPr>
          <p:spPr bwMode="auto">
            <a:xfrm>
              <a:off x="3097" y="1742"/>
              <a:ext cx="29" cy="88"/>
            </a:xfrm>
            <a:prstGeom prst="rect">
              <a:avLst/>
            </a:prstGeom>
            <a:solidFill>
              <a:srgbClr val="58C754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90" name="Oval 16"/>
            <p:cNvSpPr>
              <a:spLocks noChangeArrowheads="1"/>
            </p:cNvSpPr>
            <p:nvPr/>
          </p:nvSpPr>
          <p:spPr bwMode="auto">
            <a:xfrm>
              <a:off x="3090" y="1717"/>
              <a:ext cx="45" cy="31"/>
            </a:xfrm>
            <a:prstGeom prst="rect">
              <a:avLst/>
            </a:prstGeom>
            <a:solidFill>
              <a:srgbClr val="58C7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91" name="Oval 17"/>
            <p:cNvSpPr>
              <a:spLocks noChangeArrowheads="1"/>
            </p:cNvSpPr>
            <p:nvPr/>
          </p:nvSpPr>
          <p:spPr bwMode="auto">
            <a:xfrm>
              <a:off x="3085" y="1817"/>
              <a:ext cx="63" cy="29"/>
            </a:xfrm>
            <a:prstGeom prst="rect">
              <a:avLst/>
            </a:prstGeom>
            <a:solidFill>
              <a:srgbClr val="58C7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288" name="Line 19"/>
          <p:cNvSpPr>
            <a:spLocks noChangeShapeType="1"/>
          </p:cNvSpPr>
          <p:nvPr>
            <p:custDataLst>
              <p:tags r:id="rId50"/>
            </p:custDataLst>
          </p:nvPr>
        </p:nvSpPr>
        <p:spPr bwMode="auto">
          <a:xfrm flipV="1">
            <a:off x="4688624" y="2597884"/>
            <a:ext cx="199267" cy="12326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2" name="Oval 25"/>
          <p:cNvSpPr>
            <a:spLocks noChangeArrowheads="1"/>
          </p:cNvSpPr>
          <p:nvPr>
            <p:custDataLst>
              <p:tags r:id="rId51"/>
            </p:custDataLst>
          </p:nvPr>
        </p:nvSpPr>
        <p:spPr bwMode="auto">
          <a:xfrm>
            <a:off x="5035175" y="2513962"/>
            <a:ext cx="454848" cy="275370"/>
          </a:xfrm>
          <a:prstGeom prst="ellipse">
            <a:avLst/>
          </a:prstGeom>
          <a:solidFill>
            <a:srgbClr val="58C754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8" name="Rectangle 28"/>
          <p:cNvSpPr>
            <a:spLocks noChangeArrowheads="1"/>
          </p:cNvSpPr>
          <p:nvPr>
            <p:custDataLst>
              <p:tags r:id="rId52"/>
            </p:custDataLst>
          </p:nvPr>
        </p:nvSpPr>
        <p:spPr bwMode="auto">
          <a:xfrm>
            <a:off x="3839575" y="2238591"/>
            <a:ext cx="607539" cy="33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I0,4</a:t>
            </a:r>
            <a:endParaRPr lang="fr-FR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0" name="Rectangle 29"/>
          <p:cNvSpPr>
            <a:spLocks noChangeArrowheads="1"/>
          </p:cNvSpPr>
          <p:nvPr>
            <p:custDataLst>
              <p:tags r:id="rId53"/>
            </p:custDataLst>
          </p:nvPr>
        </p:nvSpPr>
        <p:spPr bwMode="auto">
          <a:xfrm>
            <a:off x="4511017" y="2235968"/>
            <a:ext cx="607539" cy="33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I0,1</a:t>
            </a:r>
          </a:p>
        </p:txBody>
      </p:sp>
      <p:sp>
        <p:nvSpPr>
          <p:cNvPr id="254" name="Rectangle 32"/>
          <p:cNvSpPr>
            <a:spLocks noChangeArrowheads="1"/>
          </p:cNvSpPr>
          <p:nvPr>
            <p:custDataLst>
              <p:tags r:id="rId54"/>
            </p:custDataLst>
          </p:nvPr>
        </p:nvSpPr>
        <p:spPr bwMode="auto">
          <a:xfrm>
            <a:off x="3730679" y="1989070"/>
            <a:ext cx="886461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LADDER</a:t>
            </a:r>
          </a:p>
        </p:txBody>
      </p:sp>
      <p:sp>
        <p:nvSpPr>
          <p:cNvPr id="295" name="ZoneTexte 294"/>
          <p:cNvSpPr txBox="1"/>
          <p:nvPr>
            <p:custDataLst>
              <p:tags r:id="rId55"/>
            </p:custDataLst>
          </p:nvPr>
        </p:nvSpPr>
        <p:spPr>
          <a:xfrm>
            <a:off x="3567520" y="572449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8" name="Connecteur droit avec flèche 7"/>
          <p:cNvCxnSpPr/>
          <p:nvPr>
            <p:custDataLst>
              <p:tags r:id="rId56"/>
            </p:custDataLst>
          </p:nvPr>
        </p:nvCxnSpPr>
        <p:spPr bwMode="auto">
          <a:xfrm>
            <a:off x="3845960" y="2636175"/>
            <a:ext cx="756520" cy="1547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6" name="ZoneTexte 295"/>
          <p:cNvSpPr txBox="1"/>
          <p:nvPr>
            <p:custDataLst>
              <p:tags r:id="rId57"/>
            </p:custDataLst>
          </p:nvPr>
        </p:nvSpPr>
        <p:spPr>
          <a:xfrm>
            <a:off x="2757940" y="573973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7" name="ZoneTexte 296"/>
          <p:cNvSpPr txBox="1"/>
          <p:nvPr>
            <p:custDataLst>
              <p:tags r:id="rId58"/>
            </p:custDataLst>
          </p:nvPr>
        </p:nvSpPr>
        <p:spPr>
          <a:xfrm>
            <a:off x="4070576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30" name="ZoneTexte 429"/>
          <p:cNvSpPr txBox="1"/>
          <p:nvPr>
            <p:custDataLst>
              <p:tags r:id="rId59"/>
            </p:custDataLst>
          </p:nvPr>
        </p:nvSpPr>
        <p:spPr>
          <a:xfrm>
            <a:off x="5136835" y="3472659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8" name="ZoneTexte 297"/>
          <p:cNvSpPr txBox="1"/>
          <p:nvPr>
            <p:custDataLst>
              <p:tags r:id="rId60"/>
            </p:custDataLst>
          </p:nvPr>
        </p:nvSpPr>
        <p:spPr>
          <a:xfrm>
            <a:off x="5192868" y="573973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299" name="Connecteur droit avec flèche 298"/>
          <p:cNvCxnSpPr/>
          <p:nvPr>
            <p:custDataLst>
              <p:tags r:id="rId61"/>
            </p:custDataLst>
          </p:nvPr>
        </p:nvCxnSpPr>
        <p:spPr bwMode="auto">
          <a:xfrm>
            <a:off x="4285846" y="2636175"/>
            <a:ext cx="756520" cy="1547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0" name="Oval 25"/>
          <p:cNvSpPr>
            <a:spLocks noChangeArrowheads="1"/>
          </p:cNvSpPr>
          <p:nvPr>
            <p:custDataLst>
              <p:tags r:id="rId62"/>
            </p:custDataLst>
          </p:nvPr>
        </p:nvSpPr>
        <p:spPr bwMode="auto">
          <a:xfrm>
            <a:off x="5025100" y="2506359"/>
            <a:ext cx="454848" cy="275370"/>
          </a:xfrm>
          <a:prstGeom prst="ellipse">
            <a:avLst/>
          </a:prstGeom>
          <a:solidFill>
            <a:srgbClr val="58C754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3" name="Rectangle 26"/>
          <p:cNvSpPr>
            <a:spLocks noChangeArrowheads="1"/>
          </p:cNvSpPr>
          <p:nvPr>
            <p:custDataLst>
              <p:tags r:id="rId63"/>
            </p:custDataLst>
          </p:nvPr>
        </p:nvSpPr>
        <p:spPr bwMode="auto">
          <a:xfrm>
            <a:off x="5165132" y="2424794"/>
            <a:ext cx="210096" cy="482554"/>
          </a:xfrm>
          <a:prstGeom prst="rect">
            <a:avLst/>
          </a:prstGeom>
          <a:solidFill>
            <a:srgbClr val="58C75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1" name="Rectangle 30"/>
          <p:cNvSpPr>
            <a:spLocks noChangeArrowheads="1"/>
          </p:cNvSpPr>
          <p:nvPr>
            <p:custDataLst>
              <p:tags r:id="rId64"/>
            </p:custDataLst>
          </p:nvPr>
        </p:nvSpPr>
        <p:spPr bwMode="auto">
          <a:xfrm>
            <a:off x="5028364" y="2225478"/>
            <a:ext cx="682879" cy="33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Q1,1</a:t>
            </a:r>
            <a:endParaRPr lang="fr-FR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4" name="ZoneTexte 273"/>
          <p:cNvSpPr txBox="1"/>
          <p:nvPr>
            <p:custDataLst>
              <p:tags r:id="rId65"/>
            </p:custDataLst>
          </p:nvPr>
        </p:nvSpPr>
        <p:spPr>
          <a:xfrm>
            <a:off x="3490170" y="1401376"/>
            <a:ext cx="1500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Power On    Off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5" name="ZoneTexte 274"/>
          <p:cNvSpPr txBox="1"/>
          <p:nvPr>
            <p:custDataLst>
              <p:tags r:id="rId66"/>
            </p:custDataLst>
          </p:nvPr>
        </p:nvSpPr>
        <p:spPr>
          <a:xfrm>
            <a:off x="5199341" y="1406672"/>
            <a:ext cx="10743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Run</a:t>
            </a:r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Stop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6" name="Ellipse 275"/>
          <p:cNvSpPr/>
          <p:nvPr>
            <p:custDataLst>
              <p:tags r:id="rId67"/>
            </p:custDataLst>
          </p:nvPr>
        </p:nvSpPr>
        <p:spPr bwMode="auto">
          <a:xfrm>
            <a:off x="3358288" y="1567009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7" name="Ellipse 276"/>
          <p:cNvSpPr/>
          <p:nvPr>
            <p:custDataLst>
              <p:tags r:id="rId68"/>
            </p:custDataLst>
          </p:nvPr>
        </p:nvSpPr>
        <p:spPr bwMode="auto">
          <a:xfrm>
            <a:off x="5067883" y="1559604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4" name="Ellipse 283"/>
          <p:cNvSpPr/>
          <p:nvPr>
            <p:custDataLst>
              <p:tags r:id="rId69"/>
            </p:custDataLst>
          </p:nvPr>
        </p:nvSpPr>
        <p:spPr bwMode="auto">
          <a:xfrm>
            <a:off x="5067883" y="1559604"/>
            <a:ext cx="174571" cy="174333"/>
          </a:xfrm>
          <a:prstGeom prst="ellipse">
            <a:avLst/>
          </a:prstGeom>
          <a:solidFill>
            <a:srgbClr val="FFFF00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27000">
              <a:srgbClr val="FFC000"/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5" name="Ellipse 284"/>
          <p:cNvSpPr/>
          <p:nvPr>
            <p:custDataLst>
              <p:tags r:id="rId70"/>
            </p:custDataLst>
          </p:nvPr>
        </p:nvSpPr>
        <p:spPr bwMode="auto">
          <a:xfrm>
            <a:off x="3358287" y="1559604"/>
            <a:ext cx="174571" cy="174333"/>
          </a:xfrm>
          <a:prstGeom prst="ellipse">
            <a:avLst/>
          </a:prstGeom>
          <a:solidFill>
            <a:srgbClr val="FFFF00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27000">
              <a:srgbClr val="FFC000"/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6" name="Rectangle 285">
            <a:hlinkClick r:id="rId81" action="ppaction://hlinksldjump"/>
          </p:cNvPr>
          <p:cNvSpPr/>
          <p:nvPr>
            <p:custDataLst>
              <p:tags r:id="rId71"/>
            </p:custDataLst>
          </p:nvPr>
        </p:nvSpPr>
        <p:spPr bwMode="auto">
          <a:xfrm>
            <a:off x="5268436" y="1654176"/>
            <a:ext cx="441427" cy="296257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1" name="Rectangle 300"/>
          <p:cNvSpPr/>
          <p:nvPr>
            <p:custDataLst>
              <p:tags r:id="rId72"/>
            </p:custDataLst>
          </p:nvPr>
        </p:nvSpPr>
        <p:spPr bwMode="auto">
          <a:xfrm>
            <a:off x="5257550" y="1654175"/>
            <a:ext cx="830424" cy="287498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2" name="Rectangle 301"/>
          <p:cNvSpPr/>
          <p:nvPr>
            <p:custDataLst>
              <p:tags r:id="rId73"/>
            </p:custDataLst>
          </p:nvPr>
        </p:nvSpPr>
        <p:spPr bwMode="auto">
          <a:xfrm>
            <a:off x="3909869" y="1654175"/>
            <a:ext cx="831600" cy="2952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3" name="Rectangle 302">
            <a:hlinkClick r:id="rId82" action="ppaction://hlinksldjump"/>
          </p:cNvPr>
          <p:cNvSpPr/>
          <p:nvPr>
            <p:custDataLst>
              <p:tags r:id="rId74"/>
            </p:custDataLst>
          </p:nvPr>
        </p:nvSpPr>
        <p:spPr bwMode="auto">
          <a:xfrm>
            <a:off x="3909868" y="1646770"/>
            <a:ext cx="442800" cy="295200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304" name="Group 114"/>
          <p:cNvGrpSpPr>
            <a:grpSpLocks/>
          </p:cNvGrpSpPr>
          <p:nvPr>
            <p:custDataLst>
              <p:tags r:id="rId75"/>
            </p:custDataLst>
          </p:nvPr>
        </p:nvGrpSpPr>
        <p:grpSpPr bwMode="auto">
          <a:xfrm>
            <a:off x="4516412" y="984299"/>
            <a:ext cx="1911829" cy="838357"/>
            <a:chOff x="2823" y="608"/>
            <a:chExt cx="1360" cy="424"/>
          </a:xfrm>
        </p:grpSpPr>
        <p:sp>
          <p:nvSpPr>
            <p:cNvPr id="305" name="Line 112"/>
            <p:cNvSpPr>
              <a:spLocks noChangeShapeType="1"/>
            </p:cNvSpPr>
            <p:nvPr/>
          </p:nvSpPr>
          <p:spPr bwMode="auto">
            <a:xfrm>
              <a:off x="3876" y="780"/>
              <a:ext cx="292" cy="2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06" name="Rectangle 113"/>
            <p:cNvSpPr>
              <a:spLocks noChangeArrowheads="1"/>
            </p:cNvSpPr>
            <p:nvPr/>
          </p:nvSpPr>
          <p:spPr bwMode="auto">
            <a:xfrm>
              <a:off x="2823" y="608"/>
              <a:ext cx="1360" cy="265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de sorties</a:t>
              </a:r>
            </a:p>
          </p:txBody>
        </p:sp>
      </p:grpSp>
      <p:grpSp>
        <p:nvGrpSpPr>
          <p:cNvPr id="307" name="Group 288"/>
          <p:cNvGrpSpPr>
            <a:grpSpLocks/>
          </p:cNvGrpSpPr>
          <p:nvPr>
            <p:custDataLst>
              <p:tags r:id="rId76"/>
            </p:custDataLst>
          </p:nvPr>
        </p:nvGrpSpPr>
        <p:grpSpPr bwMode="auto">
          <a:xfrm>
            <a:off x="6194425" y="341314"/>
            <a:ext cx="2970213" cy="1631951"/>
            <a:chOff x="-134" y="201"/>
            <a:chExt cx="1871" cy="1028"/>
          </a:xfrm>
        </p:grpSpPr>
        <p:sp>
          <p:nvSpPr>
            <p:cNvPr id="308" name="Rectangle 271"/>
            <p:cNvSpPr>
              <a:spLocks noChangeArrowheads="1"/>
            </p:cNvSpPr>
            <p:nvPr/>
          </p:nvSpPr>
          <p:spPr bwMode="auto">
            <a:xfrm>
              <a:off x="-85" y="203"/>
              <a:ext cx="1779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09" name="Rectangle 272"/>
            <p:cNvSpPr>
              <a:spLocks noChangeArrowheads="1"/>
            </p:cNvSpPr>
            <p:nvPr/>
          </p:nvSpPr>
          <p:spPr bwMode="auto">
            <a:xfrm>
              <a:off x="-134" y="201"/>
              <a:ext cx="1871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des  récepteurs  commutés   par  les  sorties   API</a:t>
              </a:r>
            </a:p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valeur   suivant  récepteurs</a:t>
              </a: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312" name="Group 288"/>
          <p:cNvGrpSpPr>
            <a:grpSpLocks/>
          </p:cNvGrpSpPr>
          <p:nvPr>
            <p:custDataLst>
              <p:tags r:id="rId77"/>
            </p:custDataLst>
          </p:nvPr>
        </p:nvGrpSpPr>
        <p:grpSpPr bwMode="auto">
          <a:xfrm>
            <a:off x="-111125" y="290513"/>
            <a:ext cx="3019425" cy="1631951"/>
            <a:chOff x="-70" y="183"/>
            <a:chExt cx="1902" cy="1028"/>
          </a:xfrm>
        </p:grpSpPr>
        <p:sp>
          <p:nvSpPr>
            <p:cNvPr id="314" name="Rectangle 271"/>
            <p:cNvSpPr>
              <a:spLocks noChangeArrowheads="1"/>
            </p:cNvSpPr>
            <p:nvPr/>
          </p:nvSpPr>
          <p:spPr bwMode="auto">
            <a:xfrm>
              <a:off x="0" y="203"/>
              <a:ext cx="1770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15" name="Rectangle 272"/>
            <p:cNvSpPr>
              <a:spLocks noChangeArrowheads="1"/>
            </p:cNvSpPr>
            <p:nvPr/>
          </p:nvSpPr>
          <p:spPr bwMode="auto">
            <a:xfrm>
              <a:off x="-70" y="183"/>
              <a:ext cx="1902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servant   à   "véhiculer"  </a:t>
              </a: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les  </a:t>
              </a:r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informations  physiques </a:t>
              </a:r>
            </a:p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 valeur  suivant    API </a:t>
              </a:r>
              <a:endParaRPr lang="fr-FR" sz="1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310" name="Rectangle 309"/>
          <p:cNvSpPr/>
          <p:nvPr>
            <p:custDataLst>
              <p:tags r:id="rId78"/>
            </p:custDataLst>
          </p:nvPr>
        </p:nvSpPr>
        <p:spPr>
          <a:xfrm>
            <a:off x="-28169" y="5507900"/>
            <a:ext cx="23871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Cycle de scrutation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0326957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0069 L -0.00052 -0.03032 L 0.01684 -0.07153 L 0.03195 -0.09144 L 0.04028 -0.11366 L 0.04601 -0.33704 " pathEditMode="relative" ptsTypes="AAAAAA">
                                      <p:cBhvr>
                                        <p:cTn id="24" dur="20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250"/>
                            </p:stCondLst>
                            <p:childTnLst>
                              <p:par>
                                <p:cTn id="3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7037E-7 L 0.03333 3.7037E-7 " pathEditMode="relative" rAng="0" ptsTypes="AA">
                                      <p:cBhvr>
                                        <p:cTn id="31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7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250"/>
                            </p:stCondLst>
                            <p:childTnLst>
                              <p:par>
                                <p:cTn id="3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333 4.81481E-6 L 0.07083 0.00023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8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350"/>
                            </p:stCondLst>
                            <p:childTnLst>
                              <p:par>
                                <p:cTn id="42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07407E-6 L -1.94444E-6 -0.04884 L 0.00365 -0.05625 L 0.01094 -0.06296 L 0.02136 -0.0662 L 0.14618 -0.10254 L 0.17136 -0.12731 L 0.18368 -0.16713 L 0.20261 -0.33588 " pathEditMode="relative" rAng="0" ptsTypes="AAAAAAAAA">
                                      <p:cBhvr>
                                        <p:cTn id="43" dur="20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22" y="-1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35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75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1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600"/>
                            </p:stCondLst>
                            <p:childTnLst>
                              <p:par>
                                <p:cTn id="53" presetID="42" presetClass="path" presetSubtype="0" accel="50000" decel="50000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7083 0.00024 L 0.12396 0.00024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6" y="0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1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1600"/>
                            </p:stCondLst>
                            <p:childTnLst>
                              <p:par>
                                <p:cTn id="62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48148E-6 L 0.00591 0.3287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4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" y="1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3600"/>
                            </p:stCondLst>
                            <p:childTnLst>
                              <p:par>
                                <p:cTn id="6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2"/>
                  </p:tgtEl>
                </p:cond>
              </p:nextCondLst>
            </p:seq>
          </p:childTnLst>
        </p:cTn>
      </p:par>
    </p:tnLst>
    <p:bldLst>
      <p:bldP spid="422" grpId="0" animBg="1"/>
      <p:bldP spid="422" grpId="1" animBg="1"/>
      <p:bldP spid="422" grpId="3" animBg="1"/>
      <p:bldP spid="422" grpId="14" animBg="1"/>
      <p:bldP spid="423" grpId="0" animBg="1" autoUpdateAnimBg="0"/>
      <p:bldP spid="279" grpId="0" animBg="1"/>
      <p:bldP spid="295" grpId="0"/>
      <p:bldP spid="295" grpId="1"/>
      <p:bldP spid="295" grpId="2"/>
      <p:bldP spid="296" grpId="0"/>
      <p:bldP spid="296" grpId="1"/>
      <p:bldP spid="296" grpId="2"/>
      <p:bldP spid="430" grpId="0"/>
      <p:bldP spid="430" grpId="1"/>
      <p:bldP spid="298" grpId="0"/>
      <p:bldP spid="30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9" name="Group 5"/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2235201" y="1404988"/>
            <a:ext cx="4889500" cy="4691013"/>
            <a:chOff x="1408" y="898"/>
            <a:chExt cx="3080" cy="1534"/>
          </a:xfrm>
          <a:gradFill>
            <a:gsLst>
              <a:gs pos="0">
                <a:srgbClr val="316501">
                  <a:gamma/>
                  <a:tint val="80000"/>
                  <a:invGamma/>
                </a:srgbClr>
              </a:gs>
              <a:gs pos="50000">
                <a:schemeClr val="accent6">
                  <a:lumMod val="60000"/>
                  <a:lumOff val="40000"/>
                  <a:alpha val="60000"/>
                </a:schemeClr>
              </a:gs>
              <a:gs pos="100000">
                <a:srgbClr val="316501">
                  <a:gamma/>
                  <a:tint val="80000"/>
                  <a:invGamma/>
                </a:srgbClr>
              </a:gs>
            </a:gsLst>
          </a:gradFill>
        </p:grpSpPr>
        <p:sp>
          <p:nvSpPr>
            <p:cNvPr id="6147" name="AutoShape 3"/>
            <p:cNvSpPr>
              <a:spLocks noChangeArrowheads="1"/>
            </p:cNvSpPr>
            <p:nvPr/>
          </p:nvSpPr>
          <p:spPr bwMode="auto">
            <a:xfrm>
              <a:off x="1408" y="912"/>
              <a:ext cx="3080" cy="1520"/>
            </a:xfrm>
            <a:prstGeom prst="roundRect">
              <a:avLst>
                <a:gd name="adj" fmla="val 12495"/>
              </a:avLst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fr-FR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48" name="Rectangle 4"/>
            <p:cNvSpPr>
              <a:spLocks noChangeArrowheads="1"/>
            </p:cNvSpPr>
            <p:nvPr/>
          </p:nvSpPr>
          <p:spPr bwMode="auto">
            <a:xfrm>
              <a:off x="1504" y="898"/>
              <a:ext cx="703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32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API</a:t>
              </a:r>
            </a:p>
          </p:txBody>
        </p:sp>
      </p:grpSp>
      <p:grpSp>
        <p:nvGrpSpPr>
          <p:cNvPr id="2" name="Groupe 1"/>
          <p:cNvGrpSpPr/>
          <p:nvPr>
            <p:custDataLst>
              <p:tags r:id="rId2"/>
            </p:custDataLst>
          </p:nvPr>
        </p:nvGrpSpPr>
        <p:grpSpPr>
          <a:xfrm>
            <a:off x="3845960" y="1942440"/>
            <a:ext cx="1789083" cy="857995"/>
            <a:chOff x="3845960" y="2238178"/>
            <a:chExt cx="1789083" cy="857995"/>
          </a:xfrm>
        </p:grpSpPr>
        <p:sp>
          <p:nvSpPr>
            <p:cNvPr id="294" name="Line 7"/>
            <p:cNvSpPr>
              <a:spLocks noChangeShapeType="1"/>
            </p:cNvSpPr>
            <p:nvPr/>
          </p:nvSpPr>
          <p:spPr bwMode="auto">
            <a:xfrm>
              <a:off x="3859068" y="2453642"/>
              <a:ext cx="0" cy="6294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95" name="Line 8"/>
            <p:cNvSpPr>
              <a:spLocks noChangeShapeType="1"/>
            </p:cNvSpPr>
            <p:nvPr/>
          </p:nvSpPr>
          <p:spPr bwMode="auto">
            <a:xfrm>
              <a:off x="5570163" y="2466755"/>
              <a:ext cx="0" cy="6294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96" name="Line 9"/>
            <p:cNvSpPr>
              <a:spLocks noChangeShapeType="1"/>
            </p:cNvSpPr>
            <p:nvPr/>
          </p:nvSpPr>
          <p:spPr bwMode="auto">
            <a:xfrm>
              <a:off x="3856903" y="2647713"/>
              <a:ext cx="1713260" cy="78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97" name="Rectangle 11"/>
            <p:cNvSpPr>
              <a:spLocks noChangeArrowheads="1"/>
            </p:cNvSpPr>
            <p:nvPr/>
          </p:nvSpPr>
          <p:spPr bwMode="auto">
            <a:xfrm>
              <a:off x="4084326" y="2545432"/>
              <a:ext cx="62812" cy="272748"/>
            </a:xfrm>
            <a:prstGeom prst="rect">
              <a:avLst/>
            </a:prstGeom>
            <a:solidFill>
              <a:srgbClr val="58C754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98" name="Oval 12"/>
            <p:cNvSpPr>
              <a:spLocks noChangeArrowheads="1"/>
            </p:cNvSpPr>
            <p:nvPr/>
          </p:nvSpPr>
          <p:spPr bwMode="auto">
            <a:xfrm>
              <a:off x="4047505" y="2477245"/>
              <a:ext cx="127790" cy="97035"/>
            </a:xfrm>
            <a:prstGeom prst="rect">
              <a:avLst/>
            </a:prstGeom>
            <a:solidFill>
              <a:srgbClr val="58C7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99" name="Oval 13"/>
            <p:cNvSpPr>
              <a:spLocks noChangeArrowheads="1"/>
            </p:cNvSpPr>
            <p:nvPr/>
          </p:nvSpPr>
          <p:spPr bwMode="auto">
            <a:xfrm>
              <a:off x="4056169" y="2749993"/>
              <a:ext cx="125624" cy="107525"/>
            </a:xfrm>
            <a:prstGeom prst="rect">
              <a:avLst/>
            </a:prstGeom>
            <a:solidFill>
              <a:srgbClr val="58C7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300" name="Group 18"/>
            <p:cNvGrpSpPr>
              <a:grpSpLocks/>
            </p:cNvGrpSpPr>
            <p:nvPr/>
          </p:nvGrpSpPr>
          <p:grpSpPr bwMode="auto">
            <a:xfrm>
              <a:off x="4718947" y="2479868"/>
              <a:ext cx="136455" cy="338312"/>
              <a:chOff x="3085" y="1717"/>
              <a:chExt cx="63" cy="129"/>
            </a:xfrm>
          </p:grpSpPr>
          <p:sp>
            <p:nvSpPr>
              <p:cNvPr id="301" name="Rectangle 15"/>
              <p:cNvSpPr>
                <a:spLocks noChangeArrowheads="1"/>
              </p:cNvSpPr>
              <p:nvPr/>
            </p:nvSpPr>
            <p:spPr bwMode="auto">
              <a:xfrm>
                <a:off x="3097" y="1742"/>
                <a:ext cx="29" cy="88"/>
              </a:xfrm>
              <a:prstGeom prst="rect">
                <a:avLst/>
              </a:prstGeom>
              <a:solidFill>
                <a:srgbClr val="58C754"/>
              </a:solidFill>
              <a:ln w="28575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302" name="Oval 16"/>
              <p:cNvSpPr>
                <a:spLocks noChangeArrowheads="1"/>
              </p:cNvSpPr>
              <p:nvPr/>
            </p:nvSpPr>
            <p:spPr bwMode="auto">
              <a:xfrm>
                <a:off x="3090" y="1717"/>
                <a:ext cx="45" cy="31"/>
              </a:xfrm>
              <a:prstGeom prst="rect">
                <a:avLst/>
              </a:prstGeom>
              <a:solidFill>
                <a:srgbClr val="58C754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303" name="Oval 17"/>
              <p:cNvSpPr>
                <a:spLocks noChangeArrowheads="1"/>
              </p:cNvSpPr>
              <p:nvPr/>
            </p:nvSpPr>
            <p:spPr bwMode="auto">
              <a:xfrm>
                <a:off x="3085" y="1817"/>
                <a:ext cx="63" cy="29"/>
              </a:xfrm>
              <a:prstGeom prst="rect">
                <a:avLst/>
              </a:prstGeom>
              <a:solidFill>
                <a:srgbClr val="58C754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304" name="Line 19"/>
            <p:cNvSpPr>
              <a:spLocks noChangeShapeType="1"/>
            </p:cNvSpPr>
            <p:nvPr/>
          </p:nvSpPr>
          <p:spPr bwMode="auto">
            <a:xfrm flipV="1">
              <a:off x="4688624" y="2597884"/>
              <a:ext cx="199267" cy="1232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05" name="Oval 25"/>
            <p:cNvSpPr>
              <a:spLocks noChangeArrowheads="1"/>
            </p:cNvSpPr>
            <p:nvPr/>
          </p:nvSpPr>
          <p:spPr bwMode="auto">
            <a:xfrm>
              <a:off x="5035175" y="2513962"/>
              <a:ext cx="454848" cy="275370"/>
            </a:xfrm>
            <a:prstGeom prst="ellipse">
              <a:avLst/>
            </a:prstGeom>
            <a:solidFill>
              <a:srgbClr val="58C754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06" name="Rectangle 28"/>
            <p:cNvSpPr>
              <a:spLocks noChangeArrowheads="1"/>
            </p:cNvSpPr>
            <p:nvPr/>
          </p:nvSpPr>
          <p:spPr bwMode="auto">
            <a:xfrm>
              <a:off x="3941175" y="2289391"/>
              <a:ext cx="607539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I0,4</a:t>
              </a:r>
              <a:endParaRPr lang="fr-FR" sz="16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07" name="Rectangle 29"/>
            <p:cNvSpPr>
              <a:spLocks noChangeArrowheads="1"/>
            </p:cNvSpPr>
            <p:nvPr/>
          </p:nvSpPr>
          <p:spPr bwMode="auto">
            <a:xfrm>
              <a:off x="4511017" y="2286768"/>
              <a:ext cx="607539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6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I0,1</a:t>
              </a:r>
            </a:p>
          </p:txBody>
        </p:sp>
        <p:cxnSp>
          <p:nvCxnSpPr>
            <p:cNvPr id="308" name="Connecteur droit avec flèche 307"/>
            <p:cNvCxnSpPr/>
            <p:nvPr/>
          </p:nvCxnSpPr>
          <p:spPr bwMode="auto">
            <a:xfrm>
              <a:off x="3845960" y="2636175"/>
              <a:ext cx="756520" cy="15472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09" name="Connecteur droit avec flèche 308"/>
            <p:cNvCxnSpPr/>
            <p:nvPr/>
          </p:nvCxnSpPr>
          <p:spPr bwMode="auto">
            <a:xfrm>
              <a:off x="4285846" y="2636175"/>
              <a:ext cx="756520" cy="15472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12" name="Oval 25"/>
            <p:cNvSpPr>
              <a:spLocks noChangeArrowheads="1"/>
            </p:cNvSpPr>
            <p:nvPr/>
          </p:nvSpPr>
          <p:spPr bwMode="auto">
            <a:xfrm>
              <a:off x="5025100" y="2506359"/>
              <a:ext cx="454848" cy="275370"/>
            </a:xfrm>
            <a:prstGeom prst="ellipse">
              <a:avLst/>
            </a:prstGeom>
            <a:solidFill>
              <a:srgbClr val="58C754"/>
            </a:solidFill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15" name="Rectangle 26"/>
            <p:cNvSpPr>
              <a:spLocks noChangeArrowheads="1"/>
            </p:cNvSpPr>
            <p:nvPr/>
          </p:nvSpPr>
          <p:spPr bwMode="auto">
            <a:xfrm>
              <a:off x="5165131" y="2424794"/>
              <a:ext cx="229623" cy="452202"/>
            </a:xfrm>
            <a:prstGeom prst="rect">
              <a:avLst/>
            </a:prstGeom>
            <a:solidFill>
              <a:srgbClr val="58C7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16" name="Rectangle 30"/>
            <p:cNvSpPr>
              <a:spLocks noChangeArrowheads="1"/>
            </p:cNvSpPr>
            <p:nvPr/>
          </p:nvSpPr>
          <p:spPr bwMode="auto">
            <a:xfrm>
              <a:off x="4952164" y="2238178"/>
              <a:ext cx="682879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Q1,1</a:t>
              </a:r>
              <a:endParaRPr lang="fr-FR" sz="16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404" name="Flèche gauche 403"/>
          <p:cNvSpPr/>
          <p:nvPr>
            <p:custDataLst>
              <p:tags r:id="rId3"/>
            </p:custDataLst>
          </p:nvPr>
        </p:nvSpPr>
        <p:spPr bwMode="auto">
          <a:xfrm flipH="1">
            <a:off x="4916017" y="2249152"/>
            <a:ext cx="792000" cy="792000"/>
          </a:xfrm>
          <a:prstGeom prst="leftArrow">
            <a:avLst>
              <a:gd name="adj1" fmla="val 50000"/>
              <a:gd name="adj2" fmla="val 48025"/>
            </a:avLst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μ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</a:p>
        </p:txBody>
      </p:sp>
      <p:grpSp>
        <p:nvGrpSpPr>
          <p:cNvPr id="6200" name="Group 56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2756228" y="973137"/>
            <a:ext cx="2012294" cy="1069591"/>
            <a:chOff x="1649" y="559"/>
            <a:chExt cx="1365" cy="461"/>
          </a:xfrm>
        </p:grpSpPr>
        <p:sp>
          <p:nvSpPr>
            <p:cNvPr id="6198" name="Line 54"/>
            <p:cNvSpPr>
              <a:spLocks noChangeShapeType="1"/>
            </p:cNvSpPr>
            <p:nvPr/>
          </p:nvSpPr>
          <p:spPr bwMode="auto">
            <a:xfrm flipH="1">
              <a:off x="1721" y="772"/>
              <a:ext cx="286" cy="2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9" name="Rectangle 55"/>
            <p:cNvSpPr>
              <a:spLocks noChangeArrowheads="1"/>
            </p:cNvSpPr>
            <p:nvPr/>
          </p:nvSpPr>
          <p:spPr bwMode="auto">
            <a:xfrm>
              <a:off x="1649" y="559"/>
              <a:ext cx="1365" cy="226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d'entrées</a:t>
              </a:r>
            </a:p>
          </p:txBody>
        </p:sp>
      </p:grpSp>
      <p:sp>
        <p:nvSpPr>
          <p:cNvPr id="140" name="Rectangle 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-7938"/>
            <a:ext cx="9164638" cy="101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FONCTIONNEMENT  D'UNE  PARTIE  COMMANDE  AVEC  API 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Automate Programmable </a:t>
            </a: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Industriel  ou 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tertiaire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7" name="Freeform 244"/>
          <p:cNvSpPr>
            <a:spLocks/>
          </p:cNvSpPr>
          <p:nvPr>
            <p:custDataLst>
              <p:tags r:id="rId6"/>
            </p:custDataLst>
          </p:nvPr>
        </p:nvSpPr>
        <p:spPr bwMode="auto">
          <a:xfrm flipH="1">
            <a:off x="446322" y="1077850"/>
            <a:ext cx="72382" cy="4293363"/>
          </a:xfrm>
          <a:custGeom>
            <a:avLst/>
            <a:gdLst>
              <a:gd name="T0" fmla="*/ 0 w 1"/>
              <a:gd name="T1" fmla="*/ 0 h 1729"/>
              <a:gd name="T2" fmla="*/ 0 w 1"/>
              <a:gd name="T3" fmla="*/ 1728 h 17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729">
                <a:moveTo>
                  <a:pt x="0" y="0"/>
                </a:moveTo>
                <a:lnTo>
                  <a:pt x="0" y="172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42" name="Groupe 41"/>
          <p:cNvGrpSpPr/>
          <p:nvPr>
            <p:custDataLst>
              <p:tags r:id="rId7"/>
            </p:custDataLst>
          </p:nvPr>
        </p:nvGrpSpPr>
        <p:grpSpPr>
          <a:xfrm>
            <a:off x="516208" y="2056854"/>
            <a:ext cx="3242199" cy="3398802"/>
            <a:chOff x="516208" y="2056854"/>
            <a:chExt cx="3242199" cy="3398802"/>
          </a:xfrm>
        </p:grpSpPr>
        <p:sp>
          <p:nvSpPr>
            <p:cNvPr id="6180" name="AutoShape 36"/>
            <p:cNvSpPr>
              <a:spLocks noChangeArrowheads="1"/>
            </p:cNvSpPr>
            <p:nvPr/>
          </p:nvSpPr>
          <p:spPr bwMode="auto">
            <a:xfrm>
              <a:off x="2370677" y="2056854"/>
              <a:ext cx="673899" cy="3398802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1" name="Rectangle 37"/>
            <p:cNvSpPr>
              <a:spLocks noChangeArrowheads="1"/>
            </p:cNvSpPr>
            <p:nvPr/>
          </p:nvSpPr>
          <p:spPr bwMode="auto">
            <a:xfrm>
              <a:off x="2325530" y="2107118"/>
              <a:ext cx="846430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182" name="Oval 38"/>
            <p:cNvSpPr>
              <a:spLocks noChangeArrowheads="1"/>
            </p:cNvSpPr>
            <p:nvPr/>
          </p:nvSpPr>
          <p:spPr bwMode="auto">
            <a:xfrm>
              <a:off x="2842407" y="2304903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3" name="Oval 39"/>
            <p:cNvSpPr>
              <a:spLocks noChangeArrowheads="1"/>
            </p:cNvSpPr>
            <p:nvPr/>
          </p:nvSpPr>
          <p:spPr bwMode="auto">
            <a:xfrm>
              <a:off x="2842407" y="2698464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4" name="Oval 40"/>
            <p:cNvSpPr>
              <a:spLocks noChangeArrowheads="1"/>
            </p:cNvSpPr>
            <p:nvPr/>
          </p:nvSpPr>
          <p:spPr bwMode="auto">
            <a:xfrm>
              <a:off x="2842407" y="3092025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5" name="Oval 41"/>
            <p:cNvSpPr>
              <a:spLocks noChangeArrowheads="1"/>
            </p:cNvSpPr>
            <p:nvPr/>
          </p:nvSpPr>
          <p:spPr bwMode="auto">
            <a:xfrm>
              <a:off x="2849894" y="3485586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6" name="Oval 42"/>
            <p:cNvSpPr>
              <a:spLocks noChangeArrowheads="1"/>
            </p:cNvSpPr>
            <p:nvPr/>
          </p:nvSpPr>
          <p:spPr bwMode="auto">
            <a:xfrm>
              <a:off x="2849894" y="3879147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7" name="Oval 43"/>
            <p:cNvSpPr>
              <a:spLocks noChangeArrowheads="1"/>
            </p:cNvSpPr>
            <p:nvPr/>
          </p:nvSpPr>
          <p:spPr bwMode="auto">
            <a:xfrm>
              <a:off x="2849894" y="4272708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8" name="Oval 44"/>
            <p:cNvSpPr>
              <a:spLocks noChangeArrowheads="1"/>
            </p:cNvSpPr>
            <p:nvPr/>
          </p:nvSpPr>
          <p:spPr bwMode="auto">
            <a:xfrm>
              <a:off x="2842407" y="5059833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9" name="Oval 45"/>
            <p:cNvSpPr>
              <a:spLocks noChangeArrowheads="1"/>
            </p:cNvSpPr>
            <p:nvPr/>
          </p:nvSpPr>
          <p:spPr bwMode="auto">
            <a:xfrm>
              <a:off x="2849894" y="4666269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0" name="Rectangle 46"/>
            <p:cNvSpPr>
              <a:spLocks noChangeArrowheads="1"/>
            </p:cNvSpPr>
            <p:nvPr/>
          </p:nvSpPr>
          <p:spPr bwMode="auto">
            <a:xfrm>
              <a:off x="2493325" y="2517758"/>
              <a:ext cx="5865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I0,0</a:t>
              </a:r>
            </a:p>
          </p:txBody>
        </p:sp>
        <p:sp>
          <p:nvSpPr>
            <p:cNvPr id="6191" name="Rectangle 47"/>
            <p:cNvSpPr>
              <a:spLocks noChangeArrowheads="1"/>
            </p:cNvSpPr>
            <p:nvPr/>
          </p:nvSpPr>
          <p:spPr bwMode="auto">
            <a:xfrm>
              <a:off x="2493325" y="2920312"/>
              <a:ext cx="57985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I0,1</a:t>
              </a:r>
            </a:p>
          </p:txBody>
        </p:sp>
        <p:sp>
          <p:nvSpPr>
            <p:cNvPr id="6192" name="Rectangle 48"/>
            <p:cNvSpPr>
              <a:spLocks noChangeArrowheads="1"/>
            </p:cNvSpPr>
            <p:nvPr/>
          </p:nvSpPr>
          <p:spPr bwMode="auto">
            <a:xfrm>
              <a:off x="2493325" y="3307163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I0,2</a:t>
              </a:r>
            </a:p>
          </p:txBody>
        </p:sp>
        <p:sp>
          <p:nvSpPr>
            <p:cNvPr id="6193" name="Rectangle 49"/>
            <p:cNvSpPr>
              <a:spLocks noChangeArrowheads="1"/>
            </p:cNvSpPr>
            <p:nvPr/>
          </p:nvSpPr>
          <p:spPr bwMode="auto">
            <a:xfrm>
              <a:off x="2493325" y="3694014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I0,3</a:t>
              </a:r>
            </a:p>
          </p:txBody>
        </p:sp>
        <p:sp>
          <p:nvSpPr>
            <p:cNvPr id="6194" name="Rectangle 50"/>
            <p:cNvSpPr>
              <a:spLocks noChangeArrowheads="1"/>
            </p:cNvSpPr>
            <p:nvPr/>
          </p:nvSpPr>
          <p:spPr bwMode="auto">
            <a:xfrm>
              <a:off x="2493325" y="4080865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I0,4</a:t>
              </a:r>
            </a:p>
          </p:txBody>
        </p:sp>
        <p:sp>
          <p:nvSpPr>
            <p:cNvPr id="6195" name="Rectangle 51"/>
            <p:cNvSpPr>
              <a:spLocks noChangeArrowheads="1"/>
            </p:cNvSpPr>
            <p:nvPr/>
          </p:nvSpPr>
          <p:spPr bwMode="auto">
            <a:xfrm>
              <a:off x="2493325" y="4467716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I0,5</a:t>
              </a:r>
            </a:p>
          </p:txBody>
        </p:sp>
        <p:sp>
          <p:nvSpPr>
            <p:cNvPr id="6196" name="Rectangle 52"/>
            <p:cNvSpPr>
              <a:spLocks noChangeArrowheads="1"/>
            </p:cNvSpPr>
            <p:nvPr/>
          </p:nvSpPr>
          <p:spPr bwMode="auto">
            <a:xfrm>
              <a:off x="2493325" y="4854568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I0,6</a:t>
              </a:r>
            </a:p>
          </p:txBody>
        </p:sp>
        <p:sp>
          <p:nvSpPr>
            <p:cNvPr id="6201" name="Freeform 57"/>
            <p:cNvSpPr>
              <a:spLocks/>
            </p:cNvSpPr>
            <p:nvPr/>
          </p:nvSpPr>
          <p:spPr bwMode="auto">
            <a:xfrm>
              <a:off x="2942242" y="2365595"/>
              <a:ext cx="816165" cy="2745695"/>
            </a:xfrm>
            <a:custGeom>
              <a:avLst/>
              <a:gdLst>
                <a:gd name="T0" fmla="*/ 0 w 327"/>
                <a:gd name="T1" fmla="*/ 0 h 1045"/>
                <a:gd name="T2" fmla="*/ 326 w 327"/>
                <a:gd name="T3" fmla="*/ 0 h 1045"/>
                <a:gd name="T4" fmla="*/ 326 w 327"/>
                <a:gd name="T5" fmla="*/ 1044 h 1045"/>
                <a:gd name="T6" fmla="*/ 0 w 327"/>
                <a:gd name="T7" fmla="*/ 1044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7" h="1045">
                  <a:moveTo>
                    <a:pt x="0" y="0"/>
                  </a:moveTo>
                  <a:lnTo>
                    <a:pt x="326" y="0"/>
                  </a:lnTo>
                  <a:lnTo>
                    <a:pt x="326" y="1044"/>
                  </a:lnTo>
                  <a:lnTo>
                    <a:pt x="0" y="1044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2" name="Line 58"/>
            <p:cNvSpPr>
              <a:spLocks noChangeShapeType="1"/>
            </p:cNvSpPr>
            <p:nvPr/>
          </p:nvSpPr>
          <p:spPr bwMode="auto">
            <a:xfrm>
              <a:off x="2892324" y="2749543"/>
              <a:ext cx="863587" cy="1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3" name="Line 59"/>
            <p:cNvSpPr>
              <a:spLocks noChangeShapeType="1"/>
            </p:cNvSpPr>
            <p:nvPr/>
          </p:nvSpPr>
          <p:spPr bwMode="auto">
            <a:xfrm>
              <a:off x="2887333" y="3143482"/>
              <a:ext cx="858815" cy="9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4" name="Line 60"/>
            <p:cNvSpPr>
              <a:spLocks noChangeShapeType="1"/>
            </p:cNvSpPr>
            <p:nvPr/>
          </p:nvSpPr>
          <p:spPr bwMode="auto">
            <a:xfrm>
              <a:off x="2914788" y="3537043"/>
              <a:ext cx="841123" cy="1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5" name="Line 61"/>
            <p:cNvSpPr>
              <a:spLocks noChangeShapeType="1"/>
            </p:cNvSpPr>
            <p:nvPr/>
          </p:nvSpPr>
          <p:spPr bwMode="auto">
            <a:xfrm>
              <a:off x="2914788" y="3937012"/>
              <a:ext cx="841123" cy="1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6" name="Line 62"/>
            <p:cNvSpPr>
              <a:spLocks noChangeShapeType="1"/>
            </p:cNvSpPr>
            <p:nvPr/>
          </p:nvSpPr>
          <p:spPr bwMode="auto">
            <a:xfrm>
              <a:off x="2914788" y="4318322"/>
              <a:ext cx="8411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7" name="Line 63"/>
            <p:cNvSpPr>
              <a:spLocks noChangeShapeType="1"/>
            </p:cNvSpPr>
            <p:nvPr/>
          </p:nvSpPr>
          <p:spPr bwMode="auto">
            <a:xfrm>
              <a:off x="2892324" y="4725137"/>
              <a:ext cx="863587" cy="5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8" name="Oval 64"/>
            <p:cNvSpPr>
              <a:spLocks noChangeArrowheads="1"/>
            </p:cNvSpPr>
            <p:nvPr/>
          </p:nvSpPr>
          <p:spPr bwMode="auto">
            <a:xfrm>
              <a:off x="3265537" y="2629477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0" name="Oval 66"/>
            <p:cNvSpPr>
              <a:spLocks noChangeArrowheads="1"/>
            </p:cNvSpPr>
            <p:nvPr/>
          </p:nvSpPr>
          <p:spPr bwMode="auto">
            <a:xfrm>
              <a:off x="3265537" y="3413207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1" name="Oval 67"/>
            <p:cNvSpPr>
              <a:spLocks noChangeArrowheads="1"/>
            </p:cNvSpPr>
            <p:nvPr/>
          </p:nvSpPr>
          <p:spPr bwMode="auto">
            <a:xfrm>
              <a:off x="3265537" y="3816946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2" name="Oval 68"/>
            <p:cNvSpPr>
              <a:spLocks noChangeArrowheads="1"/>
            </p:cNvSpPr>
            <p:nvPr/>
          </p:nvSpPr>
          <p:spPr bwMode="auto">
            <a:xfrm>
              <a:off x="3265537" y="4186381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4" name="Oval 70"/>
            <p:cNvSpPr>
              <a:spLocks noChangeArrowheads="1"/>
            </p:cNvSpPr>
            <p:nvPr/>
          </p:nvSpPr>
          <p:spPr bwMode="auto">
            <a:xfrm>
              <a:off x="3265537" y="4991221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17" name="Group 73"/>
            <p:cNvGrpSpPr>
              <a:grpSpLocks/>
            </p:cNvGrpSpPr>
            <p:nvPr/>
          </p:nvGrpSpPr>
          <p:grpSpPr bwMode="auto">
            <a:xfrm>
              <a:off x="3291744" y="5022887"/>
              <a:ext cx="172219" cy="184717"/>
              <a:chOff x="1885" y="2168"/>
              <a:chExt cx="69" cy="70"/>
            </a:xfrm>
          </p:grpSpPr>
          <p:sp>
            <p:nvSpPr>
              <p:cNvPr id="6215" name="Line 71"/>
              <p:cNvSpPr>
                <a:spLocks noChangeShapeType="1"/>
              </p:cNvSpPr>
              <p:nvPr/>
            </p:nvSpPr>
            <p:spPr bwMode="auto">
              <a:xfrm>
                <a:off x="1885" y="2168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6" name="Line 72"/>
              <p:cNvSpPr>
                <a:spLocks noChangeShapeType="1"/>
              </p:cNvSpPr>
              <p:nvPr/>
            </p:nvSpPr>
            <p:spPr bwMode="auto">
              <a:xfrm flipV="1">
                <a:off x="1885" y="2168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4" name="Groupe 3"/>
            <p:cNvGrpSpPr/>
            <p:nvPr/>
          </p:nvGrpSpPr>
          <p:grpSpPr>
            <a:xfrm>
              <a:off x="3265537" y="4609087"/>
              <a:ext cx="224633" cy="240133"/>
              <a:chOff x="3189337" y="4621787"/>
              <a:chExt cx="224633" cy="240133"/>
            </a:xfrm>
          </p:grpSpPr>
          <p:sp>
            <p:nvSpPr>
              <p:cNvPr id="6213" name="Oval 69"/>
              <p:cNvSpPr>
                <a:spLocks noChangeArrowheads="1"/>
              </p:cNvSpPr>
              <p:nvPr/>
            </p:nvSpPr>
            <p:spPr bwMode="auto">
              <a:xfrm>
                <a:off x="3189337" y="4621787"/>
                <a:ext cx="224633" cy="240133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20" name="Group 76"/>
              <p:cNvGrpSpPr>
                <a:grpSpLocks/>
              </p:cNvGrpSpPr>
              <p:nvPr/>
            </p:nvGrpSpPr>
            <p:grpSpPr bwMode="auto">
              <a:xfrm>
                <a:off x="3216792" y="4650814"/>
                <a:ext cx="172219" cy="187356"/>
                <a:chOff x="1885" y="2027"/>
                <a:chExt cx="69" cy="71"/>
              </a:xfrm>
            </p:grpSpPr>
            <p:sp>
              <p:nvSpPr>
                <p:cNvPr id="6218" name="Line 74"/>
                <p:cNvSpPr>
                  <a:spLocks noChangeShapeType="1"/>
                </p:cNvSpPr>
                <p:nvPr/>
              </p:nvSpPr>
              <p:spPr bwMode="auto">
                <a:xfrm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19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6223" name="Group 79"/>
            <p:cNvGrpSpPr>
              <a:grpSpLocks/>
            </p:cNvGrpSpPr>
            <p:nvPr/>
          </p:nvGrpSpPr>
          <p:grpSpPr bwMode="auto">
            <a:xfrm>
              <a:off x="3291744" y="4218047"/>
              <a:ext cx="172219" cy="184717"/>
              <a:chOff x="1885" y="1863"/>
              <a:chExt cx="69" cy="70"/>
            </a:xfrm>
          </p:grpSpPr>
          <p:sp>
            <p:nvSpPr>
              <p:cNvPr id="6221" name="Line 77"/>
              <p:cNvSpPr>
                <a:spLocks noChangeShapeType="1"/>
              </p:cNvSpPr>
              <p:nvPr/>
            </p:nvSpPr>
            <p:spPr bwMode="auto">
              <a:xfrm>
                <a:off x="1885" y="1863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2" name="Line 78"/>
              <p:cNvSpPr>
                <a:spLocks noChangeShapeType="1"/>
              </p:cNvSpPr>
              <p:nvPr/>
            </p:nvSpPr>
            <p:spPr bwMode="auto">
              <a:xfrm flipV="1">
                <a:off x="1885" y="1863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26" name="Group 82"/>
            <p:cNvGrpSpPr>
              <a:grpSpLocks/>
            </p:cNvGrpSpPr>
            <p:nvPr/>
          </p:nvGrpSpPr>
          <p:grpSpPr bwMode="auto">
            <a:xfrm>
              <a:off x="3291744" y="3843335"/>
              <a:ext cx="172219" cy="187356"/>
              <a:chOff x="1885" y="1721"/>
              <a:chExt cx="69" cy="71"/>
            </a:xfrm>
          </p:grpSpPr>
          <p:sp>
            <p:nvSpPr>
              <p:cNvPr id="6224" name="Line 80"/>
              <p:cNvSpPr>
                <a:spLocks noChangeShapeType="1"/>
              </p:cNvSpPr>
              <p:nvPr/>
            </p:nvSpPr>
            <p:spPr bwMode="auto">
              <a:xfrm>
                <a:off x="1885" y="1721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5" name="Line 81"/>
              <p:cNvSpPr>
                <a:spLocks noChangeShapeType="1"/>
              </p:cNvSpPr>
              <p:nvPr/>
            </p:nvSpPr>
            <p:spPr bwMode="auto">
              <a:xfrm flipV="1">
                <a:off x="1885" y="1724"/>
                <a:ext cx="69" cy="6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29" name="Group 85"/>
            <p:cNvGrpSpPr>
              <a:grpSpLocks/>
            </p:cNvGrpSpPr>
            <p:nvPr/>
          </p:nvGrpSpPr>
          <p:grpSpPr bwMode="auto">
            <a:xfrm>
              <a:off x="3291744" y="3434317"/>
              <a:ext cx="172219" cy="184717"/>
              <a:chOff x="1885" y="1566"/>
              <a:chExt cx="69" cy="70"/>
            </a:xfrm>
          </p:grpSpPr>
          <p:sp>
            <p:nvSpPr>
              <p:cNvPr id="6227" name="Line 83"/>
              <p:cNvSpPr>
                <a:spLocks noChangeShapeType="1"/>
              </p:cNvSpPr>
              <p:nvPr/>
            </p:nvSpPr>
            <p:spPr bwMode="auto">
              <a:xfrm>
                <a:off x="1885" y="1566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8" name="Line 84"/>
              <p:cNvSpPr>
                <a:spLocks noChangeShapeType="1"/>
              </p:cNvSpPr>
              <p:nvPr/>
            </p:nvSpPr>
            <p:spPr bwMode="auto">
              <a:xfrm flipV="1">
                <a:off x="1885" y="1566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3" name="Groupe 2"/>
            <p:cNvGrpSpPr/>
            <p:nvPr/>
          </p:nvGrpSpPr>
          <p:grpSpPr>
            <a:xfrm>
              <a:off x="3265537" y="3012516"/>
              <a:ext cx="224633" cy="242772"/>
              <a:chOff x="3189337" y="3076016"/>
              <a:chExt cx="224633" cy="242772"/>
            </a:xfrm>
          </p:grpSpPr>
          <p:sp>
            <p:nvSpPr>
              <p:cNvPr id="6209" name="Oval 65"/>
              <p:cNvSpPr>
                <a:spLocks noChangeArrowheads="1"/>
              </p:cNvSpPr>
              <p:nvPr/>
            </p:nvSpPr>
            <p:spPr bwMode="auto">
              <a:xfrm>
                <a:off x="3189337" y="3076016"/>
                <a:ext cx="224633" cy="242772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32" name="Group 88"/>
              <p:cNvGrpSpPr>
                <a:grpSpLocks/>
              </p:cNvGrpSpPr>
              <p:nvPr/>
            </p:nvGrpSpPr>
            <p:grpSpPr bwMode="auto">
              <a:xfrm>
                <a:off x="3216792" y="3104465"/>
                <a:ext cx="172219" cy="184717"/>
                <a:chOff x="1885" y="1441"/>
                <a:chExt cx="69" cy="70"/>
              </a:xfrm>
            </p:grpSpPr>
            <p:sp>
              <p:nvSpPr>
                <p:cNvPr id="6230" name="Line 86"/>
                <p:cNvSpPr>
                  <a:spLocks noChangeShapeType="1"/>
                </p:cNvSpPr>
                <p:nvPr/>
              </p:nvSpPr>
              <p:spPr bwMode="auto">
                <a:xfrm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31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6235" name="Group 91"/>
            <p:cNvGrpSpPr>
              <a:grpSpLocks/>
            </p:cNvGrpSpPr>
            <p:nvPr/>
          </p:nvGrpSpPr>
          <p:grpSpPr bwMode="auto">
            <a:xfrm>
              <a:off x="3291744" y="2647949"/>
              <a:ext cx="172219" cy="187356"/>
              <a:chOff x="1885" y="1268"/>
              <a:chExt cx="69" cy="71"/>
            </a:xfrm>
          </p:grpSpPr>
          <p:sp>
            <p:nvSpPr>
              <p:cNvPr id="6233" name="Line 89"/>
              <p:cNvSpPr>
                <a:spLocks noChangeShapeType="1"/>
              </p:cNvSpPr>
              <p:nvPr/>
            </p:nvSpPr>
            <p:spPr bwMode="auto">
              <a:xfrm>
                <a:off x="1885" y="1268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34" name="Line 90"/>
              <p:cNvSpPr>
                <a:spLocks noChangeShapeType="1"/>
              </p:cNvSpPr>
              <p:nvPr/>
            </p:nvSpPr>
            <p:spPr bwMode="auto">
              <a:xfrm flipV="1">
                <a:off x="1885" y="1268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42" name="Freeform 245"/>
            <p:cNvSpPr>
              <a:spLocks/>
            </p:cNvSpPr>
            <p:nvPr/>
          </p:nvSpPr>
          <p:spPr bwMode="auto">
            <a:xfrm>
              <a:off x="518704" y="2748224"/>
              <a:ext cx="2353654" cy="2639"/>
            </a:xfrm>
            <a:custGeom>
              <a:avLst/>
              <a:gdLst>
                <a:gd name="T0" fmla="*/ 942 w 943"/>
                <a:gd name="T1" fmla="*/ 0 h 1"/>
                <a:gd name="T2" fmla="*/ 0 w 94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3" h="1">
                  <a:moveTo>
                    <a:pt x="94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19" name="Freeform 248"/>
            <p:cNvSpPr>
              <a:spLocks/>
            </p:cNvSpPr>
            <p:nvPr/>
          </p:nvSpPr>
          <p:spPr bwMode="auto">
            <a:xfrm>
              <a:off x="528687" y="3154603"/>
              <a:ext cx="2333686" cy="76526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0" name="Freeform 249"/>
            <p:cNvSpPr>
              <a:spLocks/>
            </p:cNvSpPr>
            <p:nvPr/>
          </p:nvSpPr>
          <p:spPr bwMode="auto">
            <a:xfrm>
              <a:off x="518704" y="3545148"/>
              <a:ext cx="2368629" cy="2639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1" name="Freeform 250"/>
            <p:cNvSpPr>
              <a:spLocks/>
            </p:cNvSpPr>
            <p:nvPr/>
          </p:nvSpPr>
          <p:spPr bwMode="auto">
            <a:xfrm>
              <a:off x="528687" y="3938333"/>
              <a:ext cx="2358645" cy="2639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2" name="Freeform 251"/>
            <p:cNvSpPr>
              <a:spLocks/>
            </p:cNvSpPr>
            <p:nvPr/>
          </p:nvSpPr>
          <p:spPr bwMode="auto">
            <a:xfrm>
              <a:off x="518704" y="4326240"/>
              <a:ext cx="2368629" cy="2639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3" name="Freeform 252"/>
            <p:cNvSpPr>
              <a:spLocks/>
            </p:cNvSpPr>
            <p:nvPr/>
          </p:nvSpPr>
          <p:spPr bwMode="auto">
            <a:xfrm>
              <a:off x="523696" y="4724702"/>
              <a:ext cx="2363637" cy="2639"/>
            </a:xfrm>
            <a:custGeom>
              <a:avLst/>
              <a:gdLst>
                <a:gd name="T0" fmla="*/ 946 w 947"/>
                <a:gd name="T1" fmla="*/ 0 h 1"/>
                <a:gd name="T2" fmla="*/ 0 w 947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7" h="1">
                  <a:moveTo>
                    <a:pt x="946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4" name="Freeform 253"/>
            <p:cNvSpPr>
              <a:spLocks/>
            </p:cNvSpPr>
            <p:nvPr/>
          </p:nvSpPr>
          <p:spPr bwMode="auto">
            <a:xfrm>
              <a:off x="516208" y="5115247"/>
              <a:ext cx="2398580" cy="2639"/>
            </a:xfrm>
            <a:custGeom>
              <a:avLst/>
              <a:gdLst>
                <a:gd name="T0" fmla="*/ 960 w 961"/>
                <a:gd name="T1" fmla="*/ 0 h 1"/>
                <a:gd name="T2" fmla="*/ 0 w 96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61" h="1">
                  <a:moveTo>
                    <a:pt x="960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4" name="Groupe 23"/>
            <p:cNvGrpSpPr/>
            <p:nvPr/>
          </p:nvGrpSpPr>
          <p:grpSpPr>
            <a:xfrm>
              <a:off x="660972" y="3064883"/>
              <a:ext cx="292023" cy="302777"/>
              <a:chOff x="660972" y="3064883"/>
              <a:chExt cx="292023" cy="302777"/>
            </a:xfrm>
          </p:grpSpPr>
          <p:sp useBgFill="1">
            <p:nvSpPr>
              <p:cNvPr id="128" name="Oval 256"/>
              <p:cNvSpPr>
                <a:spLocks noChangeArrowheads="1"/>
              </p:cNvSpPr>
              <p:nvPr/>
            </p:nvSpPr>
            <p:spPr bwMode="auto">
              <a:xfrm>
                <a:off x="660972" y="3064883"/>
                <a:ext cx="269560" cy="302777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9" name="Line 257"/>
              <p:cNvSpPr>
                <a:spLocks noChangeShapeType="1"/>
              </p:cNvSpPr>
              <p:nvPr/>
            </p:nvSpPr>
            <p:spPr bwMode="auto">
              <a:xfrm flipH="1">
                <a:off x="660972" y="3154603"/>
                <a:ext cx="292023" cy="844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1" name="Groupe 10"/>
              <p:cNvGrpSpPr/>
              <p:nvPr/>
            </p:nvGrpSpPr>
            <p:grpSpPr>
              <a:xfrm>
                <a:off x="700636" y="3202023"/>
                <a:ext cx="152917" cy="127398"/>
                <a:chOff x="611752" y="5636419"/>
                <a:chExt cx="212162" cy="154782"/>
              </a:xfrm>
            </p:grpSpPr>
            <p:cxnSp>
              <p:nvCxnSpPr>
                <p:cNvPr id="7" name="Connecteur droit 6"/>
                <p:cNvCxnSpPr/>
                <p:nvPr/>
              </p:nvCxnSpPr>
              <p:spPr bwMode="auto">
                <a:xfrm>
                  <a:off x="717833" y="5636419"/>
                  <a:ext cx="0" cy="15478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9" name="Forme libre 8"/>
                <p:cNvSpPr/>
                <p:nvPr/>
              </p:nvSpPr>
              <p:spPr bwMode="auto">
                <a:xfrm>
                  <a:off x="611752" y="5729289"/>
                  <a:ext cx="212162" cy="57150"/>
                </a:xfrm>
                <a:custGeom>
                  <a:avLst/>
                  <a:gdLst>
                    <a:gd name="connsiteX0" fmla="*/ 9525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4313"/>
                    <a:gd name="connsiteY0" fmla="*/ 0 h 66675"/>
                    <a:gd name="connsiteX1" fmla="*/ 0 w 214313"/>
                    <a:gd name="connsiteY1" fmla="*/ 66675 h 66675"/>
                    <a:gd name="connsiteX2" fmla="*/ 214313 w 214313"/>
                    <a:gd name="connsiteY2" fmla="*/ 61913 h 66675"/>
                    <a:gd name="connsiteX3" fmla="*/ 214312 w 214313"/>
                    <a:gd name="connsiteY3" fmla="*/ 4763 h 66675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0 w 212162"/>
                    <a:gd name="connsiteY0" fmla="*/ 2381 h 57150"/>
                    <a:gd name="connsiteX1" fmla="*/ 230 w 212162"/>
                    <a:gd name="connsiteY1" fmla="*/ 54768 h 57150"/>
                    <a:gd name="connsiteX2" fmla="*/ 212162 w 212162"/>
                    <a:gd name="connsiteY2" fmla="*/ 57150 h 57150"/>
                    <a:gd name="connsiteX3" fmla="*/ 212161 w 212162"/>
                    <a:gd name="connsiteY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2162" h="57150">
                      <a:moveTo>
                        <a:pt x="230" y="2381"/>
                      </a:moveTo>
                      <a:cubicBezTo>
                        <a:pt x="-564" y="24606"/>
                        <a:pt x="1024" y="32543"/>
                        <a:pt x="230" y="54768"/>
                      </a:cubicBezTo>
                      <a:lnTo>
                        <a:pt x="212162" y="57150"/>
                      </a:lnTo>
                      <a:cubicBezTo>
                        <a:pt x="212162" y="21431"/>
                        <a:pt x="212161" y="19050"/>
                        <a:pt x="212161" y="0"/>
                      </a:cubicBezTo>
                    </a:path>
                  </a:pathLst>
                </a:cu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5" name="Groupe 24"/>
            <p:cNvGrpSpPr/>
            <p:nvPr/>
          </p:nvGrpSpPr>
          <p:grpSpPr>
            <a:xfrm>
              <a:off x="653484" y="3486191"/>
              <a:ext cx="299511" cy="318101"/>
              <a:chOff x="653484" y="3486191"/>
              <a:chExt cx="299511" cy="318101"/>
            </a:xfrm>
          </p:grpSpPr>
          <p:sp useBgFill="1">
            <p:nvSpPr>
              <p:cNvPr id="130" name="Oval 258"/>
              <p:cNvSpPr>
                <a:spLocks noChangeArrowheads="1"/>
              </p:cNvSpPr>
              <p:nvPr/>
            </p:nvSpPr>
            <p:spPr bwMode="auto">
              <a:xfrm>
                <a:off x="660972" y="3486191"/>
                <a:ext cx="269560" cy="318101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1" name="Line 259"/>
              <p:cNvSpPr>
                <a:spLocks noChangeShapeType="1"/>
              </p:cNvSpPr>
              <p:nvPr/>
            </p:nvSpPr>
            <p:spPr bwMode="auto">
              <a:xfrm flipH="1">
                <a:off x="653484" y="3542510"/>
                <a:ext cx="299511" cy="8180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3" name="Groupe 12"/>
              <p:cNvGrpSpPr/>
              <p:nvPr/>
            </p:nvGrpSpPr>
            <p:grpSpPr>
              <a:xfrm>
                <a:off x="723388" y="3600300"/>
                <a:ext cx="82421" cy="197642"/>
                <a:chOff x="762000" y="5674519"/>
                <a:chExt cx="82421" cy="197642"/>
              </a:xfrm>
            </p:grpSpPr>
            <p:cxnSp>
              <p:nvCxnSpPr>
                <p:cNvPr id="255" name="Connecteur droit 254"/>
                <p:cNvCxnSpPr/>
                <p:nvPr/>
              </p:nvCxnSpPr>
              <p:spPr bwMode="auto">
                <a:xfrm flipH="1">
                  <a:off x="803210" y="5674519"/>
                  <a:ext cx="28" cy="127399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2" name="Ellipse 11"/>
                <p:cNvSpPr/>
                <p:nvPr/>
              </p:nvSpPr>
              <p:spPr bwMode="auto">
                <a:xfrm>
                  <a:off x="762000" y="5795963"/>
                  <a:ext cx="82421" cy="76198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9" name="Groupe 28"/>
            <p:cNvGrpSpPr/>
            <p:nvPr/>
          </p:nvGrpSpPr>
          <p:grpSpPr>
            <a:xfrm>
              <a:off x="645996" y="5012334"/>
              <a:ext cx="299511" cy="331363"/>
              <a:chOff x="645996" y="5012334"/>
              <a:chExt cx="299511" cy="331363"/>
            </a:xfrm>
          </p:grpSpPr>
          <p:sp useBgFill="1">
            <p:nvSpPr>
              <p:cNvPr id="132" name="Oval 260"/>
              <p:cNvSpPr>
                <a:spLocks noChangeArrowheads="1"/>
              </p:cNvSpPr>
              <p:nvPr/>
            </p:nvSpPr>
            <p:spPr bwMode="auto">
              <a:xfrm>
                <a:off x="675947" y="5012334"/>
                <a:ext cx="269560" cy="331363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3" name="Line 261"/>
              <p:cNvSpPr>
                <a:spLocks noChangeShapeType="1"/>
              </p:cNvSpPr>
              <p:nvPr/>
            </p:nvSpPr>
            <p:spPr bwMode="auto">
              <a:xfrm flipH="1" flipV="1">
                <a:off x="645996" y="5049277"/>
                <a:ext cx="299511" cy="686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41" name="Line 268"/>
              <p:cNvSpPr>
                <a:spLocks noChangeShapeType="1"/>
              </p:cNvSpPr>
              <p:nvPr/>
            </p:nvSpPr>
            <p:spPr bwMode="auto">
              <a:xfrm flipV="1">
                <a:off x="668459" y="5030806"/>
                <a:ext cx="0" cy="8708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2" name="Groupe 21"/>
              <p:cNvGrpSpPr/>
              <p:nvPr/>
            </p:nvGrpSpPr>
            <p:grpSpPr>
              <a:xfrm>
                <a:off x="710889" y="5081706"/>
                <a:ext cx="113827" cy="216690"/>
                <a:chOff x="1072771" y="5684045"/>
                <a:chExt cx="113827" cy="216690"/>
              </a:xfrm>
            </p:grpSpPr>
            <p:cxnSp>
              <p:nvCxnSpPr>
                <p:cNvPr id="258" name="Connecteur droit 257"/>
                <p:cNvCxnSpPr/>
                <p:nvPr/>
              </p:nvCxnSpPr>
              <p:spPr bwMode="auto">
                <a:xfrm>
                  <a:off x="1129656" y="5684045"/>
                  <a:ext cx="1" cy="92277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5" name="Organigramme : Décision 14"/>
                <p:cNvSpPr/>
                <p:nvPr/>
              </p:nvSpPr>
              <p:spPr bwMode="auto">
                <a:xfrm>
                  <a:off x="1072771" y="5773937"/>
                  <a:ext cx="113827" cy="126798"/>
                </a:xfrm>
                <a:prstGeom prst="flowChartDecision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cxnSp>
              <p:nvCxnSpPr>
                <p:cNvPr id="17" name="Connecteur droit 16"/>
                <p:cNvCxnSpPr/>
                <p:nvPr/>
              </p:nvCxnSpPr>
              <p:spPr bwMode="auto">
                <a:xfrm flipV="1">
                  <a:off x="1094754" y="5800728"/>
                  <a:ext cx="69805" cy="6839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dbl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3" name="Groupe 22"/>
            <p:cNvGrpSpPr/>
            <p:nvPr/>
          </p:nvGrpSpPr>
          <p:grpSpPr>
            <a:xfrm>
              <a:off x="660972" y="2669060"/>
              <a:ext cx="292022" cy="289957"/>
              <a:chOff x="660972" y="2669060"/>
              <a:chExt cx="292022" cy="289957"/>
            </a:xfrm>
          </p:grpSpPr>
          <p:sp useBgFill="1">
            <p:nvSpPr>
              <p:cNvPr id="126" name="Oval 254"/>
              <p:cNvSpPr>
                <a:spLocks noChangeArrowheads="1"/>
              </p:cNvSpPr>
              <p:nvPr/>
            </p:nvSpPr>
            <p:spPr bwMode="auto">
              <a:xfrm>
                <a:off x="660972" y="2669060"/>
                <a:ext cx="269560" cy="289957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7" name="Line 255"/>
              <p:cNvSpPr>
                <a:spLocks noChangeShapeType="1"/>
              </p:cNvSpPr>
              <p:nvPr/>
            </p:nvSpPr>
            <p:spPr bwMode="auto">
              <a:xfrm flipH="1">
                <a:off x="668459" y="2753502"/>
                <a:ext cx="284535" cy="7916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0" name="Groupe 259"/>
              <p:cNvGrpSpPr/>
              <p:nvPr/>
            </p:nvGrpSpPr>
            <p:grpSpPr>
              <a:xfrm>
                <a:off x="703027" y="2800259"/>
                <a:ext cx="152917" cy="127398"/>
                <a:chOff x="611752" y="5636419"/>
                <a:chExt cx="212162" cy="154782"/>
              </a:xfrm>
            </p:grpSpPr>
            <p:cxnSp>
              <p:nvCxnSpPr>
                <p:cNvPr id="261" name="Connecteur droit 260"/>
                <p:cNvCxnSpPr/>
                <p:nvPr/>
              </p:nvCxnSpPr>
              <p:spPr bwMode="auto">
                <a:xfrm>
                  <a:off x="717833" y="5636419"/>
                  <a:ext cx="0" cy="15478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2" name="Forme libre 261"/>
                <p:cNvSpPr/>
                <p:nvPr/>
              </p:nvSpPr>
              <p:spPr bwMode="auto">
                <a:xfrm>
                  <a:off x="611752" y="5729289"/>
                  <a:ext cx="212162" cy="57150"/>
                </a:xfrm>
                <a:custGeom>
                  <a:avLst/>
                  <a:gdLst>
                    <a:gd name="connsiteX0" fmla="*/ 9525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4313"/>
                    <a:gd name="connsiteY0" fmla="*/ 0 h 66675"/>
                    <a:gd name="connsiteX1" fmla="*/ 0 w 214313"/>
                    <a:gd name="connsiteY1" fmla="*/ 66675 h 66675"/>
                    <a:gd name="connsiteX2" fmla="*/ 214313 w 214313"/>
                    <a:gd name="connsiteY2" fmla="*/ 61913 h 66675"/>
                    <a:gd name="connsiteX3" fmla="*/ 214312 w 214313"/>
                    <a:gd name="connsiteY3" fmla="*/ 4763 h 66675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0 w 212162"/>
                    <a:gd name="connsiteY0" fmla="*/ 2381 h 57150"/>
                    <a:gd name="connsiteX1" fmla="*/ 230 w 212162"/>
                    <a:gd name="connsiteY1" fmla="*/ 54768 h 57150"/>
                    <a:gd name="connsiteX2" fmla="*/ 212162 w 212162"/>
                    <a:gd name="connsiteY2" fmla="*/ 57150 h 57150"/>
                    <a:gd name="connsiteX3" fmla="*/ 212161 w 212162"/>
                    <a:gd name="connsiteY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2162" h="57150">
                      <a:moveTo>
                        <a:pt x="230" y="2381"/>
                      </a:moveTo>
                      <a:cubicBezTo>
                        <a:pt x="-564" y="24606"/>
                        <a:pt x="1024" y="32543"/>
                        <a:pt x="230" y="54768"/>
                      </a:cubicBezTo>
                      <a:lnTo>
                        <a:pt x="212162" y="57150"/>
                      </a:lnTo>
                      <a:cubicBezTo>
                        <a:pt x="212162" y="21431"/>
                        <a:pt x="212161" y="19050"/>
                        <a:pt x="212161" y="0"/>
                      </a:cubicBezTo>
                    </a:path>
                  </a:pathLst>
                </a:cu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8" name="Groupe 27"/>
            <p:cNvGrpSpPr/>
            <p:nvPr/>
          </p:nvGrpSpPr>
          <p:grpSpPr>
            <a:xfrm>
              <a:off x="685931" y="4634982"/>
              <a:ext cx="292023" cy="377352"/>
              <a:chOff x="685931" y="4634982"/>
              <a:chExt cx="292023" cy="377352"/>
            </a:xfrm>
          </p:grpSpPr>
          <p:sp useBgFill="1">
            <p:nvSpPr>
              <p:cNvPr id="136" name="Oval 264"/>
              <p:cNvSpPr>
                <a:spLocks noChangeArrowheads="1"/>
              </p:cNvSpPr>
              <p:nvPr/>
            </p:nvSpPr>
            <p:spPr bwMode="auto">
              <a:xfrm>
                <a:off x="685931" y="4634982"/>
                <a:ext cx="267064" cy="377352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7" name="Line 265"/>
              <p:cNvSpPr>
                <a:spLocks noChangeShapeType="1"/>
              </p:cNvSpPr>
              <p:nvPr/>
            </p:nvSpPr>
            <p:spPr bwMode="auto">
              <a:xfrm flipH="1">
                <a:off x="685931" y="4716786"/>
                <a:ext cx="292023" cy="9235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3" name="Groupe 262"/>
              <p:cNvGrpSpPr/>
              <p:nvPr/>
            </p:nvGrpSpPr>
            <p:grpSpPr>
              <a:xfrm>
                <a:off x="739413" y="4769183"/>
                <a:ext cx="113827" cy="221453"/>
                <a:chOff x="1072771" y="5674519"/>
                <a:chExt cx="113827" cy="221453"/>
              </a:xfrm>
            </p:grpSpPr>
            <p:cxnSp>
              <p:nvCxnSpPr>
                <p:cNvPr id="264" name="Connecteur droit 263"/>
                <p:cNvCxnSpPr/>
                <p:nvPr/>
              </p:nvCxnSpPr>
              <p:spPr bwMode="auto">
                <a:xfrm>
                  <a:off x="1129656" y="5674519"/>
                  <a:ext cx="1" cy="92277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5" name="Organigramme : Décision 264"/>
                <p:cNvSpPr/>
                <p:nvPr/>
              </p:nvSpPr>
              <p:spPr bwMode="auto">
                <a:xfrm>
                  <a:off x="1072771" y="5769174"/>
                  <a:ext cx="113827" cy="126798"/>
                </a:xfrm>
                <a:prstGeom prst="flowChartDecision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cxnSp>
              <p:nvCxnSpPr>
                <p:cNvPr id="266" name="Connecteur droit 265"/>
                <p:cNvCxnSpPr/>
                <p:nvPr/>
              </p:nvCxnSpPr>
              <p:spPr bwMode="auto">
                <a:xfrm flipV="1">
                  <a:off x="1094754" y="5786439"/>
                  <a:ext cx="69805" cy="6839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dbl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6" name="Groupe 25"/>
            <p:cNvGrpSpPr/>
            <p:nvPr/>
          </p:nvGrpSpPr>
          <p:grpSpPr>
            <a:xfrm>
              <a:off x="653484" y="3840697"/>
              <a:ext cx="299511" cy="366638"/>
              <a:chOff x="653484" y="3840697"/>
              <a:chExt cx="299511" cy="366638"/>
            </a:xfrm>
          </p:grpSpPr>
          <p:sp useBgFill="1">
            <p:nvSpPr>
              <p:cNvPr id="138" name="Oval 266"/>
              <p:cNvSpPr>
                <a:spLocks noChangeArrowheads="1"/>
              </p:cNvSpPr>
              <p:nvPr/>
            </p:nvSpPr>
            <p:spPr bwMode="auto">
              <a:xfrm>
                <a:off x="660972" y="3840697"/>
                <a:ext cx="269560" cy="366638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9" name="Line 267"/>
              <p:cNvSpPr>
                <a:spLocks noChangeShapeType="1"/>
              </p:cNvSpPr>
              <p:nvPr/>
            </p:nvSpPr>
            <p:spPr bwMode="auto">
              <a:xfrm flipH="1">
                <a:off x="653484" y="3933056"/>
                <a:ext cx="299511" cy="7652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7" name="Groupe 266"/>
              <p:cNvGrpSpPr/>
              <p:nvPr/>
            </p:nvGrpSpPr>
            <p:grpSpPr>
              <a:xfrm>
                <a:off x="735367" y="3979382"/>
                <a:ext cx="82421" cy="197642"/>
                <a:chOff x="762000" y="5674519"/>
                <a:chExt cx="82421" cy="197642"/>
              </a:xfrm>
            </p:grpSpPr>
            <p:cxnSp>
              <p:nvCxnSpPr>
                <p:cNvPr id="268" name="Connecteur droit 267"/>
                <p:cNvCxnSpPr/>
                <p:nvPr/>
              </p:nvCxnSpPr>
              <p:spPr bwMode="auto">
                <a:xfrm flipH="1">
                  <a:off x="803210" y="5674519"/>
                  <a:ext cx="28" cy="127399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9" name="Ellipse 268"/>
                <p:cNvSpPr/>
                <p:nvPr/>
              </p:nvSpPr>
              <p:spPr bwMode="auto">
                <a:xfrm>
                  <a:off x="762000" y="5795963"/>
                  <a:ext cx="82421" cy="76198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321" name="Rectangle 46"/>
            <p:cNvSpPr>
              <a:spLocks noChangeArrowheads="1"/>
            </p:cNvSpPr>
            <p:nvPr/>
          </p:nvSpPr>
          <p:spPr bwMode="auto">
            <a:xfrm>
              <a:off x="867862" y="2524951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BP1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31" name="Groupe 30"/>
            <p:cNvGrpSpPr/>
            <p:nvPr/>
          </p:nvGrpSpPr>
          <p:grpSpPr>
            <a:xfrm>
              <a:off x="615949" y="4220687"/>
              <a:ext cx="314583" cy="288933"/>
              <a:chOff x="615949" y="4220687"/>
              <a:chExt cx="314583" cy="288933"/>
            </a:xfrm>
          </p:grpSpPr>
          <p:sp useBgFill="1">
            <p:nvSpPr>
              <p:cNvPr id="134" name="Oval 262"/>
              <p:cNvSpPr>
                <a:spLocks noChangeArrowheads="1"/>
              </p:cNvSpPr>
              <p:nvPr/>
            </p:nvSpPr>
            <p:spPr bwMode="auto">
              <a:xfrm>
                <a:off x="660972" y="4220687"/>
                <a:ext cx="269560" cy="288933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70" name="Line 261"/>
              <p:cNvSpPr>
                <a:spLocks noChangeShapeType="1"/>
              </p:cNvSpPr>
              <p:nvPr/>
            </p:nvSpPr>
            <p:spPr bwMode="auto">
              <a:xfrm flipH="1" flipV="1">
                <a:off x="615949" y="4271711"/>
                <a:ext cx="314579" cy="582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71" name="Line 268"/>
              <p:cNvSpPr>
                <a:spLocks noChangeShapeType="1"/>
              </p:cNvSpPr>
              <p:nvPr/>
            </p:nvSpPr>
            <p:spPr bwMode="auto">
              <a:xfrm flipV="1">
                <a:off x="653484" y="4254917"/>
                <a:ext cx="0" cy="7500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cxnSp>
            <p:nvCxnSpPr>
              <p:cNvPr id="273" name="Connecteur droit 272"/>
              <p:cNvCxnSpPr/>
              <p:nvPr/>
            </p:nvCxnSpPr>
            <p:spPr bwMode="auto">
              <a:xfrm>
                <a:off x="740233" y="4284067"/>
                <a:ext cx="0" cy="12739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0" name="Corde 29"/>
              <p:cNvSpPr/>
              <p:nvPr/>
            </p:nvSpPr>
            <p:spPr bwMode="auto">
              <a:xfrm rot="16200000">
                <a:off x="642747" y="4313409"/>
                <a:ext cx="194972" cy="176332"/>
              </a:xfrm>
              <a:prstGeom prst="chord">
                <a:avLst>
                  <a:gd name="adj1" fmla="val 5556641"/>
                  <a:gd name="adj2" fmla="val 15952829"/>
                </a:avLst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323" name="Rectangle 46"/>
            <p:cNvSpPr>
              <a:spLocks noChangeArrowheads="1"/>
            </p:cNvSpPr>
            <p:nvPr/>
          </p:nvSpPr>
          <p:spPr bwMode="auto">
            <a:xfrm>
              <a:off x="867862" y="2937195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BP2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4" name="Rectangle 46"/>
            <p:cNvSpPr>
              <a:spLocks noChangeArrowheads="1"/>
            </p:cNvSpPr>
            <p:nvPr/>
          </p:nvSpPr>
          <p:spPr bwMode="auto">
            <a:xfrm>
              <a:off x="867862" y="3318701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Fc1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5" name="Rectangle 46"/>
            <p:cNvSpPr>
              <a:spLocks noChangeArrowheads="1"/>
            </p:cNvSpPr>
            <p:nvPr/>
          </p:nvSpPr>
          <p:spPr bwMode="auto">
            <a:xfrm>
              <a:off x="867862" y="372174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Fc2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6" name="Rectangle 46"/>
            <p:cNvSpPr>
              <a:spLocks noChangeArrowheads="1"/>
            </p:cNvSpPr>
            <p:nvPr/>
          </p:nvSpPr>
          <p:spPr bwMode="auto">
            <a:xfrm>
              <a:off x="867862" y="4112250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AU1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7" name="Rectangle 46"/>
            <p:cNvSpPr>
              <a:spLocks noChangeArrowheads="1"/>
            </p:cNvSpPr>
            <p:nvPr/>
          </p:nvSpPr>
          <p:spPr bwMode="auto">
            <a:xfrm>
              <a:off x="867862" y="450853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8" name="Rectangle 46"/>
            <p:cNvSpPr>
              <a:spLocks noChangeArrowheads="1"/>
            </p:cNvSpPr>
            <p:nvPr/>
          </p:nvSpPr>
          <p:spPr bwMode="auto">
            <a:xfrm>
              <a:off x="867862" y="490037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43" name="Groupe 42"/>
          <p:cNvGrpSpPr/>
          <p:nvPr>
            <p:custDataLst>
              <p:tags r:id="rId8"/>
            </p:custDataLst>
          </p:nvPr>
        </p:nvGrpSpPr>
        <p:grpSpPr>
          <a:xfrm>
            <a:off x="5735637" y="1676401"/>
            <a:ext cx="2932115" cy="3835232"/>
            <a:chOff x="5735637" y="1676401"/>
            <a:chExt cx="2932115" cy="3835232"/>
          </a:xfrm>
        </p:grpSpPr>
        <p:sp>
          <p:nvSpPr>
            <p:cNvPr id="6238" name="AutoShape 94"/>
            <p:cNvSpPr>
              <a:spLocks noChangeArrowheads="1"/>
            </p:cNvSpPr>
            <p:nvPr/>
          </p:nvSpPr>
          <p:spPr bwMode="auto">
            <a:xfrm>
              <a:off x="6360204" y="1822656"/>
              <a:ext cx="650736" cy="3688977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2" name="Rectangle 98"/>
            <p:cNvSpPr>
              <a:spLocks noChangeArrowheads="1"/>
            </p:cNvSpPr>
            <p:nvPr/>
          </p:nvSpPr>
          <p:spPr bwMode="auto">
            <a:xfrm>
              <a:off x="6292525" y="1931987"/>
              <a:ext cx="806775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247" name="Oval 103"/>
            <p:cNvSpPr>
              <a:spLocks noChangeArrowheads="1"/>
            </p:cNvSpPr>
            <p:nvPr/>
          </p:nvSpPr>
          <p:spPr bwMode="auto">
            <a:xfrm>
              <a:off x="6784039" y="2138934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8" name="Oval 104"/>
            <p:cNvSpPr>
              <a:spLocks noChangeArrowheads="1"/>
            </p:cNvSpPr>
            <p:nvPr/>
          </p:nvSpPr>
          <p:spPr bwMode="auto">
            <a:xfrm>
              <a:off x="6784039" y="256237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9" name="Oval 105"/>
            <p:cNvSpPr>
              <a:spLocks noChangeArrowheads="1"/>
            </p:cNvSpPr>
            <p:nvPr/>
          </p:nvSpPr>
          <p:spPr bwMode="auto">
            <a:xfrm>
              <a:off x="6784039" y="2985808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0" name="Oval 106"/>
            <p:cNvSpPr>
              <a:spLocks noChangeArrowheads="1"/>
            </p:cNvSpPr>
            <p:nvPr/>
          </p:nvSpPr>
          <p:spPr bwMode="auto">
            <a:xfrm>
              <a:off x="6784039" y="3409245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1" name="Oval 107"/>
            <p:cNvSpPr>
              <a:spLocks noChangeArrowheads="1"/>
            </p:cNvSpPr>
            <p:nvPr/>
          </p:nvSpPr>
          <p:spPr bwMode="auto">
            <a:xfrm>
              <a:off x="6784039" y="3832682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2" name="Oval 108"/>
            <p:cNvSpPr>
              <a:spLocks noChangeArrowheads="1"/>
            </p:cNvSpPr>
            <p:nvPr/>
          </p:nvSpPr>
          <p:spPr bwMode="auto">
            <a:xfrm>
              <a:off x="6784039" y="4256119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3" name="Oval 109"/>
            <p:cNvSpPr>
              <a:spLocks noChangeArrowheads="1"/>
            </p:cNvSpPr>
            <p:nvPr/>
          </p:nvSpPr>
          <p:spPr bwMode="auto">
            <a:xfrm>
              <a:off x="6784039" y="510299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4" name="Oval 110"/>
            <p:cNvSpPr>
              <a:spLocks noChangeArrowheads="1"/>
            </p:cNvSpPr>
            <p:nvPr/>
          </p:nvSpPr>
          <p:spPr bwMode="auto">
            <a:xfrm>
              <a:off x="6784039" y="4679556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9" name="Freeform 115"/>
            <p:cNvSpPr>
              <a:spLocks/>
            </p:cNvSpPr>
            <p:nvPr/>
          </p:nvSpPr>
          <p:spPr bwMode="auto">
            <a:xfrm>
              <a:off x="5741577" y="2183717"/>
              <a:ext cx="1046744" cy="2975252"/>
            </a:xfrm>
            <a:custGeom>
              <a:avLst/>
              <a:gdLst>
                <a:gd name="T0" fmla="*/ 488 w 489"/>
                <a:gd name="T1" fmla="*/ 0 h 1069"/>
                <a:gd name="T2" fmla="*/ 0 w 489"/>
                <a:gd name="T3" fmla="*/ 0 h 1069"/>
                <a:gd name="T4" fmla="*/ 0 w 489"/>
                <a:gd name="T5" fmla="*/ 1068 h 1069"/>
                <a:gd name="T6" fmla="*/ 488 w 489"/>
                <a:gd name="T7" fmla="*/ 1068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9" h="1069">
                  <a:moveTo>
                    <a:pt x="488" y="0"/>
                  </a:moveTo>
                  <a:lnTo>
                    <a:pt x="0" y="0"/>
                  </a:lnTo>
                  <a:lnTo>
                    <a:pt x="0" y="1068"/>
                  </a:lnTo>
                  <a:lnTo>
                    <a:pt x="488" y="1068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0" name="Line 116"/>
            <p:cNvSpPr>
              <a:spLocks noChangeShapeType="1"/>
            </p:cNvSpPr>
            <p:nvPr/>
          </p:nvSpPr>
          <p:spPr bwMode="auto">
            <a:xfrm flipV="1">
              <a:off x="5735637" y="262452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1" name="Line 117"/>
            <p:cNvSpPr>
              <a:spLocks noChangeShapeType="1"/>
            </p:cNvSpPr>
            <p:nvPr/>
          </p:nvSpPr>
          <p:spPr bwMode="auto">
            <a:xfrm flipV="1">
              <a:off x="5739436" y="30461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2" name="Line 118"/>
            <p:cNvSpPr>
              <a:spLocks noChangeShapeType="1"/>
            </p:cNvSpPr>
            <p:nvPr/>
          </p:nvSpPr>
          <p:spPr bwMode="auto">
            <a:xfrm flipV="1">
              <a:off x="5739436" y="34620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3" name="Line 119"/>
            <p:cNvSpPr>
              <a:spLocks noChangeShapeType="1"/>
            </p:cNvSpPr>
            <p:nvPr/>
          </p:nvSpPr>
          <p:spPr bwMode="auto">
            <a:xfrm flipV="1">
              <a:off x="5739436" y="389105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4" name="Line 120"/>
            <p:cNvSpPr>
              <a:spLocks noChangeShapeType="1"/>
            </p:cNvSpPr>
            <p:nvPr/>
          </p:nvSpPr>
          <p:spPr bwMode="auto">
            <a:xfrm flipV="1">
              <a:off x="5739436" y="431791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5" name="Line 121"/>
            <p:cNvSpPr>
              <a:spLocks noChangeShapeType="1"/>
            </p:cNvSpPr>
            <p:nvPr/>
          </p:nvSpPr>
          <p:spPr bwMode="auto">
            <a:xfrm flipV="1">
              <a:off x="5739436" y="473741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82" name="Group 138"/>
            <p:cNvGrpSpPr>
              <a:grpSpLocks/>
            </p:cNvGrpSpPr>
            <p:nvPr/>
          </p:nvGrpSpPr>
          <p:grpSpPr bwMode="auto">
            <a:xfrm>
              <a:off x="6034836" y="2537756"/>
              <a:ext cx="333930" cy="2748540"/>
              <a:chOff x="3926" y="1294"/>
              <a:chExt cx="156" cy="982"/>
            </a:xfrm>
          </p:grpSpPr>
          <p:sp>
            <p:nvSpPr>
              <p:cNvPr id="6266" name="Oval 122"/>
              <p:cNvSpPr>
                <a:spLocks noChangeArrowheads="1"/>
              </p:cNvSpPr>
              <p:nvPr/>
            </p:nvSpPr>
            <p:spPr bwMode="auto">
              <a:xfrm>
                <a:off x="3926" y="1294"/>
                <a:ext cx="132" cy="72"/>
              </a:xfrm>
              <a:prstGeom prst="ellipse">
                <a:avLst/>
              </a:prstGeom>
              <a:solidFill>
                <a:srgbClr val="5AA74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7" name="Line 123"/>
              <p:cNvSpPr>
                <a:spLocks noChangeShapeType="1"/>
              </p:cNvSpPr>
              <p:nvPr/>
            </p:nvSpPr>
            <p:spPr bwMode="auto">
              <a:xfrm flipH="1">
                <a:off x="3938" y="13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8" name="Oval 124"/>
              <p:cNvSpPr>
                <a:spLocks noChangeArrowheads="1"/>
              </p:cNvSpPr>
              <p:nvPr/>
            </p:nvSpPr>
            <p:spPr bwMode="auto">
              <a:xfrm>
                <a:off x="3926" y="1444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9" name="Line 125"/>
              <p:cNvSpPr>
                <a:spLocks noChangeShapeType="1"/>
              </p:cNvSpPr>
              <p:nvPr/>
            </p:nvSpPr>
            <p:spPr bwMode="auto">
              <a:xfrm flipH="1">
                <a:off x="3938" y="1476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0" name="Oval 126"/>
              <p:cNvSpPr>
                <a:spLocks noChangeArrowheads="1"/>
              </p:cNvSpPr>
              <p:nvPr/>
            </p:nvSpPr>
            <p:spPr bwMode="auto">
              <a:xfrm>
                <a:off x="3926" y="1596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1" name="Line 127"/>
              <p:cNvSpPr>
                <a:spLocks noChangeShapeType="1"/>
              </p:cNvSpPr>
              <p:nvPr/>
            </p:nvSpPr>
            <p:spPr bwMode="auto">
              <a:xfrm flipH="1">
                <a:off x="3938" y="16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2" name="Oval 128"/>
              <p:cNvSpPr>
                <a:spLocks noChangeArrowheads="1"/>
              </p:cNvSpPr>
              <p:nvPr/>
            </p:nvSpPr>
            <p:spPr bwMode="auto">
              <a:xfrm>
                <a:off x="3926" y="2188"/>
                <a:ext cx="132" cy="72"/>
              </a:xfrm>
              <a:prstGeom prst="ellipse">
                <a:avLst/>
              </a:prstGeom>
              <a:solidFill>
                <a:srgbClr val="5A9D3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3" name="Line 129"/>
              <p:cNvSpPr>
                <a:spLocks noChangeShapeType="1"/>
              </p:cNvSpPr>
              <p:nvPr/>
            </p:nvSpPr>
            <p:spPr bwMode="auto">
              <a:xfrm flipH="1">
                <a:off x="3944" y="2224"/>
                <a:ext cx="126" cy="5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4" name="Oval 130"/>
              <p:cNvSpPr>
                <a:spLocks noChangeArrowheads="1"/>
              </p:cNvSpPr>
              <p:nvPr/>
            </p:nvSpPr>
            <p:spPr bwMode="auto">
              <a:xfrm>
                <a:off x="3926" y="1898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5" name="Line 131"/>
              <p:cNvSpPr>
                <a:spLocks noChangeShapeType="1"/>
              </p:cNvSpPr>
              <p:nvPr/>
            </p:nvSpPr>
            <p:spPr bwMode="auto">
              <a:xfrm flipH="1">
                <a:off x="3938" y="1930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6" name="Oval 132"/>
              <p:cNvSpPr>
                <a:spLocks noChangeArrowheads="1"/>
              </p:cNvSpPr>
              <p:nvPr/>
            </p:nvSpPr>
            <p:spPr bwMode="auto">
              <a:xfrm>
                <a:off x="3938" y="2047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7" name="Line 133"/>
              <p:cNvSpPr>
                <a:spLocks noChangeShapeType="1"/>
              </p:cNvSpPr>
              <p:nvPr/>
            </p:nvSpPr>
            <p:spPr bwMode="auto">
              <a:xfrm flipH="1">
                <a:off x="3950" y="2079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8" name="Oval 134"/>
              <p:cNvSpPr>
                <a:spLocks noChangeArrowheads="1"/>
              </p:cNvSpPr>
              <p:nvPr/>
            </p:nvSpPr>
            <p:spPr bwMode="auto">
              <a:xfrm>
                <a:off x="3926" y="1742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9" name="Line 135"/>
              <p:cNvSpPr>
                <a:spLocks noChangeShapeType="1"/>
              </p:cNvSpPr>
              <p:nvPr/>
            </p:nvSpPr>
            <p:spPr bwMode="auto">
              <a:xfrm flipH="1">
                <a:off x="3938" y="1774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81" name="Freeform 249"/>
            <p:cNvSpPr>
              <a:spLocks/>
            </p:cNvSpPr>
            <p:nvPr/>
          </p:nvSpPr>
          <p:spPr bwMode="auto">
            <a:xfrm>
              <a:off x="6863312" y="2624749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82" name="Group 344"/>
            <p:cNvGrpSpPr>
              <a:grpSpLocks/>
            </p:cNvGrpSpPr>
            <p:nvPr/>
          </p:nvGrpSpPr>
          <p:grpSpPr bwMode="auto">
            <a:xfrm>
              <a:off x="8238690" y="2490631"/>
              <a:ext cx="291119" cy="263099"/>
              <a:chOff x="4966" y="1280"/>
              <a:chExt cx="94" cy="94"/>
            </a:xfrm>
          </p:grpSpPr>
          <p:sp>
            <p:nvSpPr>
              <p:cNvPr id="183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84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</p:grpSpPr>
            <p:sp>
              <p:nvSpPr>
                <p:cNvPr id="185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186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188" name="Freeform 256"/>
            <p:cNvSpPr>
              <a:spLocks/>
            </p:cNvSpPr>
            <p:nvPr/>
          </p:nvSpPr>
          <p:spPr bwMode="auto">
            <a:xfrm>
              <a:off x="6869662" y="3043757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5" name="Freeform 263"/>
            <p:cNvSpPr>
              <a:spLocks/>
            </p:cNvSpPr>
            <p:nvPr/>
          </p:nvSpPr>
          <p:spPr bwMode="auto">
            <a:xfrm>
              <a:off x="6826851" y="3462355"/>
              <a:ext cx="1825914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6" name="Rectangle 264"/>
            <p:cNvSpPr>
              <a:spLocks noChangeArrowheads="1"/>
            </p:cNvSpPr>
            <p:nvPr/>
          </p:nvSpPr>
          <p:spPr bwMode="auto">
            <a:xfrm>
              <a:off x="8298626" y="3306083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8" name="Freeform 266"/>
            <p:cNvSpPr>
              <a:spLocks/>
            </p:cNvSpPr>
            <p:nvPr/>
          </p:nvSpPr>
          <p:spPr bwMode="auto">
            <a:xfrm>
              <a:off x="6869662" y="3890281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9" name="Rectangle 267"/>
            <p:cNvSpPr>
              <a:spLocks noChangeArrowheads="1"/>
            </p:cNvSpPr>
            <p:nvPr/>
          </p:nvSpPr>
          <p:spPr bwMode="auto">
            <a:xfrm>
              <a:off x="8298626" y="3731519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1" name="Freeform 269"/>
            <p:cNvSpPr>
              <a:spLocks/>
            </p:cNvSpPr>
            <p:nvPr/>
          </p:nvSpPr>
          <p:spPr bwMode="auto">
            <a:xfrm flipV="1">
              <a:off x="6826851" y="4275542"/>
              <a:ext cx="1825913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8" name="Freeform 276"/>
            <p:cNvSpPr>
              <a:spLocks/>
            </p:cNvSpPr>
            <p:nvPr/>
          </p:nvSpPr>
          <p:spPr bwMode="auto">
            <a:xfrm>
              <a:off x="6886787" y="4735497"/>
              <a:ext cx="1765977" cy="279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15" name="Line 283"/>
            <p:cNvSpPr>
              <a:spLocks noChangeShapeType="1"/>
            </p:cNvSpPr>
            <p:nvPr/>
          </p:nvSpPr>
          <p:spPr bwMode="auto">
            <a:xfrm>
              <a:off x="6869662" y="5161473"/>
              <a:ext cx="17980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40" name="Groupe 39"/>
            <p:cNvGrpSpPr/>
            <p:nvPr/>
          </p:nvGrpSpPr>
          <p:grpSpPr>
            <a:xfrm>
              <a:off x="8188280" y="5020692"/>
              <a:ext cx="410991" cy="473326"/>
              <a:chOff x="8186374" y="5030218"/>
              <a:chExt cx="410991" cy="473326"/>
            </a:xfrm>
          </p:grpSpPr>
          <p:sp>
            <p:nvSpPr>
              <p:cNvPr id="216" name="Rectangle 284"/>
              <p:cNvSpPr>
                <a:spLocks noChangeArrowheads="1"/>
              </p:cNvSpPr>
              <p:nvPr/>
            </p:nvSpPr>
            <p:spPr bwMode="auto">
              <a:xfrm>
                <a:off x="8299569" y="5030218"/>
                <a:ext cx="171246" cy="313479"/>
              </a:xfrm>
              <a:prstGeom prst="rect">
                <a:avLst/>
              </a:prstGeom>
              <a:solidFill>
                <a:schemeClr val="bg2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17" name="Group 354"/>
              <p:cNvGrpSpPr>
                <a:grpSpLocks/>
              </p:cNvGrpSpPr>
              <p:nvPr/>
            </p:nvGrpSpPr>
            <p:grpSpPr bwMode="auto">
              <a:xfrm>
                <a:off x="8186374" y="5346804"/>
                <a:ext cx="410991" cy="156740"/>
                <a:chOff x="4924" y="2300"/>
                <a:chExt cx="192" cy="56"/>
              </a:xfrm>
            </p:grpSpPr>
            <p:sp>
              <p:nvSpPr>
                <p:cNvPr id="218" name="AutoShape 285"/>
                <p:cNvSpPr>
                  <a:spLocks noChangeArrowheads="1"/>
                </p:cNvSpPr>
                <p:nvPr/>
              </p:nvSpPr>
              <p:spPr bwMode="auto">
                <a:xfrm rot="5400000">
                  <a:off x="4940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219" name="AutoShape 286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5044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29" name="Group 344"/>
            <p:cNvGrpSpPr>
              <a:grpSpLocks/>
            </p:cNvGrpSpPr>
            <p:nvPr/>
          </p:nvGrpSpPr>
          <p:grpSpPr bwMode="auto">
            <a:xfrm>
              <a:off x="8238690" y="2909415"/>
              <a:ext cx="291119" cy="263099"/>
              <a:chOff x="4966" y="1280"/>
              <a:chExt cx="94" cy="94"/>
            </a:xfrm>
            <a:solidFill>
              <a:srgbClr val="FFFF00"/>
            </a:solidFill>
          </p:grpSpPr>
          <p:sp>
            <p:nvSpPr>
              <p:cNvPr id="330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1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2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3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34" name="Group 344"/>
            <p:cNvGrpSpPr>
              <a:grpSpLocks/>
            </p:cNvGrpSpPr>
            <p:nvPr/>
          </p:nvGrpSpPr>
          <p:grpSpPr bwMode="auto">
            <a:xfrm>
              <a:off x="8238690" y="4181615"/>
              <a:ext cx="291119" cy="263099"/>
              <a:chOff x="4966" y="1280"/>
              <a:chExt cx="94" cy="94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335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6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7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8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cxnSp>
          <p:nvCxnSpPr>
            <p:cNvPr id="34" name="Connecteur en angle 33"/>
            <p:cNvCxnSpPr/>
            <p:nvPr/>
          </p:nvCxnSpPr>
          <p:spPr bwMode="auto">
            <a:xfrm rot="16200000" flipH="1">
              <a:off x="6638972" y="3208561"/>
              <a:ext cx="3560939" cy="496620"/>
            </a:xfrm>
            <a:prstGeom prst="bentConnector3">
              <a:avLst>
                <a:gd name="adj1" fmla="val 14264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343" name="Group 344"/>
            <p:cNvGrpSpPr>
              <a:grpSpLocks/>
            </p:cNvGrpSpPr>
            <p:nvPr/>
          </p:nvGrpSpPr>
          <p:grpSpPr bwMode="auto">
            <a:xfrm>
              <a:off x="8238690" y="4605116"/>
              <a:ext cx="291119" cy="263099"/>
              <a:chOff x="4966" y="1280"/>
              <a:chExt cx="94" cy="94"/>
            </a:xfrm>
            <a:solidFill>
              <a:srgbClr val="0070C0"/>
            </a:solidFill>
          </p:grpSpPr>
          <p:sp>
            <p:nvSpPr>
              <p:cNvPr id="344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45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46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47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sp>
        <p:nvSpPr>
          <p:cNvPr id="384" name="Rectangle 2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-45836" y="6146801"/>
            <a:ext cx="9212149" cy="646973"/>
          </a:xfrm>
          <a:prstGeom prst="rect">
            <a:avLst/>
          </a:prstGeom>
          <a:solidFill>
            <a:schemeClr val="bg1">
              <a:alpha val="21000"/>
            </a:schemeClr>
          </a:solidFill>
          <a:ln>
            <a:noFill/>
          </a:ln>
          <a:effectLst/>
          <a:extLst/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3°)  Le microprocesseur  reporte les résultats contenus dans  les  MIS  en activant ou non les sorties correspondantes,  cliquez  sur   </a:t>
            </a:r>
            <a:r>
              <a:rPr lang="el-GR" sz="1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μ</a:t>
            </a:r>
            <a:r>
              <a:rPr lang="fr-FR" sz="1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endParaRPr lang="fr-FR" sz="1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4" name="Freeform 208"/>
          <p:cNvSpPr>
            <a:spLocks/>
          </p:cNvSpPr>
          <p:nvPr>
            <p:custDataLst>
              <p:tags r:id="rId10"/>
            </p:custDataLst>
          </p:nvPr>
        </p:nvSpPr>
        <p:spPr bwMode="auto">
          <a:xfrm>
            <a:off x="1170139" y="1054100"/>
            <a:ext cx="1652299" cy="1290385"/>
          </a:xfrm>
          <a:custGeom>
            <a:avLst/>
            <a:gdLst>
              <a:gd name="T0" fmla="*/ 0 w 662"/>
              <a:gd name="T1" fmla="*/ 0 h 489"/>
              <a:gd name="T2" fmla="*/ 0 w 662"/>
              <a:gd name="T3" fmla="*/ 488 h 489"/>
              <a:gd name="T4" fmla="*/ 661 w 662"/>
              <a:gd name="T5" fmla="*/ 488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62" h="489">
                <a:moveTo>
                  <a:pt x="0" y="0"/>
                </a:moveTo>
                <a:lnTo>
                  <a:pt x="0" y="488"/>
                </a:lnTo>
                <a:lnTo>
                  <a:pt x="661" y="48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4" name="ZoneTexte 43"/>
          <p:cNvSpPr txBox="1"/>
          <p:nvPr>
            <p:custDataLst>
              <p:tags r:id="rId11"/>
            </p:custDataLst>
          </p:nvPr>
        </p:nvSpPr>
        <p:spPr>
          <a:xfrm>
            <a:off x="3490170" y="1401376"/>
            <a:ext cx="1500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Power On    Off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6" name="ZoneTexte 385"/>
          <p:cNvSpPr txBox="1"/>
          <p:nvPr>
            <p:custDataLst>
              <p:tags r:id="rId12"/>
            </p:custDataLst>
          </p:nvPr>
        </p:nvSpPr>
        <p:spPr>
          <a:xfrm>
            <a:off x="5199341" y="1406672"/>
            <a:ext cx="10743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Run</a:t>
            </a:r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Stop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7" name="Ellipse 46"/>
          <p:cNvSpPr/>
          <p:nvPr>
            <p:custDataLst>
              <p:tags r:id="rId13"/>
            </p:custDataLst>
          </p:nvPr>
        </p:nvSpPr>
        <p:spPr bwMode="auto">
          <a:xfrm>
            <a:off x="3358288" y="1567009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3" name="Ellipse 402"/>
          <p:cNvSpPr/>
          <p:nvPr>
            <p:custDataLst>
              <p:tags r:id="rId14"/>
            </p:custDataLst>
          </p:nvPr>
        </p:nvSpPr>
        <p:spPr bwMode="auto">
          <a:xfrm>
            <a:off x="5067883" y="1559604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8" name="Ellipse 47"/>
          <p:cNvSpPr/>
          <p:nvPr>
            <p:custDataLst>
              <p:tags r:id="rId15"/>
            </p:custDataLst>
          </p:nvPr>
        </p:nvSpPr>
        <p:spPr bwMode="auto">
          <a:xfrm>
            <a:off x="3132666" y="4075643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7" name="Ellipse 406"/>
          <p:cNvSpPr/>
          <p:nvPr>
            <p:custDataLst>
              <p:tags r:id="rId16"/>
            </p:custDataLst>
          </p:nvPr>
        </p:nvSpPr>
        <p:spPr bwMode="auto">
          <a:xfrm>
            <a:off x="3131418" y="4861460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8" name="Ellipse 407"/>
          <p:cNvSpPr/>
          <p:nvPr>
            <p:custDataLst>
              <p:tags r:id="rId17"/>
            </p:custDataLst>
          </p:nvPr>
        </p:nvSpPr>
        <p:spPr bwMode="auto">
          <a:xfrm>
            <a:off x="5067883" y="1559604"/>
            <a:ext cx="174571" cy="174333"/>
          </a:xfrm>
          <a:prstGeom prst="ellipse">
            <a:avLst/>
          </a:prstGeom>
          <a:solidFill>
            <a:srgbClr val="FFFF00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27000">
              <a:srgbClr val="FFC000"/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9" name="Ellipse 408"/>
          <p:cNvSpPr/>
          <p:nvPr>
            <p:custDataLst>
              <p:tags r:id="rId18"/>
            </p:custDataLst>
          </p:nvPr>
        </p:nvSpPr>
        <p:spPr bwMode="auto">
          <a:xfrm>
            <a:off x="3358287" y="1559604"/>
            <a:ext cx="174571" cy="174333"/>
          </a:xfrm>
          <a:prstGeom prst="ellipse">
            <a:avLst/>
          </a:prstGeom>
          <a:solidFill>
            <a:srgbClr val="FFFF00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27000">
              <a:srgbClr val="FFC000"/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13" name="Rectangle 312">
            <a:hlinkClick r:id="rId73" action="ppaction://hlinksldjump"/>
          </p:cNvPr>
          <p:cNvSpPr/>
          <p:nvPr>
            <p:custDataLst>
              <p:tags r:id="rId19"/>
            </p:custDataLst>
          </p:nvPr>
        </p:nvSpPr>
        <p:spPr bwMode="auto">
          <a:xfrm>
            <a:off x="5268436" y="1654176"/>
            <a:ext cx="441427" cy="296257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14" name="Rectangle 313"/>
          <p:cNvSpPr/>
          <p:nvPr>
            <p:custDataLst>
              <p:tags r:id="rId20"/>
            </p:custDataLst>
          </p:nvPr>
        </p:nvSpPr>
        <p:spPr bwMode="auto">
          <a:xfrm>
            <a:off x="5257550" y="1654175"/>
            <a:ext cx="830424" cy="287498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5" name="Rectangle 95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6343612" y="2389928"/>
            <a:ext cx="755688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Q1,0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7" name="Rectangle 96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6353137" y="2824300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Q1,1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9" name="Rectangle 97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6353137" y="3210551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Q1,2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6" name="Rectangle 99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6353137" y="3630389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Q1,3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7" name="Rectangle 100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6353137" y="4050227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Q1,4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8" name="Rectangle 101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6353137" y="4503653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Q1,5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2" name="Rectangle 102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6353137" y="4923491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Q1,6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3" name="Rectangle 242"/>
          <p:cNvSpPr/>
          <p:nvPr>
            <p:custDataLst>
              <p:tags r:id="rId28"/>
            </p:custDataLst>
          </p:nvPr>
        </p:nvSpPr>
        <p:spPr bwMode="auto">
          <a:xfrm>
            <a:off x="253476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4" name="Rectangle 243"/>
          <p:cNvSpPr/>
          <p:nvPr>
            <p:custDataLst>
              <p:tags r:id="rId29"/>
            </p:custDataLst>
          </p:nvPr>
        </p:nvSpPr>
        <p:spPr bwMode="auto">
          <a:xfrm>
            <a:off x="279700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5" name="Rectangle 244"/>
          <p:cNvSpPr/>
          <p:nvPr>
            <p:custDataLst>
              <p:tags r:id="rId30"/>
            </p:custDataLst>
          </p:nvPr>
        </p:nvSpPr>
        <p:spPr bwMode="auto">
          <a:xfrm>
            <a:off x="305924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6" name="Rectangle 245"/>
          <p:cNvSpPr/>
          <p:nvPr>
            <p:custDataLst>
              <p:tags r:id="rId31"/>
            </p:custDataLst>
          </p:nvPr>
        </p:nvSpPr>
        <p:spPr bwMode="auto">
          <a:xfrm>
            <a:off x="332148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7" name="Rectangle 246"/>
          <p:cNvSpPr/>
          <p:nvPr>
            <p:custDataLst>
              <p:tags r:id="rId32"/>
            </p:custDataLst>
          </p:nvPr>
        </p:nvSpPr>
        <p:spPr bwMode="auto">
          <a:xfrm>
            <a:off x="358372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8" name="Rectangle 247"/>
          <p:cNvSpPr/>
          <p:nvPr>
            <p:custDataLst>
              <p:tags r:id="rId33"/>
            </p:custDataLst>
          </p:nvPr>
        </p:nvSpPr>
        <p:spPr bwMode="auto">
          <a:xfrm>
            <a:off x="4108199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9" name="Rectangle 248"/>
          <p:cNvSpPr/>
          <p:nvPr>
            <p:custDataLst>
              <p:tags r:id="rId34"/>
            </p:custDataLst>
          </p:nvPr>
        </p:nvSpPr>
        <p:spPr bwMode="auto">
          <a:xfrm>
            <a:off x="384596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0" name="ZoneTexte 249"/>
          <p:cNvSpPr txBox="1"/>
          <p:nvPr>
            <p:custDataLst>
              <p:tags r:id="rId35"/>
            </p:custDataLst>
          </p:nvPr>
        </p:nvSpPr>
        <p:spPr>
          <a:xfrm>
            <a:off x="2445207" y="5497966"/>
            <a:ext cx="630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MIE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1" name="ZoneTexte 250"/>
          <p:cNvSpPr txBox="1"/>
          <p:nvPr>
            <p:custDataLst>
              <p:tags r:id="rId36"/>
            </p:custDataLst>
          </p:nvPr>
        </p:nvSpPr>
        <p:spPr>
          <a:xfrm>
            <a:off x="2510940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2" name="ZoneTexte 251"/>
          <p:cNvSpPr txBox="1"/>
          <p:nvPr>
            <p:custDataLst>
              <p:tags r:id="rId37"/>
            </p:custDataLst>
          </p:nvPr>
        </p:nvSpPr>
        <p:spPr>
          <a:xfrm>
            <a:off x="2749360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3" name="ZoneTexte 252"/>
          <p:cNvSpPr txBox="1"/>
          <p:nvPr>
            <p:custDataLst>
              <p:tags r:id="rId38"/>
            </p:custDataLst>
          </p:nvPr>
        </p:nvSpPr>
        <p:spPr>
          <a:xfrm>
            <a:off x="3036869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4" name="ZoneTexte 253"/>
          <p:cNvSpPr txBox="1"/>
          <p:nvPr>
            <p:custDataLst>
              <p:tags r:id="rId39"/>
            </p:custDataLst>
          </p:nvPr>
        </p:nvSpPr>
        <p:spPr>
          <a:xfrm>
            <a:off x="3297660" y="5732111"/>
            <a:ext cx="235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6" name="ZoneTexte 255"/>
          <p:cNvSpPr txBox="1"/>
          <p:nvPr>
            <p:custDataLst>
              <p:tags r:id="rId40"/>
            </p:custDataLst>
          </p:nvPr>
        </p:nvSpPr>
        <p:spPr>
          <a:xfrm>
            <a:off x="3559900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7" name="ZoneTexte 256"/>
          <p:cNvSpPr txBox="1"/>
          <p:nvPr>
            <p:custDataLst>
              <p:tags r:id="rId41"/>
            </p:custDataLst>
          </p:nvPr>
        </p:nvSpPr>
        <p:spPr>
          <a:xfrm>
            <a:off x="3807956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9" name="ZoneTexte 258"/>
          <p:cNvSpPr txBox="1"/>
          <p:nvPr>
            <p:custDataLst>
              <p:tags r:id="rId42"/>
            </p:custDataLst>
          </p:nvPr>
        </p:nvSpPr>
        <p:spPr>
          <a:xfrm>
            <a:off x="4070576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0" name="ZoneTexte 279"/>
          <p:cNvSpPr txBox="1"/>
          <p:nvPr>
            <p:custDataLst>
              <p:tags r:id="rId43"/>
            </p:custDataLst>
          </p:nvPr>
        </p:nvSpPr>
        <p:spPr>
          <a:xfrm>
            <a:off x="6333362" y="5497966"/>
            <a:ext cx="6367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MIS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ZoneTexte 4"/>
          <p:cNvSpPr txBox="1"/>
          <p:nvPr>
            <p:custDataLst>
              <p:tags r:id="rId44"/>
            </p:custDataLst>
          </p:nvPr>
        </p:nvSpPr>
        <p:spPr>
          <a:xfrm>
            <a:off x="4917909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2" name="Rectangle 271"/>
          <p:cNvSpPr/>
          <p:nvPr>
            <p:custDataLst>
              <p:tags r:id="rId45"/>
            </p:custDataLst>
          </p:nvPr>
        </p:nvSpPr>
        <p:spPr bwMode="auto">
          <a:xfrm>
            <a:off x="496686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74" name="Rectangle 273"/>
          <p:cNvSpPr/>
          <p:nvPr>
            <p:custDataLst>
              <p:tags r:id="rId46"/>
            </p:custDataLst>
          </p:nvPr>
        </p:nvSpPr>
        <p:spPr bwMode="auto">
          <a:xfrm>
            <a:off x="522910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5" name="Rectangle 274"/>
          <p:cNvSpPr/>
          <p:nvPr>
            <p:custDataLst>
              <p:tags r:id="rId47"/>
            </p:custDataLst>
          </p:nvPr>
        </p:nvSpPr>
        <p:spPr bwMode="auto">
          <a:xfrm>
            <a:off x="549134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76" name="Rectangle 275"/>
          <p:cNvSpPr/>
          <p:nvPr>
            <p:custDataLst>
              <p:tags r:id="rId48"/>
            </p:custDataLst>
          </p:nvPr>
        </p:nvSpPr>
        <p:spPr bwMode="auto">
          <a:xfrm>
            <a:off x="575358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77" name="Rectangle 276"/>
          <p:cNvSpPr/>
          <p:nvPr>
            <p:custDataLst>
              <p:tags r:id="rId49"/>
            </p:custDataLst>
          </p:nvPr>
        </p:nvSpPr>
        <p:spPr bwMode="auto">
          <a:xfrm>
            <a:off x="601582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78" name="Rectangle 277"/>
          <p:cNvSpPr/>
          <p:nvPr>
            <p:custDataLst>
              <p:tags r:id="rId50"/>
            </p:custDataLst>
          </p:nvPr>
        </p:nvSpPr>
        <p:spPr bwMode="auto">
          <a:xfrm>
            <a:off x="6540307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79" name="Rectangle 278"/>
          <p:cNvSpPr/>
          <p:nvPr>
            <p:custDataLst>
              <p:tags r:id="rId51"/>
            </p:custDataLst>
          </p:nvPr>
        </p:nvSpPr>
        <p:spPr bwMode="auto">
          <a:xfrm>
            <a:off x="627806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82" name="ZoneTexte 281"/>
          <p:cNvSpPr txBox="1"/>
          <p:nvPr>
            <p:custDataLst>
              <p:tags r:id="rId52"/>
            </p:custDataLst>
          </p:nvPr>
        </p:nvSpPr>
        <p:spPr>
          <a:xfrm>
            <a:off x="5205288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3" name="ZoneTexte 282"/>
          <p:cNvSpPr txBox="1"/>
          <p:nvPr>
            <p:custDataLst>
              <p:tags r:id="rId53"/>
            </p:custDataLst>
          </p:nvPr>
        </p:nvSpPr>
        <p:spPr>
          <a:xfrm>
            <a:off x="5469667" y="5744876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4" name="ZoneTexte 283"/>
          <p:cNvSpPr txBox="1"/>
          <p:nvPr>
            <p:custDataLst>
              <p:tags r:id="rId54"/>
            </p:custDataLst>
          </p:nvPr>
        </p:nvSpPr>
        <p:spPr>
          <a:xfrm>
            <a:off x="5726842" y="573535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5" name="ZoneTexte 284"/>
          <p:cNvSpPr txBox="1"/>
          <p:nvPr>
            <p:custDataLst>
              <p:tags r:id="rId55"/>
            </p:custDataLst>
          </p:nvPr>
        </p:nvSpPr>
        <p:spPr>
          <a:xfrm>
            <a:off x="5993542" y="573535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6" name="ZoneTexte 285"/>
          <p:cNvSpPr txBox="1"/>
          <p:nvPr>
            <p:custDataLst>
              <p:tags r:id="rId56"/>
            </p:custDataLst>
          </p:nvPr>
        </p:nvSpPr>
        <p:spPr>
          <a:xfrm>
            <a:off x="6250717" y="5744876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7" name="ZoneTexte 286"/>
          <p:cNvSpPr txBox="1"/>
          <p:nvPr>
            <p:custDataLst>
              <p:tags r:id="rId57"/>
            </p:custDataLst>
          </p:nvPr>
        </p:nvSpPr>
        <p:spPr>
          <a:xfrm>
            <a:off x="6517731" y="5738397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281" name="Groupe 280"/>
          <p:cNvGrpSpPr/>
          <p:nvPr>
            <p:custDataLst>
              <p:tags r:id="rId58"/>
            </p:custDataLst>
          </p:nvPr>
        </p:nvGrpSpPr>
        <p:grpSpPr>
          <a:xfrm>
            <a:off x="6025118" y="2970759"/>
            <a:ext cx="308243" cy="375785"/>
            <a:chOff x="7258049" y="6139077"/>
            <a:chExt cx="308243" cy="375785"/>
          </a:xfrm>
        </p:grpSpPr>
        <p:sp>
          <p:nvSpPr>
            <p:cNvPr id="288" name="Oval 122"/>
            <p:cNvSpPr>
              <a:spLocks noChangeArrowheads="1"/>
            </p:cNvSpPr>
            <p:nvPr/>
          </p:nvSpPr>
          <p:spPr bwMode="auto">
            <a:xfrm>
              <a:off x="7258049" y="6139077"/>
              <a:ext cx="308243" cy="375785"/>
            </a:xfrm>
            <a:prstGeom prst="rect">
              <a:avLst/>
            </a:prstGeom>
            <a:solidFill>
              <a:srgbClr val="5AA74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89" name="Line 123"/>
            <p:cNvSpPr>
              <a:spLocks noChangeShapeType="1"/>
            </p:cNvSpPr>
            <p:nvPr/>
          </p:nvSpPr>
          <p:spPr bwMode="auto">
            <a:xfrm flipH="1">
              <a:off x="7258049" y="6220248"/>
              <a:ext cx="308243" cy="151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76" name="Group 361"/>
          <p:cNvGrpSpPr>
            <a:grpSpLocks/>
          </p:cNvGrpSpPr>
          <p:nvPr>
            <p:custDataLst>
              <p:tags r:id="rId59"/>
            </p:custDataLst>
          </p:nvPr>
        </p:nvGrpSpPr>
        <p:grpSpPr bwMode="auto">
          <a:xfrm>
            <a:off x="6851650" y="1047750"/>
            <a:ext cx="800100" cy="1147162"/>
            <a:chOff x="4316" y="660"/>
            <a:chExt cx="504" cy="496"/>
          </a:xfrm>
        </p:grpSpPr>
        <p:sp>
          <p:nvSpPr>
            <p:cNvPr id="177" name="Line 245"/>
            <p:cNvSpPr>
              <a:spLocks noChangeShapeType="1"/>
            </p:cNvSpPr>
            <p:nvPr/>
          </p:nvSpPr>
          <p:spPr bwMode="auto">
            <a:xfrm>
              <a:off x="4316" y="1156"/>
              <a:ext cx="5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78" name="Line 246"/>
            <p:cNvSpPr>
              <a:spLocks noChangeShapeType="1"/>
            </p:cNvSpPr>
            <p:nvPr/>
          </p:nvSpPr>
          <p:spPr bwMode="auto">
            <a:xfrm>
              <a:off x="4820" y="660"/>
              <a:ext cx="0" cy="4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cxnSp>
        <p:nvCxnSpPr>
          <p:cNvPr id="6" name="Connecteur droit avec flèche 5"/>
          <p:cNvCxnSpPr/>
          <p:nvPr>
            <p:custDataLst>
              <p:tags r:id="rId60"/>
            </p:custDataLst>
          </p:nvPr>
        </p:nvCxnSpPr>
        <p:spPr bwMode="auto">
          <a:xfrm>
            <a:off x="7651750" y="1621331"/>
            <a:ext cx="0" cy="24062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0" name="Ellipse 289"/>
          <p:cNvSpPr/>
          <p:nvPr>
            <p:custDataLst>
              <p:tags r:id="rId61"/>
            </p:custDataLst>
          </p:nvPr>
        </p:nvSpPr>
        <p:spPr bwMode="auto">
          <a:xfrm>
            <a:off x="8142693" y="2780875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291" name="Connecteur droit avec flèche 290"/>
          <p:cNvCxnSpPr/>
          <p:nvPr>
            <p:custDataLst>
              <p:tags r:id="rId62"/>
            </p:custDataLst>
          </p:nvPr>
        </p:nvCxnSpPr>
        <p:spPr bwMode="auto">
          <a:xfrm>
            <a:off x="7651750" y="1621331"/>
            <a:ext cx="0" cy="24062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2" name="Connecteur droit avec flèche 291"/>
          <p:cNvCxnSpPr/>
          <p:nvPr>
            <p:custDataLst>
              <p:tags r:id="rId63"/>
            </p:custDataLst>
          </p:nvPr>
        </p:nvCxnSpPr>
        <p:spPr bwMode="auto">
          <a:xfrm>
            <a:off x="7651750" y="1621331"/>
            <a:ext cx="0" cy="24062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3" name="ZoneTexte 292"/>
          <p:cNvSpPr txBox="1"/>
          <p:nvPr>
            <p:custDataLst>
              <p:tags r:id="rId64"/>
            </p:custDataLst>
          </p:nvPr>
        </p:nvSpPr>
        <p:spPr>
          <a:xfrm>
            <a:off x="5205284" y="5742993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8" name="Rectangle 387"/>
          <p:cNvSpPr/>
          <p:nvPr>
            <p:custDataLst>
              <p:tags r:id="rId65"/>
            </p:custDataLst>
          </p:nvPr>
        </p:nvSpPr>
        <p:spPr bwMode="auto">
          <a:xfrm>
            <a:off x="3909869" y="1654175"/>
            <a:ext cx="831600" cy="2952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11" name="Rectangle 310">
            <a:hlinkClick r:id="rId74" action="ppaction://hlinksldjump"/>
          </p:cNvPr>
          <p:cNvSpPr/>
          <p:nvPr>
            <p:custDataLst>
              <p:tags r:id="rId66"/>
            </p:custDataLst>
          </p:nvPr>
        </p:nvSpPr>
        <p:spPr bwMode="auto">
          <a:xfrm>
            <a:off x="3909868" y="1646770"/>
            <a:ext cx="442800" cy="295200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317" name="Group 114"/>
          <p:cNvGrpSpPr>
            <a:grpSpLocks/>
          </p:cNvGrpSpPr>
          <p:nvPr>
            <p:custDataLst>
              <p:tags r:id="rId67"/>
            </p:custDataLst>
          </p:nvPr>
        </p:nvGrpSpPr>
        <p:grpSpPr bwMode="auto">
          <a:xfrm>
            <a:off x="4548746" y="972436"/>
            <a:ext cx="1969465" cy="850221"/>
            <a:chOff x="2846" y="602"/>
            <a:chExt cx="1401" cy="430"/>
          </a:xfrm>
        </p:grpSpPr>
        <p:sp>
          <p:nvSpPr>
            <p:cNvPr id="318" name="Line 112"/>
            <p:cNvSpPr>
              <a:spLocks noChangeShapeType="1"/>
            </p:cNvSpPr>
            <p:nvPr/>
          </p:nvSpPr>
          <p:spPr bwMode="auto">
            <a:xfrm>
              <a:off x="3876" y="780"/>
              <a:ext cx="292" cy="2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19" name="Rectangle 113"/>
            <p:cNvSpPr>
              <a:spLocks noChangeArrowheads="1"/>
            </p:cNvSpPr>
            <p:nvPr/>
          </p:nvSpPr>
          <p:spPr bwMode="auto">
            <a:xfrm>
              <a:off x="2846" y="602"/>
              <a:ext cx="1401" cy="265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de sorties</a:t>
              </a:r>
            </a:p>
          </p:txBody>
        </p:sp>
      </p:grpSp>
      <p:grpSp>
        <p:nvGrpSpPr>
          <p:cNvPr id="320" name="Group 288"/>
          <p:cNvGrpSpPr>
            <a:grpSpLocks/>
          </p:cNvGrpSpPr>
          <p:nvPr>
            <p:custDataLst>
              <p:tags r:id="rId68"/>
            </p:custDataLst>
          </p:nvPr>
        </p:nvGrpSpPr>
        <p:grpSpPr bwMode="auto">
          <a:xfrm>
            <a:off x="6194425" y="344489"/>
            <a:ext cx="2970213" cy="1631951"/>
            <a:chOff x="-134" y="203"/>
            <a:chExt cx="1871" cy="1028"/>
          </a:xfrm>
        </p:grpSpPr>
        <p:sp>
          <p:nvSpPr>
            <p:cNvPr id="322" name="Rectangle 271"/>
            <p:cNvSpPr>
              <a:spLocks noChangeArrowheads="1"/>
            </p:cNvSpPr>
            <p:nvPr/>
          </p:nvSpPr>
          <p:spPr bwMode="auto">
            <a:xfrm>
              <a:off x="-85" y="203"/>
              <a:ext cx="1779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39" name="Rectangle 272"/>
            <p:cNvSpPr>
              <a:spLocks noChangeArrowheads="1"/>
            </p:cNvSpPr>
            <p:nvPr/>
          </p:nvSpPr>
          <p:spPr bwMode="auto">
            <a:xfrm>
              <a:off x="-134" y="203"/>
              <a:ext cx="1871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des  récepteurs  commutés   par  les  sorties   API</a:t>
              </a:r>
            </a:p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valeur   suivant  récepteurs</a:t>
              </a: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340" name="Group 288"/>
          <p:cNvGrpSpPr>
            <a:grpSpLocks/>
          </p:cNvGrpSpPr>
          <p:nvPr>
            <p:custDataLst>
              <p:tags r:id="rId69"/>
            </p:custDataLst>
          </p:nvPr>
        </p:nvGrpSpPr>
        <p:grpSpPr bwMode="auto">
          <a:xfrm>
            <a:off x="-111125" y="290513"/>
            <a:ext cx="3019425" cy="1631951"/>
            <a:chOff x="-70" y="183"/>
            <a:chExt cx="1902" cy="1028"/>
          </a:xfrm>
        </p:grpSpPr>
        <p:sp>
          <p:nvSpPr>
            <p:cNvPr id="341" name="Rectangle 271"/>
            <p:cNvSpPr>
              <a:spLocks noChangeArrowheads="1"/>
            </p:cNvSpPr>
            <p:nvPr/>
          </p:nvSpPr>
          <p:spPr bwMode="auto">
            <a:xfrm>
              <a:off x="0" y="203"/>
              <a:ext cx="1770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42" name="Rectangle 272"/>
            <p:cNvSpPr>
              <a:spLocks noChangeArrowheads="1"/>
            </p:cNvSpPr>
            <p:nvPr/>
          </p:nvSpPr>
          <p:spPr bwMode="auto">
            <a:xfrm>
              <a:off x="-70" y="183"/>
              <a:ext cx="1902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servant   à   "véhiculer"  </a:t>
              </a: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Les  </a:t>
              </a:r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informations  physiques </a:t>
              </a:r>
            </a:p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 valeur  suivant    API </a:t>
              </a:r>
              <a:endParaRPr lang="fr-FR" sz="1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310" name="Rectangle 309"/>
          <p:cNvSpPr/>
          <p:nvPr>
            <p:custDataLst>
              <p:tags r:id="rId70"/>
            </p:custDataLst>
          </p:nvPr>
        </p:nvSpPr>
        <p:spPr>
          <a:xfrm>
            <a:off x="-28169" y="5507900"/>
            <a:ext cx="23871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Cycle de scrutation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1934267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600"/>
                            </p:stCondLst>
                            <p:childTnLst>
                              <p:par>
                                <p:cTn id="1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-0.04167 -0.24792 L -0.0625 -0.41598 L -0.05417 -0.45579 L -0.02084 -0.47639 L -0.01042 -0.47639 " pathEditMode="relative" rAng="0" ptsTypes="AAAAAA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23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42" presetClass="path" presetSubtype="0" accel="50000" decel="50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5.55556E-7 -4.81481E-6 L -5.55556E-7 0.0625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125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11111E-6 L -0.0408 -0.21505 L -0.06407 -0.3618 L -0.06372 -0.39745 L -0.04913 -0.41759 L -0.04462 -0.41852 " pathEditMode="relative" rAng="-423018" ptsTypes="AAAAAA">
                                      <p:cBhvr>
                                        <p:cTn id="36" dur="10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55" y="-2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0.00162 L 0.00121 0.05879 L -0.20955 0.05717 L -0.21077 0.18425 L 0.1118 0.18263 L 0.1118 0.05555 L 0.05711 0.05555 L 0.05954 -0.02686 " pathEditMode="relative" rAng="0" ptsTypes="AAAAAAAA">
                                      <p:cBhvr>
                                        <p:cTn id="4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48" y="7708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8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5400000">
                                      <p:cBhvr>
                                        <p:cTn id="48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50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-5400000">
                                      <p:cBhvr>
                                        <p:cTn id="52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-5400000">
                                      <p:cBhvr>
                                        <p:cTn id="54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8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Rot by="-5400000">
                                      <p:cBhvr>
                                        <p:cTn id="56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8" presetClass="emph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animRot by="5400000">
                                      <p:cBhvr>
                                        <p:cTn id="58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10800000">
                                      <p:cBhvr>
                                        <p:cTn id="60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6" presetClass="entr" presetSubtype="32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3" dur="2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250"/>
                            </p:stCondLst>
                            <p:childTnLst>
                              <p:par>
                                <p:cTn id="6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250"/>
                            </p:stCondLst>
                            <p:childTnLst>
                              <p:par>
                                <p:cTn id="68" presetID="42" presetClass="path" presetSubtype="0" accel="50000" decel="5000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5.55556E-7 0.0625 L -5.55556E-7 0.12362 " pathEditMode="relative" rAng="0" ptsTypes="AA">
                                      <p:cBhvr>
                                        <p:cTn id="69" dur="1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056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750"/>
                            </p:stCondLst>
                            <p:childTnLst>
                              <p:par>
                                <p:cTn id="7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750"/>
                            </p:stCondLst>
                            <p:childTnLst>
                              <p:par>
                                <p:cTn id="7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03 -0.00255 L -0.05122 -0.18588 L -0.08628 -0.31111 L -0.08924 -0.34352 L -0.07795 -0.36389 L -0.07413 -0.36482 " pathEditMode="relative" rAng="-911546" ptsTypes="AAAAAA">
                                      <p:cBhvr>
                                        <p:cTn id="79" dur="1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52" y="-17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750"/>
                            </p:stCondLst>
                            <p:childTnLst>
                              <p:par>
                                <p:cTn id="81" presetID="42" presetClass="path" presetSubtype="0" accel="50000" decel="50000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5.55556E-7 0.12362 L 0.00104 0.18612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3125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250"/>
                            </p:stCondLst>
                            <p:childTnLst>
                              <p:par>
                                <p:cTn id="87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6250"/>
                            </p:stCondLst>
                            <p:childTnLst>
                              <p:par>
                                <p:cTn id="91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0.00023 L -0.06579 -0.15 L -0.10746 -0.2537 L -0.11319 -0.28056 L -0.10434 -0.30023 L -0.10121 -0.30208 " pathEditMode="relative" rAng="-1375431" ptsTypes="AAAAAA">
                                      <p:cBhvr>
                                        <p:cTn id="92" dur="10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0" y="-1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7250"/>
                            </p:stCondLst>
                            <p:childTnLst>
                              <p:par>
                                <p:cTn id="94" presetID="42" presetClass="path" presetSubtype="0" accel="50000" decel="50000" fill="hold" grpId="4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04 0.18612 L 0.00208 0.25 " pathEditMode="relative" rAng="0" ptsTypes="AA">
                                      <p:cBhvr>
                                        <p:cTn id="95" dur="1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3194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8750"/>
                            </p:stCondLst>
                            <p:childTnLst>
                              <p:par>
                                <p:cTn id="10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9750"/>
                            </p:stCondLst>
                            <p:childTnLst>
                              <p:par>
                                <p:cTn id="104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44444E-6 L -0.07865 -0.11389 L -0.12987 -0.19422 L -0.13803 -0.2169 L -0.13195 -0.23658 L -0.12882 -0.23912 " pathEditMode="relative" rAng="-2068823" ptsTypes="AAAAAA">
                                      <p:cBhvr>
                                        <p:cTn id="105" dur="10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74" y="-1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750"/>
                            </p:stCondLst>
                            <p:childTnLst>
                              <p:par>
                                <p:cTn id="107" presetID="42" presetClass="path" presetSubtype="0" accel="50000" decel="50000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208 0.25 L -5.55556E-7 0.30695 " pathEditMode="relative" rAng="0" ptsTypes="AA">
                                      <p:cBhvr>
                                        <p:cTn id="108" dur="1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2847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2250"/>
                            </p:stCondLst>
                            <p:childTnLst>
                              <p:par>
                                <p:cTn id="11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3250"/>
                            </p:stCondLst>
                            <p:childTnLst>
                              <p:par>
                                <p:cTn id="117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9 0.00347 L -0.09028 -0.07732 L -0.14792 -0.13588 L -0.15799 -0.15394 L -0.15521 -0.17477 L -0.15278 -0.17824 " pathEditMode="relative" rAng="-45993234" ptsTypes="AAAAAA">
                                      <p:cBhvr>
                                        <p:cTn id="118" dur="10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12" y="-8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4250"/>
                            </p:stCondLst>
                            <p:childTnLst>
                              <p:par>
                                <p:cTn id="120" presetID="42" presetClass="path" presetSubtype="0" accel="50000" decel="50000" fill="hold" grpId="6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5.55556E-7 0.30694 L -5.55556E-7 0.36666 " pathEditMode="relative" rAng="0" ptsTypes="AA">
                                      <p:cBhvr>
                                        <p:cTn id="121" dur="1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986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5750"/>
                            </p:stCondLst>
                            <p:childTnLst>
                              <p:par>
                                <p:cTn id="12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6750"/>
                            </p:stCondLst>
                            <p:childTnLst>
                              <p:par>
                                <p:cTn id="130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64 -0.00879 L -0.09653 -0.05231 L -0.16233 -0.08773 L -0.17709 -0.10046 L -0.17865 -0.12153 L -0.17691 -0.12523 " pathEditMode="relative" rAng="-46955284" ptsTypes="AAAAAA">
                                      <p:cBhvr>
                                        <p:cTn id="131" dur="1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62" y="-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7750"/>
                            </p:stCondLst>
                            <p:childTnLst>
                              <p:par>
                                <p:cTn id="133" presetID="10" presetClass="exit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4"/>
                  </p:tgtEl>
                </p:cond>
              </p:nextCondLst>
            </p:seq>
          </p:childTnLst>
        </p:cTn>
      </p:par>
    </p:tnLst>
    <p:bldLst>
      <p:bldP spid="404" grpId="0" animBg="1"/>
      <p:bldP spid="404" grpId="1" animBg="1"/>
      <p:bldP spid="404" grpId="2" animBg="1"/>
      <p:bldP spid="404" grpId="3" animBg="1"/>
      <p:bldP spid="404" grpId="4" animBg="1"/>
      <p:bldP spid="404" grpId="5" animBg="1"/>
      <p:bldP spid="404" grpId="6" animBg="1"/>
      <p:bldP spid="384" grpId="0" animBg="1"/>
      <p:bldP spid="5" grpId="0"/>
      <p:bldP spid="5" grpId="1"/>
      <p:bldP spid="5" grpId="2"/>
      <p:bldP spid="282" grpId="0"/>
      <p:bldP spid="282" grpId="1"/>
      <p:bldP spid="282" grpId="2"/>
      <p:bldP spid="283" grpId="0"/>
      <p:bldP spid="283" grpId="1"/>
      <p:bldP spid="283" grpId="2"/>
      <p:bldP spid="284" grpId="0"/>
      <p:bldP spid="284" grpId="1"/>
      <p:bldP spid="284" grpId="2"/>
      <p:bldP spid="285" grpId="0"/>
      <p:bldP spid="285" grpId="1"/>
      <p:bldP spid="285" grpId="2"/>
      <p:bldP spid="286" grpId="0"/>
      <p:bldP spid="286" grpId="1"/>
      <p:bldP spid="286" grpId="2"/>
      <p:bldP spid="287" grpId="0"/>
      <p:bldP spid="287" grpId="1"/>
      <p:bldP spid="287" grpId="2"/>
      <p:bldP spid="290" grpId="0" animBg="1"/>
      <p:bldP spid="29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55933" y="6150431"/>
            <a:ext cx="7786882" cy="646973"/>
          </a:xfrm>
          <a:prstGeom prst="rect">
            <a:avLst/>
          </a:prstGeom>
          <a:solidFill>
            <a:schemeClr val="bg1">
              <a:alpha val="27000"/>
            </a:schemeClr>
          </a:solidFill>
          <a:ln>
            <a:noFill/>
          </a:ln>
          <a:effectLst/>
          <a:extLst/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En fonction du programme les sorties vont  êtres activées, </a:t>
            </a:r>
            <a:b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pour cela cliquez sur </a:t>
            </a:r>
            <a:r>
              <a:rPr lang="fr-FR" sz="1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les  BP  et  capteurs  en  entrée</a:t>
            </a:r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.</a:t>
            </a:r>
            <a:endParaRPr lang="fr-FR" sz="18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6149" name="Group 5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2235201" y="1404988"/>
            <a:ext cx="4889500" cy="4691013"/>
            <a:chOff x="1408" y="898"/>
            <a:chExt cx="3080" cy="1534"/>
          </a:xfrm>
          <a:gradFill>
            <a:gsLst>
              <a:gs pos="0">
                <a:srgbClr val="316501">
                  <a:gamma/>
                  <a:tint val="80000"/>
                  <a:invGamma/>
                </a:srgbClr>
              </a:gs>
              <a:gs pos="50000">
                <a:schemeClr val="accent6">
                  <a:lumMod val="60000"/>
                  <a:lumOff val="40000"/>
                  <a:alpha val="60000"/>
                </a:schemeClr>
              </a:gs>
              <a:gs pos="100000">
                <a:srgbClr val="316501">
                  <a:gamma/>
                  <a:tint val="80000"/>
                  <a:invGamma/>
                </a:srgbClr>
              </a:gs>
            </a:gsLst>
          </a:gradFill>
        </p:grpSpPr>
        <p:sp>
          <p:nvSpPr>
            <p:cNvPr id="6147" name="AutoShape 3"/>
            <p:cNvSpPr>
              <a:spLocks noChangeArrowheads="1"/>
            </p:cNvSpPr>
            <p:nvPr/>
          </p:nvSpPr>
          <p:spPr bwMode="auto">
            <a:xfrm>
              <a:off x="1408" y="912"/>
              <a:ext cx="3080" cy="1520"/>
            </a:xfrm>
            <a:prstGeom prst="roundRect">
              <a:avLst>
                <a:gd name="adj" fmla="val 12495"/>
              </a:avLst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fr-FR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48" name="Rectangle 4"/>
            <p:cNvSpPr>
              <a:spLocks noChangeArrowheads="1"/>
            </p:cNvSpPr>
            <p:nvPr/>
          </p:nvSpPr>
          <p:spPr bwMode="auto">
            <a:xfrm>
              <a:off x="1504" y="898"/>
              <a:ext cx="703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32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API</a:t>
              </a:r>
            </a:p>
          </p:txBody>
        </p:sp>
      </p:grpSp>
      <p:sp>
        <p:nvSpPr>
          <p:cNvPr id="515" name="Forme libre 514"/>
          <p:cNvSpPr/>
          <p:nvPr>
            <p:custDataLst>
              <p:tags r:id="rId3"/>
            </p:custDataLst>
          </p:nvPr>
        </p:nvSpPr>
        <p:spPr bwMode="auto">
          <a:xfrm>
            <a:off x="5712940" y="4410075"/>
            <a:ext cx="478747" cy="1295400"/>
          </a:xfrm>
          <a:custGeom>
            <a:avLst/>
            <a:gdLst>
              <a:gd name="connsiteX0" fmla="*/ 705454 w 726846"/>
              <a:gd name="connsiteY0" fmla="*/ 1287780 h 1287780"/>
              <a:gd name="connsiteX1" fmla="*/ 697834 w 726846"/>
              <a:gd name="connsiteY1" fmla="*/ 1036320 h 1287780"/>
              <a:gd name="connsiteX2" fmla="*/ 423514 w 726846"/>
              <a:gd name="connsiteY2" fmla="*/ 838200 h 1287780"/>
              <a:gd name="connsiteX3" fmla="*/ 4414 w 726846"/>
              <a:gd name="connsiteY3" fmla="*/ 449580 h 1287780"/>
              <a:gd name="connsiteX4" fmla="*/ 225394 w 726846"/>
              <a:gd name="connsiteY4" fmla="*/ 144780 h 1287780"/>
              <a:gd name="connsiteX5" fmla="*/ 568294 w 726846"/>
              <a:gd name="connsiteY5" fmla="*/ 0 h 1287780"/>
              <a:gd name="connsiteX0" fmla="*/ 701955 w 723347"/>
              <a:gd name="connsiteY0" fmla="*/ 1287780 h 1287780"/>
              <a:gd name="connsiteX1" fmla="*/ 694335 w 723347"/>
              <a:gd name="connsiteY1" fmla="*/ 1036320 h 1287780"/>
              <a:gd name="connsiteX2" fmla="*/ 420015 w 723347"/>
              <a:gd name="connsiteY2" fmla="*/ 838200 h 1287780"/>
              <a:gd name="connsiteX3" fmla="*/ 915 w 723347"/>
              <a:gd name="connsiteY3" fmla="*/ 449580 h 1287780"/>
              <a:gd name="connsiteX4" fmla="*/ 541935 w 723347"/>
              <a:gd name="connsiteY4" fmla="*/ 388620 h 1287780"/>
              <a:gd name="connsiteX5" fmla="*/ 564795 w 723347"/>
              <a:gd name="connsiteY5" fmla="*/ 0 h 1287780"/>
              <a:gd name="connsiteX0" fmla="*/ 701955 w 723347"/>
              <a:gd name="connsiteY0" fmla="*/ 1287780 h 1287780"/>
              <a:gd name="connsiteX1" fmla="*/ 694335 w 723347"/>
              <a:gd name="connsiteY1" fmla="*/ 1036320 h 1287780"/>
              <a:gd name="connsiteX2" fmla="*/ 420015 w 723347"/>
              <a:gd name="connsiteY2" fmla="*/ 838200 h 1287780"/>
              <a:gd name="connsiteX3" fmla="*/ 915 w 723347"/>
              <a:gd name="connsiteY3" fmla="*/ 449580 h 1287780"/>
              <a:gd name="connsiteX4" fmla="*/ 541935 w 723347"/>
              <a:gd name="connsiteY4" fmla="*/ 388620 h 1287780"/>
              <a:gd name="connsiteX5" fmla="*/ 564795 w 723347"/>
              <a:gd name="connsiteY5" fmla="*/ 0 h 1287780"/>
              <a:gd name="connsiteX0" fmla="*/ 701955 w 723347"/>
              <a:gd name="connsiteY0" fmla="*/ 1226820 h 1226820"/>
              <a:gd name="connsiteX1" fmla="*/ 694335 w 723347"/>
              <a:gd name="connsiteY1" fmla="*/ 975360 h 1226820"/>
              <a:gd name="connsiteX2" fmla="*/ 420015 w 723347"/>
              <a:gd name="connsiteY2" fmla="*/ 777240 h 1226820"/>
              <a:gd name="connsiteX3" fmla="*/ 915 w 723347"/>
              <a:gd name="connsiteY3" fmla="*/ 388620 h 1226820"/>
              <a:gd name="connsiteX4" fmla="*/ 541935 w 723347"/>
              <a:gd name="connsiteY4" fmla="*/ 327660 h 1226820"/>
              <a:gd name="connsiteX5" fmla="*/ 580035 w 723347"/>
              <a:gd name="connsiteY5" fmla="*/ 0 h 1226820"/>
              <a:gd name="connsiteX0" fmla="*/ 706665 w 770244"/>
              <a:gd name="connsiteY0" fmla="*/ 1226820 h 1226820"/>
              <a:gd name="connsiteX1" fmla="*/ 699045 w 770244"/>
              <a:gd name="connsiteY1" fmla="*/ 975360 h 1226820"/>
              <a:gd name="connsiteX2" fmla="*/ 424725 w 770244"/>
              <a:gd name="connsiteY2" fmla="*/ 777240 h 1226820"/>
              <a:gd name="connsiteX3" fmla="*/ 5625 w 770244"/>
              <a:gd name="connsiteY3" fmla="*/ 388620 h 1226820"/>
              <a:gd name="connsiteX4" fmla="*/ 752385 w 770244"/>
              <a:gd name="connsiteY4" fmla="*/ 320040 h 1226820"/>
              <a:gd name="connsiteX5" fmla="*/ 584745 w 770244"/>
              <a:gd name="connsiteY5" fmla="*/ 0 h 1226820"/>
              <a:gd name="connsiteX0" fmla="*/ 706665 w 774901"/>
              <a:gd name="connsiteY0" fmla="*/ 1264920 h 1264920"/>
              <a:gd name="connsiteX1" fmla="*/ 699045 w 774901"/>
              <a:gd name="connsiteY1" fmla="*/ 1013460 h 1264920"/>
              <a:gd name="connsiteX2" fmla="*/ 424725 w 774901"/>
              <a:gd name="connsiteY2" fmla="*/ 815340 h 1264920"/>
              <a:gd name="connsiteX3" fmla="*/ 5625 w 774901"/>
              <a:gd name="connsiteY3" fmla="*/ 426720 h 1264920"/>
              <a:gd name="connsiteX4" fmla="*/ 752385 w 774901"/>
              <a:gd name="connsiteY4" fmla="*/ 358140 h 1264920"/>
              <a:gd name="connsiteX5" fmla="*/ 660945 w 774901"/>
              <a:gd name="connsiteY5" fmla="*/ 0 h 1264920"/>
              <a:gd name="connsiteX0" fmla="*/ 706665 w 784677"/>
              <a:gd name="connsiteY0" fmla="*/ 1264920 h 1264920"/>
              <a:gd name="connsiteX1" fmla="*/ 699045 w 784677"/>
              <a:gd name="connsiteY1" fmla="*/ 1013460 h 1264920"/>
              <a:gd name="connsiteX2" fmla="*/ 424725 w 784677"/>
              <a:gd name="connsiteY2" fmla="*/ 815340 h 1264920"/>
              <a:gd name="connsiteX3" fmla="*/ 5625 w 784677"/>
              <a:gd name="connsiteY3" fmla="*/ 426720 h 1264920"/>
              <a:gd name="connsiteX4" fmla="*/ 752385 w 784677"/>
              <a:gd name="connsiteY4" fmla="*/ 358140 h 1264920"/>
              <a:gd name="connsiteX5" fmla="*/ 607604 w 784677"/>
              <a:gd name="connsiteY5" fmla="*/ 342900 h 1264920"/>
              <a:gd name="connsiteX6" fmla="*/ 660945 w 784677"/>
              <a:gd name="connsiteY6" fmla="*/ 0 h 1264920"/>
              <a:gd name="connsiteX0" fmla="*/ 706665 w 772338"/>
              <a:gd name="connsiteY0" fmla="*/ 1264920 h 1264920"/>
              <a:gd name="connsiteX1" fmla="*/ 699045 w 772338"/>
              <a:gd name="connsiteY1" fmla="*/ 1013460 h 1264920"/>
              <a:gd name="connsiteX2" fmla="*/ 424725 w 772338"/>
              <a:gd name="connsiteY2" fmla="*/ 815340 h 1264920"/>
              <a:gd name="connsiteX3" fmla="*/ 5625 w 772338"/>
              <a:gd name="connsiteY3" fmla="*/ 426720 h 1264920"/>
              <a:gd name="connsiteX4" fmla="*/ 752385 w 772338"/>
              <a:gd name="connsiteY4" fmla="*/ 358140 h 1264920"/>
              <a:gd name="connsiteX5" fmla="*/ 401864 w 772338"/>
              <a:gd name="connsiteY5" fmla="*/ 198120 h 1264920"/>
              <a:gd name="connsiteX6" fmla="*/ 660945 w 772338"/>
              <a:gd name="connsiteY6" fmla="*/ 0 h 1264920"/>
              <a:gd name="connsiteX0" fmla="*/ 706665 w 772338"/>
              <a:gd name="connsiteY0" fmla="*/ 1295400 h 1295400"/>
              <a:gd name="connsiteX1" fmla="*/ 699045 w 772338"/>
              <a:gd name="connsiteY1" fmla="*/ 1043940 h 1295400"/>
              <a:gd name="connsiteX2" fmla="*/ 424725 w 772338"/>
              <a:gd name="connsiteY2" fmla="*/ 845820 h 1295400"/>
              <a:gd name="connsiteX3" fmla="*/ 5625 w 772338"/>
              <a:gd name="connsiteY3" fmla="*/ 457200 h 1295400"/>
              <a:gd name="connsiteX4" fmla="*/ 752385 w 772338"/>
              <a:gd name="connsiteY4" fmla="*/ 388620 h 1295400"/>
              <a:gd name="connsiteX5" fmla="*/ 401864 w 772338"/>
              <a:gd name="connsiteY5" fmla="*/ 228600 h 1295400"/>
              <a:gd name="connsiteX6" fmla="*/ 539025 w 772338"/>
              <a:gd name="connsiteY6" fmla="*/ 0 h 1295400"/>
              <a:gd name="connsiteX0" fmla="*/ 701533 w 722925"/>
              <a:gd name="connsiteY0" fmla="*/ 1295400 h 1295400"/>
              <a:gd name="connsiteX1" fmla="*/ 693913 w 722925"/>
              <a:gd name="connsiteY1" fmla="*/ 1043940 h 1295400"/>
              <a:gd name="connsiteX2" fmla="*/ 419593 w 722925"/>
              <a:gd name="connsiteY2" fmla="*/ 845820 h 1295400"/>
              <a:gd name="connsiteX3" fmla="*/ 493 w 722925"/>
              <a:gd name="connsiteY3" fmla="*/ 457200 h 1295400"/>
              <a:gd name="connsiteX4" fmla="*/ 343393 w 722925"/>
              <a:gd name="connsiteY4" fmla="*/ 350520 h 1295400"/>
              <a:gd name="connsiteX5" fmla="*/ 396732 w 722925"/>
              <a:gd name="connsiteY5" fmla="*/ 228600 h 1295400"/>
              <a:gd name="connsiteX6" fmla="*/ 533893 w 722925"/>
              <a:gd name="connsiteY6" fmla="*/ 0 h 1295400"/>
              <a:gd name="connsiteX0" fmla="*/ 701533 w 722925"/>
              <a:gd name="connsiteY0" fmla="*/ 1295400 h 1295400"/>
              <a:gd name="connsiteX1" fmla="*/ 693913 w 722925"/>
              <a:gd name="connsiteY1" fmla="*/ 1043940 h 1295400"/>
              <a:gd name="connsiteX2" fmla="*/ 419593 w 722925"/>
              <a:gd name="connsiteY2" fmla="*/ 845820 h 1295400"/>
              <a:gd name="connsiteX3" fmla="*/ 493 w 722925"/>
              <a:gd name="connsiteY3" fmla="*/ 457200 h 1295400"/>
              <a:gd name="connsiteX4" fmla="*/ 343393 w 722925"/>
              <a:gd name="connsiteY4" fmla="*/ 350520 h 1295400"/>
              <a:gd name="connsiteX5" fmla="*/ 396732 w 722925"/>
              <a:gd name="connsiteY5" fmla="*/ 228600 h 1295400"/>
              <a:gd name="connsiteX6" fmla="*/ 533893 w 722925"/>
              <a:gd name="connsiteY6" fmla="*/ 0 h 1295400"/>
              <a:gd name="connsiteX0" fmla="*/ 702282 w 723674"/>
              <a:gd name="connsiteY0" fmla="*/ 1295400 h 1295400"/>
              <a:gd name="connsiteX1" fmla="*/ 694662 w 723674"/>
              <a:gd name="connsiteY1" fmla="*/ 1043940 h 1295400"/>
              <a:gd name="connsiteX2" fmla="*/ 420342 w 723674"/>
              <a:gd name="connsiteY2" fmla="*/ 845820 h 1295400"/>
              <a:gd name="connsiteX3" fmla="*/ 1242 w 723674"/>
              <a:gd name="connsiteY3" fmla="*/ 457200 h 1295400"/>
              <a:gd name="connsiteX4" fmla="*/ 306042 w 723674"/>
              <a:gd name="connsiteY4" fmla="*/ 342900 h 1295400"/>
              <a:gd name="connsiteX5" fmla="*/ 397481 w 723674"/>
              <a:gd name="connsiteY5" fmla="*/ 228600 h 1295400"/>
              <a:gd name="connsiteX6" fmla="*/ 534642 w 723674"/>
              <a:gd name="connsiteY6" fmla="*/ 0 h 1295400"/>
              <a:gd name="connsiteX0" fmla="*/ 701075 w 722467"/>
              <a:gd name="connsiteY0" fmla="*/ 1295400 h 1295400"/>
              <a:gd name="connsiteX1" fmla="*/ 693455 w 722467"/>
              <a:gd name="connsiteY1" fmla="*/ 1043940 h 1295400"/>
              <a:gd name="connsiteX2" fmla="*/ 419135 w 722467"/>
              <a:gd name="connsiteY2" fmla="*/ 845820 h 1295400"/>
              <a:gd name="connsiteX3" fmla="*/ 35 w 722467"/>
              <a:gd name="connsiteY3" fmla="*/ 457200 h 1295400"/>
              <a:gd name="connsiteX4" fmla="*/ 396274 w 722467"/>
              <a:gd name="connsiteY4" fmla="*/ 228600 h 1295400"/>
              <a:gd name="connsiteX5" fmla="*/ 533435 w 722467"/>
              <a:gd name="connsiteY5" fmla="*/ 0 h 1295400"/>
              <a:gd name="connsiteX0" fmla="*/ 457355 w 478747"/>
              <a:gd name="connsiteY0" fmla="*/ 1295400 h 1295400"/>
              <a:gd name="connsiteX1" fmla="*/ 449735 w 478747"/>
              <a:gd name="connsiteY1" fmla="*/ 1043940 h 1295400"/>
              <a:gd name="connsiteX2" fmla="*/ 175415 w 478747"/>
              <a:gd name="connsiteY2" fmla="*/ 845820 h 1295400"/>
              <a:gd name="connsiteX3" fmla="*/ 155 w 478747"/>
              <a:gd name="connsiteY3" fmla="*/ 563880 h 1295400"/>
              <a:gd name="connsiteX4" fmla="*/ 152554 w 478747"/>
              <a:gd name="connsiteY4" fmla="*/ 228600 h 1295400"/>
              <a:gd name="connsiteX5" fmla="*/ 289715 w 478747"/>
              <a:gd name="connsiteY5" fmla="*/ 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8747" h="1295400">
                <a:moveTo>
                  <a:pt x="457355" y="1295400"/>
                </a:moveTo>
                <a:cubicBezTo>
                  <a:pt x="477040" y="1207135"/>
                  <a:pt x="496725" y="1118870"/>
                  <a:pt x="449735" y="1043940"/>
                </a:cubicBezTo>
                <a:cubicBezTo>
                  <a:pt x="402745" y="969010"/>
                  <a:pt x="250345" y="925830"/>
                  <a:pt x="175415" y="845820"/>
                </a:cubicBezTo>
                <a:cubicBezTo>
                  <a:pt x="100485" y="765810"/>
                  <a:pt x="3965" y="666750"/>
                  <a:pt x="155" y="563880"/>
                </a:cubicBezTo>
                <a:cubicBezTo>
                  <a:pt x="-3655" y="461010"/>
                  <a:pt x="63654" y="304800"/>
                  <a:pt x="152554" y="228600"/>
                </a:cubicBezTo>
                <a:cubicBezTo>
                  <a:pt x="137314" y="168910"/>
                  <a:pt x="299875" y="35560"/>
                  <a:pt x="289715" y="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02" name="Rectangle 501"/>
          <p:cNvSpPr/>
          <p:nvPr>
            <p:custDataLst>
              <p:tags r:id="rId4"/>
            </p:custDataLst>
          </p:nvPr>
        </p:nvSpPr>
        <p:spPr bwMode="auto">
          <a:xfrm>
            <a:off x="4985288" y="5735177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5" name="Rectangle 414"/>
          <p:cNvSpPr/>
          <p:nvPr>
            <p:custDataLst>
              <p:tags r:id="rId5"/>
            </p:custDataLst>
          </p:nvPr>
        </p:nvSpPr>
        <p:spPr bwMode="auto">
          <a:xfrm>
            <a:off x="2534760" y="5735177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6" name="Rectangle 415"/>
          <p:cNvSpPr/>
          <p:nvPr>
            <p:custDataLst>
              <p:tags r:id="rId6"/>
            </p:custDataLst>
          </p:nvPr>
        </p:nvSpPr>
        <p:spPr bwMode="auto">
          <a:xfrm>
            <a:off x="2797000" y="5735177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7" name="Rectangle 416"/>
          <p:cNvSpPr/>
          <p:nvPr>
            <p:custDataLst>
              <p:tags r:id="rId7"/>
            </p:custDataLst>
          </p:nvPr>
        </p:nvSpPr>
        <p:spPr bwMode="auto">
          <a:xfrm>
            <a:off x="3059240" y="5735177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8" name="Rectangle 417"/>
          <p:cNvSpPr/>
          <p:nvPr>
            <p:custDataLst>
              <p:tags r:id="rId8"/>
            </p:custDataLst>
          </p:nvPr>
        </p:nvSpPr>
        <p:spPr bwMode="auto">
          <a:xfrm>
            <a:off x="3321480" y="5735177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9" name="Rectangle 418"/>
          <p:cNvSpPr/>
          <p:nvPr>
            <p:custDataLst>
              <p:tags r:id="rId9"/>
            </p:custDataLst>
          </p:nvPr>
        </p:nvSpPr>
        <p:spPr bwMode="auto">
          <a:xfrm>
            <a:off x="3583720" y="5735177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0" name="Rectangle 419"/>
          <p:cNvSpPr/>
          <p:nvPr>
            <p:custDataLst>
              <p:tags r:id="rId10"/>
            </p:custDataLst>
          </p:nvPr>
        </p:nvSpPr>
        <p:spPr bwMode="auto">
          <a:xfrm>
            <a:off x="4108199" y="5735177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1" name="Rectangle 420"/>
          <p:cNvSpPr/>
          <p:nvPr>
            <p:custDataLst>
              <p:tags r:id="rId11"/>
            </p:custDataLst>
          </p:nvPr>
        </p:nvSpPr>
        <p:spPr bwMode="auto">
          <a:xfrm>
            <a:off x="3845960" y="5735177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oneTexte 5"/>
          <p:cNvSpPr txBox="1"/>
          <p:nvPr>
            <p:custDataLst>
              <p:tags r:id="rId12"/>
            </p:custDataLst>
          </p:nvPr>
        </p:nvSpPr>
        <p:spPr>
          <a:xfrm>
            <a:off x="2510940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5" name="ZoneTexte 424"/>
          <p:cNvSpPr txBox="1"/>
          <p:nvPr>
            <p:custDataLst>
              <p:tags r:id="rId13"/>
            </p:custDataLst>
          </p:nvPr>
        </p:nvSpPr>
        <p:spPr>
          <a:xfrm>
            <a:off x="2749360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6" name="ZoneTexte 425"/>
          <p:cNvSpPr txBox="1"/>
          <p:nvPr>
            <p:custDataLst>
              <p:tags r:id="rId14"/>
            </p:custDataLst>
          </p:nvPr>
        </p:nvSpPr>
        <p:spPr>
          <a:xfrm>
            <a:off x="3036869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7" name="ZoneTexte 426"/>
          <p:cNvSpPr txBox="1"/>
          <p:nvPr>
            <p:custDataLst>
              <p:tags r:id="rId15"/>
            </p:custDataLst>
          </p:nvPr>
        </p:nvSpPr>
        <p:spPr>
          <a:xfrm>
            <a:off x="3297660" y="5689035"/>
            <a:ext cx="235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9" name="ZoneTexte 428"/>
          <p:cNvSpPr txBox="1"/>
          <p:nvPr>
            <p:custDataLst>
              <p:tags r:id="rId16"/>
            </p:custDataLst>
          </p:nvPr>
        </p:nvSpPr>
        <p:spPr>
          <a:xfrm>
            <a:off x="3807956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3" name="Rectangle 242"/>
          <p:cNvSpPr/>
          <p:nvPr>
            <p:custDataLst>
              <p:tags r:id="rId17"/>
            </p:custDataLst>
          </p:nvPr>
        </p:nvSpPr>
        <p:spPr bwMode="auto">
          <a:xfrm>
            <a:off x="5244458" y="5735177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4" name="Rectangle 243"/>
          <p:cNvSpPr/>
          <p:nvPr>
            <p:custDataLst>
              <p:tags r:id="rId18"/>
            </p:custDataLst>
          </p:nvPr>
        </p:nvSpPr>
        <p:spPr bwMode="auto">
          <a:xfrm>
            <a:off x="5503628" y="5735177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5" name="Rectangle 244"/>
          <p:cNvSpPr/>
          <p:nvPr>
            <p:custDataLst>
              <p:tags r:id="rId19"/>
            </p:custDataLst>
          </p:nvPr>
        </p:nvSpPr>
        <p:spPr bwMode="auto">
          <a:xfrm>
            <a:off x="5762798" y="5735177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6" name="Rectangle 245"/>
          <p:cNvSpPr/>
          <p:nvPr>
            <p:custDataLst>
              <p:tags r:id="rId20"/>
            </p:custDataLst>
          </p:nvPr>
        </p:nvSpPr>
        <p:spPr bwMode="auto">
          <a:xfrm>
            <a:off x="6021968" y="5735177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7" name="Rectangle 246"/>
          <p:cNvSpPr/>
          <p:nvPr>
            <p:custDataLst>
              <p:tags r:id="rId21"/>
            </p:custDataLst>
          </p:nvPr>
        </p:nvSpPr>
        <p:spPr bwMode="auto">
          <a:xfrm>
            <a:off x="6540307" y="5735177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8" name="Rectangle 247"/>
          <p:cNvSpPr/>
          <p:nvPr>
            <p:custDataLst>
              <p:tags r:id="rId22"/>
            </p:custDataLst>
          </p:nvPr>
        </p:nvSpPr>
        <p:spPr bwMode="auto">
          <a:xfrm>
            <a:off x="6281138" y="5735177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5" name="ZoneTexte 294"/>
          <p:cNvSpPr txBox="1"/>
          <p:nvPr>
            <p:custDataLst>
              <p:tags r:id="rId23"/>
            </p:custDataLst>
          </p:nvPr>
        </p:nvSpPr>
        <p:spPr>
          <a:xfrm>
            <a:off x="3567520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7" name="ZoneTexte 296"/>
          <p:cNvSpPr txBox="1"/>
          <p:nvPr>
            <p:custDataLst>
              <p:tags r:id="rId24"/>
            </p:custDataLst>
          </p:nvPr>
        </p:nvSpPr>
        <p:spPr>
          <a:xfrm>
            <a:off x="4070576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53" name="ZoneTexte 452"/>
          <p:cNvSpPr txBox="1"/>
          <p:nvPr>
            <p:custDataLst>
              <p:tags r:id="rId25"/>
            </p:custDataLst>
          </p:nvPr>
        </p:nvSpPr>
        <p:spPr>
          <a:xfrm>
            <a:off x="2510940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54" name="ZoneTexte 453"/>
          <p:cNvSpPr txBox="1"/>
          <p:nvPr>
            <p:custDataLst>
              <p:tags r:id="rId26"/>
            </p:custDataLst>
          </p:nvPr>
        </p:nvSpPr>
        <p:spPr>
          <a:xfrm>
            <a:off x="2772200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55" name="ZoneTexte 454"/>
          <p:cNvSpPr txBox="1"/>
          <p:nvPr>
            <p:custDataLst>
              <p:tags r:id="rId27"/>
            </p:custDataLst>
          </p:nvPr>
        </p:nvSpPr>
        <p:spPr>
          <a:xfrm>
            <a:off x="3033460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56" name="ZoneTexte 455"/>
          <p:cNvSpPr txBox="1"/>
          <p:nvPr>
            <p:custDataLst>
              <p:tags r:id="rId28"/>
            </p:custDataLst>
          </p:nvPr>
        </p:nvSpPr>
        <p:spPr>
          <a:xfrm>
            <a:off x="3305690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57" name="ZoneTexte 456"/>
          <p:cNvSpPr txBox="1"/>
          <p:nvPr>
            <p:custDataLst>
              <p:tags r:id="rId29"/>
            </p:custDataLst>
          </p:nvPr>
        </p:nvSpPr>
        <p:spPr>
          <a:xfrm>
            <a:off x="3566950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58" name="ZoneTexte 457"/>
          <p:cNvSpPr txBox="1"/>
          <p:nvPr>
            <p:custDataLst>
              <p:tags r:id="rId30"/>
            </p:custDataLst>
          </p:nvPr>
        </p:nvSpPr>
        <p:spPr>
          <a:xfrm>
            <a:off x="3828210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59" name="ZoneTexte 458"/>
          <p:cNvSpPr txBox="1"/>
          <p:nvPr>
            <p:custDataLst>
              <p:tags r:id="rId31"/>
            </p:custDataLst>
          </p:nvPr>
        </p:nvSpPr>
        <p:spPr>
          <a:xfrm>
            <a:off x="4069585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66" name="ZoneTexte 465"/>
          <p:cNvSpPr txBox="1"/>
          <p:nvPr>
            <p:custDataLst>
              <p:tags r:id="rId32"/>
            </p:custDataLst>
          </p:nvPr>
        </p:nvSpPr>
        <p:spPr>
          <a:xfrm>
            <a:off x="4950222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67" name="ZoneTexte 466"/>
          <p:cNvSpPr txBox="1"/>
          <p:nvPr>
            <p:custDataLst>
              <p:tags r:id="rId33"/>
            </p:custDataLst>
          </p:nvPr>
        </p:nvSpPr>
        <p:spPr>
          <a:xfrm>
            <a:off x="5211482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70" name="ZoneTexte 469"/>
          <p:cNvSpPr txBox="1"/>
          <p:nvPr>
            <p:custDataLst>
              <p:tags r:id="rId34"/>
            </p:custDataLst>
          </p:nvPr>
        </p:nvSpPr>
        <p:spPr>
          <a:xfrm>
            <a:off x="6006232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71" name="ZoneTexte 470"/>
          <p:cNvSpPr txBox="1"/>
          <p:nvPr>
            <p:custDataLst>
              <p:tags r:id="rId35"/>
            </p:custDataLst>
          </p:nvPr>
        </p:nvSpPr>
        <p:spPr>
          <a:xfrm>
            <a:off x="6267492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03" name="ZoneTexte 502"/>
          <p:cNvSpPr txBox="1"/>
          <p:nvPr>
            <p:custDataLst>
              <p:tags r:id="rId36"/>
            </p:custDataLst>
          </p:nvPr>
        </p:nvSpPr>
        <p:spPr>
          <a:xfrm>
            <a:off x="4957842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04" name="ZoneTexte 503"/>
          <p:cNvSpPr txBox="1"/>
          <p:nvPr>
            <p:custDataLst>
              <p:tags r:id="rId37"/>
            </p:custDataLst>
          </p:nvPr>
        </p:nvSpPr>
        <p:spPr>
          <a:xfrm>
            <a:off x="5219102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05" name="ZoneTexte 504"/>
          <p:cNvSpPr txBox="1"/>
          <p:nvPr>
            <p:custDataLst>
              <p:tags r:id="rId38"/>
            </p:custDataLst>
          </p:nvPr>
        </p:nvSpPr>
        <p:spPr>
          <a:xfrm>
            <a:off x="5480362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06" name="ZoneTexte 505"/>
          <p:cNvSpPr txBox="1"/>
          <p:nvPr>
            <p:custDataLst>
              <p:tags r:id="rId39"/>
            </p:custDataLst>
          </p:nvPr>
        </p:nvSpPr>
        <p:spPr>
          <a:xfrm>
            <a:off x="5752592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07" name="ZoneTexte 506"/>
          <p:cNvSpPr txBox="1"/>
          <p:nvPr>
            <p:custDataLst>
              <p:tags r:id="rId40"/>
            </p:custDataLst>
          </p:nvPr>
        </p:nvSpPr>
        <p:spPr>
          <a:xfrm>
            <a:off x="6013852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08" name="ZoneTexte 507"/>
          <p:cNvSpPr txBox="1"/>
          <p:nvPr>
            <p:custDataLst>
              <p:tags r:id="rId41"/>
            </p:custDataLst>
          </p:nvPr>
        </p:nvSpPr>
        <p:spPr>
          <a:xfrm>
            <a:off x="6259872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09" name="ZoneTexte 508"/>
          <p:cNvSpPr txBox="1"/>
          <p:nvPr>
            <p:custDataLst>
              <p:tags r:id="rId42"/>
            </p:custDataLst>
          </p:nvPr>
        </p:nvSpPr>
        <p:spPr>
          <a:xfrm>
            <a:off x="6516487" y="56890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6" name="Forme libre 45"/>
          <p:cNvSpPr/>
          <p:nvPr>
            <p:custDataLst>
              <p:tags r:id="rId43"/>
            </p:custDataLst>
          </p:nvPr>
        </p:nvSpPr>
        <p:spPr bwMode="auto">
          <a:xfrm>
            <a:off x="3009900" y="3200398"/>
            <a:ext cx="855641" cy="2537462"/>
          </a:xfrm>
          <a:custGeom>
            <a:avLst/>
            <a:gdLst>
              <a:gd name="connsiteX0" fmla="*/ 518160 w 645724"/>
              <a:gd name="connsiteY0" fmla="*/ 64 h 2537524"/>
              <a:gd name="connsiteX1" fmla="*/ 624840 w 645724"/>
              <a:gd name="connsiteY1" fmla="*/ 243904 h 2537524"/>
              <a:gd name="connsiteX2" fmla="*/ 640080 w 645724"/>
              <a:gd name="connsiteY2" fmla="*/ 1470724 h 2537524"/>
              <a:gd name="connsiteX3" fmla="*/ 556260 w 645724"/>
              <a:gd name="connsiteY3" fmla="*/ 2034604 h 2537524"/>
              <a:gd name="connsiteX4" fmla="*/ 0 w 645724"/>
              <a:gd name="connsiteY4" fmla="*/ 2537524 h 2537524"/>
              <a:gd name="connsiteX0" fmla="*/ 518160 w 831145"/>
              <a:gd name="connsiteY0" fmla="*/ 8 h 2537468"/>
              <a:gd name="connsiteX1" fmla="*/ 624840 w 831145"/>
              <a:gd name="connsiteY1" fmla="*/ 243848 h 2537468"/>
              <a:gd name="connsiteX2" fmla="*/ 830580 w 831145"/>
              <a:gd name="connsiteY2" fmla="*/ 1242068 h 2537468"/>
              <a:gd name="connsiteX3" fmla="*/ 556260 w 831145"/>
              <a:gd name="connsiteY3" fmla="*/ 2034548 h 2537468"/>
              <a:gd name="connsiteX4" fmla="*/ 0 w 831145"/>
              <a:gd name="connsiteY4" fmla="*/ 2537468 h 2537468"/>
              <a:gd name="connsiteX0" fmla="*/ 518160 w 855641"/>
              <a:gd name="connsiteY0" fmla="*/ 2 h 2537462"/>
              <a:gd name="connsiteX1" fmla="*/ 807720 w 855641"/>
              <a:gd name="connsiteY1" fmla="*/ 381002 h 2537462"/>
              <a:gd name="connsiteX2" fmla="*/ 830580 w 855641"/>
              <a:gd name="connsiteY2" fmla="*/ 1242062 h 2537462"/>
              <a:gd name="connsiteX3" fmla="*/ 556260 w 855641"/>
              <a:gd name="connsiteY3" fmla="*/ 2034542 h 2537462"/>
              <a:gd name="connsiteX4" fmla="*/ 0 w 855641"/>
              <a:gd name="connsiteY4" fmla="*/ 2537462 h 253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5641" h="2537462">
                <a:moveTo>
                  <a:pt x="518160" y="2"/>
                </a:moveTo>
                <a:cubicBezTo>
                  <a:pt x="561340" y="-633"/>
                  <a:pt x="755650" y="173992"/>
                  <a:pt x="807720" y="381002"/>
                </a:cubicBezTo>
                <a:cubicBezTo>
                  <a:pt x="859790" y="588012"/>
                  <a:pt x="872490" y="966472"/>
                  <a:pt x="830580" y="1242062"/>
                </a:cubicBezTo>
                <a:cubicBezTo>
                  <a:pt x="788670" y="1517652"/>
                  <a:pt x="662940" y="1856742"/>
                  <a:pt x="556260" y="2034542"/>
                </a:cubicBezTo>
                <a:cubicBezTo>
                  <a:pt x="449580" y="2212342"/>
                  <a:pt x="224790" y="2374902"/>
                  <a:pt x="0" y="2537462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9" name="Forme libre 48"/>
          <p:cNvSpPr/>
          <p:nvPr>
            <p:custDataLst>
              <p:tags r:id="rId44"/>
            </p:custDataLst>
          </p:nvPr>
        </p:nvSpPr>
        <p:spPr bwMode="auto">
          <a:xfrm>
            <a:off x="3025140" y="2773680"/>
            <a:ext cx="1293759" cy="2964180"/>
          </a:xfrm>
          <a:custGeom>
            <a:avLst/>
            <a:gdLst>
              <a:gd name="connsiteX0" fmla="*/ 0 w 1293759"/>
              <a:gd name="connsiteY0" fmla="*/ 2964180 h 2964180"/>
              <a:gd name="connsiteX1" fmla="*/ 609600 w 1293759"/>
              <a:gd name="connsiteY1" fmla="*/ 2766060 h 2964180"/>
              <a:gd name="connsiteX2" fmla="*/ 998220 w 1293759"/>
              <a:gd name="connsiteY2" fmla="*/ 2346960 h 2964180"/>
              <a:gd name="connsiteX3" fmla="*/ 1287780 w 1293759"/>
              <a:gd name="connsiteY3" fmla="*/ 1196340 h 2964180"/>
              <a:gd name="connsiteX4" fmla="*/ 1165860 w 1293759"/>
              <a:gd name="connsiteY4" fmla="*/ 0 h 2964180"/>
              <a:gd name="connsiteX0" fmla="*/ 0 w 1293759"/>
              <a:gd name="connsiteY0" fmla="*/ 2964180 h 2964180"/>
              <a:gd name="connsiteX1" fmla="*/ 609600 w 1293759"/>
              <a:gd name="connsiteY1" fmla="*/ 2766060 h 2964180"/>
              <a:gd name="connsiteX2" fmla="*/ 1097280 w 1293759"/>
              <a:gd name="connsiteY2" fmla="*/ 2065020 h 2964180"/>
              <a:gd name="connsiteX3" fmla="*/ 1287780 w 1293759"/>
              <a:gd name="connsiteY3" fmla="*/ 1196340 h 2964180"/>
              <a:gd name="connsiteX4" fmla="*/ 1165860 w 1293759"/>
              <a:gd name="connsiteY4" fmla="*/ 0 h 2964180"/>
              <a:gd name="connsiteX0" fmla="*/ 0 w 1293759"/>
              <a:gd name="connsiteY0" fmla="*/ 2964180 h 2964180"/>
              <a:gd name="connsiteX1" fmla="*/ 632460 w 1293759"/>
              <a:gd name="connsiteY1" fmla="*/ 2598420 h 2964180"/>
              <a:gd name="connsiteX2" fmla="*/ 1097280 w 1293759"/>
              <a:gd name="connsiteY2" fmla="*/ 2065020 h 2964180"/>
              <a:gd name="connsiteX3" fmla="*/ 1287780 w 1293759"/>
              <a:gd name="connsiteY3" fmla="*/ 1196340 h 2964180"/>
              <a:gd name="connsiteX4" fmla="*/ 1165860 w 1293759"/>
              <a:gd name="connsiteY4" fmla="*/ 0 h 2964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3759" h="2964180">
                <a:moveTo>
                  <a:pt x="0" y="2964180"/>
                </a:moveTo>
                <a:cubicBezTo>
                  <a:pt x="221615" y="2916555"/>
                  <a:pt x="449580" y="2748280"/>
                  <a:pt x="632460" y="2598420"/>
                </a:cubicBezTo>
                <a:cubicBezTo>
                  <a:pt x="815340" y="2448560"/>
                  <a:pt x="988060" y="2298700"/>
                  <a:pt x="1097280" y="2065020"/>
                </a:cubicBezTo>
                <a:cubicBezTo>
                  <a:pt x="1206500" y="1831340"/>
                  <a:pt x="1259840" y="1587500"/>
                  <a:pt x="1287780" y="1196340"/>
                </a:cubicBezTo>
                <a:cubicBezTo>
                  <a:pt x="1315720" y="805180"/>
                  <a:pt x="1240790" y="402590"/>
                  <a:pt x="1165860" y="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0" name="Forme libre 49"/>
          <p:cNvSpPr/>
          <p:nvPr>
            <p:custDataLst>
              <p:tags r:id="rId45"/>
            </p:custDataLst>
          </p:nvPr>
        </p:nvSpPr>
        <p:spPr bwMode="auto">
          <a:xfrm>
            <a:off x="4722828" y="2781300"/>
            <a:ext cx="641652" cy="2910840"/>
          </a:xfrm>
          <a:custGeom>
            <a:avLst/>
            <a:gdLst>
              <a:gd name="connsiteX0" fmla="*/ 336852 w 641652"/>
              <a:gd name="connsiteY0" fmla="*/ 0 h 2910840"/>
              <a:gd name="connsiteX1" fmla="*/ 192072 w 641652"/>
              <a:gd name="connsiteY1" fmla="*/ 259080 h 2910840"/>
              <a:gd name="connsiteX2" fmla="*/ 16812 w 641652"/>
              <a:gd name="connsiteY2" fmla="*/ 899160 h 2910840"/>
              <a:gd name="connsiteX3" fmla="*/ 77772 w 641652"/>
              <a:gd name="connsiteY3" fmla="*/ 1912620 h 2910840"/>
              <a:gd name="connsiteX4" fmla="*/ 641652 w 641652"/>
              <a:gd name="connsiteY4" fmla="*/ 2910840 h 2910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1652" h="2910840">
                <a:moveTo>
                  <a:pt x="336852" y="0"/>
                </a:moveTo>
                <a:cubicBezTo>
                  <a:pt x="291132" y="54610"/>
                  <a:pt x="245412" y="109220"/>
                  <a:pt x="192072" y="259080"/>
                </a:cubicBezTo>
                <a:cubicBezTo>
                  <a:pt x="138732" y="408940"/>
                  <a:pt x="35862" y="623570"/>
                  <a:pt x="16812" y="899160"/>
                </a:cubicBezTo>
                <a:cubicBezTo>
                  <a:pt x="-2238" y="1174750"/>
                  <a:pt x="-26368" y="1577340"/>
                  <a:pt x="77772" y="1912620"/>
                </a:cubicBezTo>
                <a:cubicBezTo>
                  <a:pt x="181912" y="2247900"/>
                  <a:pt x="411782" y="2579370"/>
                  <a:pt x="641652" y="291084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1" name="Forme libre 50"/>
          <p:cNvSpPr/>
          <p:nvPr>
            <p:custDataLst>
              <p:tags r:id="rId46"/>
            </p:custDataLst>
          </p:nvPr>
        </p:nvSpPr>
        <p:spPr bwMode="auto">
          <a:xfrm>
            <a:off x="5379720" y="3185160"/>
            <a:ext cx="589657" cy="2491740"/>
          </a:xfrm>
          <a:custGeom>
            <a:avLst/>
            <a:gdLst>
              <a:gd name="connsiteX0" fmla="*/ 0 w 571500"/>
              <a:gd name="connsiteY0" fmla="*/ 2491740 h 2491740"/>
              <a:gd name="connsiteX1" fmla="*/ 60960 w 571500"/>
              <a:gd name="connsiteY1" fmla="*/ 167640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259080 w 571500"/>
              <a:gd name="connsiteY2" fmla="*/ 1424940 h 2491740"/>
              <a:gd name="connsiteX3" fmla="*/ 304800 w 571500"/>
              <a:gd name="connsiteY3" fmla="*/ 1173480 h 2491740"/>
              <a:gd name="connsiteX4" fmla="*/ 571500 w 571500"/>
              <a:gd name="connsiteY4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95473"/>
              <a:gd name="connsiteY0" fmla="*/ 2491740 h 2491740"/>
              <a:gd name="connsiteX1" fmla="*/ 251460 w 595473"/>
              <a:gd name="connsiteY1" fmla="*/ 1844040 h 2491740"/>
              <a:gd name="connsiteX2" fmla="*/ 571500 w 595473"/>
              <a:gd name="connsiteY2" fmla="*/ 1272540 h 2491740"/>
              <a:gd name="connsiteX3" fmla="*/ 571500 w 595473"/>
              <a:gd name="connsiteY3" fmla="*/ 0 h 2491740"/>
              <a:gd name="connsiteX0" fmla="*/ 0 w 589657"/>
              <a:gd name="connsiteY0" fmla="*/ 2491740 h 2491740"/>
              <a:gd name="connsiteX1" fmla="*/ 251460 w 589657"/>
              <a:gd name="connsiteY1" fmla="*/ 1844040 h 2491740"/>
              <a:gd name="connsiteX2" fmla="*/ 571500 w 589657"/>
              <a:gd name="connsiteY2" fmla="*/ 1272540 h 2491740"/>
              <a:gd name="connsiteX3" fmla="*/ 571500 w 589657"/>
              <a:gd name="connsiteY3" fmla="*/ 0 h 2491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657" h="2491740">
                <a:moveTo>
                  <a:pt x="0" y="2491740"/>
                </a:moveTo>
                <a:cubicBezTo>
                  <a:pt x="5080" y="2193925"/>
                  <a:pt x="156210" y="2047240"/>
                  <a:pt x="251460" y="1844040"/>
                </a:cubicBezTo>
                <a:cubicBezTo>
                  <a:pt x="346710" y="1640840"/>
                  <a:pt x="518160" y="1579880"/>
                  <a:pt x="571500" y="1272540"/>
                </a:cubicBezTo>
                <a:cubicBezTo>
                  <a:pt x="641350" y="970280"/>
                  <a:pt x="480695" y="447040"/>
                  <a:pt x="571500" y="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8" name="Forme libre 427"/>
          <p:cNvSpPr/>
          <p:nvPr>
            <p:custDataLst>
              <p:tags r:id="rId47"/>
            </p:custDataLst>
          </p:nvPr>
        </p:nvSpPr>
        <p:spPr bwMode="auto">
          <a:xfrm>
            <a:off x="3682492" y="4501327"/>
            <a:ext cx="490584" cy="1194435"/>
          </a:xfrm>
          <a:custGeom>
            <a:avLst/>
            <a:gdLst>
              <a:gd name="connsiteX0" fmla="*/ 0 w 1485855"/>
              <a:gd name="connsiteY0" fmla="*/ 2423160 h 2423160"/>
              <a:gd name="connsiteX1" fmla="*/ 853440 w 1485855"/>
              <a:gd name="connsiteY1" fmla="*/ 2049780 h 2423160"/>
              <a:gd name="connsiteX2" fmla="*/ 1432560 w 1485855"/>
              <a:gd name="connsiteY2" fmla="*/ 6172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172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934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93420 h 2423160"/>
              <a:gd name="connsiteX3" fmla="*/ 1424940 w 1485855"/>
              <a:gd name="connsiteY3" fmla="*/ 0 h 2423160"/>
              <a:gd name="connsiteX0" fmla="*/ 0 w 1476147"/>
              <a:gd name="connsiteY0" fmla="*/ 2423160 h 2423160"/>
              <a:gd name="connsiteX1" fmla="*/ 967740 w 1476147"/>
              <a:gd name="connsiteY1" fmla="*/ 1851660 h 2423160"/>
              <a:gd name="connsiteX2" fmla="*/ 1432560 w 1476147"/>
              <a:gd name="connsiteY2" fmla="*/ 693420 h 2423160"/>
              <a:gd name="connsiteX3" fmla="*/ 1424940 w 1476147"/>
              <a:gd name="connsiteY3" fmla="*/ 0 h 2423160"/>
              <a:gd name="connsiteX0" fmla="*/ 0 w 1514473"/>
              <a:gd name="connsiteY0" fmla="*/ 2423160 h 2423160"/>
              <a:gd name="connsiteX1" fmla="*/ 967740 w 1514473"/>
              <a:gd name="connsiteY1" fmla="*/ 1851660 h 2423160"/>
              <a:gd name="connsiteX2" fmla="*/ 1485900 w 1514473"/>
              <a:gd name="connsiteY2" fmla="*/ 655320 h 2423160"/>
              <a:gd name="connsiteX3" fmla="*/ 1424940 w 1514473"/>
              <a:gd name="connsiteY3" fmla="*/ 0 h 2423160"/>
              <a:gd name="connsiteX0" fmla="*/ 0 w 1504562"/>
              <a:gd name="connsiteY0" fmla="*/ 2423160 h 2423160"/>
              <a:gd name="connsiteX1" fmla="*/ 967740 w 1504562"/>
              <a:gd name="connsiteY1" fmla="*/ 1851660 h 2423160"/>
              <a:gd name="connsiteX2" fmla="*/ 1485900 w 1504562"/>
              <a:gd name="connsiteY2" fmla="*/ 655320 h 2423160"/>
              <a:gd name="connsiteX3" fmla="*/ 1424940 w 1504562"/>
              <a:gd name="connsiteY3" fmla="*/ 0 h 2423160"/>
              <a:gd name="connsiteX0" fmla="*/ 0 w 1504562"/>
              <a:gd name="connsiteY0" fmla="*/ 2423160 h 2423160"/>
              <a:gd name="connsiteX1" fmla="*/ 1135380 w 1504562"/>
              <a:gd name="connsiteY1" fmla="*/ 1744980 h 2423160"/>
              <a:gd name="connsiteX2" fmla="*/ 1485900 w 1504562"/>
              <a:gd name="connsiteY2" fmla="*/ 655320 h 2423160"/>
              <a:gd name="connsiteX3" fmla="*/ 1424940 w 1504562"/>
              <a:gd name="connsiteY3" fmla="*/ 0 h 2423160"/>
              <a:gd name="connsiteX0" fmla="*/ 0 w 1431333"/>
              <a:gd name="connsiteY0" fmla="*/ 2423160 h 2423160"/>
              <a:gd name="connsiteX1" fmla="*/ 1135380 w 1431333"/>
              <a:gd name="connsiteY1" fmla="*/ 1744980 h 2423160"/>
              <a:gd name="connsiteX2" fmla="*/ 1152525 w 1431333"/>
              <a:gd name="connsiteY2" fmla="*/ 712470 h 2423160"/>
              <a:gd name="connsiteX3" fmla="*/ 1424940 w 1431333"/>
              <a:gd name="connsiteY3" fmla="*/ 0 h 2423160"/>
              <a:gd name="connsiteX0" fmla="*/ 0 w 1216042"/>
              <a:gd name="connsiteY0" fmla="*/ 2270760 h 2270760"/>
              <a:gd name="connsiteX1" fmla="*/ 1135380 w 1216042"/>
              <a:gd name="connsiteY1" fmla="*/ 1592580 h 2270760"/>
              <a:gd name="connsiteX2" fmla="*/ 1152525 w 1216042"/>
              <a:gd name="connsiteY2" fmla="*/ 560070 h 2270760"/>
              <a:gd name="connsiteX3" fmla="*/ 681990 w 1216042"/>
              <a:gd name="connsiteY3" fmla="*/ 0 h 2270760"/>
              <a:gd name="connsiteX0" fmla="*/ 0 w 1152912"/>
              <a:gd name="connsiteY0" fmla="*/ 2270760 h 2270760"/>
              <a:gd name="connsiteX1" fmla="*/ 1135380 w 1152912"/>
              <a:gd name="connsiteY1" fmla="*/ 1592580 h 2270760"/>
              <a:gd name="connsiteX2" fmla="*/ 681990 w 1152912"/>
              <a:gd name="connsiteY2" fmla="*/ 0 h 2270760"/>
              <a:gd name="connsiteX0" fmla="*/ 0 w 1142005"/>
              <a:gd name="connsiteY0" fmla="*/ 1194435 h 1194435"/>
              <a:gd name="connsiteX1" fmla="*/ 1135380 w 1142005"/>
              <a:gd name="connsiteY1" fmla="*/ 516255 h 1194435"/>
              <a:gd name="connsiteX2" fmla="*/ 472440 w 1142005"/>
              <a:gd name="connsiteY2" fmla="*/ 0 h 1194435"/>
              <a:gd name="connsiteX0" fmla="*/ 0 w 518660"/>
              <a:gd name="connsiteY0" fmla="*/ 1194435 h 1194435"/>
              <a:gd name="connsiteX1" fmla="*/ 421005 w 518660"/>
              <a:gd name="connsiteY1" fmla="*/ 601980 h 1194435"/>
              <a:gd name="connsiteX2" fmla="*/ 472440 w 518660"/>
              <a:gd name="connsiteY2" fmla="*/ 0 h 1194435"/>
              <a:gd name="connsiteX0" fmla="*/ 0 w 509001"/>
              <a:gd name="connsiteY0" fmla="*/ 1194435 h 1194435"/>
              <a:gd name="connsiteX1" fmla="*/ 421005 w 509001"/>
              <a:gd name="connsiteY1" fmla="*/ 601980 h 1194435"/>
              <a:gd name="connsiteX2" fmla="*/ 472440 w 509001"/>
              <a:gd name="connsiteY2" fmla="*/ 0 h 1194435"/>
              <a:gd name="connsiteX0" fmla="*/ 0 w 488541"/>
              <a:gd name="connsiteY0" fmla="*/ 1194435 h 1194435"/>
              <a:gd name="connsiteX1" fmla="*/ 421005 w 488541"/>
              <a:gd name="connsiteY1" fmla="*/ 601980 h 1194435"/>
              <a:gd name="connsiteX2" fmla="*/ 472440 w 488541"/>
              <a:gd name="connsiteY2" fmla="*/ 0 h 1194435"/>
              <a:gd name="connsiteX0" fmla="*/ 0 w 490327"/>
              <a:gd name="connsiteY0" fmla="*/ 1194435 h 1194435"/>
              <a:gd name="connsiteX1" fmla="*/ 213234 w 490327"/>
              <a:gd name="connsiteY1" fmla="*/ 985073 h 1194435"/>
              <a:gd name="connsiteX2" fmla="*/ 421005 w 490327"/>
              <a:gd name="connsiteY2" fmla="*/ 601980 h 1194435"/>
              <a:gd name="connsiteX3" fmla="*/ 472440 w 490327"/>
              <a:gd name="connsiteY3" fmla="*/ 0 h 1194435"/>
              <a:gd name="connsiteX0" fmla="*/ 0 w 490584"/>
              <a:gd name="connsiteY0" fmla="*/ 1194435 h 1194435"/>
              <a:gd name="connsiteX1" fmla="*/ 203709 w 490584"/>
              <a:gd name="connsiteY1" fmla="*/ 899348 h 1194435"/>
              <a:gd name="connsiteX2" fmla="*/ 421005 w 490584"/>
              <a:gd name="connsiteY2" fmla="*/ 601980 h 1194435"/>
              <a:gd name="connsiteX3" fmla="*/ 472440 w 490584"/>
              <a:gd name="connsiteY3" fmla="*/ 0 h 1194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0584" h="1194435">
                <a:moveTo>
                  <a:pt x="0" y="1194435"/>
                </a:moveTo>
                <a:cubicBezTo>
                  <a:pt x="35539" y="1175416"/>
                  <a:pt x="133542" y="998090"/>
                  <a:pt x="203709" y="899348"/>
                </a:cubicBezTo>
                <a:cubicBezTo>
                  <a:pt x="273876" y="800606"/>
                  <a:pt x="376217" y="751871"/>
                  <a:pt x="421005" y="601980"/>
                </a:cubicBezTo>
                <a:cubicBezTo>
                  <a:pt x="465793" y="452089"/>
                  <a:pt x="519271" y="293688"/>
                  <a:pt x="472440" y="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34" name="Forme libre 433"/>
          <p:cNvSpPr/>
          <p:nvPr>
            <p:custDataLst>
              <p:tags r:id="rId48"/>
            </p:custDataLst>
          </p:nvPr>
        </p:nvSpPr>
        <p:spPr bwMode="auto">
          <a:xfrm>
            <a:off x="3157938" y="3551024"/>
            <a:ext cx="691202" cy="2224936"/>
          </a:xfrm>
          <a:custGeom>
            <a:avLst/>
            <a:gdLst>
              <a:gd name="connsiteX0" fmla="*/ 518160 w 645724"/>
              <a:gd name="connsiteY0" fmla="*/ 64 h 2537524"/>
              <a:gd name="connsiteX1" fmla="*/ 624840 w 645724"/>
              <a:gd name="connsiteY1" fmla="*/ 243904 h 2537524"/>
              <a:gd name="connsiteX2" fmla="*/ 640080 w 645724"/>
              <a:gd name="connsiteY2" fmla="*/ 1470724 h 2537524"/>
              <a:gd name="connsiteX3" fmla="*/ 556260 w 645724"/>
              <a:gd name="connsiteY3" fmla="*/ 2034604 h 2537524"/>
              <a:gd name="connsiteX4" fmla="*/ 0 w 645724"/>
              <a:gd name="connsiteY4" fmla="*/ 2537524 h 2537524"/>
              <a:gd name="connsiteX0" fmla="*/ 518160 w 831145"/>
              <a:gd name="connsiteY0" fmla="*/ 8 h 2537468"/>
              <a:gd name="connsiteX1" fmla="*/ 624840 w 831145"/>
              <a:gd name="connsiteY1" fmla="*/ 243848 h 2537468"/>
              <a:gd name="connsiteX2" fmla="*/ 830580 w 831145"/>
              <a:gd name="connsiteY2" fmla="*/ 1242068 h 2537468"/>
              <a:gd name="connsiteX3" fmla="*/ 556260 w 831145"/>
              <a:gd name="connsiteY3" fmla="*/ 2034548 h 2537468"/>
              <a:gd name="connsiteX4" fmla="*/ 0 w 831145"/>
              <a:gd name="connsiteY4" fmla="*/ 2537468 h 2537468"/>
              <a:gd name="connsiteX0" fmla="*/ 518160 w 855641"/>
              <a:gd name="connsiteY0" fmla="*/ 2 h 2537462"/>
              <a:gd name="connsiteX1" fmla="*/ 807720 w 855641"/>
              <a:gd name="connsiteY1" fmla="*/ 381002 h 2537462"/>
              <a:gd name="connsiteX2" fmla="*/ 830580 w 855641"/>
              <a:gd name="connsiteY2" fmla="*/ 1242062 h 2537462"/>
              <a:gd name="connsiteX3" fmla="*/ 556260 w 855641"/>
              <a:gd name="connsiteY3" fmla="*/ 2034542 h 2537462"/>
              <a:gd name="connsiteX4" fmla="*/ 0 w 855641"/>
              <a:gd name="connsiteY4" fmla="*/ 2537462 h 2537462"/>
              <a:gd name="connsiteX0" fmla="*/ 442349 w 859596"/>
              <a:gd name="connsiteY0" fmla="*/ 1 h 2554961"/>
              <a:gd name="connsiteX1" fmla="*/ 807720 w 859596"/>
              <a:gd name="connsiteY1" fmla="*/ 398501 h 2554961"/>
              <a:gd name="connsiteX2" fmla="*/ 830580 w 859596"/>
              <a:gd name="connsiteY2" fmla="*/ 1259561 h 2554961"/>
              <a:gd name="connsiteX3" fmla="*/ 556260 w 859596"/>
              <a:gd name="connsiteY3" fmla="*/ 2052041 h 2554961"/>
              <a:gd name="connsiteX4" fmla="*/ 0 w 859596"/>
              <a:gd name="connsiteY4" fmla="*/ 2554961 h 2554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9596" h="2554961">
                <a:moveTo>
                  <a:pt x="442349" y="1"/>
                </a:moveTo>
                <a:cubicBezTo>
                  <a:pt x="485529" y="-634"/>
                  <a:pt x="743015" y="188574"/>
                  <a:pt x="807720" y="398501"/>
                </a:cubicBezTo>
                <a:cubicBezTo>
                  <a:pt x="872425" y="608428"/>
                  <a:pt x="872490" y="983971"/>
                  <a:pt x="830580" y="1259561"/>
                </a:cubicBezTo>
                <a:cubicBezTo>
                  <a:pt x="788670" y="1535151"/>
                  <a:pt x="662940" y="1874241"/>
                  <a:pt x="556260" y="2052041"/>
                </a:cubicBezTo>
                <a:cubicBezTo>
                  <a:pt x="449580" y="2229841"/>
                  <a:pt x="224790" y="2392401"/>
                  <a:pt x="0" y="2554961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35" name="Forme libre 434"/>
          <p:cNvSpPr/>
          <p:nvPr>
            <p:custDataLst>
              <p:tags r:id="rId49"/>
            </p:custDataLst>
          </p:nvPr>
        </p:nvSpPr>
        <p:spPr bwMode="auto">
          <a:xfrm>
            <a:off x="4722214" y="3925885"/>
            <a:ext cx="381584" cy="1741170"/>
          </a:xfrm>
          <a:custGeom>
            <a:avLst/>
            <a:gdLst>
              <a:gd name="connsiteX0" fmla="*/ 336852 w 641652"/>
              <a:gd name="connsiteY0" fmla="*/ 0 h 2910840"/>
              <a:gd name="connsiteX1" fmla="*/ 192072 w 641652"/>
              <a:gd name="connsiteY1" fmla="*/ 259080 h 2910840"/>
              <a:gd name="connsiteX2" fmla="*/ 16812 w 641652"/>
              <a:gd name="connsiteY2" fmla="*/ 899160 h 2910840"/>
              <a:gd name="connsiteX3" fmla="*/ 77772 w 641652"/>
              <a:gd name="connsiteY3" fmla="*/ 1912620 h 2910840"/>
              <a:gd name="connsiteX4" fmla="*/ 641652 w 641652"/>
              <a:gd name="connsiteY4" fmla="*/ 2910840 h 2910840"/>
              <a:gd name="connsiteX0" fmla="*/ 336852 w 336852"/>
              <a:gd name="connsiteY0" fmla="*/ 0 h 1912620"/>
              <a:gd name="connsiteX1" fmla="*/ 192072 w 336852"/>
              <a:gd name="connsiteY1" fmla="*/ 259080 h 1912620"/>
              <a:gd name="connsiteX2" fmla="*/ 16812 w 336852"/>
              <a:gd name="connsiteY2" fmla="*/ 899160 h 1912620"/>
              <a:gd name="connsiteX3" fmla="*/ 77772 w 336852"/>
              <a:gd name="connsiteY3" fmla="*/ 1912620 h 1912620"/>
              <a:gd name="connsiteX0" fmla="*/ 308221 w 308221"/>
              <a:gd name="connsiteY0" fmla="*/ 0 h 1912620"/>
              <a:gd name="connsiteX1" fmla="*/ 163441 w 308221"/>
              <a:gd name="connsiteY1" fmla="*/ 259080 h 1912620"/>
              <a:gd name="connsiteX2" fmla="*/ 54856 w 308221"/>
              <a:gd name="connsiteY2" fmla="*/ 1003935 h 1912620"/>
              <a:gd name="connsiteX3" fmla="*/ 49141 w 308221"/>
              <a:gd name="connsiteY3" fmla="*/ 1912620 h 1912620"/>
              <a:gd name="connsiteX0" fmla="*/ 263157 w 375552"/>
              <a:gd name="connsiteY0" fmla="*/ 0 h 1741170"/>
              <a:gd name="connsiteX1" fmla="*/ 118377 w 375552"/>
              <a:gd name="connsiteY1" fmla="*/ 259080 h 1741170"/>
              <a:gd name="connsiteX2" fmla="*/ 9792 w 375552"/>
              <a:gd name="connsiteY2" fmla="*/ 1003935 h 1741170"/>
              <a:gd name="connsiteX3" fmla="*/ 375552 w 375552"/>
              <a:gd name="connsiteY3" fmla="*/ 1741170 h 1741170"/>
              <a:gd name="connsiteX0" fmla="*/ 269189 w 381584"/>
              <a:gd name="connsiteY0" fmla="*/ 0 h 1741170"/>
              <a:gd name="connsiteX1" fmla="*/ 86309 w 381584"/>
              <a:gd name="connsiteY1" fmla="*/ 306705 h 1741170"/>
              <a:gd name="connsiteX2" fmla="*/ 15824 w 381584"/>
              <a:gd name="connsiteY2" fmla="*/ 1003935 h 1741170"/>
              <a:gd name="connsiteX3" fmla="*/ 381584 w 381584"/>
              <a:gd name="connsiteY3" fmla="*/ 1741170 h 1741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584" h="1741170">
                <a:moveTo>
                  <a:pt x="269189" y="0"/>
                </a:moveTo>
                <a:cubicBezTo>
                  <a:pt x="223469" y="54610"/>
                  <a:pt x="128536" y="139383"/>
                  <a:pt x="86309" y="306705"/>
                </a:cubicBezTo>
                <a:cubicBezTo>
                  <a:pt x="44082" y="474027"/>
                  <a:pt x="-33388" y="764858"/>
                  <a:pt x="15824" y="1003935"/>
                </a:cubicBezTo>
                <a:cubicBezTo>
                  <a:pt x="65036" y="1243012"/>
                  <a:pt x="277444" y="1405890"/>
                  <a:pt x="381584" y="174117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36" name="Forme libre 435"/>
          <p:cNvSpPr/>
          <p:nvPr>
            <p:custDataLst>
              <p:tags r:id="rId50"/>
            </p:custDataLst>
          </p:nvPr>
        </p:nvSpPr>
        <p:spPr bwMode="auto">
          <a:xfrm>
            <a:off x="5924879" y="4854457"/>
            <a:ext cx="497367" cy="862965"/>
          </a:xfrm>
          <a:custGeom>
            <a:avLst/>
            <a:gdLst>
              <a:gd name="connsiteX0" fmla="*/ 0 w 571500"/>
              <a:gd name="connsiteY0" fmla="*/ 2491740 h 2491740"/>
              <a:gd name="connsiteX1" fmla="*/ 60960 w 571500"/>
              <a:gd name="connsiteY1" fmla="*/ 167640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259080 w 571500"/>
              <a:gd name="connsiteY2" fmla="*/ 1424940 h 2491740"/>
              <a:gd name="connsiteX3" fmla="*/ 304800 w 571500"/>
              <a:gd name="connsiteY3" fmla="*/ 1173480 h 2491740"/>
              <a:gd name="connsiteX4" fmla="*/ 571500 w 571500"/>
              <a:gd name="connsiteY4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95473"/>
              <a:gd name="connsiteY0" fmla="*/ 2491740 h 2491740"/>
              <a:gd name="connsiteX1" fmla="*/ 251460 w 595473"/>
              <a:gd name="connsiteY1" fmla="*/ 1844040 h 2491740"/>
              <a:gd name="connsiteX2" fmla="*/ 571500 w 595473"/>
              <a:gd name="connsiteY2" fmla="*/ 1272540 h 2491740"/>
              <a:gd name="connsiteX3" fmla="*/ 571500 w 595473"/>
              <a:gd name="connsiteY3" fmla="*/ 0 h 2491740"/>
              <a:gd name="connsiteX0" fmla="*/ 0 w 589657"/>
              <a:gd name="connsiteY0" fmla="*/ 2491740 h 2491740"/>
              <a:gd name="connsiteX1" fmla="*/ 251460 w 589657"/>
              <a:gd name="connsiteY1" fmla="*/ 1844040 h 2491740"/>
              <a:gd name="connsiteX2" fmla="*/ 571500 w 589657"/>
              <a:gd name="connsiteY2" fmla="*/ 1272540 h 2491740"/>
              <a:gd name="connsiteX3" fmla="*/ 571500 w 589657"/>
              <a:gd name="connsiteY3" fmla="*/ 0 h 2491740"/>
              <a:gd name="connsiteX0" fmla="*/ 0 w 589657"/>
              <a:gd name="connsiteY0" fmla="*/ 2491740 h 2491740"/>
              <a:gd name="connsiteX1" fmla="*/ 571500 w 589657"/>
              <a:gd name="connsiteY1" fmla="*/ 1272540 h 2491740"/>
              <a:gd name="connsiteX2" fmla="*/ 571500 w 589657"/>
              <a:gd name="connsiteY2" fmla="*/ 0 h 2491740"/>
              <a:gd name="connsiteX0" fmla="*/ 260685 w 832185"/>
              <a:gd name="connsiteY0" fmla="*/ 2491740 h 2491740"/>
              <a:gd name="connsiteX1" fmla="*/ 13035 w 832185"/>
              <a:gd name="connsiteY1" fmla="*/ 1729740 h 2491740"/>
              <a:gd name="connsiteX2" fmla="*/ 832185 w 832185"/>
              <a:gd name="connsiteY2" fmla="*/ 0 h 2491740"/>
              <a:gd name="connsiteX0" fmla="*/ 260685 w 832185"/>
              <a:gd name="connsiteY0" fmla="*/ 2491740 h 2491740"/>
              <a:gd name="connsiteX1" fmla="*/ 13035 w 832185"/>
              <a:gd name="connsiteY1" fmla="*/ 1786890 h 2491740"/>
              <a:gd name="connsiteX2" fmla="*/ 832185 w 832185"/>
              <a:gd name="connsiteY2" fmla="*/ 0 h 2491740"/>
              <a:gd name="connsiteX0" fmla="*/ 251482 w 822982"/>
              <a:gd name="connsiteY0" fmla="*/ 2491740 h 2491740"/>
              <a:gd name="connsiteX1" fmla="*/ 3832 w 822982"/>
              <a:gd name="connsiteY1" fmla="*/ 1786890 h 2491740"/>
              <a:gd name="connsiteX2" fmla="*/ 822982 w 822982"/>
              <a:gd name="connsiteY2" fmla="*/ 0 h 2491740"/>
              <a:gd name="connsiteX0" fmla="*/ 232605 w 804105"/>
              <a:gd name="connsiteY0" fmla="*/ 2491740 h 2491740"/>
              <a:gd name="connsiteX1" fmla="*/ 4005 w 804105"/>
              <a:gd name="connsiteY1" fmla="*/ 1967865 h 2491740"/>
              <a:gd name="connsiteX2" fmla="*/ 804105 w 804105"/>
              <a:gd name="connsiteY2" fmla="*/ 0 h 2491740"/>
              <a:gd name="connsiteX0" fmla="*/ 350906 w 922406"/>
              <a:gd name="connsiteY0" fmla="*/ 2491740 h 2491740"/>
              <a:gd name="connsiteX1" fmla="*/ 122306 w 922406"/>
              <a:gd name="connsiteY1" fmla="*/ 1967865 h 2491740"/>
              <a:gd name="connsiteX2" fmla="*/ 33256 w 922406"/>
              <a:gd name="connsiteY2" fmla="*/ 1651118 h 2491740"/>
              <a:gd name="connsiteX3" fmla="*/ 922406 w 922406"/>
              <a:gd name="connsiteY3" fmla="*/ 0 h 2491740"/>
              <a:gd name="connsiteX0" fmla="*/ 317650 w 889150"/>
              <a:gd name="connsiteY0" fmla="*/ 2491740 h 2491740"/>
              <a:gd name="connsiteX1" fmla="*/ 89050 w 889150"/>
              <a:gd name="connsiteY1" fmla="*/ 1967865 h 2491740"/>
              <a:gd name="connsiteX2" fmla="*/ 0 w 889150"/>
              <a:gd name="connsiteY2" fmla="*/ 1651118 h 2491740"/>
              <a:gd name="connsiteX3" fmla="*/ 889150 w 889150"/>
              <a:gd name="connsiteY3" fmla="*/ 0 h 2491740"/>
              <a:gd name="connsiteX0" fmla="*/ 317650 w 889150"/>
              <a:gd name="connsiteY0" fmla="*/ 2491740 h 2491740"/>
              <a:gd name="connsiteX1" fmla="*/ 89050 w 889150"/>
              <a:gd name="connsiteY1" fmla="*/ 1967865 h 2491740"/>
              <a:gd name="connsiteX2" fmla="*/ 0 w 889150"/>
              <a:gd name="connsiteY2" fmla="*/ 1651118 h 2491740"/>
              <a:gd name="connsiteX3" fmla="*/ 889150 w 889150"/>
              <a:gd name="connsiteY3" fmla="*/ 0 h 2491740"/>
              <a:gd name="connsiteX0" fmla="*/ 317650 w 889150"/>
              <a:gd name="connsiteY0" fmla="*/ 2491740 h 2491740"/>
              <a:gd name="connsiteX1" fmla="*/ 89050 w 889150"/>
              <a:gd name="connsiteY1" fmla="*/ 1967865 h 2491740"/>
              <a:gd name="connsiteX2" fmla="*/ 0 w 889150"/>
              <a:gd name="connsiteY2" fmla="*/ 1651118 h 2491740"/>
              <a:gd name="connsiteX3" fmla="*/ 889150 w 889150"/>
              <a:gd name="connsiteY3" fmla="*/ 0 h 2491740"/>
              <a:gd name="connsiteX0" fmla="*/ 317650 w 889150"/>
              <a:gd name="connsiteY0" fmla="*/ 2491740 h 2491740"/>
              <a:gd name="connsiteX1" fmla="*/ 89050 w 889150"/>
              <a:gd name="connsiteY1" fmla="*/ 1967865 h 2491740"/>
              <a:gd name="connsiteX2" fmla="*/ 0 w 889150"/>
              <a:gd name="connsiteY2" fmla="*/ 1651118 h 2491740"/>
              <a:gd name="connsiteX3" fmla="*/ 889150 w 889150"/>
              <a:gd name="connsiteY3" fmla="*/ 0 h 2491740"/>
              <a:gd name="connsiteX0" fmla="*/ 318039 w 889539"/>
              <a:gd name="connsiteY0" fmla="*/ 2491740 h 2491740"/>
              <a:gd name="connsiteX1" fmla="*/ 41814 w 889539"/>
              <a:gd name="connsiteY1" fmla="*/ 2053590 h 2491740"/>
              <a:gd name="connsiteX2" fmla="*/ 389 w 889539"/>
              <a:gd name="connsiteY2" fmla="*/ 1651118 h 2491740"/>
              <a:gd name="connsiteX3" fmla="*/ 889539 w 889539"/>
              <a:gd name="connsiteY3" fmla="*/ 0 h 2491740"/>
              <a:gd name="connsiteX0" fmla="*/ 318039 w 889539"/>
              <a:gd name="connsiteY0" fmla="*/ 2491740 h 2491740"/>
              <a:gd name="connsiteX1" fmla="*/ 41814 w 889539"/>
              <a:gd name="connsiteY1" fmla="*/ 2053590 h 2491740"/>
              <a:gd name="connsiteX2" fmla="*/ 389 w 889539"/>
              <a:gd name="connsiteY2" fmla="*/ 1651118 h 2491740"/>
              <a:gd name="connsiteX3" fmla="*/ 889539 w 889539"/>
              <a:gd name="connsiteY3" fmla="*/ 0 h 2491740"/>
              <a:gd name="connsiteX0" fmla="*/ 276225 w 847725"/>
              <a:gd name="connsiteY0" fmla="*/ 2491740 h 2491740"/>
              <a:gd name="connsiteX1" fmla="*/ 0 w 847725"/>
              <a:gd name="connsiteY1" fmla="*/ 2053590 h 2491740"/>
              <a:gd name="connsiteX2" fmla="*/ 847725 w 847725"/>
              <a:gd name="connsiteY2" fmla="*/ 0 h 2491740"/>
              <a:gd name="connsiteX0" fmla="*/ 378092 w 401330"/>
              <a:gd name="connsiteY0" fmla="*/ 862965 h 862965"/>
              <a:gd name="connsiteX1" fmla="*/ 101867 w 401330"/>
              <a:gd name="connsiteY1" fmla="*/ 424815 h 862965"/>
              <a:gd name="connsiteX2" fmla="*/ 54242 w 401330"/>
              <a:gd name="connsiteY2" fmla="*/ 0 h 862965"/>
              <a:gd name="connsiteX0" fmla="*/ 323850 w 347088"/>
              <a:gd name="connsiteY0" fmla="*/ 862965 h 862965"/>
              <a:gd name="connsiteX1" fmla="*/ 47625 w 347088"/>
              <a:gd name="connsiteY1" fmla="*/ 424815 h 862965"/>
              <a:gd name="connsiteX2" fmla="*/ 0 w 347088"/>
              <a:gd name="connsiteY2" fmla="*/ 0 h 862965"/>
              <a:gd name="connsiteX0" fmla="*/ 323850 w 347088"/>
              <a:gd name="connsiteY0" fmla="*/ 862965 h 862965"/>
              <a:gd name="connsiteX1" fmla="*/ 47625 w 347088"/>
              <a:gd name="connsiteY1" fmla="*/ 424815 h 862965"/>
              <a:gd name="connsiteX2" fmla="*/ 0 w 347088"/>
              <a:gd name="connsiteY2" fmla="*/ 0 h 862965"/>
              <a:gd name="connsiteX0" fmla="*/ 323850 w 352900"/>
              <a:gd name="connsiteY0" fmla="*/ 862965 h 862965"/>
              <a:gd name="connsiteX1" fmla="*/ 47625 w 352900"/>
              <a:gd name="connsiteY1" fmla="*/ 424815 h 862965"/>
              <a:gd name="connsiteX2" fmla="*/ 0 w 352900"/>
              <a:gd name="connsiteY2" fmla="*/ 0 h 862965"/>
              <a:gd name="connsiteX0" fmla="*/ 364018 w 393068"/>
              <a:gd name="connsiteY0" fmla="*/ 862965 h 862965"/>
              <a:gd name="connsiteX1" fmla="*/ 87793 w 393068"/>
              <a:gd name="connsiteY1" fmla="*/ 424815 h 862965"/>
              <a:gd name="connsiteX2" fmla="*/ 40168 w 393068"/>
              <a:gd name="connsiteY2" fmla="*/ 0 h 862965"/>
              <a:gd name="connsiteX0" fmla="*/ 486285 w 515335"/>
              <a:gd name="connsiteY0" fmla="*/ 862965 h 862965"/>
              <a:gd name="connsiteX1" fmla="*/ 210060 w 515335"/>
              <a:gd name="connsiteY1" fmla="*/ 424815 h 862965"/>
              <a:gd name="connsiteX2" fmla="*/ 162435 w 515335"/>
              <a:gd name="connsiteY2" fmla="*/ 0 h 862965"/>
              <a:gd name="connsiteX0" fmla="*/ 493403 w 521051"/>
              <a:gd name="connsiteY0" fmla="*/ 862965 h 862965"/>
              <a:gd name="connsiteX1" fmla="*/ 198128 w 521051"/>
              <a:gd name="connsiteY1" fmla="*/ 469265 h 862965"/>
              <a:gd name="connsiteX2" fmla="*/ 169553 w 521051"/>
              <a:gd name="connsiteY2" fmla="*/ 0 h 862965"/>
              <a:gd name="connsiteX0" fmla="*/ 469719 w 497367"/>
              <a:gd name="connsiteY0" fmla="*/ 862965 h 862965"/>
              <a:gd name="connsiteX1" fmla="*/ 174444 w 497367"/>
              <a:gd name="connsiteY1" fmla="*/ 469265 h 862965"/>
              <a:gd name="connsiteX2" fmla="*/ 145869 w 497367"/>
              <a:gd name="connsiteY2" fmla="*/ 0 h 862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7367" h="862965">
                <a:moveTo>
                  <a:pt x="469719" y="862965"/>
                </a:moveTo>
                <a:cubicBezTo>
                  <a:pt x="588781" y="608965"/>
                  <a:pt x="291919" y="551180"/>
                  <a:pt x="174444" y="469265"/>
                </a:cubicBezTo>
                <a:cubicBezTo>
                  <a:pt x="66494" y="396875"/>
                  <a:pt x="-141865" y="291306"/>
                  <a:pt x="145869" y="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37" name="Forme libre 436"/>
          <p:cNvSpPr/>
          <p:nvPr>
            <p:custDataLst>
              <p:tags r:id="rId51"/>
            </p:custDataLst>
          </p:nvPr>
        </p:nvSpPr>
        <p:spPr bwMode="auto">
          <a:xfrm>
            <a:off x="3503967" y="4399692"/>
            <a:ext cx="291005" cy="1379093"/>
          </a:xfrm>
          <a:custGeom>
            <a:avLst/>
            <a:gdLst>
              <a:gd name="connsiteX0" fmla="*/ 518160 w 645724"/>
              <a:gd name="connsiteY0" fmla="*/ 64 h 2537524"/>
              <a:gd name="connsiteX1" fmla="*/ 624840 w 645724"/>
              <a:gd name="connsiteY1" fmla="*/ 243904 h 2537524"/>
              <a:gd name="connsiteX2" fmla="*/ 640080 w 645724"/>
              <a:gd name="connsiteY2" fmla="*/ 1470724 h 2537524"/>
              <a:gd name="connsiteX3" fmla="*/ 556260 w 645724"/>
              <a:gd name="connsiteY3" fmla="*/ 2034604 h 2537524"/>
              <a:gd name="connsiteX4" fmla="*/ 0 w 645724"/>
              <a:gd name="connsiteY4" fmla="*/ 2537524 h 2537524"/>
              <a:gd name="connsiteX0" fmla="*/ 518160 w 831145"/>
              <a:gd name="connsiteY0" fmla="*/ 8 h 2537468"/>
              <a:gd name="connsiteX1" fmla="*/ 624840 w 831145"/>
              <a:gd name="connsiteY1" fmla="*/ 243848 h 2537468"/>
              <a:gd name="connsiteX2" fmla="*/ 830580 w 831145"/>
              <a:gd name="connsiteY2" fmla="*/ 1242068 h 2537468"/>
              <a:gd name="connsiteX3" fmla="*/ 556260 w 831145"/>
              <a:gd name="connsiteY3" fmla="*/ 2034548 h 2537468"/>
              <a:gd name="connsiteX4" fmla="*/ 0 w 831145"/>
              <a:gd name="connsiteY4" fmla="*/ 2537468 h 2537468"/>
              <a:gd name="connsiteX0" fmla="*/ 518160 w 855641"/>
              <a:gd name="connsiteY0" fmla="*/ 2 h 2537462"/>
              <a:gd name="connsiteX1" fmla="*/ 807720 w 855641"/>
              <a:gd name="connsiteY1" fmla="*/ 381002 h 2537462"/>
              <a:gd name="connsiteX2" fmla="*/ 830580 w 855641"/>
              <a:gd name="connsiteY2" fmla="*/ 1242062 h 2537462"/>
              <a:gd name="connsiteX3" fmla="*/ 556260 w 855641"/>
              <a:gd name="connsiteY3" fmla="*/ 2034542 h 2537462"/>
              <a:gd name="connsiteX4" fmla="*/ 0 w 855641"/>
              <a:gd name="connsiteY4" fmla="*/ 2537462 h 2537462"/>
              <a:gd name="connsiteX0" fmla="*/ 0 w 337481"/>
              <a:gd name="connsiteY0" fmla="*/ 2 h 2066337"/>
              <a:gd name="connsiteX1" fmla="*/ 289560 w 337481"/>
              <a:gd name="connsiteY1" fmla="*/ 381002 h 2066337"/>
              <a:gd name="connsiteX2" fmla="*/ 312420 w 337481"/>
              <a:gd name="connsiteY2" fmla="*/ 1242062 h 2066337"/>
              <a:gd name="connsiteX3" fmla="*/ 38100 w 337481"/>
              <a:gd name="connsiteY3" fmla="*/ 2034542 h 2066337"/>
              <a:gd name="connsiteX4" fmla="*/ 228108 w 337481"/>
              <a:gd name="connsiteY4" fmla="*/ 1741642 h 2066337"/>
              <a:gd name="connsiteX0" fmla="*/ 0 w 355170"/>
              <a:gd name="connsiteY0" fmla="*/ 2 h 2066337"/>
              <a:gd name="connsiteX1" fmla="*/ 289560 w 355170"/>
              <a:gd name="connsiteY1" fmla="*/ 381002 h 2066337"/>
              <a:gd name="connsiteX2" fmla="*/ 336111 w 355170"/>
              <a:gd name="connsiteY2" fmla="*/ 1117715 h 2066337"/>
              <a:gd name="connsiteX3" fmla="*/ 38100 w 355170"/>
              <a:gd name="connsiteY3" fmla="*/ 2034542 h 2066337"/>
              <a:gd name="connsiteX4" fmla="*/ 228108 w 355170"/>
              <a:gd name="connsiteY4" fmla="*/ 1741642 h 2066337"/>
              <a:gd name="connsiteX0" fmla="*/ 0 w 355170"/>
              <a:gd name="connsiteY0" fmla="*/ 2 h 2066337"/>
              <a:gd name="connsiteX1" fmla="*/ 289560 w 355170"/>
              <a:gd name="connsiteY1" fmla="*/ 381002 h 2066337"/>
              <a:gd name="connsiteX2" fmla="*/ 336111 w 355170"/>
              <a:gd name="connsiteY2" fmla="*/ 1117715 h 2066337"/>
              <a:gd name="connsiteX3" fmla="*/ 38100 w 355170"/>
              <a:gd name="connsiteY3" fmla="*/ 2034542 h 2066337"/>
              <a:gd name="connsiteX4" fmla="*/ 228108 w 355170"/>
              <a:gd name="connsiteY4" fmla="*/ 1741642 h 2066337"/>
              <a:gd name="connsiteX0" fmla="*/ 0 w 355170"/>
              <a:gd name="connsiteY0" fmla="*/ 2 h 2034542"/>
              <a:gd name="connsiteX1" fmla="*/ 289560 w 355170"/>
              <a:gd name="connsiteY1" fmla="*/ 381002 h 2034542"/>
              <a:gd name="connsiteX2" fmla="*/ 336111 w 355170"/>
              <a:gd name="connsiteY2" fmla="*/ 1117715 h 2034542"/>
              <a:gd name="connsiteX3" fmla="*/ 38100 w 355170"/>
              <a:gd name="connsiteY3" fmla="*/ 2034542 h 2034542"/>
              <a:gd name="connsiteX0" fmla="*/ 0 w 491501"/>
              <a:gd name="connsiteY0" fmla="*/ 3 h 1966629"/>
              <a:gd name="connsiteX1" fmla="*/ 420724 w 491501"/>
              <a:gd name="connsiteY1" fmla="*/ 313089 h 1966629"/>
              <a:gd name="connsiteX2" fmla="*/ 467275 w 491501"/>
              <a:gd name="connsiteY2" fmla="*/ 1049802 h 1966629"/>
              <a:gd name="connsiteX3" fmla="*/ 169264 w 491501"/>
              <a:gd name="connsiteY3" fmla="*/ 1966629 h 1966629"/>
              <a:gd name="connsiteX0" fmla="*/ 0 w 476023"/>
              <a:gd name="connsiteY0" fmla="*/ 2 h 1966628"/>
              <a:gd name="connsiteX1" fmla="*/ 361104 w 476023"/>
              <a:gd name="connsiteY1" fmla="*/ 326671 h 1966628"/>
              <a:gd name="connsiteX2" fmla="*/ 467275 w 476023"/>
              <a:gd name="connsiteY2" fmla="*/ 1049801 h 1966628"/>
              <a:gd name="connsiteX3" fmla="*/ 169264 w 476023"/>
              <a:gd name="connsiteY3" fmla="*/ 1966628 h 1966628"/>
              <a:gd name="connsiteX0" fmla="*/ 0 w 424956"/>
              <a:gd name="connsiteY0" fmla="*/ 2 h 1966628"/>
              <a:gd name="connsiteX1" fmla="*/ 361104 w 424956"/>
              <a:gd name="connsiteY1" fmla="*/ 326671 h 1966628"/>
              <a:gd name="connsiteX2" fmla="*/ 407655 w 424956"/>
              <a:gd name="connsiteY2" fmla="*/ 1022635 h 1966628"/>
              <a:gd name="connsiteX3" fmla="*/ 169264 w 424956"/>
              <a:gd name="connsiteY3" fmla="*/ 1966628 h 1966628"/>
              <a:gd name="connsiteX0" fmla="*/ 0 w 395911"/>
              <a:gd name="connsiteY0" fmla="*/ 2 h 1966628"/>
              <a:gd name="connsiteX1" fmla="*/ 361104 w 395911"/>
              <a:gd name="connsiteY1" fmla="*/ 326671 h 1966628"/>
              <a:gd name="connsiteX2" fmla="*/ 359959 w 395911"/>
              <a:gd name="connsiteY2" fmla="*/ 1022635 h 1966628"/>
              <a:gd name="connsiteX3" fmla="*/ 169264 w 395911"/>
              <a:gd name="connsiteY3" fmla="*/ 1966628 h 1966628"/>
              <a:gd name="connsiteX0" fmla="*/ 0 w 364300"/>
              <a:gd name="connsiteY0" fmla="*/ 2 h 1966628"/>
              <a:gd name="connsiteX1" fmla="*/ 277636 w 364300"/>
              <a:gd name="connsiteY1" fmla="*/ 285922 h 1966628"/>
              <a:gd name="connsiteX2" fmla="*/ 359959 w 364300"/>
              <a:gd name="connsiteY2" fmla="*/ 1022635 h 1966628"/>
              <a:gd name="connsiteX3" fmla="*/ 169264 w 364300"/>
              <a:gd name="connsiteY3" fmla="*/ 1966628 h 1966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4300" h="1966628">
                <a:moveTo>
                  <a:pt x="0" y="2"/>
                </a:moveTo>
                <a:cubicBezTo>
                  <a:pt x="43180" y="-633"/>
                  <a:pt x="217643" y="115483"/>
                  <a:pt x="277636" y="285922"/>
                </a:cubicBezTo>
                <a:cubicBezTo>
                  <a:pt x="337629" y="456361"/>
                  <a:pt x="378021" y="742517"/>
                  <a:pt x="359959" y="1022635"/>
                </a:cubicBezTo>
                <a:cubicBezTo>
                  <a:pt x="341897" y="1302753"/>
                  <a:pt x="275944" y="1788828"/>
                  <a:pt x="169264" y="1966628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38" name="Forme libre 437"/>
          <p:cNvSpPr/>
          <p:nvPr>
            <p:custDataLst>
              <p:tags r:id="rId52"/>
            </p:custDataLst>
          </p:nvPr>
        </p:nvSpPr>
        <p:spPr bwMode="auto">
          <a:xfrm>
            <a:off x="3395275" y="3944692"/>
            <a:ext cx="325819" cy="1865109"/>
          </a:xfrm>
          <a:custGeom>
            <a:avLst/>
            <a:gdLst>
              <a:gd name="connsiteX0" fmla="*/ 518160 w 645724"/>
              <a:gd name="connsiteY0" fmla="*/ 64 h 2537524"/>
              <a:gd name="connsiteX1" fmla="*/ 624840 w 645724"/>
              <a:gd name="connsiteY1" fmla="*/ 243904 h 2537524"/>
              <a:gd name="connsiteX2" fmla="*/ 640080 w 645724"/>
              <a:gd name="connsiteY2" fmla="*/ 1470724 h 2537524"/>
              <a:gd name="connsiteX3" fmla="*/ 556260 w 645724"/>
              <a:gd name="connsiteY3" fmla="*/ 2034604 h 2537524"/>
              <a:gd name="connsiteX4" fmla="*/ 0 w 645724"/>
              <a:gd name="connsiteY4" fmla="*/ 2537524 h 2537524"/>
              <a:gd name="connsiteX0" fmla="*/ 518160 w 831145"/>
              <a:gd name="connsiteY0" fmla="*/ 8 h 2537468"/>
              <a:gd name="connsiteX1" fmla="*/ 624840 w 831145"/>
              <a:gd name="connsiteY1" fmla="*/ 243848 h 2537468"/>
              <a:gd name="connsiteX2" fmla="*/ 830580 w 831145"/>
              <a:gd name="connsiteY2" fmla="*/ 1242068 h 2537468"/>
              <a:gd name="connsiteX3" fmla="*/ 556260 w 831145"/>
              <a:gd name="connsiteY3" fmla="*/ 2034548 h 2537468"/>
              <a:gd name="connsiteX4" fmla="*/ 0 w 831145"/>
              <a:gd name="connsiteY4" fmla="*/ 2537468 h 2537468"/>
              <a:gd name="connsiteX0" fmla="*/ 518160 w 855641"/>
              <a:gd name="connsiteY0" fmla="*/ 2 h 2537462"/>
              <a:gd name="connsiteX1" fmla="*/ 807720 w 855641"/>
              <a:gd name="connsiteY1" fmla="*/ 381002 h 2537462"/>
              <a:gd name="connsiteX2" fmla="*/ 830580 w 855641"/>
              <a:gd name="connsiteY2" fmla="*/ 1242062 h 2537462"/>
              <a:gd name="connsiteX3" fmla="*/ 556260 w 855641"/>
              <a:gd name="connsiteY3" fmla="*/ 2034542 h 2537462"/>
              <a:gd name="connsiteX4" fmla="*/ 0 w 855641"/>
              <a:gd name="connsiteY4" fmla="*/ 2537462 h 2537462"/>
              <a:gd name="connsiteX0" fmla="*/ 518160 w 1008719"/>
              <a:gd name="connsiteY0" fmla="*/ 2 h 2537462"/>
              <a:gd name="connsiteX1" fmla="*/ 807720 w 1008719"/>
              <a:gd name="connsiteY1" fmla="*/ 381002 h 2537462"/>
              <a:gd name="connsiteX2" fmla="*/ 1001669 w 1008719"/>
              <a:gd name="connsiteY2" fmla="*/ 1259187 h 2537462"/>
              <a:gd name="connsiteX3" fmla="*/ 556260 w 1008719"/>
              <a:gd name="connsiteY3" fmla="*/ 2034542 h 2537462"/>
              <a:gd name="connsiteX4" fmla="*/ 0 w 1008719"/>
              <a:gd name="connsiteY4" fmla="*/ 2537462 h 2537462"/>
              <a:gd name="connsiteX0" fmla="*/ 518160 w 1023532"/>
              <a:gd name="connsiteY0" fmla="*/ 1 h 2537461"/>
              <a:gd name="connsiteX1" fmla="*/ 807720 w 1023532"/>
              <a:gd name="connsiteY1" fmla="*/ 381001 h 2537461"/>
              <a:gd name="connsiteX2" fmla="*/ 939838 w 1023532"/>
              <a:gd name="connsiteY2" fmla="*/ 413766 h 2537461"/>
              <a:gd name="connsiteX3" fmla="*/ 1001669 w 1023532"/>
              <a:gd name="connsiteY3" fmla="*/ 1259186 h 2537461"/>
              <a:gd name="connsiteX4" fmla="*/ 556260 w 1023532"/>
              <a:gd name="connsiteY4" fmla="*/ 2034541 h 2537461"/>
              <a:gd name="connsiteX5" fmla="*/ 0 w 1023532"/>
              <a:gd name="connsiteY5" fmla="*/ 2537461 h 2537461"/>
              <a:gd name="connsiteX0" fmla="*/ 518160 w 1023532"/>
              <a:gd name="connsiteY0" fmla="*/ 1 h 2537461"/>
              <a:gd name="connsiteX1" fmla="*/ 807720 w 1023532"/>
              <a:gd name="connsiteY1" fmla="*/ 381001 h 2537461"/>
              <a:gd name="connsiteX2" fmla="*/ 939838 w 1023532"/>
              <a:gd name="connsiteY2" fmla="*/ 413766 h 2537461"/>
              <a:gd name="connsiteX3" fmla="*/ 1001669 w 1023532"/>
              <a:gd name="connsiteY3" fmla="*/ 1259186 h 2537461"/>
              <a:gd name="connsiteX4" fmla="*/ 556260 w 1023532"/>
              <a:gd name="connsiteY4" fmla="*/ 2034541 h 2537461"/>
              <a:gd name="connsiteX5" fmla="*/ 0 w 1023532"/>
              <a:gd name="connsiteY5" fmla="*/ 2537461 h 2537461"/>
              <a:gd name="connsiteX0" fmla="*/ 518160 w 1023532"/>
              <a:gd name="connsiteY0" fmla="*/ 1 h 2537461"/>
              <a:gd name="connsiteX1" fmla="*/ 885487 w 1023532"/>
              <a:gd name="connsiteY1" fmla="*/ 312502 h 2537461"/>
              <a:gd name="connsiteX2" fmla="*/ 939838 w 1023532"/>
              <a:gd name="connsiteY2" fmla="*/ 413766 h 2537461"/>
              <a:gd name="connsiteX3" fmla="*/ 1001669 w 1023532"/>
              <a:gd name="connsiteY3" fmla="*/ 1259186 h 2537461"/>
              <a:gd name="connsiteX4" fmla="*/ 556260 w 1023532"/>
              <a:gd name="connsiteY4" fmla="*/ 2034541 h 2537461"/>
              <a:gd name="connsiteX5" fmla="*/ 0 w 1023532"/>
              <a:gd name="connsiteY5" fmla="*/ 2537461 h 2537461"/>
              <a:gd name="connsiteX0" fmla="*/ 518160 w 1031964"/>
              <a:gd name="connsiteY0" fmla="*/ 0 h 2537460"/>
              <a:gd name="connsiteX1" fmla="*/ 939838 w 1031964"/>
              <a:gd name="connsiteY1" fmla="*/ 413765 h 2537460"/>
              <a:gd name="connsiteX2" fmla="*/ 1001669 w 1031964"/>
              <a:gd name="connsiteY2" fmla="*/ 1259185 h 2537460"/>
              <a:gd name="connsiteX3" fmla="*/ 556260 w 1031964"/>
              <a:gd name="connsiteY3" fmla="*/ 2034540 h 2537460"/>
              <a:gd name="connsiteX4" fmla="*/ 0 w 1031964"/>
              <a:gd name="connsiteY4" fmla="*/ 2537460 h 2537460"/>
              <a:gd name="connsiteX0" fmla="*/ 518160 w 1069437"/>
              <a:gd name="connsiteY0" fmla="*/ 0 h 2537460"/>
              <a:gd name="connsiteX1" fmla="*/ 1017607 w 1069437"/>
              <a:gd name="connsiteY1" fmla="*/ 379516 h 2537460"/>
              <a:gd name="connsiteX2" fmla="*/ 1001669 w 1069437"/>
              <a:gd name="connsiteY2" fmla="*/ 1259185 h 2537460"/>
              <a:gd name="connsiteX3" fmla="*/ 556260 w 1069437"/>
              <a:gd name="connsiteY3" fmla="*/ 2034540 h 2537460"/>
              <a:gd name="connsiteX4" fmla="*/ 0 w 1069437"/>
              <a:gd name="connsiteY4" fmla="*/ 2537460 h 2537460"/>
              <a:gd name="connsiteX0" fmla="*/ 113768 w 665045"/>
              <a:gd name="connsiteY0" fmla="*/ 0 h 2095757"/>
              <a:gd name="connsiteX1" fmla="*/ 613215 w 665045"/>
              <a:gd name="connsiteY1" fmla="*/ 379516 h 2095757"/>
              <a:gd name="connsiteX2" fmla="*/ 597277 w 665045"/>
              <a:gd name="connsiteY2" fmla="*/ 1259185 h 2095757"/>
              <a:gd name="connsiteX3" fmla="*/ 151868 w 665045"/>
              <a:gd name="connsiteY3" fmla="*/ 2034540 h 2095757"/>
              <a:gd name="connsiteX4" fmla="*/ 0 w 665045"/>
              <a:gd name="connsiteY4" fmla="*/ 2092219 h 209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5045" h="2095757">
                <a:moveTo>
                  <a:pt x="113768" y="0"/>
                </a:moveTo>
                <a:cubicBezTo>
                  <a:pt x="201618" y="86201"/>
                  <a:pt x="532630" y="169652"/>
                  <a:pt x="613215" y="379516"/>
                </a:cubicBezTo>
                <a:cubicBezTo>
                  <a:pt x="693800" y="589380"/>
                  <a:pt x="674168" y="983348"/>
                  <a:pt x="597277" y="1259185"/>
                </a:cubicBezTo>
                <a:cubicBezTo>
                  <a:pt x="520386" y="1535022"/>
                  <a:pt x="258548" y="1856740"/>
                  <a:pt x="151868" y="2034540"/>
                </a:cubicBezTo>
                <a:cubicBezTo>
                  <a:pt x="45188" y="2212340"/>
                  <a:pt x="224790" y="1929659"/>
                  <a:pt x="0" y="2092219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39" name="Forme libre 438"/>
          <p:cNvSpPr/>
          <p:nvPr>
            <p:custDataLst>
              <p:tags r:id="rId53"/>
            </p:custDataLst>
          </p:nvPr>
        </p:nvSpPr>
        <p:spPr bwMode="auto">
          <a:xfrm>
            <a:off x="3502239" y="5173977"/>
            <a:ext cx="717942" cy="567280"/>
          </a:xfrm>
          <a:custGeom>
            <a:avLst/>
            <a:gdLst>
              <a:gd name="connsiteX0" fmla="*/ 518160 w 645724"/>
              <a:gd name="connsiteY0" fmla="*/ 64 h 2537524"/>
              <a:gd name="connsiteX1" fmla="*/ 624840 w 645724"/>
              <a:gd name="connsiteY1" fmla="*/ 243904 h 2537524"/>
              <a:gd name="connsiteX2" fmla="*/ 640080 w 645724"/>
              <a:gd name="connsiteY2" fmla="*/ 1470724 h 2537524"/>
              <a:gd name="connsiteX3" fmla="*/ 556260 w 645724"/>
              <a:gd name="connsiteY3" fmla="*/ 2034604 h 2537524"/>
              <a:gd name="connsiteX4" fmla="*/ 0 w 645724"/>
              <a:gd name="connsiteY4" fmla="*/ 2537524 h 2537524"/>
              <a:gd name="connsiteX0" fmla="*/ 518160 w 831145"/>
              <a:gd name="connsiteY0" fmla="*/ 8 h 2537468"/>
              <a:gd name="connsiteX1" fmla="*/ 624840 w 831145"/>
              <a:gd name="connsiteY1" fmla="*/ 243848 h 2537468"/>
              <a:gd name="connsiteX2" fmla="*/ 830580 w 831145"/>
              <a:gd name="connsiteY2" fmla="*/ 1242068 h 2537468"/>
              <a:gd name="connsiteX3" fmla="*/ 556260 w 831145"/>
              <a:gd name="connsiteY3" fmla="*/ 2034548 h 2537468"/>
              <a:gd name="connsiteX4" fmla="*/ 0 w 831145"/>
              <a:gd name="connsiteY4" fmla="*/ 2537468 h 2537468"/>
              <a:gd name="connsiteX0" fmla="*/ 518160 w 855641"/>
              <a:gd name="connsiteY0" fmla="*/ 2 h 2537462"/>
              <a:gd name="connsiteX1" fmla="*/ 807720 w 855641"/>
              <a:gd name="connsiteY1" fmla="*/ 381002 h 2537462"/>
              <a:gd name="connsiteX2" fmla="*/ 830580 w 855641"/>
              <a:gd name="connsiteY2" fmla="*/ 1242062 h 2537462"/>
              <a:gd name="connsiteX3" fmla="*/ 556260 w 855641"/>
              <a:gd name="connsiteY3" fmla="*/ 2034542 h 2537462"/>
              <a:gd name="connsiteX4" fmla="*/ 0 w 855641"/>
              <a:gd name="connsiteY4" fmla="*/ 2537462 h 2537462"/>
              <a:gd name="connsiteX0" fmla="*/ 0 w 337481"/>
              <a:gd name="connsiteY0" fmla="*/ 2 h 2034542"/>
              <a:gd name="connsiteX1" fmla="*/ 289560 w 337481"/>
              <a:gd name="connsiteY1" fmla="*/ 381002 h 2034542"/>
              <a:gd name="connsiteX2" fmla="*/ 312420 w 337481"/>
              <a:gd name="connsiteY2" fmla="*/ 1242062 h 2034542"/>
              <a:gd name="connsiteX3" fmla="*/ 38100 w 337481"/>
              <a:gd name="connsiteY3" fmla="*/ 2034542 h 2034542"/>
              <a:gd name="connsiteX0" fmla="*/ 0 w 337481"/>
              <a:gd name="connsiteY0" fmla="*/ 2 h 1242062"/>
              <a:gd name="connsiteX1" fmla="*/ 289560 w 337481"/>
              <a:gd name="connsiteY1" fmla="*/ 381002 h 1242062"/>
              <a:gd name="connsiteX2" fmla="*/ 312420 w 337481"/>
              <a:gd name="connsiteY2" fmla="*/ 1242062 h 1242062"/>
              <a:gd name="connsiteX0" fmla="*/ 0 w 942559"/>
              <a:gd name="connsiteY0" fmla="*/ 2 h 651418"/>
              <a:gd name="connsiteX1" fmla="*/ 289560 w 942559"/>
              <a:gd name="connsiteY1" fmla="*/ 381002 h 651418"/>
              <a:gd name="connsiteX2" fmla="*/ 940232 w 942559"/>
              <a:gd name="connsiteY2" fmla="*/ 651418 h 651418"/>
              <a:gd name="connsiteX0" fmla="*/ 0 w 943616"/>
              <a:gd name="connsiteY0" fmla="*/ 9 h 651425"/>
              <a:gd name="connsiteX1" fmla="*/ 467243 w 943616"/>
              <a:gd name="connsiteY1" fmla="*/ 140377 h 651425"/>
              <a:gd name="connsiteX2" fmla="*/ 940232 w 943616"/>
              <a:gd name="connsiteY2" fmla="*/ 651425 h 651425"/>
              <a:gd name="connsiteX0" fmla="*/ 0 w 940232"/>
              <a:gd name="connsiteY0" fmla="*/ 9 h 651425"/>
              <a:gd name="connsiteX1" fmla="*/ 467243 w 940232"/>
              <a:gd name="connsiteY1" fmla="*/ 140377 h 651425"/>
              <a:gd name="connsiteX2" fmla="*/ 940232 w 940232"/>
              <a:gd name="connsiteY2" fmla="*/ 651425 h 651425"/>
              <a:gd name="connsiteX0" fmla="*/ 0 w 892850"/>
              <a:gd name="connsiteY0" fmla="*/ 9 h 651425"/>
              <a:gd name="connsiteX1" fmla="*/ 467243 w 892850"/>
              <a:gd name="connsiteY1" fmla="*/ 140377 h 651425"/>
              <a:gd name="connsiteX2" fmla="*/ 892850 w 892850"/>
              <a:gd name="connsiteY2" fmla="*/ 651425 h 65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92850" h="651425">
                <a:moveTo>
                  <a:pt x="0" y="9"/>
                </a:moveTo>
                <a:cubicBezTo>
                  <a:pt x="43180" y="-626"/>
                  <a:pt x="318435" y="31808"/>
                  <a:pt x="467243" y="140377"/>
                </a:cubicBezTo>
                <a:cubicBezTo>
                  <a:pt x="616051" y="248946"/>
                  <a:pt x="792614" y="343021"/>
                  <a:pt x="892850" y="651425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46" name="Forme libre 445"/>
          <p:cNvSpPr/>
          <p:nvPr>
            <p:custDataLst>
              <p:tags r:id="rId54"/>
            </p:custDataLst>
          </p:nvPr>
        </p:nvSpPr>
        <p:spPr bwMode="auto">
          <a:xfrm>
            <a:off x="4201025" y="3881238"/>
            <a:ext cx="86953" cy="1830705"/>
          </a:xfrm>
          <a:custGeom>
            <a:avLst/>
            <a:gdLst>
              <a:gd name="connsiteX0" fmla="*/ 0 w 1485855"/>
              <a:gd name="connsiteY0" fmla="*/ 2423160 h 2423160"/>
              <a:gd name="connsiteX1" fmla="*/ 853440 w 1485855"/>
              <a:gd name="connsiteY1" fmla="*/ 2049780 h 2423160"/>
              <a:gd name="connsiteX2" fmla="*/ 1432560 w 1485855"/>
              <a:gd name="connsiteY2" fmla="*/ 6172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172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934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93420 h 2423160"/>
              <a:gd name="connsiteX3" fmla="*/ 1424940 w 1485855"/>
              <a:gd name="connsiteY3" fmla="*/ 0 h 2423160"/>
              <a:gd name="connsiteX0" fmla="*/ 0 w 1476147"/>
              <a:gd name="connsiteY0" fmla="*/ 2423160 h 2423160"/>
              <a:gd name="connsiteX1" fmla="*/ 967740 w 1476147"/>
              <a:gd name="connsiteY1" fmla="*/ 1851660 h 2423160"/>
              <a:gd name="connsiteX2" fmla="*/ 1432560 w 1476147"/>
              <a:gd name="connsiteY2" fmla="*/ 693420 h 2423160"/>
              <a:gd name="connsiteX3" fmla="*/ 1424940 w 1476147"/>
              <a:gd name="connsiteY3" fmla="*/ 0 h 2423160"/>
              <a:gd name="connsiteX0" fmla="*/ 0 w 1514473"/>
              <a:gd name="connsiteY0" fmla="*/ 2423160 h 2423160"/>
              <a:gd name="connsiteX1" fmla="*/ 967740 w 1514473"/>
              <a:gd name="connsiteY1" fmla="*/ 1851660 h 2423160"/>
              <a:gd name="connsiteX2" fmla="*/ 1485900 w 1514473"/>
              <a:gd name="connsiteY2" fmla="*/ 655320 h 2423160"/>
              <a:gd name="connsiteX3" fmla="*/ 1424940 w 1514473"/>
              <a:gd name="connsiteY3" fmla="*/ 0 h 2423160"/>
              <a:gd name="connsiteX0" fmla="*/ 0 w 1504562"/>
              <a:gd name="connsiteY0" fmla="*/ 2423160 h 2423160"/>
              <a:gd name="connsiteX1" fmla="*/ 967740 w 1504562"/>
              <a:gd name="connsiteY1" fmla="*/ 1851660 h 2423160"/>
              <a:gd name="connsiteX2" fmla="*/ 1485900 w 1504562"/>
              <a:gd name="connsiteY2" fmla="*/ 655320 h 2423160"/>
              <a:gd name="connsiteX3" fmla="*/ 1424940 w 1504562"/>
              <a:gd name="connsiteY3" fmla="*/ 0 h 2423160"/>
              <a:gd name="connsiteX0" fmla="*/ 0 w 1504562"/>
              <a:gd name="connsiteY0" fmla="*/ 2423160 h 2423160"/>
              <a:gd name="connsiteX1" fmla="*/ 1135380 w 1504562"/>
              <a:gd name="connsiteY1" fmla="*/ 1744980 h 2423160"/>
              <a:gd name="connsiteX2" fmla="*/ 1485900 w 1504562"/>
              <a:gd name="connsiteY2" fmla="*/ 655320 h 2423160"/>
              <a:gd name="connsiteX3" fmla="*/ 1424940 w 1504562"/>
              <a:gd name="connsiteY3" fmla="*/ 0 h 2423160"/>
              <a:gd name="connsiteX0" fmla="*/ 0 w 1504562"/>
              <a:gd name="connsiteY0" fmla="*/ 2423160 h 2423160"/>
              <a:gd name="connsiteX1" fmla="*/ 1135380 w 1504562"/>
              <a:gd name="connsiteY1" fmla="*/ 1744980 h 2423160"/>
              <a:gd name="connsiteX2" fmla="*/ 1485900 w 1504562"/>
              <a:gd name="connsiteY2" fmla="*/ 655320 h 2423160"/>
              <a:gd name="connsiteX3" fmla="*/ 1424940 w 1504562"/>
              <a:gd name="connsiteY3" fmla="*/ 0 h 2423160"/>
              <a:gd name="connsiteX0" fmla="*/ 0 w 369182"/>
              <a:gd name="connsiteY0" fmla="*/ 1744980 h 1744980"/>
              <a:gd name="connsiteX1" fmla="*/ 350520 w 369182"/>
              <a:gd name="connsiteY1" fmla="*/ 655320 h 1744980"/>
              <a:gd name="connsiteX2" fmla="*/ 289560 w 369182"/>
              <a:gd name="connsiteY2" fmla="*/ 0 h 1744980"/>
              <a:gd name="connsiteX0" fmla="*/ 34290 w 141971"/>
              <a:gd name="connsiteY0" fmla="*/ 1830705 h 1830705"/>
              <a:gd name="connsiteX1" fmla="*/ 60960 w 141971"/>
              <a:gd name="connsiteY1" fmla="*/ 655320 h 1830705"/>
              <a:gd name="connsiteX2" fmla="*/ 0 w 141971"/>
              <a:gd name="connsiteY2" fmla="*/ 0 h 1830705"/>
              <a:gd name="connsiteX0" fmla="*/ 34290 w 86953"/>
              <a:gd name="connsiteY0" fmla="*/ 1830705 h 1830705"/>
              <a:gd name="connsiteX1" fmla="*/ 60960 w 86953"/>
              <a:gd name="connsiteY1" fmla="*/ 655320 h 1830705"/>
              <a:gd name="connsiteX2" fmla="*/ 0 w 86953"/>
              <a:gd name="connsiteY2" fmla="*/ 0 h 183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6953" h="1830705">
                <a:moveTo>
                  <a:pt x="34290" y="1830705"/>
                </a:moveTo>
                <a:cubicBezTo>
                  <a:pt x="158115" y="1374140"/>
                  <a:pt x="19050" y="981710"/>
                  <a:pt x="60960" y="655320"/>
                </a:cubicBezTo>
                <a:cubicBezTo>
                  <a:pt x="110490" y="290830"/>
                  <a:pt x="51435" y="137795"/>
                  <a:pt x="0" y="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47" name="Forme libre 446"/>
          <p:cNvSpPr/>
          <p:nvPr>
            <p:custDataLst>
              <p:tags r:id="rId55"/>
            </p:custDataLst>
          </p:nvPr>
        </p:nvSpPr>
        <p:spPr bwMode="auto">
          <a:xfrm>
            <a:off x="4930743" y="4469129"/>
            <a:ext cx="1470359" cy="1272540"/>
          </a:xfrm>
          <a:custGeom>
            <a:avLst/>
            <a:gdLst>
              <a:gd name="connsiteX0" fmla="*/ 336852 w 641652"/>
              <a:gd name="connsiteY0" fmla="*/ 0 h 2910840"/>
              <a:gd name="connsiteX1" fmla="*/ 192072 w 641652"/>
              <a:gd name="connsiteY1" fmla="*/ 259080 h 2910840"/>
              <a:gd name="connsiteX2" fmla="*/ 16812 w 641652"/>
              <a:gd name="connsiteY2" fmla="*/ 899160 h 2910840"/>
              <a:gd name="connsiteX3" fmla="*/ 77772 w 641652"/>
              <a:gd name="connsiteY3" fmla="*/ 1912620 h 2910840"/>
              <a:gd name="connsiteX4" fmla="*/ 641652 w 641652"/>
              <a:gd name="connsiteY4" fmla="*/ 2910840 h 2910840"/>
              <a:gd name="connsiteX0" fmla="*/ 346414 w 651214"/>
              <a:gd name="connsiteY0" fmla="*/ 0 h 2910840"/>
              <a:gd name="connsiteX1" fmla="*/ 334984 w 651214"/>
              <a:gd name="connsiteY1" fmla="*/ 392430 h 2910840"/>
              <a:gd name="connsiteX2" fmla="*/ 26374 w 651214"/>
              <a:gd name="connsiteY2" fmla="*/ 899160 h 2910840"/>
              <a:gd name="connsiteX3" fmla="*/ 87334 w 651214"/>
              <a:gd name="connsiteY3" fmla="*/ 1912620 h 2910840"/>
              <a:gd name="connsiteX4" fmla="*/ 651214 w 651214"/>
              <a:gd name="connsiteY4" fmla="*/ 2910840 h 2910840"/>
              <a:gd name="connsiteX0" fmla="*/ 346414 w 651214"/>
              <a:gd name="connsiteY0" fmla="*/ 0 h 2910840"/>
              <a:gd name="connsiteX1" fmla="*/ 334984 w 651214"/>
              <a:gd name="connsiteY1" fmla="*/ 392430 h 2910840"/>
              <a:gd name="connsiteX2" fmla="*/ 26374 w 651214"/>
              <a:gd name="connsiteY2" fmla="*/ 899160 h 2910840"/>
              <a:gd name="connsiteX3" fmla="*/ 87334 w 651214"/>
              <a:gd name="connsiteY3" fmla="*/ 1912620 h 2910840"/>
              <a:gd name="connsiteX4" fmla="*/ 651214 w 651214"/>
              <a:gd name="connsiteY4" fmla="*/ 2910840 h 2910840"/>
              <a:gd name="connsiteX0" fmla="*/ 346414 w 651214"/>
              <a:gd name="connsiteY0" fmla="*/ 0 h 2910840"/>
              <a:gd name="connsiteX1" fmla="*/ 334984 w 651214"/>
              <a:gd name="connsiteY1" fmla="*/ 392430 h 2910840"/>
              <a:gd name="connsiteX2" fmla="*/ 26374 w 651214"/>
              <a:gd name="connsiteY2" fmla="*/ 899160 h 2910840"/>
              <a:gd name="connsiteX3" fmla="*/ 87334 w 651214"/>
              <a:gd name="connsiteY3" fmla="*/ 1912620 h 2910840"/>
              <a:gd name="connsiteX4" fmla="*/ 651214 w 651214"/>
              <a:gd name="connsiteY4" fmla="*/ 2910840 h 2910840"/>
              <a:gd name="connsiteX0" fmla="*/ 267654 w 826258"/>
              <a:gd name="connsiteY0" fmla="*/ 0 h 2910840"/>
              <a:gd name="connsiteX1" fmla="*/ 256224 w 826258"/>
              <a:gd name="connsiteY1" fmla="*/ 392430 h 2910840"/>
              <a:gd name="connsiteX2" fmla="*/ 823914 w 826258"/>
              <a:gd name="connsiteY2" fmla="*/ 822960 h 2910840"/>
              <a:gd name="connsiteX3" fmla="*/ 8574 w 826258"/>
              <a:gd name="connsiteY3" fmla="*/ 1912620 h 2910840"/>
              <a:gd name="connsiteX4" fmla="*/ 572454 w 826258"/>
              <a:gd name="connsiteY4" fmla="*/ 2910840 h 2910840"/>
              <a:gd name="connsiteX0" fmla="*/ 60659 w 1170441"/>
              <a:gd name="connsiteY0" fmla="*/ 0 h 2910840"/>
              <a:gd name="connsiteX1" fmla="*/ 49229 w 1170441"/>
              <a:gd name="connsiteY1" fmla="*/ 392430 h 2910840"/>
              <a:gd name="connsiteX2" fmla="*/ 616919 w 1170441"/>
              <a:gd name="connsiteY2" fmla="*/ 822960 h 2910840"/>
              <a:gd name="connsiteX3" fmla="*/ 1163654 w 1170441"/>
              <a:gd name="connsiteY3" fmla="*/ 1074420 h 2910840"/>
              <a:gd name="connsiteX4" fmla="*/ 365459 w 1170441"/>
              <a:gd name="connsiteY4" fmla="*/ 2910840 h 2910840"/>
              <a:gd name="connsiteX0" fmla="*/ 60659 w 1170441"/>
              <a:gd name="connsiteY0" fmla="*/ 0 h 2910840"/>
              <a:gd name="connsiteX1" fmla="*/ 49229 w 1170441"/>
              <a:gd name="connsiteY1" fmla="*/ 392430 h 2910840"/>
              <a:gd name="connsiteX2" fmla="*/ 616919 w 1170441"/>
              <a:gd name="connsiteY2" fmla="*/ 822960 h 2910840"/>
              <a:gd name="connsiteX3" fmla="*/ 1163654 w 1170441"/>
              <a:gd name="connsiteY3" fmla="*/ 1074420 h 2910840"/>
              <a:gd name="connsiteX4" fmla="*/ 365459 w 1170441"/>
              <a:gd name="connsiteY4" fmla="*/ 2910840 h 2910840"/>
              <a:gd name="connsiteX0" fmla="*/ 60659 w 1170441"/>
              <a:gd name="connsiteY0" fmla="*/ 0 h 2910840"/>
              <a:gd name="connsiteX1" fmla="*/ 49229 w 1170441"/>
              <a:gd name="connsiteY1" fmla="*/ 392430 h 2910840"/>
              <a:gd name="connsiteX2" fmla="*/ 616919 w 1170441"/>
              <a:gd name="connsiteY2" fmla="*/ 718185 h 2910840"/>
              <a:gd name="connsiteX3" fmla="*/ 1163654 w 1170441"/>
              <a:gd name="connsiteY3" fmla="*/ 1074420 h 2910840"/>
              <a:gd name="connsiteX4" fmla="*/ 365459 w 1170441"/>
              <a:gd name="connsiteY4" fmla="*/ 2910840 h 2910840"/>
              <a:gd name="connsiteX0" fmla="*/ 60659 w 1170441"/>
              <a:gd name="connsiteY0" fmla="*/ 0 h 2910840"/>
              <a:gd name="connsiteX1" fmla="*/ 49229 w 1170441"/>
              <a:gd name="connsiteY1" fmla="*/ 392430 h 2910840"/>
              <a:gd name="connsiteX2" fmla="*/ 616919 w 1170441"/>
              <a:gd name="connsiteY2" fmla="*/ 718185 h 2910840"/>
              <a:gd name="connsiteX3" fmla="*/ 1163654 w 1170441"/>
              <a:gd name="connsiteY3" fmla="*/ 1074420 h 2910840"/>
              <a:gd name="connsiteX4" fmla="*/ 365459 w 1170441"/>
              <a:gd name="connsiteY4" fmla="*/ 2910840 h 2910840"/>
              <a:gd name="connsiteX0" fmla="*/ 60659 w 1203659"/>
              <a:gd name="connsiteY0" fmla="*/ 0 h 1224915"/>
              <a:gd name="connsiteX1" fmla="*/ 49229 w 1203659"/>
              <a:gd name="connsiteY1" fmla="*/ 392430 h 1224915"/>
              <a:gd name="connsiteX2" fmla="*/ 616919 w 1203659"/>
              <a:gd name="connsiteY2" fmla="*/ 718185 h 1224915"/>
              <a:gd name="connsiteX3" fmla="*/ 1163654 w 1203659"/>
              <a:gd name="connsiteY3" fmla="*/ 1074420 h 1224915"/>
              <a:gd name="connsiteX4" fmla="*/ 1203659 w 1203659"/>
              <a:gd name="connsiteY4" fmla="*/ 1224915 h 1224915"/>
              <a:gd name="connsiteX0" fmla="*/ 60659 w 1470359"/>
              <a:gd name="connsiteY0" fmla="*/ 0 h 1272540"/>
              <a:gd name="connsiteX1" fmla="*/ 49229 w 1470359"/>
              <a:gd name="connsiteY1" fmla="*/ 392430 h 1272540"/>
              <a:gd name="connsiteX2" fmla="*/ 616919 w 1470359"/>
              <a:gd name="connsiteY2" fmla="*/ 718185 h 1272540"/>
              <a:gd name="connsiteX3" fmla="*/ 1163654 w 1470359"/>
              <a:gd name="connsiteY3" fmla="*/ 1074420 h 1272540"/>
              <a:gd name="connsiteX4" fmla="*/ 1470359 w 1470359"/>
              <a:gd name="connsiteY4" fmla="*/ 1272540 h 1272540"/>
              <a:gd name="connsiteX0" fmla="*/ 60659 w 1470359"/>
              <a:gd name="connsiteY0" fmla="*/ 0 h 1272540"/>
              <a:gd name="connsiteX1" fmla="*/ 49229 w 1470359"/>
              <a:gd name="connsiteY1" fmla="*/ 392430 h 1272540"/>
              <a:gd name="connsiteX2" fmla="*/ 616919 w 1470359"/>
              <a:gd name="connsiteY2" fmla="*/ 718185 h 1272540"/>
              <a:gd name="connsiteX3" fmla="*/ 1306529 w 1470359"/>
              <a:gd name="connsiteY3" fmla="*/ 969645 h 1272540"/>
              <a:gd name="connsiteX4" fmla="*/ 1470359 w 1470359"/>
              <a:gd name="connsiteY4" fmla="*/ 1272540 h 1272540"/>
              <a:gd name="connsiteX0" fmla="*/ 60659 w 1470359"/>
              <a:gd name="connsiteY0" fmla="*/ 0 h 1272540"/>
              <a:gd name="connsiteX1" fmla="*/ 49229 w 1470359"/>
              <a:gd name="connsiteY1" fmla="*/ 392430 h 1272540"/>
              <a:gd name="connsiteX2" fmla="*/ 616919 w 1470359"/>
              <a:gd name="connsiteY2" fmla="*/ 718185 h 1272540"/>
              <a:gd name="connsiteX3" fmla="*/ 1382729 w 1470359"/>
              <a:gd name="connsiteY3" fmla="*/ 969645 h 1272540"/>
              <a:gd name="connsiteX4" fmla="*/ 1470359 w 1470359"/>
              <a:gd name="connsiteY4" fmla="*/ 1272540 h 1272540"/>
              <a:gd name="connsiteX0" fmla="*/ 60659 w 1470359"/>
              <a:gd name="connsiteY0" fmla="*/ 0 h 1272540"/>
              <a:gd name="connsiteX1" fmla="*/ 49229 w 1470359"/>
              <a:gd name="connsiteY1" fmla="*/ 392430 h 1272540"/>
              <a:gd name="connsiteX2" fmla="*/ 616919 w 1470359"/>
              <a:gd name="connsiteY2" fmla="*/ 718185 h 1272540"/>
              <a:gd name="connsiteX3" fmla="*/ 1344629 w 1470359"/>
              <a:gd name="connsiteY3" fmla="*/ 979170 h 1272540"/>
              <a:gd name="connsiteX4" fmla="*/ 1470359 w 1470359"/>
              <a:gd name="connsiteY4" fmla="*/ 1272540 h 1272540"/>
              <a:gd name="connsiteX0" fmla="*/ 60659 w 1470359"/>
              <a:gd name="connsiteY0" fmla="*/ 0 h 1272540"/>
              <a:gd name="connsiteX1" fmla="*/ 49229 w 1470359"/>
              <a:gd name="connsiteY1" fmla="*/ 392430 h 1272540"/>
              <a:gd name="connsiteX2" fmla="*/ 616919 w 1470359"/>
              <a:gd name="connsiteY2" fmla="*/ 718185 h 1272540"/>
              <a:gd name="connsiteX3" fmla="*/ 1344629 w 1470359"/>
              <a:gd name="connsiteY3" fmla="*/ 979170 h 1272540"/>
              <a:gd name="connsiteX4" fmla="*/ 1470359 w 1470359"/>
              <a:gd name="connsiteY4" fmla="*/ 1272540 h 1272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0359" h="1272540">
                <a:moveTo>
                  <a:pt x="60659" y="0"/>
                </a:moveTo>
                <a:cubicBezTo>
                  <a:pt x="14939" y="54610"/>
                  <a:pt x="-43481" y="272733"/>
                  <a:pt x="49229" y="392430"/>
                </a:cubicBezTo>
                <a:cubicBezTo>
                  <a:pt x="141939" y="512127"/>
                  <a:pt x="401019" y="620395"/>
                  <a:pt x="616919" y="718185"/>
                </a:cubicBezTo>
                <a:cubicBezTo>
                  <a:pt x="832819" y="815975"/>
                  <a:pt x="1240489" y="739140"/>
                  <a:pt x="1344629" y="979170"/>
                </a:cubicBezTo>
                <a:cubicBezTo>
                  <a:pt x="1448769" y="1314450"/>
                  <a:pt x="1373839" y="1017270"/>
                  <a:pt x="1470359" y="127254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48" name="Forme libre 447"/>
          <p:cNvSpPr/>
          <p:nvPr>
            <p:custDataLst>
              <p:tags r:id="rId56"/>
            </p:custDataLst>
          </p:nvPr>
        </p:nvSpPr>
        <p:spPr bwMode="auto">
          <a:xfrm>
            <a:off x="5153837" y="2777808"/>
            <a:ext cx="738187" cy="2901314"/>
          </a:xfrm>
          <a:custGeom>
            <a:avLst/>
            <a:gdLst>
              <a:gd name="connsiteX0" fmla="*/ 0 w 571500"/>
              <a:gd name="connsiteY0" fmla="*/ 2491740 h 2491740"/>
              <a:gd name="connsiteX1" fmla="*/ 60960 w 571500"/>
              <a:gd name="connsiteY1" fmla="*/ 167640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259080 w 571500"/>
              <a:gd name="connsiteY2" fmla="*/ 1424940 h 2491740"/>
              <a:gd name="connsiteX3" fmla="*/ 304800 w 571500"/>
              <a:gd name="connsiteY3" fmla="*/ 1173480 h 2491740"/>
              <a:gd name="connsiteX4" fmla="*/ 571500 w 571500"/>
              <a:gd name="connsiteY4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95473"/>
              <a:gd name="connsiteY0" fmla="*/ 2491740 h 2491740"/>
              <a:gd name="connsiteX1" fmla="*/ 251460 w 595473"/>
              <a:gd name="connsiteY1" fmla="*/ 1844040 h 2491740"/>
              <a:gd name="connsiteX2" fmla="*/ 571500 w 595473"/>
              <a:gd name="connsiteY2" fmla="*/ 1272540 h 2491740"/>
              <a:gd name="connsiteX3" fmla="*/ 571500 w 595473"/>
              <a:gd name="connsiteY3" fmla="*/ 0 h 2491740"/>
              <a:gd name="connsiteX0" fmla="*/ 0 w 589657"/>
              <a:gd name="connsiteY0" fmla="*/ 2491740 h 2491740"/>
              <a:gd name="connsiteX1" fmla="*/ 251460 w 589657"/>
              <a:gd name="connsiteY1" fmla="*/ 1844040 h 2491740"/>
              <a:gd name="connsiteX2" fmla="*/ 571500 w 589657"/>
              <a:gd name="connsiteY2" fmla="*/ 1272540 h 2491740"/>
              <a:gd name="connsiteX3" fmla="*/ 571500 w 589657"/>
              <a:gd name="connsiteY3" fmla="*/ 0 h 2491740"/>
              <a:gd name="connsiteX0" fmla="*/ 0 w 914400"/>
              <a:gd name="connsiteY0" fmla="*/ 2948940 h 2948940"/>
              <a:gd name="connsiteX1" fmla="*/ 251460 w 914400"/>
              <a:gd name="connsiteY1" fmla="*/ 2301240 h 2948940"/>
              <a:gd name="connsiteX2" fmla="*/ 571500 w 914400"/>
              <a:gd name="connsiteY2" fmla="*/ 1729740 h 2948940"/>
              <a:gd name="connsiteX3" fmla="*/ 914400 w 914400"/>
              <a:gd name="connsiteY3" fmla="*/ 0 h 2948940"/>
              <a:gd name="connsiteX0" fmla="*/ 0 w 914400"/>
              <a:gd name="connsiteY0" fmla="*/ 2948940 h 2948940"/>
              <a:gd name="connsiteX1" fmla="*/ 251460 w 914400"/>
              <a:gd name="connsiteY1" fmla="*/ 2301240 h 2948940"/>
              <a:gd name="connsiteX2" fmla="*/ 657225 w 914400"/>
              <a:gd name="connsiteY2" fmla="*/ 1777365 h 2948940"/>
              <a:gd name="connsiteX3" fmla="*/ 914400 w 914400"/>
              <a:gd name="connsiteY3" fmla="*/ 0 h 2948940"/>
              <a:gd name="connsiteX0" fmla="*/ 0 w 914400"/>
              <a:gd name="connsiteY0" fmla="*/ 2948940 h 2948940"/>
              <a:gd name="connsiteX1" fmla="*/ 251460 w 914400"/>
              <a:gd name="connsiteY1" fmla="*/ 2301240 h 2948940"/>
              <a:gd name="connsiteX2" fmla="*/ 481013 w 914400"/>
              <a:gd name="connsiteY2" fmla="*/ 1667827 h 2948940"/>
              <a:gd name="connsiteX3" fmla="*/ 914400 w 914400"/>
              <a:gd name="connsiteY3" fmla="*/ 0 h 2948940"/>
              <a:gd name="connsiteX0" fmla="*/ 0 w 714375"/>
              <a:gd name="connsiteY0" fmla="*/ 2867977 h 2867977"/>
              <a:gd name="connsiteX1" fmla="*/ 251460 w 714375"/>
              <a:gd name="connsiteY1" fmla="*/ 2220277 h 2867977"/>
              <a:gd name="connsiteX2" fmla="*/ 481013 w 714375"/>
              <a:gd name="connsiteY2" fmla="*/ 1586864 h 2867977"/>
              <a:gd name="connsiteX3" fmla="*/ 714375 w 714375"/>
              <a:gd name="connsiteY3" fmla="*/ 0 h 2867977"/>
              <a:gd name="connsiteX0" fmla="*/ 0 w 714375"/>
              <a:gd name="connsiteY0" fmla="*/ 2867977 h 2867977"/>
              <a:gd name="connsiteX1" fmla="*/ 251460 w 714375"/>
              <a:gd name="connsiteY1" fmla="*/ 2220277 h 2867977"/>
              <a:gd name="connsiteX2" fmla="*/ 481013 w 714375"/>
              <a:gd name="connsiteY2" fmla="*/ 1586864 h 2867977"/>
              <a:gd name="connsiteX3" fmla="*/ 714375 w 714375"/>
              <a:gd name="connsiteY3" fmla="*/ 0 h 2867977"/>
              <a:gd name="connsiteX0" fmla="*/ 0 w 738187"/>
              <a:gd name="connsiteY0" fmla="*/ 2901314 h 2901314"/>
              <a:gd name="connsiteX1" fmla="*/ 251460 w 738187"/>
              <a:gd name="connsiteY1" fmla="*/ 2253614 h 2901314"/>
              <a:gd name="connsiteX2" fmla="*/ 481013 w 738187"/>
              <a:gd name="connsiteY2" fmla="*/ 1620201 h 2901314"/>
              <a:gd name="connsiteX3" fmla="*/ 738187 w 738187"/>
              <a:gd name="connsiteY3" fmla="*/ 0 h 2901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8187" h="2901314">
                <a:moveTo>
                  <a:pt x="0" y="2901314"/>
                </a:moveTo>
                <a:cubicBezTo>
                  <a:pt x="5080" y="2603499"/>
                  <a:pt x="171291" y="2467133"/>
                  <a:pt x="251460" y="2253614"/>
                </a:cubicBezTo>
                <a:cubicBezTo>
                  <a:pt x="331629" y="2040095"/>
                  <a:pt x="427673" y="1927541"/>
                  <a:pt x="481013" y="1620201"/>
                </a:cubicBezTo>
                <a:cubicBezTo>
                  <a:pt x="550863" y="1317941"/>
                  <a:pt x="609282" y="423227"/>
                  <a:pt x="738187" y="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52" name="Forme libre 451"/>
          <p:cNvSpPr/>
          <p:nvPr>
            <p:custDataLst>
              <p:tags r:id="rId57"/>
            </p:custDataLst>
          </p:nvPr>
        </p:nvSpPr>
        <p:spPr bwMode="auto">
          <a:xfrm>
            <a:off x="3528366" y="4791512"/>
            <a:ext cx="402497" cy="933347"/>
          </a:xfrm>
          <a:custGeom>
            <a:avLst/>
            <a:gdLst>
              <a:gd name="connsiteX0" fmla="*/ 518160 w 645724"/>
              <a:gd name="connsiteY0" fmla="*/ 64 h 2537524"/>
              <a:gd name="connsiteX1" fmla="*/ 624840 w 645724"/>
              <a:gd name="connsiteY1" fmla="*/ 243904 h 2537524"/>
              <a:gd name="connsiteX2" fmla="*/ 640080 w 645724"/>
              <a:gd name="connsiteY2" fmla="*/ 1470724 h 2537524"/>
              <a:gd name="connsiteX3" fmla="*/ 556260 w 645724"/>
              <a:gd name="connsiteY3" fmla="*/ 2034604 h 2537524"/>
              <a:gd name="connsiteX4" fmla="*/ 0 w 645724"/>
              <a:gd name="connsiteY4" fmla="*/ 2537524 h 2537524"/>
              <a:gd name="connsiteX0" fmla="*/ 518160 w 831145"/>
              <a:gd name="connsiteY0" fmla="*/ 8 h 2537468"/>
              <a:gd name="connsiteX1" fmla="*/ 624840 w 831145"/>
              <a:gd name="connsiteY1" fmla="*/ 243848 h 2537468"/>
              <a:gd name="connsiteX2" fmla="*/ 830580 w 831145"/>
              <a:gd name="connsiteY2" fmla="*/ 1242068 h 2537468"/>
              <a:gd name="connsiteX3" fmla="*/ 556260 w 831145"/>
              <a:gd name="connsiteY3" fmla="*/ 2034548 h 2537468"/>
              <a:gd name="connsiteX4" fmla="*/ 0 w 831145"/>
              <a:gd name="connsiteY4" fmla="*/ 2537468 h 2537468"/>
              <a:gd name="connsiteX0" fmla="*/ 518160 w 855641"/>
              <a:gd name="connsiteY0" fmla="*/ 2 h 2537462"/>
              <a:gd name="connsiteX1" fmla="*/ 807720 w 855641"/>
              <a:gd name="connsiteY1" fmla="*/ 381002 h 2537462"/>
              <a:gd name="connsiteX2" fmla="*/ 830580 w 855641"/>
              <a:gd name="connsiteY2" fmla="*/ 1242062 h 2537462"/>
              <a:gd name="connsiteX3" fmla="*/ 556260 w 855641"/>
              <a:gd name="connsiteY3" fmla="*/ 2034542 h 2537462"/>
              <a:gd name="connsiteX4" fmla="*/ 0 w 855641"/>
              <a:gd name="connsiteY4" fmla="*/ 2537462 h 2537462"/>
              <a:gd name="connsiteX0" fmla="*/ 518160 w 896332"/>
              <a:gd name="connsiteY0" fmla="*/ 2 h 2537462"/>
              <a:gd name="connsiteX1" fmla="*/ 807720 w 896332"/>
              <a:gd name="connsiteY1" fmla="*/ 381002 h 2537462"/>
              <a:gd name="connsiteX2" fmla="*/ 830580 w 896332"/>
              <a:gd name="connsiteY2" fmla="*/ 1242062 h 2537462"/>
              <a:gd name="connsiteX3" fmla="*/ 0 w 896332"/>
              <a:gd name="connsiteY3" fmla="*/ 2537462 h 2537462"/>
              <a:gd name="connsiteX0" fmla="*/ 518160 w 896333"/>
              <a:gd name="connsiteY0" fmla="*/ 2 h 2537462"/>
              <a:gd name="connsiteX1" fmla="*/ 807720 w 896333"/>
              <a:gd name="connsiteY1" fmla="*/ 381002 h 2537462"/>
              <a:gd name="connsiteX2" fmla="*/ 830580 w 896333"/>
              <a:gd name="connsiteY2" fmla="*/ 1242062 h 2537462"/>
              <a:gd name="connsiteX3" fmla="*/ 0 w 896333"/>
              <a:gd name="connsiteY3" fmla="*/ 2537462 h 2537462"/>
              <a:gd name="connsiteX0" fmla="*/ 0 w 513002"/>
              <a:gd name="connsiteY0" fmla="*/ 2 h 1255270"/>
              <a:gd name="connsiteX1" fmla="*/ 289560 w 513002"/>
              <a:gd name="connsiteY1" fmla="*/ 381002 h 1255270"/>
              <a:gd name="connsiteX2" fmla="*/ 312420 w 513002"/>
              <a:gd name="connsiteY2" fmla="*/ 1242062 h 1255270"/>
              <a:gd name="connsiteX3" fmla="*/ 500554 w 513002"/>
              <a:gd name="connsiteY3" fmla="*/ 1071791 h 1255270"/>
              <a:gd name="connsiteX0" fmla="*/ 0 w 513002"/>
              <a:gd name="connsiteY0" fmla="*/ 2 h 1252093"/>
              <a:gd name="connsiteX1" fmla="*/ 289560 w 513002"/>
              <a:gd name="connsiteY1" fmla="*/ 381002 h 1252093"/>
              <a:gd name="connsiteX2" fmla="*/ 312420 w 513002"/>
              <a:gd name="connsiteY2" fmla="*/ 1242062 h 1252093"/>
              <a:gd name="connsiteX3" fmla="*/ 500554 w 513002"/>
              <a:gd name="connsiteY3" fmla="*/ 1071791 h 1252093"/>
              <a:gd name="connsiteX0" fmla="*/ 0 w 513002"/>
              <a:gd name="connsiteY0" fmla="*/ 2 h 1253273"/>
              <a:gd name="connsiteX1" fmla="*/ 289560 w 513002"/>
              <a:gd name="connsiteY1" fmla="*/ 337251 h 1253273"/>
              <a:gd name="connsiteX2" fmla="*/ 312420 w 513002"/>
              <a:gd name="connsiteY2" fmla="*/ 1242062 h 1253273"/>
              <a:gd name="connsiteX3" fmla="*/ 500554 w 513002"/>
              <a:gd name="connsiteY3" fmla="*/ 1071791 h 1253273"/>
              <a:gd name="connsiteX0" fmla="*/ 0 w 500555"/>
              <a:gd name="connsiteY0" fmla="*/ 2 h 1071791"/>
              <a:gd name="connsiteX1" fmla="*/ 289560 w 500555"/>
              <a:gd name="connsiteY1" fmla="*/ 337251 h 1071791"/>
              <a:gd name="connsiteX2" fmla="*/ 500554 w 500555"/>
              <a:gd name="connsiteY2" fmla="*/ 1071791 h 107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0555" h="1071791">
                <a:moveTo>
                  <a:pt x="0" y="2"/>
                </a:moveTo>
                <a:cubicBezTo>
                  <a:pt x="43180" y="-633"/>
                  <a:pt x="206134" y="158620"/>
                  <a:pt x="289560" y="337251"/>
                </a:cubicBezTo>
                <a:cubicBezTo>
                  <a:pt x="372986" y="515883"/>
                  <a:pt x="456597" y="918762"/>
                  <a:pt x="500554" y="1071791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60" name="Forme libre 459"/>
          <p:cNvSpPr/>
          <p:nvPr>
            <p:custDataLst>
              <p:tags r:id="rId58"/>
            </p:custDataLst>
          </p:nvPr>
        </p:nvSpPr>
        <p:spPr bwMode="auto">
          <a:xfrm>
            <a:off x="2677461" y="2832718"/>
            <a:ext cx="1276891" cy="2933700"/>
          </a:xfrm>
          <a:custGeom>
            <a:avLst/>
            <a:gdLst>
              <a:gd name="connsiteX0" fmla="*/ 861060 w 1311673"/>
              <a:gd name="connsiteY0" fmla="*/ 0 h 2933700"/>
              <a:gd name="connsiteX1" fmla="*/ 1310640 w 1311673"/>
              <a:gd name="connsiteY1" fmla="*/ 624840 h 2933700"/>
              <a:gd name="connsiteX2" fmla="*/ 952500 w 1311673"/>
              <a:gd name="connsiteY2" fmla="*/ 2339340 h 2933700"/>
              <a:gd name="connsiteX3" fmla="*/ 0 w 1311673"/>
              <a:gd name="connsiteY3" fmla="*/ 2933700 h 2933700"/>
              <a:gd name="connsiteX0" fmla="*/ 861060 w 1273864"/>
              <a:gd name="connsiteY0" fmla="*/ 0 h 2933700"/>
              <a:gd name="connsiteX1" fmla="*/ 1272540 w 1273864"/>
              <a:gd name="connsiteY1" fmla="*/ 754380 h 2933700"/>
              <a:gd name="connsiteX2" fmla="*/ 952500 w 1273864"/>
              <a:gd name="connsiteY2" fmla="*/ 2339340 h 2933700"/>
              <a:gd name="connsiteX3" fmla="*/ 0 w 1273864"/>
              <a:gd name="connsiteY3" fmla="*/ 2933700 h 2933700"/>
              <a:gd name="connsiteX0" fmla="*/ 861060 w 1276891"/>
              <a:gd name="connsiteY0" fmla="*/ 0 h 2933700"/>
              <a:gd name="connsiteX1" fmla="*/ 1272540 w 1276891"/>
              <a:gd name="connsiteY1" fmla="*/ 754380 h 2933700"/>
              <a:gd name="connsiteX2" fmla="*/ 952500 w 1276891"/>
              <a:gd name="connsiteY2" fmla="*/ 2339340 h 2933700"/>
              <a:gd name="connsiteX3" fmla="*/ 0 w 1276891"/>
              <a:gd name="connsiteY3" fmla="*/ 2933700 h 293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76891" h="2933700">
                <a:moveTo>
                  <a:pt x="861060" y="0"/>
                </a:moveTo>
                <a:cubicBezTo>
                  <a:pt x="1078230" y="117475"/>
                  <a:pt x="1242060" y="341630"/>
                  <a:pt x="1272540" y="754380"/>
                </a:cubicBezTo>
                <a:cubicBezTo>
                  <a:pt x="1303020" y="1167130"/>
                  <a:pt x="1170940" y="1954530"/>
                  <a:pt x="952500" y="2339340"/>
                </a:cubicBezTo>
                <a:cubicBezTo>
                  <a:pt x="734060" y="2724150"/>
                  <a:pt x="367030" y="2828925"/>
                  <a:pt x="0" y="293370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61" name="Forme libre 460"/>
          <p:cNvSpPr/>
          <p:nvPr>
            <p:custDataLst>
              <p:tags r:id="rId59"/>
            </p:custDataLst>
          </p:nvPr>
        </p:nvSpPr>
        <p:spPr bwMode="auto">
          <a:xfrm>
            <a:off x="2776521" y="3328018"/>
            <a:ext cx="1504562" cy="2423160"/>
          </a:xfrm>
          <a:custGeom>
            <a:avLst/>
            <a:gdLst>
              <a:gd name="connsiteX0" fmla="*/ 0 w 1485855"/>
              <a:gd name="connsiteY0" fmla="*/ 2423160 h 2423160"/>
              <a:gd name="connsiteX1" fmla="*/ 853440 w 1485855"/>
              <a:gd name="connsiteY1" fmla="*/ 2049780 h 2423160"/>
              <a:gd name="connsiteX2" fmla="*/ 1432560 w 1485855"/>
              <a:gd name="connsiteY2" fmla="*/ 6172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172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934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93420 h 2423160"/>
              <a:gd name="connsiteX3" fmla="*/ 1424940 w 1485855"/>
              <a:gd name="connsiteY3" fmla="*/ 0 h 2423160"/>
              <a:gd name="connsiteX0" fmla="*/ 0 w 1476147"/>
              <a:gd name="connsiteY0" fmla="*/ 2423160 h 2423160"/>
              <a:gd name="connsiteX1" fmla="*/ 967740 w 1476147"/>
              <a:gd name="connsiteY1" fmla="*/ 1851660 h 2423160"/>
              <a:gd name="connsiteX2" fmla="*/ 1432560 w 1476147"/>
              <a:gd name="connsiteY2" fmla="*/ 693420 h 2423160"/>
              <a:gd name="connsiteX3" fmla="*/ 1424940 w 1476147"/>
              <a:gd name="connsiteY3" fmla="*/ 0 h 2423160"/>
              <a:gd name="connsiteX0" fmla="*/ 0 w 1514473"/>
              <a:gd name="connsiteY0" fmla="*/ 2423160 h 2423160"/>
              <a:gd name="connsiteX1" fmla="*/ 967740 w 1514473"/>
              <a:gd name="connsiteY1" fmla="*/ 1851660 h 2423160"/>
              <a:gd name="connsiteX2" fmla="*/ 1485900 w 1514473"/>
              <a:gd name="connsiteY2" fmla="*/ 655320 h 2423160"/>
              <a:gd name="connsiteX3" fmla="*/ 1424940 w 1514473"/>
              <a:gd name="connsiteY3" fmla="*/ 0 h 2423160"/>
              <a:gd name="connsiteX0" fmla="*/ 0 w 1504562"/>
              <a:gd name="connsiteY0" fmla="*/ 2423160 h 2423160"/>
              <a:gd name="connsiteX1" fmla="*/ 967740 w 1504562"/>
              <a:gd name="connsiteY1" fmla="*/ 1851660 h 2423160"/>
              <a:gd name="connsiteX2" fmla="*/ 1485900 w 1504562"/>
              <a:gd name="connsiteY2" fmla="*/ 655320 h 2423160"/>
              <a:gd name="connsiteX3" fmla="*/ 1424940 w 1504562"/>
              <a:gd name="connsiteY3" fmla="*/ 0 h 2423160"/>
              <a:gd name="connsiteX0" fmla="*/ 0 w 1504562"/>
              <a:gd name="connsiteY0" fmla="*/ 2423160 h 2423160"/>
              <a:gd name="connsiteX1" fmla="*/ 1135380 w 1504562"/>
              <a:gd name="connsiteY1" fmla="*/ 1744980 h 2423160"/>
              <a:gd name="connsiteX2" fmla="*/ 1485900 w 1504562"/>
              <a:gd name="connsiteY2" fmla="*/ 655320 h 2423160"/>
              <a:gd name="connsiteX3" fmla="*/ 1424940 w 1504562"/>
              <a:gd name="connsiteY3" fmla="*/ 0 h 2423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4562" h="2423160">
                <a:moveTo>
                  <a:pt x="0" y="2423160"/>
                </a:moveTo>
                <a:cubicBezTo>
                  <a:pt x="307340" y="2386965"/>
                  <a:pt x="887730" y="2039620"/>
                  <a:pt x="1135380" y="1744980"/>
                </a:cubicBezTo>
                <a:cubicBezTo>
                  <a:pt x="1383030" y="1450340"/>
                  <a:pt x="1443990" y="981710"/>
                  <a:pt x="1485900" y="655320"/>
                </a:cubicBezTo>
                <a:cubicBezTo>
                  <a:pt x="1535430" y="290830"/>
                  <a:pt x="1476375" y="137795"/>
                  <a:pt x="1424940" y="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62" name="Forme libre 461"/>
          <p:cNvSpPr/>
          <p:nvPr>
            <p:custDataLst>
              <p:tags r:id="rId60"/>
            </p:custDataLst>
          </p:nvPr>
        </p:nvSpPr>
        <p:spPr bwMode="auto">
          <a:xfrm>
            <a:off x="4733039" y="3358498"/>
            <a:ext cx="1400149" cy="2339340"/>
          </a:xfrm>
          <a:custGeom>
            <a:avLst/>
            <a:gdLst>
              <a:gd name="connsiteX0" fmla="*/ 321862 w 1400149"/>
              <a:gd name="connsiteY0" fmla="*/ 0 h 2339340"/>
              <a:gd name="connsiteX1" fmla="*/ 1822 w 1400149"/>
              <a:gd name="connsiteY1" fmla="*/ 723900 h 2339340"/>
              <a:gd name="connsiteX2" fmla="*/ 245662 w 1400149"/>
              <a:gd name="connsiteY2" fmla="*/ 1470660 h 2339340"/>
              <a:gd name="connsiteX3" fmla="*/ 1236262 w 1400149"/>
              <a:gd name="connsiteY3" fmla="*/ 2026920 h 2339340"/>
              <a:gd name="connsiteX4" fmla="*/ 1388662 w 1400149"/>
              <a:gd name="connsiteY4" fmla="*/ 2339340 h 233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0149" h="2339340">
                <a:moveTo>
                  <a:pt x="321862" y="0"/>
                </a:moveTo>
                <a:cubicBezTo>
                  <a:pt x="168192" y="239395"/>
                  <a:pt x="14522" y="478790"/>
                  <a:pt x="1822" y="723900"/>
                </a:cubicBezTo>
                <a:cubicBezTo>
                  <a:pt x="-10878" y="969010"/>
                  <a:pt x="39922" y="1253490"/>
                  <a:pt x="245662" y="1470660"/>
                </a:cubicBezTo>
                <a:cubicBezTo>
                  <a:pt x="451402" y="1687830"/>
                  <a:pt x="1045762" y="1882140"/>
                  <a:pt x="1236262" y="2026920"/>
                </a:cubicBezTo>
                <a:cubicBezTo>
                  <a:pt x="1426762" y="2171700"/>
                  <a:pt x="1407712" y="2255520"/>
                  <a:pt x="1388662" y="233934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63" name="Forme libre 462"/>
          <p:cNvSpPr/>
          <p:nvPr>
            <p:custDataLst>
              <p:tags r:id="rId61"/>
            </p:custDataLst>
          </p:nvPr>
        </p:nvSpPr>
        <p:spPr bwMode="auto">
          <a:xfrm>
            <a:off x="3005121" y="3190856"/>
            <a:ext cx="855641" cy="2537462"/>
          </a:xfrm>
          <a:custGeom>
            <a:avLst/>
            <a:gdLst>
              <a:gd name="connsiteX0" fmla="*/ 518160 w 645724"/>
              <a:gd name="connsiteY0" fmla="*/ 64 h 2537524"/>
              <a:gd name="connsiteX1" fmla="*/ 624840 w 645724"/>
              <a:gd name="connsiteY1" fmla="*/ 243904 h 2537524"/>
              <a:gd name="connsiteX2" fmla="*/ 640080 w 645724"/>
              <a:gd name="connsiteY2" fmla="*/ 1470724 h 2537524"/>
              <a:gd name="connsiteX3" fmla="*/ 556260 w 645724"/>
              <a:gd name="connsiteY3" fmla="*/ 2034604 h 2537524"/>
              <a:gd name="connsiteX4" fmla="*/ 0 w 645724"/>
              <a:gd name="connsiteY4" fmla="*/ 2537524 h 2537524"/>
              <a:gd name="connsiteX0" fmla="*/ 518160 w 831145"/>
              <a:gd name="connsiteY0" fmla="*/ 8 h 2537468"/>
              <a:gd name="connsiteX1" fmla="*/ 624840 w 831145"/>
              <a:gd name="connsiteY1" fmla="*/ 243848 h 2537468"/>
              <a:gd name="connsiteX2" fmla="*/ 830580 w 831145"/>
              <a:gd name="connsiteY2" fmla="*/ 1242068 h 2537468"/>
              <a:gd name="connsiteX3" fmla="*/ 556260 w 831145"/>
              <a:gd name="connsiteY3" fmla="*/ 2034548 h 2537468"/>
              <a:gd name="connsiteX4" fmla="*/ 0 w 831145"/>
              <a:gd name="connsiteY4" fmla="*/ 2537468 h 2537468"/>
              <a:gd name="connsiteX0" fmla="*/ 518160 w 855641"/>
              <a:gd name="connsiteY0" fmla="*/ 2 h 2537462"/>
              <a:gd name="connsiteX1" fmla="*/ 807720 w 855641"/>
              <a:gd name="connsiteY1" fmla="*/ 381002 h 2537462"/>
              <a:gd name="connsiteX2" fmla="*/ 830580 w 855641"/>
              <a:gd name="connsiteY2" fmla="*/ 1242062 h 2537462"/>
              <a:gd name="connsiteX3" fmla="*/ 556260 w 855641"/>
              <a:gd name="connsiteY3" fmla="*/ 2034542 h 2537462"/>
              <a:gd name="connsiteX4" fmla="*/ 0 w 855641"/>
              <a:gd name="connsiteY4" fmla="*/ 2537462 h 253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5641" h="2537462">
                <a:moveTo>
                  <a:pt x="518160" y="2"/>
                </a:moveTo>
                <a:cubicBezTo>
                  <a:pt x="561340" y="-633"/>
                  <a:pt x="755650" y="173992"/>
                  <a:pt x="807720" y="381002"/>
                </a:cubicBezTo>
                <a:cubicBezTo>
                  <a:pt x="859790" y="588012"/>
                  <a:pt x="872490" y="966472"/>
                  <a:pt x="830580" y="1242062"/>
                </a:cubicBezTo>
                <a:cubicBezTo>
                  <a:pt x="788670" y="1517652"/>
                  <a:pt x="662940" y="1856742"/>
                  <a:pt x="556260" y="2034542"/>
                </a:cubicBezTo>
                <a:cubicBezTo>
                  <a:pt x="449580" y="2212342"/>
                  <a:pt x="224790" y="2374902"/>
                  <a:pt x="0" y="2537462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64" name="Forme libre 463"/>
          <p:cNvSpPr/>
          <p:nvPr>
            <p:custDataLst>
              <p:tags r:id="rId62"/>
            </p:custDataLst>
          </p:nvPr>
        </p:nvSpPr>
        <p:spPr bwMode="auto">
          <a:xfrm>
            <a:off x="3020361" y="2764138"/>
            <a:ext cx="1293759" cy="2964180"/>
          </a:xfrm>
          <a:custGeom>
            <a:avLst/>
            <a:gdLst>
              <a:gd name="connsiteX0" fmla="*/ 0 w 1293759"/>
              <a:gd name="connsiteY0" fmla="*/ 2964180 h 2964180"/>
              <a:gd name="connsiteX1" fmla="*/ 609600 w 1293759"/>
              <a:gd name="connsiteY1" fmla="*/ 2766060 h 2964180"/>
              <a:gd name="connsiteX2" fmla="*/ 998220 w 1293759"/>
              <a:gd name="connsiteY2" fmla="*/ 2346960 h 2964180"/>
              <a:gd name="connsiteX3" fmla="*/ 1287780 w 1293759"/>
              <a:gd name="connsiteY3" fmla="*/ 1196340 h 2964180"/>
              <a:gd name="connsiteX4" fmla="*/ 1165860 w 1293759"/>
              <a:gd name="connsiteY4" fmla="*/ 0 h 2964180"/>
              <a:gd name="connsiteX0" fmla="*/ 0 w 1293759"/>
              <a:gd name="connsiteY0" fmla="*/ 2964180 h 2964180"/>
              <a:gd name="connsiteX1" fmla="*/ 609600 w 1293759"/>
              <a:gd name="connsiteY1" fmla="*/ 2766060 h 2964180"/>
              <a:gd name="connsiteX2" fmla="*/ 1097280 w 1293759"/>
              <a:gd name="connsiteY2" fmla="*/ 2065020 h 2964180"/>
              <a:gd name="connsiteX3" fmla="*/ 1287780 w 1293759"/>
              <a:gd name="connsiteY3" fmla="*/ 1196340 h 2964180"/>
              <a:gd name="connsiteX4" fmla="*/ 1165860 w 1293759"/>
              <a:gd name="connsiteY4" fmla="*/ 0 h 2964180"/>
              <a:gd name="connsiteX0" fmla="*/ 0 w 1293759"/>
              <a:gd name="connsiteY0" fmla="*/ 2964180 h 2964180"/>
              <a:gd name="connsiteX1" fmla="*/ 632460 w 1293759"/>
              <a:gd name="connsiteY1" fmla="*/ 2598420 h 2964180"/>
              <a:gd name="connsiteX2" fmla="*/ 1097280 w 1293759"/>
              <a:gd name="connsiteY2" fmla="*/ 2065020 h 2964180"/>
              <a:gd name="connsiteX3" fmla="*/ 1287780 w 1293759"/>
              <a:gd name="connsiteY3" fmla="*/ 1196340 h 2964180"/>
              <a:gd name="connsiteX4" fmla="*/ 1165860 w 1293759"/>
              <a:gd name="connsiteY4" fmla="*/ 0 h 2964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3759" h="2964180">
                <a:moveTo>
                  <a:pt x="0" y="2964180"/>
                </a:moveTo>
                <a:cubicBezTo>
                  <a:pt x="221615" y="2916555"/>
                  <a:pt x="449580" y="2748280"/>
                  <a:pt x="632460" y="2598420"/>
                </a:cubicBezTo>
                <a:cubicBezTo>
                  <a:pt x="815340" y="2448560"/>
                  <a:pt x="988060" y="2298700"/>
                  <a:pt x="1097280" y="2065020"/>
                </a:cubicBezTo>
                <a:cubicBezTo>
                  <a:pt x="1206500" y="1831340"/>
                  <a:pt x="1259840" y="1587500"/>
                  <a:pt x="1287780" y="1196340"/>
                </a:cubicBezTo>
                <a:cubicBezTo>
                  <a:pt x="1315720" y="805180"/>
                  <a:pt x="1240790" y="402590"/>
                  <a:pt x="1165860" y="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65" name="Forme libre 464"/>
          <p:cNvSpPr/>
          <p:nvPr>
            <p:custDataLst>
              <p:tags r:id="rId63"/>
            </p:custDataLst>
          </p:nvPr>
        </p:nvSpPr>
        <p:spPr bwMode="auto">
          <a:xfrm>
            <a:off x="4718049" y="2771758"/>
            <a:ext cx="641652" cy="2910840"/>
          </a:xfrm>
          <a:custGeom>
            <a:avLst/>
            <a:gdLst>
              <a:gd name="connsiteX0" fmla="*/ 336852 w 641652"/>
              <a:gd name="connsiteY0" fmla="*/ 0 h 2910840"/>
              <a:gd name="connsiteX1" fmla="*/ 192072 w 641652"/>
              <a:gd name="connsiteY1" fmla="*/ 259080 h 2910840"/>
              <a:gd name="connsiteX2" fmla="*/ 16812 w 641652"/>
              <a:gd name="connsiteY2" fmla="*/ 899160 h 2910840"/>
              <a:gd name="connsiteX3" fmla="*/ 77772 w 641652"/>
              <a:gd name="connsiteY3" fmla="*/ 1912620 h 2910840"/>
              <a:gd name="connsiteX4" fmla="*/ 641652 w 641652"/>
              <a:gd name="connsiteY4" fmla="*/ 2910840 h 2910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1652" h="2910840">
                <a:moveTo>
                  <a:pt x="336852" y="0"/>
                </a:moveTo>
                <a:cubicBezTo>
                  <a:pt x="291132" y="54610"/>
                  <a:pt x="245412" y="109220"/>
                  <a:pt x="192072" y="259080"/>
                </a:cubicBezTo>
                <a:cubicBezTo>
                  <a:pt x="138732" y="408940"/>
                  <a:pt x="35862" y="623570"/>
                  <a:pt x="16812" y="899160"/>
                </a:cubicBezTo>
                <a:cubicBezTo>
                  <a:pt x="-2238" y="1174750"/>
                  <a:pt x="-26368" y="1577340"/>
                  <a:pt x="77772" y="1912620"/>
                </a:cubicBezTo>
                <a:cubicBezTo>
                  <a:pt x="181912" y="2247900"/>
                  <a:pt x="411782" y="2579370"/>
                  <a:pt x="641652" y="291084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68" name="Forme libre 467"/>
          <p:cNvSpPr/>
          <p:nvPr>
            <p:custDataLst>
              <p:tags r:id="rId64"/>
            </p:custDataLst>
          </p:nvPr>
        </p:nvSpPr>
        <p:spPr bwMode="auto">
          <a:xfrm>
            <a:off x="5374941" y="3175618"/>
            <a:ext cx="589657" cy="2491740"/>
          </a:xfrm>
          <a:custGeom>
            <a:avLst/>
            <a:gdLst>
              <a:gd name="connsiteX0" fmla="*/ 0 w 571500"/>
              <a:gd name="connsiteY0" fmla="*/ 2491740 h 2491740"/>
              <a:gd name="connsiteX1" fmla="*/ 60960 w 571500"/>
              <a:gd name="connsiteY1" fmla="*/ 167640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259080 w 571500"/>
              <a:gd name="connsiteY2" fmla="*/ 1424940 h 2491740"/>
              <a:gd name="connsiteX3" fmla="*/ 304800 w 571500"/>
              <a:gd name="connsiteY3" fmla="*/ 1173480 h 2491740"/>
              <a:gd name="connsiteX4" fmla="*/ 571500 w 571500"/>
              <a:gd name="connsiteY4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95473"/>
              <a:gd name="connsiteY0" fmla="*/ 2491740 h 2491740"/>
              <a:gd name="connsiteX1" fmla="*/ 251460 w 595473"/>
              <a:gd name="connsiteY1" fmla="*/ 1844040 h 2491740"/>
              <a:gd name="connsiteX2" fmla="*/ 571500 w 595473"/>
              <a:gd name="connsiteY2" fmla="*/ 1272540 h 2491740"/>
              <a:gd name="connsiteX3" fmla="*/ 571500 w 595473"/>
              <a:gd name="connsiteY3" fmla="*/ 0 h 2491740"/>
              <a:gd name="connsiteX0" fmla="*/ 0 w 589657"/>
              <a:gd name="connsiteY0" fmla="*/ 2491740 h 2491740"/>
              <a:gd name="connsiteX1" fmla="*/ 251460 w 589657"/>
              <a:gd name="connsiteY1" fmla="*/ 1844040 h 2491740"/>
              <a:gd name="connsiteX2" fmla="*/ 571500 w 589657"/>
              <a:gd name="connsiteY2" fmla="*/ 1272540 h 2491740"/>
              <a:gd name="connsiteX3" fmla="*/ 571500 w 589657"/>
              <a:gd name="connsiteY3" fmla="*/ 0 h 2491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657" h="2491740">
                <a:moveTo>
                  <a:pt x="0" y="2491740"/>
                </a:moveTo>
                <a:cubicBezTo>
                  <a:pt x="5080" y="2193925"/>
                  <a:pt x="156210" y="2047240"/>
                  <a:pt x="251460" y="1844040"/>
                </a:cubicBezTo>
                <a:cubicBezTo>
                  <a:pt x="346710" y="1640840"/>
                  <a:pt x="518160" y="1579880"/>
                  <a:pt x="571500" y="1272540"/>
                </a:cubicBezTo>
                <a:cubicBezTo>
                  <a:pt x="641350" y="970280"/>
                  <a:pt x="480695" y="447040"/>
                  <a:pt x="571500" y="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69" name="Forme libre 468"/>
          <p:cNvSpPr/>
          <p:nvPr>
            <p:custDataLst>
              <p:tags r:id="rId65"/>
            </p:custDataLst>
          </p:nvPr>
        </p:nvSpPr>
        <p:spPr bwMode="auto">
          <a:xfrm>
            <a:off x="3677713" y="4491785"/>
            <a:ext cx="490584" cy="1194435"/>
          </a:xfrm>
          <a:custGeom>
            <a:avLst/>
            <a:gdLst>
              <a:gd name="connsiteX0" fmla="*/ 0 w 1485855"/>
              <a:gd name="connsiteY0" fmla="*/ 2423160 h 2423160"/>
              <a:gd name="connsiteX1" fmla="*/ 853440 w 1485855"/>
              <a:gd name="connsiteY1" fmla="*/ 2049780 h 2423160"/>
              <a:gd name="connsiteX2" fmla="*/ 1432560 w 1485855"/>
              <a:gd name="connsiteY2" fmla="*/ 6172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172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934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93420 h 2423160"/>
              <a:gd name="connsiteX3" fmla="*/ 1424940 w 1485855"/>
              <a:gd name="connsiteY3" fmla="*/ 0 h 2423160"/>
              <a:gd name="connsiteX0" fmla="*/ 0 w 1476147"/>
              <a:gd name="connsiteY0" fmla="*/ 2423160 h 2423160"/>
              <a:gd name="connsiteX1" fmla="*/ 967740 w 1476147"/>
              <a:gd name="connsiteY1" fmla="*/ 1851660 h 2423160"/>
              <a:gd name="connsiteX2" fmla="*/ 1432560 w 1476147"/>
              <a:gd name="connsiteY2" fmla="*/ 693420 h 2423160"/>
              <a:gd name="connsiteX3" fmla="*/ 1424940 w 1476147"/>
              <a:gd name="connsiteY3" fmla="*/ 0 h 2423160"/>
              <a:gd name="connsiteX0" fmla="*/ 0 w 1514473"/>
              <a:gd name="connsiteY0" fmla="*/ 2423160 h 2423160"/>
              <a:gd name="connsiteX1" fmla="*/ 967740 w 1514473"/>
              <a:gd name="connsiteY1" fmla="*/ 1851660 h 2423160"/>
              <a:gd name="connsiteX2" fmla="*/ 1485900 w 1514473"/>
              <a:gd name="connsiteY2" fmla="*/ 655320 h 2423160"/>
              <a:gd name="connsiteX3" fmla="*/ 1424940 w 1514473"/>
              <a:gd name="connsiteY3" fmla="*/ 0 h 2423160"/>
              <a:gd name="connsiteX0" fmla="*/ 0 w 1504562"/>
              <a:gd name="connsiteY0" fmla="*/ 2423160 h 2423160"/>
              <a:gd name="connsiteX1" fmla="*/ 967740 w 1504562"/>
              <a:gd name="connsiteY1" fmla="*/ 1851660 h 2423160"/>
              <a:gd name="connsiteX2" fmla="*/ 1485900 w 1504562"/>
              <a:gd name="connsiteY2" fmla="*/ 655320 h 2423160"/>
              <a:gd name="connsiteX3" fmla="*/ 1424940 w 1504562"/>
              <a:gd name="connsiteY3" fmla="*/ 0 h 2423160"/>
              <a:gd name="connsiteX0" fmla="*/ 0 w 1504562"/>
              <a:gd name="connsiteY0" fmla="*/ 2423160 h 2423160"/>
              <a:gd name="connsiteX1" fmla="*/ 1135380 w 1504562"/>
              <a:gd name="connsiteY1" fmla="*/ 1744980 h 2423160"/>
              <a:gd name="connsiteX2" fmla="*/ 1485900 w 1504562"/>
              <a:gd name="connsiteY2" fmla="*/ 655320 h 2423160"/>
              <a:gd name="connsiteX3" fmla="*/ 1424940 w 1504562"/>
              <a:gd name="connsiteY3" fmla="*/ 0 h 2423160"/>
              <a:gd name="connsiteX0" fmla="*/ 0 w 1431333"/>
              <a:gd name="connsiteY0" fmla="*/ 2423160 h 2423160"/>
              <a:gd name="connsiteX1" fmla="*/ 1135380 w 1431333"/>
              <a:gd name="connsiteY1" fmla="*/ 1744980 h 2423160"/>
              <a:gd name="connsiteX2" fmla="*/ 1152525 w 1431333"/>
              <a:gd name="connsiteY2" fmla="*/ 712470 h 2423160"/>
              <a:gd name="connsiteX3" fmla="*/ 1424940 w 1431333"/>
              <a:gd name="connsiteY3" fmla="*/ 0 h 2423160"/>
              <a:gd name="connsiteX0" fmla="*/ 0 w 1216042"/>
              <a:gd name="connsiteY0" fmla="*/ 2270760 h 2270760"/>
              <a:gd name="connsiteX1" fmla="*/ 1135380 w 1216042"/>
              <a:gd name="connsiteY1" fmla="*/ 1592580 h 2270760"/>
              <a:gd name="connsiteX2" fmla="*/ 1152525 w 1216042"/>
              <a:gd name="connsiteY2" fmla="*/ 560070 h 2270760"/>
              <a:gd name="connsiteX3" fmla="*/ 681990 w 1216042"/>
              <a:gd name="connsiteY3" fmla="*/ 0 h 2270760"/>
              <a:gd name="connsiteX0" fmla="*/ 0 w 1152912"/>
              <a:gd name="connsiteY0" fmla="*/ 2270760 h 2270760"/>
              <a:gd name="connsiteX1" fmla="*/ 1135380 w 1152912"/>
              <a:gd name="connsiteY1" fmla="*/ 1592580 h 2270760"/>
              <a:gd name="connsiteX2" fmla="*/ 681990 w 1152912"/>
              <a:gd name="connsiteY2" fmla="*/ 0 h 2270760"/>
              <a:gd name="connsiteX0" fmla="*/ 0 w 1142005"/>
              <a:gd name="connsiteY0" fmla="*/ 1194435 h 1194435"/>
              <a:gd name="connsiteX1" fmla="*/ 1135380 w 1142005"/>
              <a:gd name="connsiteY1" fmla="*/ 516255 h 1194435"/>
              <a:gd name="connsiteX2" fmla="*/ 472440 w 1142005"/>
              <a:gd name="connsiteY2" fmla="*/ 0 h 1194435"/>
              <a:gd name="connsiteX0" fmla="*/ 0 w 518660"/>
              <a:gd name="connsiteY0" fmla="*/ 1194435 h 1194435"/>
              <a:gd name="connsiteX1" fmla="*/ 421005 w 518660"/>
              <a:gd name="connsiteY1" fmla="*/ 601980 h 1194435"/>
              <a:gd name="connsiteX2" fmla="*/ 472440 w 518660"/>
              <a:gd name="connsiteY2" fmla="*/ 0 h 1194435"/>
              <a:gd name="connsiteX0" fmla="*/ 0 w 509001"/>
              <a:gd name="connsiteY0" fmla="*/ 1194435 h 1194435"/>
              <a:gd name="connsiteX1" fmla="*/ 421005 w 509001"/>
              <a:gd name="connsiteY1" fmla="*/ 601980 h 1194435"/>
              <a:gd name="connsiteX2" fmla="*/ 472440 w 509001"/>
              <a:gd name="connsiteY2" fmla="*/ 0 h 1194435"/>
              <a:gd name="connsiteX0" fmla="*/ 0 w 488541"/>
              <a:gd name="connsiteY0" fmla="*/ 1194435 h 1194435"/>
              <a:gd name="connsiteX1" fmla="*/ 421005 w 488541"/>
              <a:gd name="connsiteY1" fmla="*/ 601980 h 1194435"/>
              <a:gd name="connsiteX2" fmla="*/ 472440 w 488541"/>
              <a:gd name="connsiteY2" fmla="*/ 0 h 1194435"/>
              <a:gd name="connsiteX0" fmla="*/ 0 w 490327"/>
              <a:gd name="connsiteY0" fmla="*/ 1194435 h 1194435"/>
              <a:gd name="connsiteX1" fmla="*/ 213234 w 490327"/>
              <a:gd name="connsiteY1" fmla="*/ 985073 h 1194435"/>
              <a:gd name="connsiteX2" fmla="*/ 421005 w 490327"/>
              <a:gd name="connsiteY2" fmla="*/ 601980 h 1194435"/>
              <a:gd name="connsiteX3" fmla="*/ 472440 w 490327"/>
              <a:gd name="connsiteY3" fmla="*/ 0 h 1194435"/>
              <a:gd name="connsiteX0" fmla="*/ 0 w 490584"/>
              <a:gd name="connsiteY0" fmla="*/ 1194435 h 1194435"/>
              <a:gd name="connsiteX1" fmla="*/ 203709 w 490584"/>
              <a:gd name="connsiteY1" fmla="*/ 899348 h 1194435"/>
              <a:gd name="connsiteX2" fmla="*/ 421005 w 490584"/>
              <a:gd name="connsiteY2" fmla="*/ 601980 h 1194435"/>
              <a:gd name="connsiteX3" fmla="*/ 472440 w 490584"/>
              <a:gd name="connsiteY3" fmla="*/ 0 h 1194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0584" h="1194435">
                <a:moveTo>
                  <a:pt x="0" y="1194435"/>
                </a:moveTo>
                <a:cubicBezTo>
                  <a:pt x="35539" y="1175416"/>
                  <a:pt x="133542" y="998090"/>
                  <a:pt x="203709" y="899348"/>
                </a:cubicBezTo>
                <a:cubicBezTo>
                  <a:pt x="273876" y="800606"/>
                  <a:pt x="376217" y="751871"/>
                  <a:pt x="421005" y="601980"/>
                </a:cubicBezTo>
                <a:cubicBezTo>
                  <a:pt x="465793" y="452089"/>
                  <a:pt x="519271" y="293688"/>
                  <a:pt x="472440" y="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72" name="Forme libre 471"/>
          <p:cNvSpPr/>
          <p:nvPr>
            <p:custDataLst>
              <p:tags r:id="rId66"/>
            </p:custDataLst>
          </p:nvPr>
        </p:nvSpPr>
        <p:spPr bwMode="auto">
          <a:xfrm>
            <a:off x="3153159" y="3541482"/>
            <a:ext cx="691202" cy="2224936"/>
          </a:xfrm>
          <a:custGeom>
            <a:avLst/>
            <a:gdLst>
              <a:gd name="connsiteX0" fmla="*/ 518160 w 645724"/>
              <a:gd name="connsiteY0" fmla="*/ 64 h 2537524"/>
              <a:gd name="connsiteX1" fmla="*/ 624840 w 645724"/>
              <a:gd name="connsiteY1" fmla="*/ 243904 h 2537524"/>
              <a:gd name="connsiteX2" fmla="*/ 640080 w 645724"/>
              <a:gd name="connsiteY2" fmla="*/ 1470724 h 2537524"/>
              <a:gd name="connsiteX3" fmla="*/ 556260 w 645724"/>
              <a:gd name="connsiteY3" fmla="*/ 2034604 h 2537524"/>
              <a:gd name="connsiteX4" fmla="*/ 0 w 645724"/>
              <a:gd name="connsiteY4" fmla="*/ 2537524 h 2537524"/>
              <a:gd name="connsiteX0" fmla="*/ 518160 w 831145"/>
              <a:gd name="connsiteY0" fmla="*/ 8 h 2537468"/>
              <a:gd name="connsiteX1" fmla="*/ 624840 w 831145"/>
              <a:gd name="connsiteY1" fmla="*/ 243848 h 2537468"/>
              <a:gd name="connsiteX2" fmla="*/ 830580 w 831145"/>
              <a:gd name="connsiteY2" fmla="*/ 1242068 h 2537468"/>
              <a:gd name="connsiteX3" fmla="*/ 556260 w 831145"/>
              <a:gd name="connsiteY3" fmla="*/ 2034548 h 2537468"/>
              <a:gd name="connsiteX4" fmla="*/ 0 w 831145"/>
              <a:gd name="connsiteY4" fmla="*/ 2537468 h 2537468"/>
              <a:gd name="connsiteX0" fmla="*/ 518160 w 855641"/>
              <a:gd name="connsiteY0" fmla="*/ 2 h 2537462"/>
              <a:gd name="connsiteX1" fmla="*/ 807720 w 855641"/>
              <a:gd name="connsiteY1" fmla="*/ 381002 h 2537462"/>
              <a:gd name="connsiteX2" fmla="*/ 830580 w 855641"/>
              <a:gd name="connsiteY2" fmla="*/ 1242062 h 2537462"/>
              <a:gd name="connsiteX3" fmla="*/ 556260 w 855641"/>
              <a:gd name="connsiteY3" fmla="*/ 2034542 h 2537462"/>
              <a:gd name="connsiteX4" fmla="*/ 0 w 855641"/>
              <a:gd name="connsiteY4" fmla="*/ 2537462 h 2537462"/>
              <a:gd name="connsiteX0" fmla="*/ 442349 w 859596"/>
              <a:gd name="connsiteY0" fmla="*/ 1 h 2554961"/>
              <a:gd name="connsiteX1" fmla="*/ 807720 w 859596"/>
              <a:gd name="connsiteY1" fmla="*/ 398501 h 2554961"/>
              <a:gd name="connsiteX2" fmla="*/ 830580 w 859596"/>
              <a:gd name="connsiteY2" fmla="*/ 1259561 h 2554961"/>
              <a:gd name="connsiteX3" fmla="*/ 556260 w 859596"/>
              <a:gd name="connsiteY3" fmla="*/ 2052041 h 2554961"/>
              <a:gd name="connsiteX4" fmla="*/ 0 w 859596"/>
              <a:gd name="connsiteY4" fmla="*/ 2554961 h 2554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9596" h="2554961">
                <a:moveTo>
                  <a:pt x="442349" y="1"/>
                </a:moveTo>
                <a:cubicBezTo>
                  <a:pt x="485529" y="-634"/>
                  <a:pt x="743015" y="188574"/>
                  <a:pt x="807720" y="398501"/>
                </a:cubicBezTo>
                <a:cubicBezTo>
                  <a:pt x="872425" y="608428"/>
                  <a:pt x="872490" y="983971"/>
                  <a:pt x="830580" y="1259561"/>
                </a:cubicBezTo>
                <a:cubicBezTo>
                  <a:pt x="788670" y="1535151"/>
                  <a:pt x="662940" y="1874241"/>
                  <a:pt x="556260" y="2052041"/>
                </a:cubicBezTo>
                <a:cubicBezTo>
                  <a:pt x="449580" y="2229841"/>
                  <a:pt x="224790" y="2392401"/>
                  <a:pt x="0" y="2554961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76" name="Forme libre 475"/>
          <p:cNvSpPr/>
          <p:nvPr>
            <p:custDataLst>
              <p:tags r:id="rId67"/>
            </p:custDataLst>
          </p:nvPr>
        </p:nvSpPr>
        <p:spPr bwMode="auto">
          <a:xfrm>
            <a:off x="4717435" y="3916343"/>
            <a:ext cx="381584" cy="1741170"/>
          </a:xfrm>
          <a:custGeom>
            <a:avLst/>
            <a:gdLst>
              <a:gd name="connsiteX0" fmla="*/ 336852 w 641652"/>
              <a:gd name="connsiteY0" fmla="*/ 0 h 2910840"/>
              <a:gd name="connsiteX1" fmla="*/ 192072 w 641652"/>
              <a:gd name="connsiteY1" fmla="*/ 259080 h 2910840"/>
              <a:gd name="connsiteX2" fmla="*/ 16812 w 641652"/>
              <a:gd name="connsiteY2" fmla="*/ 899160 h 2910840"/>
              <a:gd name="connsiteX3" fmla="*/ 77772 w 641652"/>
              <a:gd name="connsiteY3" fmla="*/ 1912620 h 2910840"/>
              <a:gd name="connsiteX4" fmla="*/ 641652 w 641652"/>
              <a:gd name="connsiteY4" fmla="*/ 2910840 h 2910840"/>
              <a:gd name="connsiteX0" fmla="*/ 336852 w 336852"/>
              <a:gd name="connsiteY0" fmla="*/ 0 h 1912620"/>
              <a:gd name="connsiteX1" fmla="*/ 192072 w 336852"/>
              <a:gd name="connsiteY1" fmla="*/ 259080 h 1912620"/>
              <a:gd name="connsiteX2" fmla="*/ 16812 w 336852"/>
              <a:gd name="connsiteY2" fmla="*/ 899160 h 1912620"/>
              <a:gd name="connsiteX3" fmla="*/ 77772 w 336852"/>
              <a:gd name="connsiteY3" fmla="*/ 1912620 h 1912620"/>
              <a:gd name="connsiteX0" fmla="*/ 308221 w 308221"/>
              <a:gd name="connsiteY0" fmla="*/ 0 h 1912620"/>
              <a:gd name="connsiteX1" fmla="*/ 163441 w 308221"/>
              <a:gd name="connsiteY1" fmla="*/ 259080 h 1912620"/>
              <a:gd name="connsiteX2" fmla="*/ 54856 w 308221"/>
              <a:gd name="connsiteY2" fmla="*/ 1003935 h 1912620"/>
              <a:gd name="connsiteX3" fmla="*/ 49141 w 308221"/>
              <a:gd name="connsiteY3" fmla="*/ 1912620 h 1912620"/>
              <a:gd name="connsiteX0" fmla="*/ 263157 w 375552"/>
              <a:gd name="connsiteY0" fmla="*/ 0 h 1741170"/>
              <a:gd name="connsiteX1" fmla="*/ 118377 w 375552"/>
              <a:gd name="connsiteY1" fmla="*/ 259080 h 1741170"/>
              <a:gd name="connsiteX2" fmla="*/ 9792 w 375552"/>
              <a:gd name="connsiteY2" fmla="*/ 1003935 h 1741170"/>
              <a:gd name="connsiteX3" fmla="*/ 375552 w 375552"/>
              <a:gd name="connsiteY3" fmla="*/ 1741170 h 1741170"/>
              <a:gd name="connsiteX0" fmla="*/ 269189 w 381584"/>
              <a:gd name="connsiteY0" fmla="*/ 0 h 1741170"/>
              <a:gd name="connsiteX1" fmla="*/ 86309 w 381584"/>
              <a:gd name="connsiteY1" fmla="*/ 306705 h 1741170"/>
              <a:gd name="connsiteX2" fmla="*/ 15824 w 381584"/>
              <a:gd name="connsiteY2" fmla="*/ 1003935 h 1741170"/>
              <a:gd name="connsiteX3" fmla="*/ 381584 w 381584"/>
              <a:gd name="connsiteY3" fmla="*/ 1741170 h 1741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584" h="1741170">
                <a:moveTo>
                  <a:pt x="269189" y="0"/>
                </a:moveTo>
                <a:cubicBezTo>
                  <a:pt x="223469" y="54610"/>
                  <a:pt x="128536" y="139383"/>
                  <a:pt x="86309" y="306705"/>
                </a:cubicBezTo>
                <a:cubicBezTo>
                  <a:pt x="44082" y="474027"/>
                  <a:pt x="-33388" y="764858"/>
                  <a:pt x="15824" y="1003935"/>
                </a:cubicBezTo>
                <a:cubicBezTo>
                  <a:pt x="65036" y="1243012"/>
                  <a:pt x="277444" y="1405890"/>
                  <a:pt x="381584" y="174117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77" name="Forme libre 476"/>
          <p:cNvSpPr/>
          <p:nvPr>
            <p:custDataLst>
              <p:tags r:id="rId68"/>
            </p:custDataLst>
          </p:nvPr>
        </p:nvSpPr>
        <p:spPr bwMode="auto">
          <a:xfrm>
            <a:off x="5904536" y="4844915"/>
            <a:ext cx="521553" cy="862965"/>
          </a:xfrm>
          <a:custGeom>
            <a:avLst/>
            <a:gdLst>
              <a:gd name="connsiteX0" fmla="*/ 0 w 571500"/>
              <a:gd name="connsiteY0" fmla="*/ 2491740 h 2491740"/>
              <a:gd name="connsiteX1" fmla="*/ 60960 w 571500"/>
              <a:gd name="connsiteY1" fmla="*/ 167640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259080 w 571500"/>
              <a:gd name="connsiteY2" fmla="*/ 1424940 h 2491740"/>
              <a:gd name="connsiteX3" fmla="*/ 304800 w 571500"/>
              <a:gd name="connsiteY3" fmla="*/ 1173480 h 2491740"/>
              <a:gd name="connsiteX4" fmla="*/ 571500 w 571500"/>
              <a:gd name="connsiteY4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95473"/>
              <a:gd name="connsiteY0" fmla="*/ 2491740 h 2491740"/>
              <a:gd name="connsiteX1" fmla="*/ 251460 w 595473"/>
              <a:gd name="connsiteY1" fmla="*/ 1844040 h 2491740"/>
              <a:gd name="connsiteX2" fmla="*/ 571500 w 595473"/>
              <a:gd name="connsiteY2" fmla="*/ 1272540 h 2491740"/>
              <a:gd name="connsiteX3" fmla="*/ 571500 w 595473"/>
              <a:gd name="connsiteY3" fmla="*/ 0 h 2491740"/>
              <a:gd name="connsiteX0" fmla="*/ 0 w 589657"/>
              <a:gd name="connsiteY0" fmla="*/ 2491740 h 2491740"/>
              <a:gd name="connsiteX1" fmla="*/ 251460 w 589657"/>
              <a:gd name="connsiteY1" fmla="*/ 1844040 h 2491740"/>
              <a:gd name="connsiteX2" fmla="*/ 571500 w 589657"/>
              <a:gd name="connsiteY2" fmla="*/ 1272540 h 2491740"/>
              <a:gd name="connsiteX3" fmla="*/ 571500 w 589657"/>
              <a:gd name="connsiteY3" fmla="*/ 0 h 2491740"/>
              <a:gd name="connsiteX0" fmla="*/ 0 w 589657"/>
              <a:gd name="connsiteY0" fmla="*/ 2491740 h 2491740"/>
              <a:gd name="connsiteX1" fmla="*/ 571500 w 589657"/>
              <a:gd name="connsiteY1" fmla="*/ 1272540 h 2491740"/>
              <a:gd name="connsiteX2" fmla="*/ 571500 w 589657"/>
              <a:gd name="connsiteY2" fmla="*/ 0 h 2491740"/>
              <a:gd name="connsiteX0" fmla="*/ 260685 w 832185"/>
              <a:gd name="connsiteY0" fmla="*/ 2491740 h 2491740"/>
              <a:gd name="connsiteX1" fmla="*/ 13035 w 832185"/>
              <a:gd name="connsiteY1" fmla="*/ 1729740 h 2491740"/>
              <a:gd name="connsiteX2" fmla="*/ 832185 w 832185"/>
              <a:gd name="connsiteY2" fmla="*/ 0 h 2491740"/>
              <a:gd name="connsiteX0" fmla="*/ 260685 w 832185"/>
              <a:gd name="connsiteY0" fmla="*/ 2491740 h 2491740"/>
              <a:gd name="connsiteX1" fmla="*/ 13035 w 832185"/>
              <a:gd name="connsiteY1" fmla="*/ 1786890 h 2491740"/>
              <a:gd name="connsiteX2" fmla="*/ 832185 w 832185"/>
              <a:gd name="connsiteY2" fmla="*/ 0 h 2491740"/>
              <a:gd name="connsiteX0" fmla="*/ 251482 w 822982"/>
              <a:gd name="connsiteY0" fmla="*/ 2491740 h 2491740"/>
              <a:gd name="connsiteX1" fmla="*/ 3832 w 822982"/>
              <a:gd name="connsiteY1" fmla="*/ 1786890 h 2491740"/>
              <a:gd name="connsiteX2" fmla="*/ 822982 w 822982"/>
              <a:gd name="connsiteY2" fmla="*/ 0 h 2491740"/>
              <a:gd name="connsiteX0" fmla="*/ 232605 w 804105"/>
              <a:gd name="connsiteY0" fmla="*/ 2491740 h 2491740"/>
              <a:gd name="connsiteX1" fmla="*/ 4005 w 804105"/>
              <a:gd name="connsiteY1" fmla="*/ 1967865 h 2491740"/>
              <a:gd name="connsiteX2" fmla="*/ 804105 w 804105"/>
              <a:gd name="connsiteY2" fmla="*/ 0 h 2491740"/>
              <a:gd name="connsiteX0" fmla="*/ 350906 w 922406"/>
              <a:gd name="connsiteY0" fmla="*/ 2491740 h 2491740"/>
              <a:gd name="connsiteX1" fmla="*/ 122306 w 922406"/>
              <a:gd name="connsiteY1" fmla="*/ 1967865 h 2491740"/>
              <a:gd name="connsiteX2" fmla="*/ 33256 w 922406"/>
              <a:gd name="connsiteY2" fmla="*/ 1651118 h 2491740"/>
              <a:gd name="connsiteX3" fmla="*/ 922406 w 922406"/>
              <a:gd name="connsiteY3" fmla="*/ 0 h 2491740"/>
              <a:gd name="connsiteX0" fmla="*/ 317650 w 889150"/>
              <a:gd name="connsiteY0" fmla="*/ 2491740 h 2491740"/>
              <a:gd name="connsiteX1" fmla="*/ 89050 w 889150"/>
              <a:gd name="connsiteY1" fmla="*/ 1967865 h 2491740"/>
              <a:gd name="connsiteX2" fmla="*/ 0 w 889150"/>
              <a:gd name="connsiteY2" fmla="*/ 1651118 h 2491740"/>
              <a:gd name="connsiteX3" fmla="*/ 889150 w 889150"/>
              <a:gd name="connsiteY3" fmla="*/ 0 h 2491740"/>
              <a:gd name="connsiteX0" fmla="*/ 317650 w 889150"/>
              <a:gd name="connsiteY0" fmla="*/ 2491740 h 2491740"/>
              <a:gd name="connsiteX1" fmla="*/ 89050 w 889150"/>
              <a:gd name="connsiteY1" fmla="*/ 1967865 h 2491740"/>
              <a:gd name="connsiteX2" fmla="*/ 0 w 889150"/>
              <a:gd name="connsiteY2" fmla="*/ 1651118 h 2491740"/>
              <a:gd name="connsiteX3" fmla="*/ 889150 w 889150"/>
              <a:gd name="connsiteY3" fmla="*/ 0 h 2491740"/>
              <a:gd name="connsiteX0" fmla="*/ 317650 w 889150"/>
              <a:gd name="connsiteY0" fmla="*/ 2491740 h 2491740"/>
              <a:gd name="connsiteX1" fmla="*/ 89050 w 889150"/>
              <a:gd name="connsiteY1" fmla="*/ 1967865 h 2491740"/>
              <a:gd name="connsiteX2" fmla="*/ 0 w 889150"/>
              <a:gd name="connsiteY2" fmla="*/ 1651118 h 2491740"/>
              <a:gd name="connsiteX3" fmla="*/ 889150 w 889150"/>
              <a:gd name="connsiteY3" fmla="*/ 0 h 2491740"/>
              <a:gd name="connsiteX0" fmla="*/ 317650 w 889150"/>
              <a:gd name="connsiteY0" fmla="*/ 2491740 h 2491740"/>
              <a:gd name="connsiteX1" fmla="*/ 89050 w 889150"/>
              <a:gd name="connsiteY1" fmla="*/ 1967865 h 2491740"/>
              <a:gd name="connsiteX2" fmla="*/ 0 w 889150"/>
              <a:gd name="connsiteY2" fmla="*/ 1651118 h 2491740"/>
              <a:gd name="connsiteX3" fmla="*/ 889150 w 889150"/>
              <a:gd name="connsiteY3" fmla="*/ 0 h 2491740"/>
              <a:gd name="connsiteX0" fmla="*/ 318039 w 889539"/>
              <a:gd name="connsiteY0" fmla="*/ 2491740 h 2491740"/>
              <a:gd name="connsiteX1" fmla="*/ 41814 w 889539"/>
              <a:gd name="connsiteY1" fmla="*/ 2053590 h 2491740"/>
              <a:gd name="connsiteX2" fmla="*/ 389 w 889539"/>
              <a:gd name="connsiteY2" fmla="*/ 1651118 h 2491740"/>
              <a:gd name="connsiteX3" fmla="*/ 889539 w 889539"/>
              <a:gd name="connsiteY3" fmla="*/ 0 h 2491740"/>
              <a:gd name="connsiteX0" fmla="*/ 318039 w 889539"/>
              <a:gd name="connsiteY0" fmla="*/ 2491740 h 2491740"/>
              <a:gd name="connsiteX1" fmla="*/ 41814 w 889539"/>
              <a:gd name="connsiteY1" fmla="*/ 2053590 h 2491740"/>
              <a:gd name="connsiteX2" fmla="*/ 389 w 889539"/>
              <a:gd name="connsiteY2" fmla="*/ 1651118 h 2491740"/>
              <a:gd name="connsiteX3" fmla="*/ 889539 w 889539"/>
              <a:gd name="connsiteY3" fmla="*/ 0 h 2491740"/>
              <a:gd name="connsiteX0" fmla="*/ 276225 w 847725"/>
              <a:gd name="connsiteY0" fmla="*/ 2491740 h 2491740"/>
              <a:gd name="connsiteX1" fmla="*/ 0 w 847725"/>
              <a:gd name="connsiteY1" fmla="*/ 2053590 h 2491740"/>
              <a:gd name="connsiteX2" fmla="*/ 847725 w 847725"/>
              <a:gd name="connsiteY2" fmla="*/ 0 h 2491740"/>
              <a:gd name="connsiteX0" fmla="*/ 378092 w 401330"/>
              <a:gd name="connsiteY0" fmla="*/ 862965 h 862965"/>
              <a:gd name="connsiteX1" fmla="*/ 101867 w 401330"/>
              <a:gd name="connsiteY1" fmla="*/ 424815 h 862965"/>
              <a:gd name="connsiteX2" fmla="*/ 54242 w 401330"/>
              <a:gd name="connsiteY2" fmla="*/ 0 h 862965"/>
              <a:gd name="connsiteX0" fmla="*/ 323850 w 347088"/>
              <a:gd name="connsiteY0" fmla="*/ 862965 h 862965"/>
              <a:gd name="connsiteX1" fmla="*/ 47625 w 347088"/>
              <a:gd name="connsiteY1" fmla="*/ 424815 h 862965"/>
              <a:gd name="connsiteX2" fmla="*/ 0 w 347088"/>
              <a:gd name="connsiteY2" fmla="*/ 0 h 862965"/>
              <a:gd name="connsiteX0" fmla="*/ 323850 w 347088"/>
              <a:gd name="connsiteY0" fmla="*/ 862965 h 862965"/>
              <a:gd name="connsiteX1" fmla="*/ 47625 w 347088"/>
              <a:gd name="connsiteY1" fmla="*/ 424815 h 862965"/>
              <a:gd name="connsiteX2" fmla="*/ 0 w 347088"/>
              <a:gd name="connsiteY2" fmla="*/ 0 h 862965"/>
              <a:gd name="connsiteX0" fmla="*/ 349956 w 373194"/>
              <a:gd name="connsiteY0" fmla="*/ 862965 h 862965"/>
              <a:gd name="connsiteX1" fmla="*/ 73731 w 373194"/>
              <a:gd name="connsiteY1" fmla="*/ 424815 h 862965"/>
              <a:gd name="connsiteX2" fmla="*/ 26106 w 373194"/>
              <a:gd name="connsiteY2" fmla="*/ 0 h 862965"/>
              <a:gd name="connsiteX0" fmla="*/ 349956 w 379709"/>
              <a:gd name="connsiteY0" fmla="*/ 862965 h 862965"/>
              <a:gd name="connsiteX1" fmla="*/ 73731 w 379709"/>
              <a:gd name="connsiteY1" fmla="*/ 424815 h 862965"/>
              <a:gd name="connsiteX2" fmla="*/ 26106 w 379709"/>
              <a:gd name="connsiteY2" fmla="*/ 0 h 862965"/>
              <a:gd name="connsiteX0" fmla="*/ 378370 w 405328"/>
              <a:gd name="connsiteY0" fmla="*/ 862965 h 862965"/>
              <a:gd name="connsiteX1" fmla="*/ 64045 w 405328"/>
              <a:gd name="connsiteY1" fmla="*/ 431165 h 862965"/>
              <a:gd name="connsiteX2" fmla="*/ 54520 w 405328"/>
              <a:gd name="connsiteY2" fmla="*/ 0 h 862965"/>
              <a:gd name="connsiteX0" fmla="*/ 501690 w 528648"/>
              <a:gd name="connsiteY0" fmla="*/ 862965 h 862965"/>
              <a:gd name="connsiteX1" fmla="*/ 187365 w 528648"/>
              <a:gd name="connsiteY1" fmla="*/ 431165 h 862965"/>
              <a:gd name="connsiteX2" fmla="*/ 177840 w 528648"/>
              <a:gd name="connsiteY2" fmla="*/ 0 h 862965"/>
              <a:gd name="connsiteX0" fmla="*/ 485284 w 512242"/>
              <a:gd name="connsiteY0" fmla="*/ 862965 h 862965"/>
              <a:gd name="connsiteX1" fmla="*/ 170959 w 512242"/>
              <a:gd name="connsiteY1" fmla="*/ 431165 h 862965"/>
              <a:gd name="connsiteX2" fmla="*/ 161434 w 512242"/>
              <a:gd name="connsiteY2" fmla="*/ 0 h 862965"/>
              <a:gd name="connsiteX0" fmla="*/ 485284 w 521553"/>
              <a:gd name="connsiteY0" fmla="*/ 862965 h 862965"/>
              <a:gd name="connsiteX1" fmla="*/ 170959 w 521553"/>
              <a:gd name="connsiteY1" fmla="*/ 431165 h 862965"/>
              <a:gd name="connsiteX2" fmla="*/ 161434 w 521553"/>
              <a:gd name="connsiteY2" fmla="*/ 0 h 862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1553" h="862965">
                <a:moveTo>
                  <a:pt x="485284" y="862965"/>
                </a:moveTo>
                <a:cubicBezTo>
                  <a:pt x="604346" y="608965"/>
                  <a:pt x="412259" y="551180"/>
                  <a:pt x="170959" y="431165"/>
                </a:cubicBezTo>
                <a:cubicBezTo>
                  <a:pt x="69359" y="396875"/>
                  <a:pt x="-151700" y="304006"/>
                  <a:pt x="161434" y="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79" name="Forme libre 478"/>
          <p:cNvSpPr/>
          <p:nvPr>
            <p:custDataLst>
              <p:tags r:id="rId69"/>
            </p:custDataLst>
          </p:nvPr>
        </p:nvSpPr>
        <p:spPr bwMode="auto">
          <a:xfrm>
            <a:off x="3499188" y="4390150"/>
            <a:ext cx="291005" cy="1379093"/>
          </a:xfrm>
          <a:custGeom>
            <a:avLst/>
            <a:gdLst>
              <a:gd name="connsiteX0" fmla="*/ 518160 w 645724"/>
              <a:gd name="connsiteY0" fmla="*/ 64 h 2537524"/>
              <a:gd name="connsiteX1" fmla="*/ 624840 w 645724"/>
              <a:gd name="connsiteY1" fmla="*/ 243904 h 2537524"/>
              <a:gd name="connsiteX2" fmla="*/ 640080 w 645724"/>
              <a:gd name="connsiteY2" fmla="*/ 1470724 h 2537524"/>
              <a:gd name="connsiteX3" fmla="*/ 556260 w 645724"/>
              <a:gd name="connsiteY3" fmla="*/ 2034604 h 2537524"/>
              <a:gd name="connsiteX4" fmla="*/ 0 w 645724"/>
              <a:gd name="connsiteY4" fmla="*/ 2537524 h 2537524"/>
              <a:gd name="connsiteX0" fmla="*/ 518160 w 831145"/>
              <a:gd name="connsiteY0" fmla="*/ 8 h 2537468"/>
              <a:gd name="connsiteX1" fmla="*/ 624840 w 831145"/>
              <a:gd name="connsiteY1" fmla="*/ 243848 h 2537468"/>
              <a:gd name="connsiteX2" fmla="*/ 830580 w 831145"/>
              <a:gd name="connsiteY2" fmla="*/ 1242068 h 2537468"/>
              <a:gd name="connsiteX3" fmla="*/ 556260 w 831145"/>
              <a:gd name="connsiteY3" fmla="*/ 2034548 h 2537468"/>
              <a:gd name="connsiteX4" fmla="*/ 0 w 831145"/>
              <a:gd name="connsiteY4" fmla="*/ 2537468 h 2537468"/>
              <a:gd name="connsiteX0" fmla="*/ 518160 w 855641"/>
              <a:gd name="connsiteY0" fmla="*/ 2 h 2537462"/>
              <a:gd name="connsiteX1" fmla="*/ 807720 w 855641"/>
              <a:gd name="connsiteY1" fmla="*/ 381002 h 2537462"/>
              <a:gd name="connsiteX2" fmla="*/ 830580 w 855641"/>
              <a:gd name="connsiteY2" fmla="*/ 1242062 h 2537462"/>
              <a:gd name="connsiteX3" fmla="*/ 556260 w 855641"/>
              <a:gd name="connsiteY3" fmla="*/ 2034542 h 2537462"/>
              <a:gd name="connsiteX4" fmla="*/ 0 w 855641"/>
              <a:gd name="connsiteY4" fmla="*/ 2537462 h 2537462"/>
              <a:gd name="connsiteX0" fmla="*/ 0 w 337481"/>
              <a:gd name="connsiteY0" fmla="*/ 2 h 2066337"/>
              <a:gd name="connsiteX1" fmla="*/ 289560 w 337481"/>
              <a:gd name="connsiteY1" fmla="*/ 381002 h 2066337"/>
              <a:gd name="connsiteX2" fmla="*/ 312420 w 337481"/>
              <a:gd name="connsiteY2" fmla="*/ 1242062 h 2066337"/>
              <a:gd name="connsiteX3" fmla="*/ 38100 w 337481"/>
              <a:gd name="connsiteY3" fmla="*/ 2034542 h 2066337"/>
              <a:gd name="connsiteX4" fmla="*/ 228108 w 337481"/>
              <a:gd name="connsiteY4" fmla="*/ 1741642 h 2066337"/>
              <a:gd name="connsiteX0" fmla="*/ 0 w 355170"/>
              <a:gd name="connsiteY0" fmla="*/ 2 h 2066337"/>
              <a:gd name="connsiteX1" fmla="*/ 289560 w 355170"/>
              <a:gd name="connsiteY1" fmla="*/ 381002 h 2066337"/>
              <a:gd name="connsiteX2" fmla="*/ 336111 w 355170"/>
              <a:gd name="connsiteY2" fmla="*/ 1117715 h 2066337"/>
              <a:gd name="connsiteX3" fmla="*/ 38100 w 355170"/>
              <a:gd name="connsiteY3" fmla="*/ 2034542 h 2066337"/>
              <a:gd name="connsiteX4" fmla="*/ 228108 w 355170"/>
              <a:gd name="connsiteY4" fmla="*/ 1741642 h 2066337"/>
              <a:gd name="connsiteX0" fmla="*/ 0 w 355170"/>
              <a:gd name="connsiteY0" fmla="*/ 2 h 2066337"/>
              <a:gd name="connsiteX1" fmla="*/ 289560 w 355170"/>
              <a:gd name="connsiteY1" fmla="*/ 381002 h 2066337"/>
              <a:gd name="connsiteX2" fmla="*/ 336111 w 355170"/>
              <a:gd name="connsiteY2" fmla="*/ 1117715 h 2066337"/>
              <a:gd name="connsiteX3" fmla="*/ 38100 w 355170"/>
              <a:gd name="connsiteY3" fmla="*/ 2034542 h 2066337"/>
              <a:gd name="connsiteX4" fmla="*/ 228108 w 355170"/>
              <a:gd name="connsiteY4" fmla="*/ 1741642 h 2066337"/>
              <a:gd name="connsiteX0" fmla="*/ 0 w 355170"/>
              <a:gd name="connsiteY0" fmla="*/ 2 h 2034542"/>
              <a:gd name="connsiteX1" fmla="*/ 289560 w 355170"/>
              <a:gd name="connsiteY1" fmla="*/ 381002 h 2034542"/>
              <a:gd name="connsiteX2" fmla="*/ 336111 w 355170"/>
              <a:gd name="connsiteY2" fmla="*/ 1117715 h 2034542"/>
              <a:gd name="connsiteX3" fmla="*/ 38100 w 355170"/>
              <a:gd name="connsiteY3" fmla="*/ 2034542 h 2034542"/>
              <a:gd name="connsiteX0" fmla="*/ 0 w 491501"/>
              <a:gd name="connsiteY0" fmla="*/ 3 h 1966629"/>
              <a:gd name="connsiteX1" fmla="*/ 420724 w 491501"/>
              <a:gd name="connsiteY1" fmla="*/ 313089 h 1966629"/>
              <a:gd name="connsiteX2" fmla="*/ 467275 w 491501"/>
              <a:gd name="connsiteY2" fmla="*/ 1049802 h 1966629"/>
              <a:gd name="connsiteX3" fmla="*/ 169264 w 491501"/>
              <a:gd name="connsiteY3" fmla="*/ 1966629 h 1966629"/>
              <a:gd name="connsiteX0" fmla="*/ 0 w 476023"/>
              <a:gd name="connsiteY0" fmla="*/ 2 h 1966628"/>
              <a:gd name="connsiteX1" fmla="*/ 361104 w 476023"/>
              <a:gd name="connsiteY1" fmla="*/ 326671 h 1966628"/>
              <a:gd name="connsiteX2" fmla="*/ 467275 w 476023"/>
              <a:gd name="connsiteY2" fmla="*/ 1049801 h 1966628"/>
              <a:gd name="connsiteX3" fmla="*/ 169264 w 476023"/>
              <a:gd name="connsiteY3" fmla="*/ 1966628 h 1966628"/>
              <a:gd name="connsiteX0" fmla="*/ 0 w 424956"/>
              <a:gd name="connsiteY0" fmla="*/ 2 h 1966628"/>
              <a:gd name="connsiteX1" fmla="*/ 361104 w 424956"/>
              <a:gd name="connsiteY1" fmla="*/ 326671 h 1966628"/>
              <a:gd name="connsiteX2" fmla="*/ 407655 w 424956"/>
              <a:gd name="connsiteY2" fmla="*/ 1022635 h 1966628"/>
              <a:gd name="connsiteX3" fmla="*/ 169264 w 424956"/>
              <a:gd name="connsiteY3" fmla="*/ 1966628 h 1966628"/>
              <a:gd name="connsiteX0" fmla="*/ 0 w 395911"/>
              <a:gd name="connsiteY0" fmla="*/ 2 h 1966628"/>
              <a:gd name="connsiteX1" fmla="*/ 361104 w 395911"/>
              <a:gd name="connsiteY1" fmla="*/ 326671 h 1966628"/>
              <a:gd name="connsiteX2" fmla="*/ 359959 w 395911"/>
              <a:gd name="connsiteY2" fmla="*/ 1022635 h 1966628"/>
              <a:gd name="connsiteX3" fmla="*/ 169264 w 395911"/>
              <a:gd name="connsiteY3" fmla="*/ 1966628 h 1966628"/>
              <a:gd name="connsiteX0" fmla="*/ 0 w 364300"/>
              <a:gd name="connsiteY0" fmla="*/ 2 h 1966628"/>
              <a:gd name="connsiteX1" fmla="*/ 277636 w 364300"/>
              <a:gd name="connsiteY1" fmla="*/ 285922 h 1966628"/>
              <a:gd name="connsiteX2" fmla="*/ 359959 w 364300"/>
              <a:gd name="connsiteY2" fmla="*/ 1022635 h 1966628"/>
              <a:gd name="connsiteX3" fmla="*/ 169264 w 364300"/>
              <a:gd name="connsiteY3" fmla="*/ 1966628 h 1966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4300" h="1966628">
                <a:moveTo>
                  <a:pt x="0" y="2"/>
                </a:moveTo>
                <a:cubicBezTo>
                  <a:pt x="43180" y="-633"/>
                  <a:pt x="217643" y="115483"/>
                  <a:pt x="277636" y="285922"/>
                </a:cubicBezTo>
                <a:cubicBezTo>
                  <a:pt x="337629" y="456361"/>
                  <a:pt x="378021" y="742517"/>
                  <a:pt x="359959" y="1022635"/>
                </a:cubicBezTo>
                <a:cubicBezTo>
                  <a:pt x="341897" y="1302753"/>
                  <a:pt x="275944" y="1788828"/>
                  <a:pt x="169264" y="1966628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80" name="Forme libre 479"/>
          <p:cNvSpPr/>
          <p:nvPr>
            <p:custDataLst>
              <p:tags r:id="rId70"/>
            </p:custDataLst>
          </p:nvPr>
        </p:nvSpPr>
        <p:spPr bwMode="auto">
          <a:xfrm>
            <a:off x="3390496" y="3935150"/>
            <a:ext cx="325819" cy="1865109"/>
          </a:xfrm>
          <a:custGeom>
            <a:avLst/>
            <a:gdLst>
              <a:gd name="connsiteX0" fmla="*/ 518160 w 645724"/>
              <a:gd name="connsiteY0" fmla="*/ 64 h 2537524"/>
              <a:gd name="connsiteX1" fmla="*/ 624840 w 645724"/>
              <a:gd name="connsiteY1" fmla="*/ 243904 h 2537524"/>
              <a:gd name="connsiteX2" fmla="*/ 640080 w 645724"/>
              <a:gd name="connsiteY2" fmla="*/ 1470724 h 2537524"/>
              <a:gd name="connsiteX3" fmla="*/ 556260 w 645724"/>
              <a:gd name="connsiteY3" fmla="*/ 2034604 h 2537524"/>
              <a:gd name="connsiteX4" fmla="*/ 0 w 645724"/>
              <a:gd name="connsiteY4" fmla="*/ 2537524 h 2537524"/>
              <a:gd name="connsiteX0" fmla="*/ 518160 w 831145"/>
              <a:gd name="connsiteY0" fmla="*/ 8 h 2537468"/>
              <a:gd name="connsiteX1" fmla="*/ 624840 w 831145"/>
              <a:gd name="connsiteY1" fmla="*/ 243848 h 2537468"/>
              <a:gd name="connsiteX2" fmla="*/ 830580 w 831145"/>
              <a:gd name="connsiteY2" fmla="*/ 1242068 h 2537468"/>
              <a:gd name="connsiteX3" fmla="*/ 556260 w 831145"/>
              <a:gd name="connsiteY3" fmla="*/ 2034548 h 2537468"/>
              <a:gd name="connsiteX4" fmla="*/ 0 w 831145"/>
              <a:gd name="connsiteY4" fmla="*/ 2537468 h 2537468"/>
              <a:gd name="connsiteX0" fmla="*/ 518160 w 855641"/>
              <a:gd name="connsiteY0" fmla="*/ 2 h 2537462"/>
              <a:gd name="connsiteX1" fmla="*/ 807720 w 855641"/>
              <a:gd name="connsiteY1" fmla="*/ 381002 h 2537462"/>
              <a:gd name="connsiteX2" fmla="*/ 830580 w 855641"/>
              <a:gd name="connsiteY2" fmla="*/ 1242062 h 2537462"/>
              <a:gd name="connsiteX3" fmla="*/ 556260 w 855641"/>
              <a:gd name="connsiteY3" fmla="*/ 2034542 h 2537462"/>
              <a:gd name="connsiteX4" fmla="*/ 0 w 855641"/>
              <a:gd name="connsiteY4" fmla="*/ 2537462 h 2537462"/>
              <a:gd name="connsiteX0" fmla="*/ 518160 w 1008719"/>
              <a:gd name="connsiteY0" fmla="*/ 2 h 2537462"/>
              <a:gd name="connsiteX1" fmla="*/ 807720 w 1008719"/>
              <a:gd name="connsiteY1" fmla="*/ 381002 h 2537462"/>
              <a:gd name="connsiteX2" fmla="*/ 1001669 w 1008719"/>
              <a:gd name="connsiteY2" fmla="*/ 1259187 h 2537462"/>
              <a:gd name="connsiteX3" fmla="*/ 556260 w 1008719"/>
              <a:gd name="connsiteY3" fmla="*/ 2034542 h 2537462"/>
              <a:gd name="connsiteX4" fmla="*/ 0 w 1008719"/>
              <a:gd name="connsiteY4" fmla="*/ 2537462 h 2537462"/>
              <a:gd name="connsiteX0" fmla="*/ 518160 w 1023532"/>
              <a:gd name="connsiteY0" fmla="*/ 1 h 2537461"/>
              <a:gd name="connsiteX1" fmla="*/ 807720 w 1023532"/>
              <a:gd name="connsiteY1" fmla="*/ 381001 h 2537461"/>
              <a:gd name="connsiteX2" fmla="*/ 939838 w 1023532"/>
              <a:gd name="connsiteY2" fmla="*/ 413766 h 2537461"/>
              <a:gd name="connsiteX3" fmla="*/ 1001669 w 1023532"/>
              <a:gd name="connsiteY3" fmla="*/ 1259186 h 2537461"/>
              <a:gd name="connsiteX4" fmla="*/ 556260 w 1023532"/>
              <a:gd name="connsiteY4" fmla="*/ 2034541 h 2537461"/>
              <a:gd name="connsiteX5" fmla="*/ 0 w 1023532"/>
              <a:gd name="connsiteY5" fmla="*/ 2537461 h 2537461"/>
              <a:gd name="connsiteX0" fmla="*/ 518160 w 1023532"/>
              <a:gd name="connsiteY0" fmla="*/ 1 h 2537461"/>
              <a:gd name="connsiteX1" fmla="*/ 807720 w 1023532"/>
              <a:gd name="connsiteY1" fmla="*/ 381001 h 2537461"/>
              <a:gd name="connsiteX2" fmla="*/ 939838 w 1023532"/>
              <a:gd name="connsiteY2" fmla="*/ 413766 h 2537461"/>
              <a:gd name="connsiteX3" fmla="*/ 1001669 w 1023532"/>
              <a:gd name="connsiteY3" fmla="*/ 1259186 h 2537461"/>
              <a:gd name="connsiteX4" fmla="*/ 556260 w 1023532"/>
              <a:gd name="connsiteY4" fmla="*/ 2034541 h 2537461"/>
              <a:gd name="connsiteX5" fmla="*/ 0 w 1023532"/>
              <a:gd name="connsiteY5" fmla="*/ 2537461 h 2537461"/>
              <a:gd name="connsiteX0" fmla="*/ 518160 w 1023532"/>
              <a:gd name="connsiteY0" fmla="*/ 1 h 2537461"/>
              <a:gd name="connsiteX1" fmla="*/ 885487 w 1023532"/>
              <a:gd name="connsiteY1" fmla="*/ 312502 h 2537461"/>
              <a:gd name="connsiteX2" fmla="*/ 939838 w 1023532"/>
              <a:gd name="connsiteY2" fmla="*/ 413766 h 2537461"/>
              <a:gd name="connsiteX3" fmla="*/ 1001669 w 1023532"/>
              <a:gd name="connsiteY3" fmla="*/ 1259186 h 2537461"/>
              <a:gd name="connsiteX4" fmla="*/ 556260 w 1023532"/>
              <a:gd name="connsiteY4" fmla="*/ 2034541 h 2537461"/>
              <a:gd name="connsiteX5" fmla="*/ 0 w 1023532"/>
              <a:gd name="connsiteY5" fmla="*/ 2537461 h 2537461"/>
              <a:gd name="connsiteX0" fmla="*/ 518160 w 1031964"/>
              <a:gd name="connsiteY0" fmla="*/ 0 h 2537460"/>
              <a:gd name="connsiteX1" fmla="*/ 939838 w 1031964"/>
              <a:gd name="connsiteY1" fmla="*/ 413765 h 2537460"/>
              <a:gd name="connsiteX2" fmla="*/ 1001669 w 1031964"/>
              <a:gd name="connsiteY2" fmla="*/ 1259185 h 2537460"/>
              <a:gd name="connsiteX3" fmla="*/ 556260 w 1031964"/>
              <a:gd name="connsiteY3" fmla="*/ 2034540 h 2537460"/>
              <a:gd name="connsiteX4" fmla="*/ 0 w 1031964"/>
              <a:gd name="connsiteY4" fmla="*/ 2537460 h 2537460"/>
              <a:gd name="connsiteX0" fmla="*/ 518160 w 1069437"/>
              <a:gd name="connsiteY0" fmla="*/ 0 h 2537460"/>
              <a:gd name="connsiteX1" fmla="*/ 1017607 w 1069437"/>
              <a:gd name="connsiteY1" fmla="*/ 379516 h 2537460"/>
              <a:gd name="connsiteX2" fmla="*/ 1001669 w 1069437"/>
              <a:gd name="connsiteY2" fmla="*/ 1259185 h 2537460"/>
              <a:gd name="connsiteX3" fmla="*/ 556260 w 1069437"/>
              <a:gd name="connsiteY3" fmla="*/ 2034540 h 2537460"/>
              <a:gd name="connsiteX4" fmla="*/ 0 w 1069437"/>
              <a:gd name="connsiteY4" fmla="*/ 2537460 h 2537460"/>
              <a:gd name="connsiteX0" fmla="*/ 113768 w 665045"/>
              <a:gd name="connsiteY0" fmla="*/ 0 h 2095757"/>
              <a:gd name="connsiteX1" fmla="*/ 613215 w 665045"/>
              <a:gd name="connsiteY1" fmla="*/ 379516 h 2095757"/>
              <a:gd name="connsiteX2" fmla="*/ 597277 w 665045"/>
              <a:gd name="connsiteY2" fmla="*/ 1259185 h 2095757"/>
              <a:gd name="connsiteX3" fmla="*/ 151868 w 665045"/>
              <a:gd name="connsiteY3" fmla="*/ 2034540 h 2095757"/>
              <a:gd name="connsiteX4" fmla="*/ 0 w 665045"/>
              <a:gd name="connsiteY4" fmla="*/ 2092219 h 209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5045" h="2095757">
                <a:moveTo>
                  <a:pt x="113768" y="0"/>
                </a:moveTo>
                <a:cubicBezTo>
                  <a:pt x="201618" y="86201"/>
                  <a:pt x="532630" y="169652"/>
                  <a:pt x="613215" y="379516"/>
                </a:cubicBezTo>
                <a:cubicBezTo>
                  <a:pt x="693800" y="589380"/>
                  <a:pt x="674168" y="983348"/>
                  <a:pt x="597277" y="1259185"/>
                </a:cubicBezTo>
                <a:cubicBezTo>
                  <a:pt x="520386" y="1535022"/>
                  <a:pt x="258548" y="1856740"/>
                  <a:pt x="151868" y="2034540"/>
                </a:cubicBezTo>
                <a:cubicBezTo>
                  <a:pt x="45188" y="2212340"/>
                  <a:pt x="224790" y="1929659"/>
                  <a:pt x="0" y="2092219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81" name="Forme libre 480"/>
          <p:cNvSpPr/>
          <p:nvPr>
            <p:custDataLst>
              <p:tags r:id="rId71"/>
            </p:custDataLst>
          </p:nvPr>
        </p:nvSpPr>
        <p:spPr bwMode="auto">
          <a:xfrm>
            <a:off x="3497460" y="5164435"/>
            <a:ext cx="717942" cy="567280"/>
          </a:xfrm>
          <a:custGeom>
            <a:avLst/>
            <a:gdLst>
              <a:gd name="connsiteX0" fmla="*/ 518160 w 645724"/>
              <a:gd name="connsiteY0" fmla="*/ 64 h 2537524"/>
              <a:gd name="connsiteX1" fmla="*/ 624840 w 645724"/>
              <a:gd name="connsiteY1" fmla="*/ 243904 h 2537524"/>
              <a:gd name="connsiteX2" fmla="*/ 640080 w 645724"/>
              <a:gd name="connsiteY2" fmla="*/ 1470724 h 2537524"/>
              <a:gd name="connsiteX3" fmla="*/ 556260 w 645724"/>
              <a:gd name="connsiteY3" fmla="*/ 2034604 h 2537524"/>
              <a:gd name="connsiteX4" fmla="*/ 0 w 645724"/>
              <a:gd name="connsiteY4" fmla="*/ 2537524 h 2537524"/>
              <a:gd name="connsiteX0" fmla="*/ 518160 w 831145"/>
              <a:gd name="connsiteY0" fmla="*/ 8 h 2537468"/>
              <a:gd name="connsiteX1" fmla="*/ 624840 w 831145"/>
              <a:gd name="connsiteY1" fmla="*/ 243848 h 2537468"/>
              <a:gd name="connsiteX2" fmla="*/ 830580 w 831145"/>
              <a:gd name="connsiteY2" fmla="*/ 1242068 h 2537468"/>
              <a:gd name="connsiteX3" fmla="*/ 556260 w 831145"/>
              <a:gd name="connsiteY3" fmla="*/ 2034548 h 2537468"/>
              <a:gd name="connsiteX4" fmla="*/ 0 w 831145"/>
              <a:gd name="connsiteY4" fmla="*/ 2537468 h 2537468"/>
              <a:gd name="connsiteX0" fmla="*/ 518160 w 855641"/>
              <a:gd name="connsiteY0" fmla="*/ 2 h 2537462"/>
              <a:gd name="connsiteX1" fmla="*/ 807720 w 855641"/>
              <a:gd name="connsiteY1" fmla="*/ 381002 h 2537462"/>
              <a:gd name="connsiteX2" fmla="*/ 830580 w 855641"/>
              <a:gd name="connsiteY2" fmla="*/ 1242062 h 2537462"/>
              <a:gd name="connsiteX3" fmla="*/ 556260 w 855641"/>
              <a:gd name="connsiteY3" fmla="*/ 2034542 h 2537462"/>
              <a:gd name="connsiteX4" fmla="*/ 0 w 855641"/>
              <a:gd name="connsiteY4" fmla="*/ 2537462 h 2537462"/>
              <a:gd name="connsiteX0" fmla="*/ 0 w 337481"/>
              <a:gd name="connsiteY0" fmla="*/ 2 h 2034542"/>
              <a:gd name="connsiteX1" fmla="*/ 289560 w 337481"/>
              <a:gd name="connsiteY1" fmla="*/ 381002 h 2034542"/>
              <a:gd name="connsiteX2" fmla="*/ 312420 w 337481"/>
              <a:gd name="connsiteY2" fmla="*/ 1242062 h 2034542"/>
              <a:gd name="connsiteX3" fmla="*/ 38100 w 337481"/>
              <a:gd name="connsiteY3" fmla="*/ 2034542 h 2034542"/>
              <a:gd name="connsiteX0" fmla="*/ 0 w 337481"/>
              <a:gd name="connsiteY0" fmla="*/ 2 h 1242062"/>
              <a:gd name="connsiteX1" fmla="*/ 289560 w 337481"/>
              <a:gd name="connsiteY1" fmla="*/ 381002 h 1242062"/>
              <a:gd name="connsiteX2" fmla="*/ 312420 w 337481"/>
              <a:gd name="connsiteY2" fmla="*/ 1242062 h 1242062"/>
              <a:gd name="connsiteX0" fmla="*/ 0 w 942559"/>
              <a:gd name="connsiteY0" fmla="*/ 2 h 651418"/>
              <a:gd name="connsiteX1" fmla="*/ 289560 w 942559"/>
              <a:gd name="connsiteY1" fmla="*/ 381002 h 651418"/>
              <a:gd name="connsiteX2" fmla="*/ 940232 w 942559"/>
              <a:gd name="connsiteY2" fmla="*/ 651418 h 651418"/>
              <a:gd name="connsiteX0" fmla="*/ 0 w 943616"/>
              <a:gd name="connsiteY0" fmla="*/ 9 h 651425"/>
              <a:gd name="connsiteX1" fmla="*/ 467243 w 943616"/>
              <a:gd name="connsiteY1" fmla="*/ 140377 h 651425"/>
              <a:gd name="connsiteX2" fmla="*/ 940232 w 943616"/>
              <a:gd name="connsiteY2" fmla="*/ 651425 h 651425"/>
              <a:gd name="connsiteX0" fmla="*/ 0 w 940232"/>
              <a:gd name="connsiteY0" fmla="*/ 9 h 651425"/>
              <a:gd name="connsiteX1" fmla="*/ 467243 w 940232"/>
              <a:gd name="connsiteY1" fmla="*/ 140377 h 651425"/>
              <a:gd name="connsiteX2" fmla="*/ 940232 w 940232"/>
              <a:gd name="connsiteY2" fmla="*/ 651425 h 651425"/>
              <a:gd name="connsiteX0" fmla="*/ 0 w 892850"/>
              <a:gd name="connsiteY0" fmla="*/ 9 h 651425"/>
              <a:gd name="connsiteX1" fmla="*/ 467243 w 892850"/>
              <a:gd name="connsiteY1" fmla="*/ 140377 h 651425"/>
              <a:gd name="connsiteX2" fmla="*/ 892850 w 892850"/>
              <a:gd name="connsiteY2" fmla="*/ 651425 h 65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92850" h="651425">
                <a:moveTo>
                  <a:pt x="0" y="9"/>
                </a:moveTo>
                <a:cubicBezTo>
                  <a:pt x="43180" y="-626"/>
                  <a:pt x="318435" y="31808"/>
                  <a:pt x="467243" y="140377"/>
                </a:cubicBezTo>
                <a:cubicBezTo>
                  <a:pt x="616051" y="248946"/>
                  <a:pt x="792614" y="343021"/>
                  <a:pt x="892850" y="651425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82" name="Forme libre 481"/>
          <p:cNvSpPr/>
          <p:nvPr>
            <p:custDataLst>
              <p:tags r:id="rId72"/>
            </p:custDataLst>
          </p:nvPr>
        </p:nvSpPr>
        <p:spPr bwMode="auto">
          <a:xfrm>
            <a:off x="4196246" y="3871696"/>
            <a:ext cx="86953" cy="1830705"/>
          </a:xfrm>
          <a:custGeom>
            <a:avLst/>
            <a:gdLst>
              <a:gd name="connsiteX0" fmla="*/ 0 w 1485855"/>
              <a:gd name="connsiteY0" fmla="*/ 2423160 h 2423160"/>
              <a:gd name="connsiteX1" fmla="*/ 853440 w 1485855"/>
              <a:gd name="connsiteY1" fmla="*/ 2049780 h 2423160"/>
              <a:gd name="connsiteX2" fmla="*/ 1432560 w 1485855"/>
              <a:gd name="connsiteY2" fmla="*/ 6172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172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934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93420 h 2423160"/>
              <a:gd name="connsiteX3" fmla="*/ 1424940 w 1485855"/>
              <a:gd name="connsiteY3" fmla="*/ 0 h 2423160"/>
              <a:gd name="connsiteX0" fmla="*/ 0 w 1476147"/>
              <a:gd name="connsiteY0" fmla="*/ 2423160 h 2423160"/>
              <a:gd name="connsiteX1" fmla="*/ 967740 w 1476147"/>
              <a:gd name="connsiteY1" fmla="*/ 1851660 h 2423160"/>
              <a:gd name="connsiteX2" fmla="*/ 1432560 w 1476147"/>
              <a:gd name="connsiteY2" fmla="*/ 693420 h 2423160"/>
              <a:gd name="connsiteX3" fmla="*/ 1424940 w 1476147"/>
              <a:gd name="connsiteY3" fmla="*/ 0 h 2423160"/>
              <a:gd name="connsiteX0" fmla="*/ 0 w 1514473"/>
              <a:gd name="connsiteY0" fmla="*/ 2423160 h 2423160"/>
              <a:gd name="connsiteX1" fmla="*/ 967740 w 1514473"/>
              <a:gd name="connsiteY1" fmla="*/ 1851660 h 2423160"/>
              <a:gd name="connsiteX2" fmla="*/ 1485900 w 1514473"/>
              <a:gd name="connsiteY2" fmla="*/ 655320 h 2423160"/>
              <a:gd name="connsiteX3" fmla="*/ 1424940 w 1514473"/>
              <a:gd name="connsiteY3" fmla="*/ 0 h 2423160"/>
              <a:gd name="connsiteX0" fmla="*/ 0 w 1504562"/>
              <a:gd name="connsiteY0" fmla="*/ 2423160 h 2423160"/>
              <a:gd name="connsiteX1" fmla="*/ 967740 w 1504562"/>
              <a:gd name="connsiteY1" fmla="*/ 1851660 h 2423160"/>
              <a:gd name="connsiteX2" fmla="*/ 1485900 w 1504562"/>
              <a:gd name="connsiteY2" fmla="*/ 655320 h 2423160"/>
              <a:gd name="connsiteX3" fmla="*/ 1424940 w 1504562"/>
              <a:gd name="connsiteY3" fmla="*/ 0 h 2423160"/>
              <a:gd name="connsiteX0" fmla="*/ 0 w 1504562"/>
              <a:gd name="connsiteY0" fmla="*/ 2423160 h 2423160"/>
              <a:gd name="connsiteX1" fmla="*/ 1135380 w 1504562"/>
              <a:gd name="connsiteY1" fmla="*/ 1744980 h 2423160"/>
              <a:gd name="connsiteX2" fmla="*/ 1485900 w 1504562"/>
              <a:gd name="connsiteY2" fmla="*/ 655320 h 2423160"/>
              <a:gd name="connsiteX3" fmla="*/ 1424940 w 1504562"/>
              <a:gd name="connsiteY3" fmla="*/ 0 h 2423160"/>
              <a:gd name="connsiteX0" fmla="*/ 0 w 1504562"/>
              <a:gd name="connsiteY0" fmla="*/ 2423160 h 2423160"/>
              <a:gd name="connsiteX1" fmla="*/ 1135380 w 1504562"/>
              <a:gd name="connsiteY1" fmla="*/ 1744980 h 2423160"/>
              <a:gd name="connsiteX2" fmla="*/ 1485900 w 1504562"/>
              <a:gd name="connsiteY2" fmla="*/ 655320 h 2423160"/>
              <a:gd name="connsiteX3" fmla="*/ 1424940 w 1504562"/>
              <a:gd name="connsiteY3" fmla="*/ 0 h 2423160"/>
              <a:gd name="connsiteX0" fmla="*/ 0 w 369182"/>
              <a:gd name="connsiteY0" fmla="*/ 1744980 h 1744980"/>
              <a:gd name="connsiteX1" fmla="*/ 350520 w 369182"/>
              <a:gd name="connsiteY1" fmla="*/ 655320 h 1744980"/>
              <a:gd name="connsiteX2" fmla="*/ 289560 w 369182"/>
              <a:gd name="connsiteY2" fmla="*/ 0 h 1744980"/>
              <a:gd name="connsiteX0" fmla="*/ 34290 w 141971"/>
              <a:gd name="connsiteY0" fmla="*/ 1830705 h 1830705"/>
              <a:gd name="connsiteX1" fmla="*/ 60960 w 141971"/>
              <a:gd name="connsiteY1" fmla="*/ 655320 h 1830705"/>
              <a:gd name="connsiteX2" fmla="*/ 0 w 141971"/>
              <a:gd name="connsiteY2" fmla="*/ 0 h 1830705"/>
              <a:gd name="connsiteX0" fmla="*/ 34290 w 86953"/>
              <a:gd name="connsiteY0" fmla="*/ 1830705 h 1830705"/>
              <a:gd name="connsiteX1" fmla="*/ 60960 w 86953"/>
              <a:gd name="connsiteY1" fmla="*/ 655320 h 1830705"/>
              <a:gd name="connsiteX2" fmla="*/ 0 w 86953"/>
              <a:gd name="connsiteY2" fmla="*/ 0 h 183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6953" h="1830705">
                <a:moveTo>
                  <a:pt x="34290" y="1830705"/>
                </a:moveTo>
                <a:cubicBezTo>
                  <a:pt x="158115" y="1374140"/>
                  <a:pt x="19050" y="981710"/>
                  <a:pt x="60960" y="655320"/>
                </a:cubicBezTo>
                <a:cubicBezTo>
                  <a:pt x="110490" y="290830"/>
                  <a:pt x="51435" y="137795"/>
                  <a:pt x="0" y="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83" name="Forme libre 482"/>
          <p:cNvSpPr/>
          <p:nvPr>
            <p:custDataLst>
              <p:tags r:id="rId73"/>
            </p:custDataLst>
          </p:nvPr>
        </p:nvSpPr>
        <p:spPr bwMode="auto">
          <a:xfrm>
            <a:off x="4925964" y="4459587"/>
            <a:ext cx="1470359" cy="1272540"/>
          </a:xfrm>
          <a:custGeom>
            <a:avLst/>
            <a:gdLst>
              <a:gd name="connsiteX0" fmla="*/ 336852 w 641652"/>
              <a:gd name="connsiteY0" fmla="*/ 0 h 2910840"/>
              <a:gd name="connsiteX1" fmla="*/ 192072 w 641652"/>
              <a:gd name="connsiteY1" fmla="*/ 259080 h 2910840"/>
              <a:gd name="connsiteX2" fmla="*/ 16812 w 641652"/>
              <a:gd name="connsiteY2" fmla="*/ 899160 h 2910840"/>
              <a:gd name="connsiteX3" fmla="*/ 77772 w 641652"/>
              <a:gd name="connsiteY3" fmla="*/ 1912620 h 2910840"/>
              <a:gd name="connsiteX4" fmla="*/ 641652 w 641652"/>
              <a:gd name="connsiteY4" fmla="*/ 2910840 h 2910840"/>
              <a:gd name="connsiteX0" fmla="*/ 346414 w 651214"/>
              <a:gd name="connsiteY0" fmla="*/ 0 h 2910840"/>
              <a:gd name="connsiteX1" fmla="*/ 334984 w 651214"/>
              <a:gd name="connsiteY1" fmla="*/ 392430 h 2910840"/>
              <a:gd name="connsiteX2" fmla="*/ 26374 w 651214"/>
              <a:gd name="connsiteY2" fmla="*/ 899160 h 2910840"/>
              <a:gd name="connsiteX3" fmla="*/ 87334 w 651214"/>
              <a:gd name="connsiteY3" fmla="*/ 1912620 h 2910840"/>
              <a:gd name="connsiteX4" fmla="*/ 651214 w 651214"/>
              <a:gd name="connsiteY4" fmla="*/ 2910840 h 2910840"/>
              <a:gd name="connsiteX0" fmla="*/ 346414 w 651214"/>
              <a:gd name="connsiteY0" fmla="*/ 0 h 2910840"/>
              <a:gd name="connsiteX1" fmla="*/ 334984 w 651214"/>
              <a:gd name="connsiteY1" fmla="*/ 392430 h 2910840"/>
              <a:gd name="connsiteX2" fmla="*/ 26374 w 651214"/>
              <a:gd name="connsiteY2" fmla="*/ 899160 h 2910840"/>
              <a:gd name="connsiteX3" fmla="*/ 87334 w 651214"/>
              <a:gd name="connsiteY3" fmla="*/ 1912620 h 2910840"/>
              <a:gd name="connsiteX4" fmla="*/ 651214 w 651214"/>
              <a:gd name="connsiteY4" fmla="*/ 2910840 h 2910840"/>
              <a:gd name="connsiteX0" fmla="*/ 346414 w 651214"/>
              <a:gd name="connsiteY0" fmla="*/ 0 h 2910840"/>
              <a:gd name="connsiteX1" fmla="*/ 334984 w 651214"/>
              <a:gd name="connsiteY1" fmla="*/ 392430 h 2910840"/>
              <a:gd name="connsiteX2" fmla="*/ 26374 w 651214"/>
              <a:gd name="connsiteY2" fmla="*/ 899160 h 2910840"/>
              <a:gd name="connsiteX3" fmla="*/ 87334 w 651214"/>
              <a:gd name="connsiteY3" fmla="*/ 1912620 h 2910840"/>
              <a:gd name="connsiteX4" fmla="*/ 651214 w 651214"/>
              <a:gd name="connsiteY4" fmla="*/ 2910840 h 2910840"/>
              <a:gd name="connsiteX0" fmla="*/ 267654 w 826258"/>
              <a:gd name="connsiteY0" fmla="*/ 0 h 2910840"/>
              <a:gd name="connsiteX1" fmla="*/ 256224 w 826258"/>
              <a:gd name="connsiteY1" fmla="*/ 392430 h 2910840"/>
              <a:gd name="connsiteX2" fmla="*/ 823914 w 826258"/>
              <a:gd name="connsiteY2" fmla="*/ 822960 h 2910840"/>
              <a:gd name="connsiteX3" fmla="*/ 8574 w 826258"/>
              <a:gd name="connsiteY3" fmla="*/ 1912620 h 2910840"/>
              <a:gd name="connsiteX4" fmla="*/ 572454 w 826258"/>
              <a:gd name="connsiteY4" fmla="*/ 2910840 h 2910840"/>
              <a:gd name="connsiteX0" fmla="*/ 60659 w 1170441"/>
              <a:gd name="connsiteY0" fmla="*/ 0 h 2910840"/>
              <a:gd name="connsiteX1" fmla="*/ 49229 w 1170441"/>
              <a:gd name="connsiteY1" fmla="*/ 392430 h 2910840"/>
              <a:gd name="connsiteX2" fmla="*/ 616919 w 1170441"/>
              <a:gd name="connsiteY2" fmla="*/ 822960 h 2910840"/>
              <a:gd name="connsiteX3" fmla="*/ 1163654 w 1170441"/>
              <a:gd name="connsiteY3" fmla="*/ 1074420 h 2910840"/>
              <a:gd name="connsiteX4" fmla="*/ 365459 w 1170441"/>
              <a:gd name="connsiteY4" fmla="*/ 2910840 h 2910840"/>
              <a:gd name="connsiteX0" fmla="*/ 60659 w 1170441"/>
              <a:gd name="connsiteY0" fmla="*/ 0 h 2910840"/>
              <a:gd name="connsiteX1" fmla="*/ 49229 w 1170441"/>
              <a:gd name="connsiteY1" fmla="*/ 392430 h 2910840"/>
              <a:gd name="connsiteX2" fmla="*/ 616919 w 1170441"/>
              <a:gd name="connsiteY2" fmla="*/ 822960 h 2910840"/>
              <a:gd name="connsiteX3" fmla="*/ 1163654 w 1170441"/>
              <a:gd name="connsiteY3" fmla="*/ 1074420 h 2910840"/>
              <a:gd name="connsiteX4" fmla="*/ 365459 w 1170441"/>
              <a:gd name="connsiteY4" fmla="*/ 2910840 h 2910840"/>
              <a:gd name="connsiteX0" fmla="*/ 60659 w 1170441"/>
              <a:gd name="connsiteY0" fmla="*/ 0 h 2910840"/>
              <a:gd name="connsiteX1" fmla="*/ 49229 w 1170441"/>
              <a:gd name="connsiteY1" fmla="*/ 392430 h 2910840"/>
              <a:gd name="connsiteX2" fmla="*/ 616919 w 1170441"/>
              <a:gd name="connsiteY2" fmla="*/ 718185 h 2910840"/>
              <a:gd name="connsiteX3" fmla="*/ 1163654 w 1170441"/>
              <a:gd name="connsiteY3" fmla="*/ 1074420 h 2910840"/>
              <a:gd name="connsiteX4" fmla="*/ 365459 w 1170441"/>
              <a:gd name="connsiteY4" fmla="*/ 2910840 h 2910840"/>
              <a:gd name="connsiteX0" fmla="*/ 60659 w 1170441"/>
              <a:gd name="connsiteY0" fmla="*/ 0 h 2910840"/>
              <a:gd name="connsiteX1" fmla="*/ 49229 w 1170441"/>
              <a:gd name="connsiteY1" fmla="*/ 392430 h 2910840"/>
              <a:gd name="connsiteX2" fmla="*/ 616919 w 1170441"/>
              <a:gd name="connsiteY2" fmla="*/ 718185 h 2910840"/>
              <a:gd name="connsiteX3" fmla="*/ 1163654 w 1170441"/>
              <a:gd name="connsiteY3" fmla="*/ 1074420 h 2910840"/>
              <a:gd name="connsiteX4" fmla="*/ 365459 w 1170441"/>
              <a:gd name="connsiteY4" fmla="*/ 2910840 h 2910840"/>
              <a:gd name="connsiteX0" fmla="*/ 60659 w 1203659"/>
              <a:gd name="connsiteY0" fmla="*/ 0 h 1224915"/>
              <a:gd name="connsiteX1" fmla="*/ 49229 w 1203659"/>
              <a:gd name="connsiteY1" fmla="*/ 392430 h 1224915"/>
              <a:gd name="connsiteX2" fmla="*/ 616919 w 1203659"/>
              <a:gd name="connsiteY2" fmla="*/ 718185 h 1224915"/>
              <a:gd name="connsiteX3" fmla="*/ 1163654 w 1203659"/>
              <a:gd name="connsiteY3" fmla="*/ 1074420 h 1224915"/>
              <a:gd name="connsiteX4" fmla="*/ 1203659 w 1203659"/>
              <a:gd name="connsiteY4" fmla="*/ 1224915 h 1224915"/>
              <a:gd name="connsiteX0" fmla="*/ 60659 w 1470359"/>
              <a:gd name="connsiteY0" fmla="*/ 0 h 1272540"/>
              <a:gd name="connsiteX1" fmla="*/ 49229 w 1470359"/>
              <a:gd name="connsiteY1" fmla="*/ 392430 h 1272540"/>
              <a:gd name="connsiteX2" fmla="*/ 616919 w 1470359"/>
              <a:gd name="connsiteY2" fmla="*/ 718185 h 1272540"/>
              <a:gd name="connsiteX3" fmla="*/ 1163654 w 1470359"/>
              <a:gd name="connsiteY3" fmla="*/ 1074420 h 1272540"/>
              <a:gd name="connsiteX4" fmla="*/ 1470359 w 1470359"/>
              <a:gd name="connsiteY4" fmla="*/ 1272540 h 1272540"/>
              <a:gd name="connsiteX0" fmla="*/ 60659 w 1470359"/>
              <a:gd name="connsiteY0" fmla="*/ 0 h 1272540"/>
              <a:gd name="connsiteX1" fmla="*/ 49229 w 1470359"/>
              <a:gd name="connsiteY1" fmla="*/ 392430 h 1272540"/>
              <a:gd name="connsiteX2" fmla="*/ 616919 w 1470359"/>
              <a:gd name="connsiteY2" fmla="*/ 718185 h 1272540"/>
              <a:gd name="connsiteX3" fmla="*/ 1306529 w 1470359"/>
              <a:gd name="connsiteY3" fmla="*/ 969645 h 1272540"/>
              <a:gd name="connsiteX4" fmla="*/ 1470359 w 1470359"/>
              <a:gd name="connsiteY4" fmla="*/ 1272540 h 1272540"/>
              <a:gd name="connsiteX0" fmla="*/ 60659 w 1470359"/>
              <a:gd name="connsiteY0" fmla="*/ 0 h 1272540"/>
              <a:gd name="connsiteX1" fmla="*/ 49229 w 1470359"/>
              <a:gd name="connsiteY1" fmla="*/ 392430 h 1272540"/>
              <a:gd name="connsiteX2" fmla="*/ 616919 w 1470359"/>
              <a:gd name="connsiteY2" fmla="*/ 718185 h 1272540"/>
              <a:gd name="connsiteX3" fmla="*/ 1382729 w 1470359"/>
              <a:gd name="connsiteY3" fmla="*/ 969645 h 1272540"/>
              <a:gd name="connsiteX4" fmla="*/ 1470359 w 1470359"/>
              <a:gd name="connsiteY4" fmla="*/ 1272540 h 1272540"/>
              <a:gd name="connsiteX0" fmla="*/ 60659 w 1470359"/>
              <a:gd name="connsiteY0" fmla="*/ 0 h 1272540"/>
              <a:gd name="connsiteX1" fmla="*/ 49229 w 1470359"/>
              <a:gd name="connsiteY1" fmla="*/ 392430 h 1272540"/>
              <a:gd name="connsiteX2" fmla="*/ 616919 w 1470359"/>
              <a:gd name="connsiteY2" fmla="*/ 718185 h 1272540"/>
              <a:gd name="connsiteX3" fmla="*/ 1344629 w 1470359"/>
              <a:gd name="connsiteY3" fmla="*/ 979170 h 1272540"/>
              <a:gd name="connsiteX4" fmla="*/ 1470359 w 1470359"/>
              <a:gd name="connsiteY4" fmla="*/ 1272540 h 1272540"/>
              <a:gd name="connsiteX0" fmla="*/ 60659 w 1470359"/>
              <a:gd name="connsiteY0" fmla="*/ 0 h 1272540"/>
              <a:gd name="connsiteX1" fmla="*/ 49229 w 1470359"/>
              <a:gd name="connsiteY1" fmla="*/ 392430 h 1272540"/>
              <a:gd name="connsiteX2" fmla="*/ 616919 w 1470359"/>
              <a:gd name="connsiteY2" fmla="*/ 718185 h 1272540"/>
              <a:gd name="connsiteX3" fmla="*/ 1344629 w 1470359"/>
              <a:gd name="connsiteY3" fmla="*/ 979170 h 1272540"/>
              <a:gd name="connsiteX4" fmla="*/ 1470359 w 1470359"/>
              <a:gd name="connsiteY4" fmla="*/ 1272540 h 1272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0359" h="1272540">
                <a:moveTo>
                  <a:pt x="60659" y="0"/>
                </a:moveTo>
                <a:cubicBezTo>
                  <a:pt x="14939" y="54610"/>
                  <a:pt x="-43481" y="272733"/>
                  <a:pt x="49229" y="392430"/>
                </a:cubicBezTo>
                <a:cubicBezTo>
                  <a:pt x="141939" y="512127"/>
                  <a:pt x="401019" y="620395"/>
                  <a:pt x="616919" y="718185"/>
                </a:cubicBezTo>
                <a:cubicBezTo>
                  <a:pt x="832819" y="815975"/>
                  <a:pt x="1240489" y="739140"/>
                  <a:pt x="1344629" y="979170"/>
                </a:cubicBezTo>
                <a:cubicBezTo>
                  <a:pt x="1448769" y="1314450"/>
                  <a:pt x="1373839" y="1017270"/>
                  <a:pt x="1470359" y="127254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01" name="Forme libre 500"/>
          <p:cNvSpPr/>
          <p:nvPr>
            <p:custDataLst>
              <p:tags r:id="rId74"/>
            </p:custDataLst>
          </p:nvPr>
        </p:nvSpPr>
        <p:spPr bwMode="auto">
          <a:xfrm>
            <a:off x="5149059" y="2752390"/>
            <a:ext cx="749300" cy="2917190"/>
          </a:xfrm>
          <a:custGeom>
            <a:avLst/>
            <a:gdLst>
              <a:gd name="connsiteX0" fmla="*/ 0 w 571500"/>
              <a:gd name="connsiteY0" fmla="*/ 2491740 h 2491740"/>
              <a:gd name="connsiteX1" fmla="*/ 60960 w 571500"/>
              <a:gd name="connsiteY1" fmla="*/ 167640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259080 w 571500"/>
              <a:gd name="connsiteY2" fmla="*/ 1424940 h 2491740"/>
              <a:gd name="connsiteX3" fmla="*/ 304800 w 571500"/>
              <a:gd name="connsiteY3" fmla="*/ 1173480 h 2491740"/>
              <a:gd name="connsiteX4" fmla="*/ 571500 w 571500"/>
              <a:gd name="connsiteY4" fmla="*/ 0 h 2491740"/>
              <a:gd name="connsiteX0" fmla="*/ 0 w 571500"/>
              <a:gd name="connsiteY0" fmla="*/ 2491740 h 2491740"/>
              <a:gd name="connsiteX1" fmla="*/ 251460 w 571500"/>
              <a:gd name="connsiteY1" fmla="*/ 1844040 h 2491740"/>
              <a:gd name="connsiteX2" fmla="*/ 304800 w 571500"/>
              <a:gd name="connsiteY2" fmla="*/ 1173480 h 2491740"/>
              <a:gd name="connsiteX3" fmla="*/ 571500 w 571500"/>
              <a:gd name="connsiteY3" fmla="*/ 0 h 2491740"/>
              <a:gd name="connsiteX0" fmla="*/ 0 w 595473"/>
              <a:gd name="connsiteY0" fmla="*/ 2491740 h 2491740"/>
              <a:gd name="connsiteX1" fmla="*/ 251460 w 595473"/>
              <a:gd name="connsiteY1" fmla="*/ 1844040 h 2491740"/>
              <a:gd name="connsiteX2" fmla="*/ 571500 w 595473"/>
              <a:gd name="connsiteY2" fmla="*/ 1272540 h 2491740"/>
              <a:gd name="connsiteX3" fmla="*/ 571500 w 595473"/>
              <a:gd name="connsiteY3" fmla="*/ 0 h 2491740"/>
              <a:gd name="connsiteX0" fmla="*/ 0 w 589657"/>
              <a:gd name="connsiteY0" fmla="*/ 2491740 h 2491740"/>
              <a:gd name="connsiteX1" fmla="*/ 251460 w 589657"/>
              <a:gd name="connsiteY1" fmla="*/ 1844040 h 2491740"/>
              <a:gd name="connsiteX2" fmla="*/ 571500 w 589657"/>
              <a:gd name="connsiteY2" fmla="*/ 1272540 h 2491740"/>
              <a:gd name="connsiteX3" fmla="*/ 571500 w 589657"/>
              <a:gd name="connsiteY3" fmla="*/ 0 h 2491740"/>
              <a:gd name="connsiteX0" fmla="*/ 0 w 914400"/>
              <a:gd name="connsiteY0" fmla="*/ 2948940 h 2948940"/>
              <a:gd name="connsiteX1" fmla="*/ 251460 w 914400"/>
              <a:gd name="connsiteY1" fmla="*/ 2301240 h 2948940"/>
              <a:gd name="connsiteX2" fmla="*/ 571500 w 914400"/>
              <a:gd name="connsiteY2" fmla="*/ 1729740 h 2948940"/>
              <a:gd name="connsiteX3" fmla="*/ 914400 w 914400"/>
              <a:gd name="connsiteY3" fmla="*/ 0 h 2948940"/>
              <a:gd name="connsiteX0" fmla="*/ 0 w 914400"/>
              <a:gd name="connsiteY0" fmla="*/ 2948940 h 2948940"/>
              <a:gd name="connsiteX1" fmla="*/ 251460 w 914400"/>
              <a:gd name="connsiteY1" fmla="*/ 2301240 h 2948940"/>
              <a:gd name="connsiteX2" fmla="*/ 657225 w 914400"/>
              <a:gd name="connsiteY2" fmla="*/ 1777365 h 2948940"/>
              <a:gd name="connsiteX3" fmla="*/ 914400 w 914400"/>
              <a:gd name="connsiteY3" fmla="*/ 0 h 2948940"/>
              <a:gd name="connsiteX0" fmla="*/ 0 w 914400"/>
              <a:gd name="connsiteY0" fmla="*/ 2948940 h 2948940"/>
              <a:gd name="connsiteX1" fmla="*/ 251460 w 914400"/>
              <a:gd name="connsiteY1" fmla="*/ 2301240 h 2948940"/>
              <a:gd name="connsiteX2" fmla="*/ 485775 w 914400"/>
              <a:gd name="connsiteY2" fmla="*/ 1637665 h 2948940"/>
              <a:gd name="connsiteX3" fmla="*/ 914400 w 914400"/>
              <a:gd name="connsiteY3" fmla="*/ 0 h 2948940"/>
              <a:gd name="connsiteX0" fmla="*/ 0 w 749300"/>
              <a:gd name="connsiteY0" fmla="*/ 2917190 h 2917190"/>
              <a:gd name="connsiteX1" fmla="*/ 251460 w 749300"/>
              <a:gd name="connsiteY1" fmla="*/ 2269490 h 2917190"/>
              <a:gd name="connsiteX2" fmla="*/ 485775 w 749300"/>
              <a:gd name="connsiteY2" fmla="*/ 1605915 h 2917190"/>
              <a:gd name="connsiteX3" fmla="*/ 749300 w 749300"/>
              <a:gd name="connsiteY3" fmla="*/ 0 h 2917190"/>
              <a:gd name="connsiteX0" fmla="*/ 0 w 749300"/>
              <a:gd name="connsiteY0" fmla="*/ 2917190 h 2917190"/>
              <a:gd name="connsiteX1" fmla="*/ 251460 w 749300"/>
              <a:gd name="connsiteY1" fmla="*/ 2269490 h 2917190"/>
              <a:gd name="connsiteX2" fmla="*/ 485775 w 749300"/>
              <a:gd name="connsiteY2" fmla="*/ 1605915 h 2917190"/>
              <a:gd name="connsiteX3" fmla="*/ 749300 w 749300"/>
              <a:gd name="connsiteY3" fmla="*/ 0 h 2917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9300" h="2917190">
                <a:moveTo>
                  <a:pt x="0" y="2917190"/>
                </a:moveTo>
                <a:cubicBezTo>
                  <a:pt x="5080" y="2619375"/>
                  <a:pt x="170498" y="2488036"/>
                  <a:pt x="251460" y="2269490"/>
                </a:cubicBezTo>
                <a:cubicBezTo>
                  <a:pt x="332423" y="2050944"/>
                  <a:pt x="432435" y="1913255"/>
                  <a:pt x="485775" y="1605915"/>
                </a:cubicBezTo>
                <a:cubicBezTo>
                  <a:pt x="555625" y="1303655"/>
                  <a:pt x="569595" y="370840"/>
                  <a:pt x="749300" y="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14" name="Forme libre 513"/>
          <p:cNvSpPr/>
          <p:nvPr>
            <p:custDataLst>
              <p:tags r:id="rId75"/>
            </p:custDataLst>
          </p:nvPr>
        </p:nvSpPr>
        <p:spPr bwMode="auto">
          <a:xfrm>
            <a:off x="3523587" y="4781970"/>
            <a:ext cx="402497" cy="933347"/>
          </a:xfrm>
          <a:custGeom>
            <a:avLst/>
            <a:gdLst>
              <a:gd name="connsiteX0" fmla="*/ 518160 w 645724"/>
              <a:gd name="connsiteY0" fmla="*/ 64 h 2537524"/>
              <a:gd name="connsiteX1" fmla="*/ 624840 w 645724"/>
              <a:gd name="connsiteY1" fmla="*/ 243904 h 2537524"/>
              <a:gd name="connsiteX2" fmla="*/ 640080 w 645724"/>
              <a:gd name="connsiteY2" fmla="*/ 1470724 h 2537524"/>
              <a:gd name="connsiteX3" fmla="*/ 556260 w 645724"/>
              <a:gd name="connsiteY3" fmla="*/ 2034604 h 2537524"/>
              <a:gd name="connsiteX4" fmla="*/ 0 w 645724"/>
              <a:gd name="connsiteY4" fmla="*/ 2537524 h 2537524"/>
              <a:gd name="connsiteX0" fmla="*/ 518160 w 831145"/>
              <a:gd name="connsiteY0" fmla="*/ 8 h 2537468"/>
              <a:gd name="connsiteX1" fmla="*/ 624840 w 831145"/>
              <a:gd name="connsiteY1" fmla="*/ 243848 h 2537468"/>
              <a:gd name="connsiteX2" fmla="*/ 830580 w 831145"/>
              <a:gd name="connsiteY2" fmla="*/ 1242068 h 2537468"/>
              <a:gd name="connsiteX3" fmla="*/ 556260 w 831145"/>
              <a:gd name="connsiteY3" fmla="*/ 2034548 h 2537468"/>
              <a:gd name="connsiteX4" fmla="*/ 0 w 831145"/>
              <a:gd name="connsiteY4" fmla="*/ 2537468 h 2537468"/>
              <a:gd name="connsiteX0" fmla="*/ 518160 w 855641"/>
              <a:gd name="connsiteY0" fmla="*/ 2 h 2537462"/>
              <a:gd name="connsiteX1" fmla="*/ 807720 w 855641"/>
              <a:gd name="connsiteY1" fmla="*/ 381002 h 2537462"/>
              <a:gd name="connsiteX2" fmla="*/ 830580 w 855641"/>
              <a:gd name="connsiteY2" fmla="*/ 1242062 h 2537462"/>
              <a:gd name="connsiteX3" fmla="*/ 556260 w 855641"/>
              <a:gd name="connsiteY3" fmla="*/ 2034542 h 2537462"/>
              <a:gd name="connsiteX4" fmla="*/ 0 w 855641"/>
              <a:gd name="connsiteY4" fmla="*/ 2537462 h 2537462"/>
              <a:gd name="connsiteX0" fmla="*/ 518160 w 896332"/>
              <a:gd name="connsiteY0" fmla="*/ 2 h 2537462"/>
              <a:gd name="connsiteX1" fmla="*/ 807720 w 896332"/>
              <a:gd name="connsiteY1" fmla="*/ 381002 h 2537462"/>
              <a:gd name="connsiteX2" fmla="*/ 830580 w 896332"/>
              <a:gd name="connsiteY2" fmla="*/ 1242062 h 2537462"/>
              <a:gd name="connsiteX3" fmla="*/ 0 w 896332"/>
              <a:gd name="connsiteY3" fmla="*/ 2537462 h 2537462"/>
              <a:gd name="connsiteX0" fmla="*/ 518160 w 896333"/>
              <a:gd name="connsiteY0" fmla="*/ 2 h 2537462"/>
              <a:gd name="connsiteX1" fmla="*/ 807720 w 896333"/>
              <a:gd name="connsiteY1" fmla="*/ 381002 h 2537462"/>
              <a:gd name="connsiteX2" fmla="*/ 830580 w 896333"/>
              <a:gd name="connsiteY2" fmla="*/ 1242062 h 2537462"/>
              <a:gd name="connsiteX3" fmla="*/ 0 w 896333"/>
              <a:gd name="connsiteY3" fmla="*/ 2537462 h 2537462"/>
              <a:gd name="connsiteX0" fmla="*/ 0 w 513002"/>
              <a:gd name="connsiteY0" fmla="*/ 2 h 1255270"/>
              <a:gd name="connsiteX1" fmla="*/ 289560 w 513002"/>
              <a:gd name="connsiteY1" fmla="*/ 381002 h 1255270"/>
              <a:gd name="connsiteX2" fmla="*/ 312420 w 513002"/>
              <a:gd name="connsiteY2" fmla="*/ 1242062 h 1255270"/>
              <a:gd name="connsiteX3" fmla="*/ 500554 w 513002"/>
              <a:gd name="connsiteY3" fmla="*/ 1071791 h 1255270"/>
              <a:gd name="connsiteX0" fmla="*/ 0 w 513002"/>
              <a:gd name="connsiteY0" fmla="*/ 2 h 1252093"/>
              <a:gd name="connsiteX1" fmla="*/ 289560 w 513002"/>
              <a:gd name="connsiteY1" fmla="*/ 381002 h 1252093"/>
              <a:gd name="connsiteX2" fmla="*/ 312420 w 513002"/>
              <a:gd name="connsiteY2" fmla="*/ 1242062 h 1252093"/>
              <a:gd name="connsiteX3" fmla="*/ 500554 w 513002"/>
              <a:gd name="connsiteY3" fmla="*/ 1071791 h 1252093"/>
              <a:gd name="connsiteX0" fmla="*/ 0 w 513002"/>
              <a:gd name="connsiteY0" fmla="*/ 2 h 1253273"/>
              <a:gd name="connsiteX1" fmla="*/ 289560 w 513002"/>
              <a:gd name="connsiteY1" fmla="*/ 337251 h 1253273"/>
              <a:gd name="connsiteX2" fmla="*/ 312420 w 513002"/>
              <a:gd name="connsiteY2" fmla="*/ 1242062 h 1253273"/>
              <a:gd name="connsiteX3" fmla="*/ 500554 w 513002"/>
              <a:gd name="connsiteY3" fmla="*/ 1071791 h 1253273"/>
              <a:gd name="connsiteX0" fmla="*/ 0 w 500555"/>
              <a:gd name="connsiteY0" fmla="*/ 2 h 1071791"/>
              <a:gd name="connsiteX1" fmla="*/ 289560 w 500555"/>
              <a:gd name="connsiteY1" fmla="*/ 337251 h 1071791"/>
              <a:gd name="connsiteX2" fmla="*/ 500554 w 500555"/>
              <a:gd name="connsiteY2" fmla="*/ 1071791 h 107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0555" h="1071791">
                <a:moveTo>
                  <a:pt x="0" y="2"/>
                </a:moveTo>
                <a:cubicBezTo>
                  <a:pt x="43180" y="-633"/>
                  <a:pt x="206134" y="158620"/>
                  <a:pt x="289560" y="337251"/>
                </a:cubicBezTo>
                <a:cubicBezTo>
                  <a:pt x="372986" y="515883"/>
                  <a:pt x="456597" y="918762"/>
                  <a:pt x="500554" y="1071791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7" name="Forme libre 36"/>
          <p:cNvSpPr/>
          <p:nvPr>
            <p:custDataLst>
              <p:tags r:id="rId76"/>
            </p:custDataLst>
          </p:nvPr>
        </p:nvSpPr>
        <p:spPr bwMode="auto">
          <a:xfrm>
            <a:off x="2682240" y="2842260"/>
            <a:ext cx="1276891" cy="2933700"/>
          </a:xfrm>
          <a:custGeom>
            <a:avLst/>
            <a:gdLst>
              <a:gd name="connsiteX0" fmla="*/ 861060 w 1311673"/>
              <a:gd name="connsiteY0" fmla="*/ 0 h 2933700"/>
              <a:gd name="connsiteX1" fmla="*/ 1310640 w 1311673"/>
              <a:gd name="connsiteY1" fmla="*/ 624840 h 2933700"/>
              <a:gd name="connsiteX2" fmla="*/ 952500 w 1311673"/>
              <a:gd name="connsiteY2" fmla="*/ 2339340 h 2933700"/>
              <a:gd name="connsiteX3" fmla="*/ 0 w 1311673"/>
              <a:gd name="connsiteY3" fmla="*/ 2933700 h 2933700"/>
              <a:gd name="connsiteX0" fmla="*/ 861060 w 1273864"/>
              <a:gd name="connsiteY0" fmla="*/ 0 h 2933700"/>
              <a:gd name="connsiteX1" fmla="*/ 1272540 w 1273864"/>
              <a:gd name="connsiteY1" fmla="*/ 754380 h 2933700"/>
              <a:gd name="connsiteX2" fmla="*/ 952500 w 1273864"/>
              <a:gd name="connsiteY2" fmla="*/ 2339340 h 2933700"/>
              <a:gd name="connsiteX3" fmla="*/ 0 w 1273864"/>
              <a:gd name="connsiteY3" fmla="*/ 2933700 h 2933700"/>
              <a:gd name="connsiteX0" fmla="*/ 861060 w 1276891"/>
              <a:gd name="connsiteY0" fmla="*/ 0 h 2933700"/>
              <a:gd name="connsiteX1" fmla="*/ 1272540 w 1276891"/>
              <a:gd name="connsiteY1" fmla="*/ 754380 h 2933700"/>
              <a:gd name="connsiteX2" fmla="*/ 952500 w 1276891"/>
              <a:gd name="connsiteY2" fmla="*/ 2339340 h 2933700"/>
              <a:gd name="connsiteX3" fmla="*/ 0 w 1276891"/>
              <a:gd name="connsiteY3" fmla="*/ 2933700 h 293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76891" h="2933700">
                <a:moveTo>
                  <a:pt x="861060" y="0"/>
                </a:moveTo>
                <a:cubicBezTo>
                  <a:pt x="1078230" y="117475"/>
                  <a:pt x="1242060" y="341630"/>
                  <a:pt x="1272540" y="754380"/>
                </a:cubicBezTo>
                <a:cubicBezTo>
                  <a:pt x="1303020" y="1167130"/>
                  <a:pt x="1170940" y="1954530"/>
                  <a:pt x="952500" y="2339340"/>
                </a:cubicBezTo>
                <a:cubicBezTo>
                  <a:pt x="734060" y="2724150"/>
                  <a:pt x="367030" y="2828925"/>
                  <a:pt x="0" y="293370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" name="Forme libre 37"/>
          <p:cNvSpPr/>
          <p:nvPr>
            <p:custDataLst>
              <p:tags r:id="rId77"/>
            </p:custDataLst>
          </p:nvPr>
        </p:nvSpPr>
        <p:spPr bwMode="auto">
          <a:xfrm>
            <a:off x="2781300" y="3337560"/>
            <a:ext cx="1504562" cy="2423160"/>
          </a:xfrm>
          <a:custGeom>
            <a:avLst/>
            <a:gdLst>
              <a:gd name="connsiteX0" fmla="*/ 0 w 1485855"/>
              <a:gd name="connsiteY0" fmla="*/ 2423160 h 2423160"/>
              <a:gd name="connsiteX1" fmla="*/ 853440 w 1485855"/>
              <a:gd name="connsiteY1" fmla="*/ 2049780 h 2423160"/>
              <a:gd name="connsiteX2" fmla="*/ 1432560 w 1485855"/>
              <a:gd name="connsiteY2" fmla="*/ 6172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172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93420 h 2423160"/>
              <a:gd name="connsiteX3" fmla="*/ 1424940 w 1485855"/>
              <a:gd name="connsiteY3" fmla="*/ 0 h 2423160"/>
              <a:gd name="connsiteX0" fmla="*/ 0 w 1485855"/>
              <a:gd name="connsiteY0" fmla="*/ 2423160 h 2423160"/>
              <a:gd name="connsiteX1" fmla="*/ 967740 w 1485855"/>
              <a:gd name="connsiteY1" fmla="*/ 1851660 h 2423160"/>
              <a:gd name="connsiteX2" fmla="*/ 1432560 w 1485855"/>
              <a:gd name="connsiteY2" fmla="*/ 693420 h 2423160"/>
              <a:gd name="connsiteX3" fmla="*/ 1424940 w 1485855"/>
              <a:gd name="connsiteY3" fmla="*/ 0 h 2423160"/>
              <a:gd name="connsiteX0" fmla="*/ 0 w 1476147"/>
              <a:gd name="connsiteY0" fmla="*/ 2423160 h 2423160"/>
              <a:gd name="connsiteX1" fmla="*/ 967740 w 1476147"/>
              <a:gd name="connsiteY1" fmla="*/ 1851660 h 2423160"/>
              <a:gd name="connsiteX2" fmla="*/ 1432560 w 1476147"/>
              <a:gd name="connsiteY2" fmla="*/ 693420 h 2423160"/>
              <a:gd name="connsiteX3" fmla="*/ 1424940 w 1476147"/>
              <a:gd name="connsiteY3" fmla="*/ 0 h 2423160"/>
              <a:gd name="connsiteX0" fmla="*/ 0 w 1514473"/>
              <a:gd name="connsiteY0" fmla="*/ 2423160 h 2423160"/>
              <a:gd name="connsiteX1" fmla="*/ 967740 w 1514473"/>
              <a:gd name="connsiteY1" fmla="*/ 1851660 h 2423160"/>
              <a:gd name="connsiteX2" fmla="*/ 1485900 w 1514473"/>
              <a:gd name="connsiteY2" fmla="*/ 655320 h 2423160"/>
              <a:gd name="connsiteX3" fmla="*/ 1424940 w 1514473"/>
              <a:gd name="connsiteY3" fmla="*/ 0 h 2423160"/>
              <a:gd name="connsiteX0" fmla="*/ 0 w 1504562"/>
              <a:gd name="connsiteY0" fmla="*/ 2423160 h 2423160"/>
              <a:gd name="connsiteX1" fmla="*/ 967740 w 1504562"/>
              <a:gd name="connsiteY1" fmla="*/ 1851660 h 2423160"/>
              <a:gd name="connsiteX2" fmla="*/ 1485900 w 1504562"/>
              <a:gd name="connsiteY2" fmla="*/ 655320 h 2423160"/>
              <a:gd name="connsiteX3" fmla="*/ 1424940 w 1504562"/>
              <a:gd name="connsiteY3" fmla="*/ 0 h 2423160"/>
              <a:gd name="connsiteX0" fmla="*/ 0 w 1504562"/>
              <a:gd name="connsiteY0" fmla="*/ 2423160 h 2423160"/>
              <a:gd name="connsiteX1" fmla="*/ 1135380 w 1504562"/>
              <a:gd name="connsiteY1" fmla="*/ 1744980 h 2423160"/>
              <a:gd name="connsiteX2" fmla="*/ 1485900 w 1504562"/>
              <a:gd name="connsiteY2" fmla="*/ 655320 h 2423160"/>
              <a:gd name="connsiteX3" fmla="*/ 1424940 w 1504562"/>
              <a:gd name="connsiteY3" fmla="*/ 0 h 2423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4562" h="2423160">
                <a:moveTo>
                  <a:pt x="0" y="2423160"/>
                </a:moveTo>
                <a:cubicBezTo>
                  <a:pt x="307340" y="2386965"/>
                  <a:pt x="887730" y="2039620"/>
                  <a:pt x="1135380" y="1744980"/>
                </a:cubicBezTo>
                <a:cubicBezTo>
                  <a:pt x="1383030" y="1450340"/>
                  <a:pt x="1443990" y="981710"/>
                  <a:pt x="1485900" y="655320"/>
                </a:cubicBezTo>
                <a:cubicBezTo>
                  <a:pt x="1535430" y="290830"/>
                  <a:pt x="1476375" y="137795"/>
                  <a:pt x="1424940" y="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" name="Forme libre 38"/>
          <p:cNvSpPr/>
          <p:nvPr>
            <p:custDataLst>
              <p:tags r:id="rId78"/>
            </p:custDataLst>
          </p:nvPr>
        </p:nvSpPr>
        <p:spPr bwMode="auto">
          <a:xfrm>
            <a:off x="4737818" y="3368040"/>
            <a:ext cx="1400149" cy="2339340"/>
          </a:xfrm>
          <a:custGeom>
            <a:avLst/>
            <a:gdLst>
              <a:gd name="connsiteX0" fmla="*/ 321862 w 1400149"/>
              <a:gd name="connsiteY0" fmla="*/ 0 h 2339340"/>
              <a:gd name="connsiteX1" fmla="*/ 1822 w 1400149"/>
              <a:gd name="connsiteY1" fmla="*/ 723900 h 2339340"/>
              <a:gd name="connsiteX2" fmla="*/ 245662 w 1400149"/>
              <a:gd name="connsiteY2" fmla="*/ 1470660 h 2339340"/>
              <a:gd name="connsiteX3" fmla="*/ 1236262 w 1400149"/>
              <a:gd name="connsiteY3" fmla="*/ 2026920 h 2339340"/>
              <a:gd name="connsiteX4" fmla="*/ 1388662 w 1400149"/>
              <a:gd name="connsiteY4" fmla="*/ 2339340 h 233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0149" h="2339340">
                <a:moveTo>
                  <a:pt x="321862" y="0"/>
                </a:moveTo>
                <a:cubicBezTo>
                  <a:pt x="168192" y="239395"/>
                  <a:pt x="14522" y="478790"/>
                  <a:pt x="1822" y="723900"/>
                </a:cubicBezTo>
                <a:cubicBezTo>
                  <a:pt x="-10878" y="969010"/>
                  <a:pt x="39922" y="1253490"/>
                  <a:pt x="245662" y="1470660"/>
                </a:cubicBezTo>
                <a:cubicBezTo>
                  <a:pt x="451402" y="1687830"/>
                  <a:pt x="1045762" y="1882140"/>
                  <a:pt x="1236262" y="2026920"/>
                </a:cubicBezTo>
                <a:cubicBezTo>
                  <a:pt x="1426762" y="2171700"/>
                  <a:pt x="1407712" y="2255520"/>
                  <a:pt x="1388662" y="233934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" name="Forme libre 40"/>
          <p:cNvSpPr/>
          <p:nvPr>
            <p:custDataLst>
              <p:tags r:id="rId79"/>
            </p:custDataLst>
          </p:nvPr>
        </p:nvSpPr>
        <p:spPr bwMode="auto">
          <a:xfrm>
            <a:off x="5684365" y="4381500"/>
            <a:ext cx="478747" cy="1295400"/>
          </a:xfrm>
          <a:custGeom>
            <a:avLst/>
            <a:gdLst>
              <a:gd name="connsiteX0" fmla="*/ 705454 w 726846"/>
              <a:gd name="connsiteY0" fmla="*/ 1287780 h 1287780"/>
              <a:gd name="connsiteX1" fmla="*/ 697834 w 726846"/>
              <a:gd name="connsiteY1" fmla="*/ 1036320 h 1287780"/>
              <a:gd name="connsiteX2" fmla="*/ 423514 w 726846"/>
              <a:gd name="connsiteY2" fmla="*/ 838200 h 1287780"/>
              <a:gd name="connsiteX3" fmla="*/ 4414 w 726846"/>
              <a:gd name="connsiteY3" fmla="*/ 449580 h 1287780"/>
              <a:gd name="connsiteX4" fmla="*/ 225394 w 726846"/>
              <a:gd name="connsiteY4" fmla="*/ 144780 h 1287780"/>
              <a:gd name="connsiteX5" fmla="*/ 568294 w 726846"/>
              <a:gd name="connsiteY5" fmla="*/ 0 h 1287780"/>
              <a:gd name="connsiteX0" fmla="*/ 701955 w 723347"/>
              <a:gd name="connsiteY0" fmla="*/ 1287780 h 1287780"/>
              <a:gd name="connsiteX1" fmla="*/ 694335 w 723347"/>
              <a:gd name="connsiteY1" fmla="*/ 1036320 h 1287780"/>
              <a:gd name="connsiteX2" fmla="*/ 420015 w 723347"/>
              <a:gd name="connsiteY2" fmla="*/ 838200 h 1287780"/>
              <a:gd name="connsiteX3" fmla="*/ 915 w 723347"/>
              <a:gd name="connsiteY3" fmla="*/ 449580 h 1287780"/>
              <a:gd name="connsiteX4" fmla="*/ 541935 w 723347"/>
              <a:gd name="connsiteY4" fmla="*/ 388620 h 1287780"/>
              <a:gd name="connsiteX5" fmla="*/ 564795 w 723347"/>
              <a:gd name="connsiteY5" fmla="*/ 0 h 1287780"/>
              <a:gd name="connsiteX0" fmla="*/ 701955 w 723347"/>
              <a:gd name="connsiteY0" fmla="*/ 1287780 h 1287780"/>
              <a:gd name="connsiteX1" fmla="*/ 694335 w 723347"/>
              <a:gd name="connsiteY1" fmla="*/ 1036320 h 1287780"/>
              <a:gd name="connsiteX2" fmla="*/ 420015 w 723347"/>
              <a:gd name="connsiteY2" fmla="*/ 838200 h 1287780"/>
              <a:gd name="connsiteX3" fmla="*/ 915 w 723347"/>
              <a:gd name="connsiteY3" fmla="*/ 449580 h 1287780"/>
              <a:gd name="connsiteX4" fmla="*/ 541935 w 723347"/>
              <a:gd name="connsiteY4" fmla="*/ 388620 h 1287780"/>
              <a:gd name="connsiteX5" fmla="*/ 564795 w 723347"/>
              <a:gd name="connsiteY5" fmla="*/ 0 h 1287780"/>
              <a:gd name="connsiteX0" fmla="*/ 701955 w 723347"/>
              <a:gd name="connsiteY0" fmla="*/ 1226820 h 1226820"/>
              <a:gd name="connsiteX1" fmla="*/ 694335 w 723347"/>
              <a:gd name="connsiteY1" fmla="*/ 975360 h 1226820"/>
              <a:gd name="connsiteX2" fmla="*/ 420015 w 723347"/>
              <a:gd name="connsiteY2" fmla="*/ 777240 h 1226820"/>
              <a:gd name="connsiteX3" fmla="*/ 915 w 723347"/>
              <a:gd name="connsiteY3" fmla="*/ 388620 h 1226820"/>
              <a:gd name="connsiteX4" fmla="*/ 541935 w 723347"/>
              <a:gd name="connsiteY4" fmla="*/ 327660 h 1226820"/>
              <a:gd name="connsiteX5" fmla="*/ 580035 w 723347"/>
              <a:gd name="connsiteY5" fmla="*/ 0 h 1226820"/>
              <a:gd name="connsiteX0" fmla="*/ 706665 w 770244"/>
              <a:gd name="connsiteY0" fmla="*/ 1226820 h 1226820"/>
              <a:gd name="connsiteX1" fmla="*/ 699045 w 770244"/>
              <a:gd name="connsiteY1" fmla="*/ 975360 h 1226820"/>
              <a:gd name="connsiteX2" fmla="*/ 424725 w 770244"/>
              <a:gd name="connsiteY2" fmla="*/ 777240 h 1226820"/>
              <a:gd name="connsiteX3" fmla="*/ 5625 w 770244"/>
              <a:gd name="connsiteY3" fmla="*/ 388620 h 1226820"/>
              <a:gd name="connsiteX4" fmla="*/ 752385 w 770244"/>
              <a:gd name="connsiteY4" fmla="*/ 320040 h 1226820"/>
              <a:gd name="connsiteX5" fmla="*/ 584745 w 770244"/>
              <a:gd name="connsiteY5" fmla="*/ 0 h 1226820"/>
              <a:gd name="connsiteX0" fmla="*/ 706665 w 774901"/>
              <a:gd name="connsiteY0" fmla="*/ 1264920 h 1264920"/>
              <a:gd name="connsiteX1" fmla="*/ 699045 w 774901"/>
              <a:gd name="connsiteY1" fmla="*/ 1013460 h 1264920"/>
              <a:gd name="connsiteX2" fmla="*/ 424725 w 774901"/>
              <a:gd name="connsiteY2" fmla="*/ 815340 h 1264920"/>
              <a:gd name="connsiteX3" fmla="*/ 5625 w 774901"/>
              <a:gd name="connsiteY3" fmla="*/ 426720 h 1264920"/>
              <a:gd name="connsiteX4" fmla="*/ 752385 w 774901"/>
              <a:gd name="connsiteY4" fmla="*/ 358140 h 1264920"/>
              <a:gd name="connsiteX5" fmla="*/ 660945 w 774901"/>
              <a:gd name="connsiteY5" fmla="*/ 0 h 1264920"/>
              <a:gd name="connsiteX0" fmla="*/ 706665 w 784677"/>
              <a:gd name="connsiteY0" fmla="*/ 1264920 h 1264920"/>
              <a:gd name="connsiteX1" fmla="*/ 699045 w 784677"/>
              <a:gd name="connsiteY1" fmla="*/ 1013460 h 1264920"/>
              <a:gd name="connsiteX2" fmla="*/ 424725 w 784677"/>
              <a:gd name="connsiteY2" fmla="*/ 815340 h 1264920"/>
              <a:gd name="connsiteX3" fmla="*/ 5625 w 784677"/>
              <a:gd name="connsiteY3" fmla="*/ 426720 h 1264920"/>
              <a:gd name="connsiteX4" fmla="*/ 752385 w 784677"/>
              <a:gd name="connsiteY4" fmla="*/ 358140 h 1264920"/>
              <a:gd name="connsiteX5" fmla="*/ 607604 w 784677"/>
              <a:gd name="connsiteY5" fmla="*/ 342900 h 1264920"/>
              <a:gd name="connsiteX6" fmla="*/ 660945 w 784677"/>
              <a:gd name="connsiteY6" fmla="*/ 0 h 1264920"/>
              <a:gd name="connsiteX0" fmla="*/ 706665 w 772338"/>
              <a:gd name="connsiteY0" fmla="*/ 1264920 h 1264920"/>
              <a:gd name="connsiteX1" fmla="*/ 699045 w 772338"/>
              <a:gd name="connsiteY1" fmla="*/ 1013460 h 1264920"/>
              <a:gd name="connsiteX2" fmla="*/ 424725 w 772338"/>
              <a:gd name="connsiteY2" fmla="*/ 815340 h 1264920"/>
              <a:gd name="connsiteX3" fmla="*/ 5625 w 772338"/>
              <a:gd name="connsiteY3" fmla="*/ 426720 h 1264920"/>
              <a:gd name="connsiteX4" fmla="*/ 752385 w 772338"/>
              <a:gd name="connsiteY4" fmla="*/ 358140 h 1264920"/>
              <a:gd name="connsiteX5" fmla="*/ 401864 w 772338"/>
              <a:gd name="connsiteY5" fmla="*/ 198120 h 1264920"/>
              <a:gd name="connsiteX6" fmla="*/ 660945 w 772338"/>
              <a:gd name="connsiteY6" fmla="*/ 0 h 1264920"/>
              <a:gd name="connsiteX0" fmla="*/ 706665 w 772338"/>
              <a:gd name="connsiteY0" fmla="*/ 1295400 h 1295400"/>
              <a:gd name="connsiteX1" fmla="*/ 699045 w 772338"/>
              <a:gd name="connsiteY1" fmla="*/ 1043940 h 1295400"/>
              <a:gd name="connsiteX2" fmla="*/ 424725 w 772338"/>
              <a:gd name="connsiteY2" fmla="*/ 845820 h 1295400"/>
              <a:gd name="connsiteX3" fmla="*/ 5625 w 772338"/>
              <a:gd name="connsiteY3" fmla="*/ 457200 h 1295400"/>
              <a:gd name="connsiteX4" fmla="*/ 752385 w 772338"/>
              <a:gd name="connsiteY4" fmla="*/ 388620 h 1295400"/>
              <a:gd name="connsiteX5" fmla="*/ 401864 w 772338"/>
              <a:gd name="connsiteY5" fmla="*/ 228600 h 1295400"/>
              <a:gd name="connsiteX6" fmla="*/ 539025 w 772338"/>
              <a:gd name="connsiteY6" fmla="*/ 0 h 1295400"/>
              <a:gd name="connsiteX0" fmla="*/ 701533 w 722925"/>
              <a:gd name="connsiteY0" fmla="*/ 1295400 h 1295400"/>
              <a:gd name="connsiteX1" fmla="*/ 693913 w 722925"/>
              <a:gd name="connsiteY1" fmla="*/ 1043940 h 1295400"/>
              <a:gd name="connsiteX2" fmla="*/ 419593 w 722925"/>
              <a:gd name="connsiteY2" fmla="*/ 845820 h 1295400"/>
              <a:gd name="connsiteX3" fmla="*/ 493 w 722925"/>
              <a:gd name="connsiteY3" fmla="*/ 457200 h 1295400"/>
              <a:gd name="connsiteX4" fmla="*/ 343393 w 722925"/>
              <a:gd name="connsiteY4" fmla="*/ 350520 h 1295400"/>
              <a:gd name="connsiteX5" fmla="*/ 396732 w 722925"/>
              <a:gd name="connsiteY5" fmla="*/ 228600 h 1295400"/>
              <a:gd name="connsiteX6" fmla="*/ 533893 w 722925"/>
              <a:gd name="connsiteY6" fmla="*/ 0 h 1295400"/>
              <a:gd name="connsiteX0" fmla="*/ 701533 w 722925"/>
              <a:gd name="connsiteY0" fmla="*/ 1295400 h 1295400"/>
              <a:gd name="connsiteX1" fmla="*/ 693913 w 722925"/>
              <a:gd name="connsiteY1" fmla="*/ 1043940 h 1295400"/>
              <a:gd name="connsiteX2" fmla="*/ 419593 w 722925"/>
              <a:gd name="connsiteY2" fmla="*/ 845820 h 1295400"/>
              <a:gd name="connsiteX3" fmla="*/ 493 w 722925"/>
              <a:gd name="connsiteY3" fmla="*/ 457200 h 1295400"/>
              <a:gd name="connsiteX4" fmla="*/ 343393 w 722925"/>
              <a:gd name="connsiteY4" fmla="*/ 350520 h 1295400"/>
              <a:gd name="connsiteX5" fmla="*/ 396732 w 722925"/>
              <a:gd name="connsiteY5" fmla="*/ 228600 h 1295400"/>
              <a:gd name="connsiteX6" fmla="*/ 533893 w 722925"/>
              <a:gd name="connsiteY6" fmla="*/ 0 h 1295400"/>
              <a:gd name="connsiteX0" fmla="*/ 702282 w 723674"/>
              <a:gd name="connsiteY0" fmla="*/ 1295400 h 1295400"/>
              <a:gd name="connsiteX1" fmla="*/ 694662 w 723674"/>
              <a:gd name="connsiteY1" fmla="*/ 1043940 h 1295400"/>
              <a:gd name="connsiteX2" fmla="*/ 420342 w 723674"/>
              <a:gd name="connsiteY2" fmla="*/ 845820 h 1295400"/>
              <a:gd name="connsiteX3" fmla="*/ 1242 w 723674"/>
              <a:gd name="connsiteY3" fmla="*/ 457200 h 1295400"/>
              <a:gd name="connsiteX4" fmla="*/ 306042 w 723674"/>
              <a:gd name="connsiteY4" fmla="*/ 342900 h 1295400"/>
              <a:gd name="connsiteX5" fmla="*/ 397481 w 723674"/>
              <a:gd name="connsiteY5" fmla="*/ 228600 h 1295400"/>
              <a:gd name="connsiteX6" fmla="*/ 534642 w 723674"/>
              <a:gd name="connsiteY6" fmla="*/ 0 h 1295400"/>
              <a:gd name="connsiteX0" fmla="*/ 701075 w 722467"/>
              <a:gd name="connsiteY0" fmla="*/ 1295400 h 1295400"/>
              <a:gd name="connsiteX1" fmla="*/ 693455 w 722467"/>
              <a:gd name="connsiteY1" fmla="*/ 1043940 h 1295400"/>
              <a:gd name="connsiteX2" fmla="*/ 419135 w 722467"/>
              <a:gd name="connsiteY2" fmla="*/ 845820 h 1295400"/>
              <a:gd name="connsiteX3" fmla="*/ 35 w 722467"/>
              <a:gd name="connsiteY3" fmla="*/ 457200 h 1295400"/>
              <a:gd name="connsiteX4" fmla="*/ 396274 w 722467"/>
              <a:gd name="connsiteY4" fmla="*/ 228600 h 1295400"/>
              <a:gd name="connsiteX5" fmla="*/ 533435 w 722467"/>
              <a:gd name="connsiteY5" fmla="*/ 0 h 1295400"/>
              <a:gd name="connsiteX0" fmla="*/ 457355 w 478747"/>
              <a:gd name="connsiteY0" fmla="*/ 1295400 h 1295400"/>
              <a:gd name="connsiteX1" fmla="*/ 449735 w 478747"/>
              <a:gd name="connsiteY1" fmla="*/ 1043940 h 1295400"/>
              <a:gd name="connsiteX2" fmla="*/ 175415 w 478747"/>
              <a:gd name="connsiteY2" fmla="*/ 845820 h 1295400"/>
              <a:gd name="connsiteX3" fmla="*/ 155 w 478747"/>
              <a:gd name="connsiteY3" fmla="*/ 563880 h 1295400"/>
              <a:gd name="connsiteX4" fmla="*/ 152554 w 478747"/>
              <a:gd name="connsiteY4" fmla="*/ 228600 h 1295400"/>
              <a:gd name="connsiteX5" fmla="*/ 289715 w 478747"/>
              <a:gd name="connsiteY5" fmla="*/ 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8747" h="1295400">
                <a:moveTo>
                  <a:pt x="457355" y="1295400"/>
                </a:moveTo>
                <a:cubicBezTo>
                  <a:pt x="477040" y="1207135"/>
                  <a:pt x="496725" y="1118870"/>
                  <a:pt x="449735" y="1043940"/>
                </a:cubicBezTo>
                <a:cubicBezTo>
                  <a:pt x="402745" y="969010"/>
                  <a:pt x="250345" y="925830"/>
                  <a:pt x="175415" y="845820"/>
                </a:cubicBezTo>
                <a:cubicBezTo>
                  <a:pt x="100485" y="765810"/>
                  <a:pt x="3965" y="666750"/>
                  <a:pt x="155" y="563880"/>
                </a:cubicBezTo>
                <a:cubicBezTo>
                  <a:pt x="-3655" y="461010"/>
                  <a:pt x="63654" y="304800"/>
                  <a:pt x="152554" y="228600"/>
                </a:cubicBezTo>
                <a:cubicBezTo>
                  <a:pt x="137314" y="168910"/>
                  <a:pt x="299875" y="35560"/>
                  <a:pt x="289715" y="0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36" name="Groupe 35"/>
          <p:cNvGrpSpPr/>
          <p:nvPr>
            <p:custDataLst>
              <p:tags r:id="rId80"/>
            </p:custDataLst>
          </p:nvPr>
        </p:nvGrpSpPr>
        <p:grpSpPr>
          <a:xfrm>
            <a:off x="3839584" y="3401153"/>
            <a:ext cx="1943804" cy="1213503"/>
            <a:chOff x="3839584" y="3401153"/>
            <a:chExt cx="1943804" cy="1213503"/>
          </a:xfrm>
        </p:grpSpPr>
        <p:grpSp>
          <p:nvGrpSpPr>
            <p:cNvPr id="316" name="Groupe 315"/>
            <p:cNvGrpSpPr/>
            <p:nvPr/>
          </p:nvGrpSpPr>
          <p:grpSpPr>
            <a:xfrm>
              <a:off x="3839584" y="3401153"/>
              <a:ext cx="1943804" cy="1114750"/>
              <a:chOff x="3839575" y="2225478"/>
              <a:chExt cx="1943804" cy="1114750"/>
            </a:xfrm>
          </p:grpSpPr>
          <p:sp>
            <p:nvSpPr>
              <p:cNvPr id="318" name="Line 8"/>
              <p:cNvSpPr>
                <a:spLocks noChangeShapeType="1"/>
              </p:cNvSpPr>
              <p:nvPr/>
            </p:nvSpPr>
            <p:spPr bwMode="auto">
              <a:xfrm>
                <a:off x="5570163" y="2466754"/>
                <a:ext cx="0" cy="85663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319" name="Line 9"/>
              <p:cNvSpPr>
                <a:spLocks noChangeShapeType="1"/>
              </p:cNvSpPr>
              <p:nvPr/>
            </p:nvSpPr>
            <p:spPr bwMode="auto">
              <a:xfrm>
                <a:off x="3856903" y="2647713"/>
                <a:ext cx="1713260" cy="786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320" name="Rectangle 11"/>
              <p:cNvSpPr>
                <a:spLocks noChangeArrowheads="1"/>
              </p:cNvSpPr>
              <p:nvPr/>
            </p:nvSpPr>
            <p:spPr bwMode="auto">
              <a:xfrm>
                <a:off x="4084326" y="2545432"/>
                <a:ext cx="62812" cy="272748"/>
              </a:xfrm>
              <a:prstGeom prst="rect">
                <a:avLst/>
              </a:prstGeom>
              <a:solidFill>
                <a:srgbClr val="58C754"/>
              </a:solidFill>
              <a:ln w="28575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322" name="Oval 12"/>
              <p:cNvSpPr>
                <a:spLocks noChangeArrowheads="1"/>
              </p:cNvSpPr>
              <p:nvPr/>
            </p:nvSpPr>
            <p:spPr bwMode="auto">
              <a:xfrm>
                <a:off x="4047505" y="2477245"/>
                <a:ext cx="127790" cy="97035"/>
              </a:xfrm>
              <a:prstGeom prst="rect">
                <a:avLst/>
              </a:prstGeom>
              <a:solidFill>
                <a:srgbClr val="58C754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339" name="Oval 13"/>
              <p:cNvSpPr>
                <a:spLocks noChangeArrowheads="1"/>
              </p:cNvSpPr>
              <p:nvPr/>
            </p:nvSpPr>
            <p:spPr bwMode="auto">
              <a:xfrm>
                <a:off x="4056169" y="2749993"/>
                <a:ext cx="125624" cy="96249"/>
              </a:xfrm>
              <a:prstGeom prst="rect">
                <a:avLst/>
              </a:prstGeom>
              <a:solidFill>
                <a:srgbClr val="58C754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40" name="Group 18"/>
              <p:cNvGrpSpPr>
                <a:grpSpLocks/>
              </p:cNvGrpSpPr>
              <p:nvPr/>
            </p:nvGrpSpPr>
            <p:grpSpPr bwMode="auto">
              <a:xfrm>
                <a:off x="4056166" y="3022887"/>
                <a:ext cx="136455" cy="317341"/>
                <a:chOff x="2779" y="1924"/>
                <a:chExt cx="63" cy="121"/>
              </a:xfrm>
            </p:grpSpPr>
            <p:sp>
              <p:nvSpPr>
                <p:cNvPr id="352" name="Rectangle 15"/>
                <p:cNvSpPr>
                  <a:spLocks noChangeArrowheads="1"/>
                </p:cNvSpPr>
                <p:nvPr/>
              </p:nvSpPr>
              <p:spPr bwMode="auto">
                <a:xfrm>
                  <a:off x="2791" y="1935"/>
                  <a:ext cx="29" cy="88"/>
                </a:xfrm>
                <a:prstGeom prst="rect">
                  <a:avLst/>
                </a:prstGeom>
                <a:solidFill>
                  <a:srgbClr val="58C754"/>
                </a:solidFill>
                <a:ln w="28575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53" name="Oval 16"/>
                <p:cNvSpPr>
                  <a:spLocks noChangeArrowheads="1"/>
                </p:cNvSpPr>
                <p:nvPr/>
              </p:nvSpPr>
              <p:spPr bwMode="auto">
                <a:xfrm>
                  <a:off x="2784" y="1924"/>
                  <a:ext cx="45" cy="17"/>
                </a:xfrm>
                <a:prstGeom prst="rect">
                  <a:avLst/>
                </a:prstGeom>
                <a:solidFill>
                  <a:srgbClr val="58C754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54" name="Oval 17"/>
                <p:cNvSpPr>
                  <a:spLocks noChangeArrowheads="1"/>
                </p:cNvSpPr>
                <p:nvPr/>
              </p:nvSpPr>
              <p:spPr bwMode="auto">
                <a:xfrm>
                  <a:off x="2779" y="2016"/>
                  <a:ext cx="63" cy="29"/>
                </a:xfrm>
                <a:prstGeom prst="rect">
                  <a:avLst/>
                </a:prstGeom>
                <a:solidFill>
                  <a:srgbClr val="58C754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  <p:sp>
            <p:nvSpPr>
              <p:cNvPr id="341" name="Line 19"/>
              <p:cNvSpPr>
                <a:spLocks noChangeShapeType="1"/>
              </p:cNvSpPr>
              <p:nvPr/>
            </p:nvSpPr>
            <p:spPr bwMode="auto">
              <a:xfrm flipV="1">
                <a:off x="4022441" y="3112229"/>
                <a:ext cx="199267" cy="12326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342" name="Oval 25"/>
              <p:cNvSpPr>
                <a:spLocks noChangeArrowheads="1"/>
              </p:cNvSpPr>
              <p:nvPr/>
            </p:nvSpPr>
            <p:spPr bwMode="auto">
              <a:xfrm>
                <a:off x="5035175" y="2513962"/>
                <a:ext cx="454848" cy="275370"/>
              </a:xfrm>
              <a:prstGeom prst="ellipse">
                <a:avLst/>
              </a:prstGeom>
              <a:solidFill>
                <a:srgbClr val="58C754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348" name="Rectangle 28"/>
              <p:cNvSpPr>
                <a:spLocks noChangeArrowheads="1"/>
              </p:cNvSpPr>
              <p:nvPr/>
            </p:nvSpPr>
            <p:spPr bwMode="auto">
              <a:xfrm>
                <a:off x="3839575" y="2285420"/>
                <a:ext cx="607539" cy="3391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defTabSz="762000"/>
                <a:r>
                  <a:rPr lang="fr-FR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I0,6</a:t>
                </a:r>
                <a:endParaRPr lang="fr-FR" sz="16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350" name="Rectangle 26"/>
              <p:cNvSpPr>
                <a:spLocks noChangeArrowheads="1"/>
              </p:cNvSpPr>
              <p:nvPr/>
            </p:nvSpPr>
            <p:spPr bwMode="auto">
              <a:xfrm>
                <a:off x="5165132" y="2424794"/>
                <a:ext cx="210096" cy="482554"/>
              </a:xfrm>
              <a:prstGeom prst="rect">
                <a:avLst/>
              </a:prstGeom>
              <a:solidFill>
                <a:srgbClr val="58C754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351" name="Rectangle 30"/>
              <p:cNvSpPr>
                <a:spLocks noChangeArrowheads="1"/>
              </p:cNvSpPr>
              <p:nvPr/>
            </p:nvSpPr>
            <p:spPr bwMode="auto">
              <a:xfrm>
                <a:off x="5028364" y="2225478"/>
                <a:ext cx="755015" cy="3391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defTabSz="762000"/>
                <a:r>
                  <a:rPr lang="fr-FR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Q1,0 </a:t>
                </a:r>
                <a:endParaRPr lang="fr-FR" sz="16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317" name="Line 7"/>
              <p:cNvSpPr>
                <a:spLocks noChangeShapeType="1"/>
              </p:cNvSpPr>
              <p:nvPr/>
            </p:nvSpPr>
            <p:spPr bwMode="auto">
              <a:xfrm flipH="1">
                <a:off x="3856903" y="2453641"/>
                <a:ext cx="2165" cy="85648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349" name="Rectangle 29"/>
              <p:cNvSpPr>
                <a:spLocks noChangeArrowheads="1"/>
              </p:cNvSpPr>
              <p:nvPr/>
            </p:nvSpPr>
            <p:spPr bwMode="auto">
              <a:xfrm>
                <a:off x="3845556" y="2781985"/>
                <a:ext cx="607539" cy="3391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defTabSz="762000"/>
                <a:r>
                  <a:rPr lang="fr-FR" sz="16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I0,4</a:t>
                </a:r>
                <a:endParaRPr lang="fr-FR" sz="16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cxnSp>
          <p:nvCxnSpPr>
            <p:cNvPr id="33" name="Connecteur droit 32"/>
            <p:cNvCxnSpPr/>
            <p:nvPr/>
          </p:nvCxnSpPr>
          <p:spPr bwMode="auto">
            <a:xfrm>
              <a:off x="3854433" y="4343664"/>
              <a:ext cx="1715739" cy="16807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97" name="Oval 25"/>
            <p:cNvSpPr>
              <a:spLocks noChangeArrowheads="1"/>
            </p:cNvSpPr>
            <p:nvPr/>
          </p:nvSpPr>
          <p:spPr bwMode="auto">
            <a:xfrm>
              <a:off x="5021570" y="4221270"/>
              <a:ext cx="454848" cy="275370"/>
            </a:xfrm>
            <a:prstGeom prst="ellipse">
              <a:avLst/>
            </a:prstGeom>
            <a:solidFill>
              <a:srgbClr val="58C754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498" name="Rectangle 26"/>
            <p:cNvSpPr>
              <a:spLocks noChangeArrowheads="1"/>
            </p:cNvSpPr>
            <p:nvPr/>
          </p:nvSpPr>
          <p:spPr bwMode="auto">
            <a:xfrm>
              <a:off x="5151527" y="4132102"/>
              <a:ext cx="210096" cy="482554"/>
            </a:xfrm>
            <a:prstGeom prst="rect">
              <a:avLst/>
            </a:prstGeom>
            <a:solidFill>
              <a:srgbClr val="58C7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499" name="Rectangle 30"/>
            <p:cNvSpPr>
              <a:spLocks noChangeArrowheads="1"/>
            </p:cNvSpPr>
            <p:nvPr/>
          </p:nvSpPr>
          <p:spPr bwMode="auto">
            <a:xfrm>
              <a:off x="5021265" y="3925885"/>
              <a:ext cx="755015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Q1,5 </a:t>
              </a:r>
              <a:endParaRPr lang="fr-FR" sz="16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6200" name="Group 56"/>
          <p:cNvGrpSpPr>
            <a:grpSpLocks/>
          </p:cNvGrpSpPr>
          <p:nvPr>
            <p:custDataLst>
              <p:tags r:id="rId81"/>
            </p:custDataLst>
          </p:nvPr>
        </p:nvGrpSpPr>
        <p:grpSpPr bwMode="auto">
          <a:xfrm>
            <a:off x="2756229" y="984737"/>
            <a:ext cx="1994604" cy="1057990"/>
            <a:chOff x="1649" y="564"/>
            <a:chExt cx="1353" cy="456"/>
          </a:xfrm>
        </p:grpSpPr>
        <p:sp>
          <p:nvSpPr>
            <p:cNvPr id="6198" name="Line 54"/>
            <p:cNvSpPr>
              <a:spLocks noChangeShapeType="1"/>
            </p:cNvSpPr>
            <p:nvPr/>
          </p:nvSpPr>
          <p:spPr bwMode="auto">
            <a:xfrm flipH="1">
              <a:off x="1721" y="772"/>
              <a:ext cx="286" cy="2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9" name="Rectangle 55"/>
            <p:cNvSpPr>
              <a:spLocks noChangeArrowheads="1"/>
            </p:cNvSpPr>
            <p:nvPr/>
          </p:nvSpPr>
          <p:spPr bwMode="auto">
            <a:xfrm>
              <a:off x="1649" y="564"/>
              <a:ext cx="1353" cy="226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d'entrées</a:t>
              </a:r>
            </a:p>
          </p:txBody>
        </p:sp>
      </p:grpSp>
      <p:grpSp>
        <p:nvGrpSpPr>
          <p:cNvPr id="6258" name="Group 114"/>
          <p:cNvGrpSpPr>
            <a:grpSpLocks/>
          </p:cNvGrpSpPr>
          <p:nvPr>
            <p:custDataLst>
              <p:tags r:id="rId82"/>
            </p:custDataLst>
          </p:nvPr>
        </p:nvGrpSpPr>
        <p:grpSpPr bwMode="auto">
          <a:xfrm>
            <a:off x="4526256" y="972436"/>
            <a:ext cx="2006015" cy="850221"/>
            <a:chOff x="2830" y="602"/>
            <a:chExt cx="1427" cy="430"/>
          </a:xfrm>
        </p:grpSpPr>
        <p:sp>
          <p:nvSpPr>
            <p:cNvPr id="6256" name="Line 112"/>
            <p:cNvSpPr>
              <a:spLocks noChangeShapeType="1"/>
            </p:cNvSpPr>
            <p:nvPr/>
          </p:nvSpPr>
          <p:spPr bwMode="auto">
            <a:xfrm>
              <a:off x="3876" y="780"/>
              <a:ext cx="292" cy="2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7" name="Rectangle 113"/>
            <p:cNvSpPr>
              <a:spLocks noChangeArrowheads="1"/>
            </p:cNvSpPr>
            <p:nvPr/>
          </p:nvSpPr>
          <p:spPr bwMode="auto">
            <a:xfrm>
              <a:off x="2830" y="602"/>
              <a:ext cx="1427" cy="265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de sorties</a:t>
              </a:r>
            </a:p>
          </p:txBody>
        </p:sp>
      </p:grpSp>
      <p:sp>
        <p:nvSpPr>
          <p:cNvPr id="140" name="Rectangle 2"/>
          <p:cNvSpPr>
            <a:spLocks noChangeArrowheads="1"/>
          </p:cNvSpPr>
          <p:nvPr>
            <p:custDataLst>
              <p:tags r:id="rId83"/>
            </p:custDataLst>
          </p:nvPr>
        </p:nvSpPr>
        <p:spPr bwMode="auto">
          <a:xfrm>
            <a:off x="-111125" y="-7938"/>
            <a:ext cx="9275763" cy="101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FONCTIONNEMENT  D'UNE  PARTIE  COMMANDE  AVEC  API 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Automate Programmable </a:t>
            </a: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Industriel  ou 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tertiaire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7" name="Freeform 244"/>
          <p:cNvSpPr>
            <a:spLocks/>
          </p:cNvSpPr>
          <p:nvPr>
            <p:custDataLst>
              <p:tags r:id="rId84"/>
            </p:custDataLst>
          </p:nvPr>
        </p:nvSpPr>
        <p:spPr bwMode="auto">
          <a:xfrm flipH="1">
            <a:off x="45026" y="1077850"/>
            <a:ext cx="480760" cy="5163482"/>
          </a:xfrm>
          <a:custGeom>
            <a:avLst/>
            <a:gdLst>
              <a:gd name="T0" fmla="*/ 0 w 1"/>
              <a:gd name="T1" fmla="*/ 0 h 1729"/>
              <a:gd name="T2" fmla="*/ 0 w 1"/>
              <a:gd name="T3" fmla="*/ 1728 h 1729"/>
              <a:gd name="connsiteX0" fmla="*/ 981 w 981"/>
              <a:gd name="connsiteY0" fmla="*/ 0 h 9994"/>
              <a:gd name="connsiteX1" fmla="*/ 3 w 981"/>
              <a:gd name="connsiteY1" fmla="*/ 2920 h 9994"/>
              <a:gd name="connsiteX2" fmla="*/ 981 w 981"/>
              <a:gd name="connsiteY2" fmla="*/ 9994 h 9994"/>
              <a:gd name="connsiteX0" fmla="*/ 9975 w 112005"/>
              <a:gd name="connsiteY0" fmla="*/ 0 h 10000"/>
              <a:gd name="connsiteX1" fmla="*/ 6 w 112005"/>
              <a:gd name="connsiteY1" fmla="*/ 2922 h 10000"/>
              <a:gd name="connsiteX2" fmla="*/ 9975 w 112005"/>
              <a:gd name="connsiteY2" fmla="*/ 10000 h 10000"/>
              <a:gd name="connsiteX0" fmla="*/ 9974 w 686786"/>
              <a:gd name="connsiteY0" fmla="*/ 0 h 10000"/>
              <a:gd name="connsiteX1" fmla="*/ 5 w 686786"/>
              <a:gd name="connsiteY1" fmla="*/ 2922 h 10000"/>
              <a:gd name="connsiteX2" fmla="*/ 686783 w 686786"/>
              <a:gd name="connsiteY2" fmla="*/ 3242 h 10000"/>
              <a:gd name="connsiteX3" fmla="*/ 9974 w 686786"/>
              <a:gd name="connsiteY3" fmla="*/ 10000 h 10000"/>
              <a:gd name="connsiteX0" fmla="*/ 9974 w 686786"/>
              <a:gd name="connsiteY0" fmla="*/ 0 h 10000"/>
              <a:gd name="connsiteX1" fmla="*/ 5 w 686786"/>
              <a:gd name="connsiteY1" fmla="*/ 2922 h 10000"/>
              <a:gd name="connsiteX2" fmla="*/ 686783 w 686786"/>
              <a:gd name="connsiteY2" fmla="*/ 3242 h 10000"/>
              <a:gd name="connsiteX3" fmla="*/ 9974 w 686786"/>
              <a:gd name="connsiteY3" fmla="*/ 10000 h 10000"/>
              <a:gd name="connsiteX0" fmla="*/ 9974 w 686786"/>
              <a:gd name="connsiteY0" fmla="*/ 0 h 10000"/>
              <a:gd name="connsiteX1" fmla="*/ 5 w 686786"/>
              <a:gd name="connsiteY1" fmla="*/ 2922 h 10000"/>
              <a:gd name="connsiteX2" fmla="*/ 686783 w 686786"/>
              <a:gd name="connsiteY2" fmla="*/ 3047 h 10000"/>
              <a:gd name="connsiteX3" fmla="*/ 9974 w 686786"/>
              <a:gd name="connsiteY3" fmla="*/ 10000 h 10000"/>
              <a:gd name="connsiteX0" fmla="*/ 9974 w 686786"/>
              <a:gd name="connsiteY0" fmla="*/ 0 h 10000"/>
              <a:gd name="connsiteX1" fmla="*/ 5 w 686786"/>
              <a:gd name="connsiteY1" fmla="*/ 2922 h 10000"/>
              <a:gd name="connsiteX2" fmla="*/ 686783 w 686786"/>
              <a:gd name="connsiteY2" fmla="*/ 3047 h 10000"/>
              <a:gd name="connsiteX3" fmla="*/ 9974 w 686786"/>
              <a:gd name="connsiteY3" fmla="*/ 10000 h 10000"/>
              <a:gd name="connsiteX0" fmla="*/ 9974 w 676055"/>
              <a:gd name="connsiteY0" fmla="*/ 0 h 10000"/>
              <a:gd name="connsiteX1" fmla="*/ 5 w 676055"/>
              <a:gd name="connsiteY1" fmla="*/ 2922 h 10000"/>
              <a:gd name="connsiteX2" fmla="*/ 676052 w 676055"/>
              <a:gd name="connsiteY2" fmla="*/ 2940 h 10000"/>
              <a:gd name="connsiteX3" fmla="*/ 9974 w 676055"/>
              <a:gd name="connsiteY3" fmla="*/ 10000 h 10000"/>
              <a:gd name="connsiteX0" fmla="*/ 9974 w 677030"/>
              <a:gd name="connsiteY0" fmla="*/ 0 h 9947"/>
              <a:gd name="connsiteX1" fmla="*/ 5 w 677030"/>
              <a:gd name="connsiteY1" fmla="*/ 2922 h 9947"/>
              <a:gd name="connsiteX2" fmla="*/ 676052 w 677030"/>
              <a:gd name="connsiteY2" fmla="*/ 2940 h 9947"/>
              <a:gd name="connsiteX3" fmla="*/ 664557 w 677030"/>
              <a:gd name="connsiteY3" fmla="*/ 9947 h 9947"/>
              <a:gd name="connsiteX0" fmla="*/ 147 w 10000"/>
              <a:gd name="connsiteY0" fmla="*/ 0 h 12098"/>
              <a:gd name="connsiteX1" fmla="*/ 0 w 10000"/>
              <a:gd name="connsiteY1" fmla="*/ 2938 h 12098"/>
              <a:gd name="connsiteX2" fmla="*/ 9986 w 10000"/>
              <a:gd name="connsiteY2" fmla="*/ 2956 h 12098"/>
              <a:gd name="connsiteX3" fmla="*/ 9816 w 10000"/>
              <a:gd name="connsiteY3" fmla="*/ 12098 h 1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0" h="12098">
                <a:moveTo>
                  <a:pt x="147" y="0"/>
                </a:moveTo>
                <a:cubicBezTo>
                  <a:pt x="151" y="985"/>
                  <a:pt x="-4" y="1952"/>
                  <a:pt x="0" y="2938"/>
                </a:cubicBezTo>
                <a:lnTo>
                  <a:pt x="9986" y="2956"/>
                </a:lnTo>
                <a:cubicBezTo>
                  <a:pt x="10010" y="4142"/>
                  <a:pt x="10029" y="10974"/>
                  <a:pt x="9816" y="12098"/>
                </a:cubicBez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180" name="AutoShape 36"/>
          <p:cNvSpPr>
            <a:spLocks noChangeArrowheads="1"/>
          </p:cNvSpPr>
          <p:nvPr>
            <p:custDataLst>
              <p:tags r:id="rId85"/>
            </p:custDataLst>
          </p:nvPr>
        </p:nvSpPr>
        <p:spPr bwMode="auto">
          <a:xfrm>
            <a:off x="2370677" y="2056854"/>
            <a:ext cx="673899" cy="3398802"/>
          </a:xfrm>
          <a:prstGeom prst="roundRect">
            <a:avLst>
              <a:gd name="adj" fmla="val 12495"/>
            </a:avLst>
          </a:prstGeom>
          <a:gradFill rotWithShape="0">
            <a:gsLst>
              <a:gs pos="0">
                <a:srgbClr val="316501"/>
              </a:gs>
              <a:gs pos="100000">
                <a:srgbClr val="316501">
                  <a:gamma/>
                  <a:tint val="40000"/>
                  <a:invGamma/>
                </a:srgbClr>
              </a:gs>
            </a:gsLst>
            <a:lin ang="0" scaled="1"/>
          </a:gra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181" name="Rectangle 37"/>
          <p:cNvSpPr>
            <a:spLocks noChangeArrowheads="1"/>
          </p:cNvSpPr>
          <p:nvPr>
            <p:custDataLst>
              <p:tags r:id="rId86"/>
            </p:custDataLst>
          </p:nvPr>
        </p:nvSpPr>
        <p:spPr bwMode="auto">
          <a:xfrm>
            <a:off x="2325530" y="2107118"/>
            <a:ext cx="797936" cy="24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commun</a:t>
            </a:r>
          </a:p>
        </p:txBody>
      </p:sp>
      <p:sp>
        <p:nvSpPr>
          <p:cNvPr id="6182" name="Oval 38"/>
          <p:cNvSpPr>
            <a:spLocks noChangeArrowheads="1"/>
          </p:cNvSpPr>
          <p:nvPr>
            <p:custDataLst>
              <p:tags r:id="rId87"/>
            </p:custDataLst>
          </p:nvPr>
        </p:nvSpPr>
        <p:spPr bwMode="auto">
          <a:xfrm>
            <a:off x="2842407" y="2304903"/>
            <a:ext cx="84861" cy="102914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183" name="Oval 39"/>
          <p:cNvSpPr>
            <a:spLocks noChangeArrowheads="1"/>
          </p:cNvSpPr>
          <p:nvPr>
            <p:custDataLst>
              <p:tags r:id="rId88"/>
            </p:custDataLst>
          </p:nvPr>
        </p:nvSpPr>
        <p:spPr bwMode="auto">
          <a:xfrm>
            <a:off x="2842407" y="2698464"/>
            <a:ext cx="84861" cy="102914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184" name="Oval 40"/>
          <p:cNvSpPr>
            <a:spLocks noChangeArrowheads="1"/>
          </p:cNvSpPr>
          <p:nvPr>
            <p:custDataLst>
              <p:tags r:id="rId89"/>
            </p:custDataLst>
          </p:nvPr>
        </p:nvSpPr>
        <p:spPr bwMode="auto">
          <a:xfrm>
            <a:off x="2842407" y="3092025"/>
            <a:ext cx="84861" cy="102914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185" name="Oval 41"/>
          <p:cNvSpPr>
            <a:spLocks noChangeArrowheads="1"/>
          </p:cNvSpPr>
          <p:nvPr>
            <p:custDataLst>
              <p:tags r:id="rId90"/>
            </p:custDataLst>
          </p:nvPr>
        </p:nvSpPr>
        <p:spPr bwMode="auto">
          <a:xfrm>
            <a:off x="2849894" y="3485586"/>
            <a:ext cx="84861" cy="102914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186" name="Oval 42"/>
          <p:cNvSpPr>
            <a:spLocks noChangeArrowheads="1"/>
          </p:cNvSpPr>
          <p:nvPr>
            <p:custDataLst>
              <p:tags r:id="rId91"/>
            </p:custDataLst>
          </p:nvPr>
        </p:nvSpPr>
        <p:spPr bwMode="auto">
          <a:xfrm>
            <a:off x="2849894" y="3879147"/>
            <a:ext cx="84861" cy="102914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187" name="Oval 43"/>
          <p:cNvSpPr>
            <a:spLocks noChangeArrowheads="1"/>
          </p:cNvSpPr>
          <p:nvPr>
            <p:custDataLst>
              <p:tags r:id="rId92"/>
            </p:custDataLst>
          </p:nvPr>
        </p:nvSpPr>
        <p:spPr bwMode="auto">
          <a:xfrm>
            <a:off x="2849894" y="4272708"/>
            <a:ext cx="84861" cy="102914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188" name="Oval 44"/>
          <p:cNvSpPr>
            <a:spLocks noChangeArrowheads="1"/>
          </p:cNvSpPr>
          <p:nvPr>
            <p:custDataLst>
              <p:tags r:id="rId93"/>
            </p:custDataLst>
          </p:nvPr>
        </p:nvSpPr>
        <p:spPr bwMode="auto">
          <a:xfrm>
            <a:off x="2842407" y="5059833"/>
            <a:ext cx="84861" cy="102914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189" name="Oval 45"/>
          <p:cNvSpPr>
            <a:spLocks noChangeArrowheads="1"/>
          </p:cNvSpPr>
          <p:nvPr>
            <p:custDataLst>
              <p:tags r:id="rId94"/>
            </p:custDataLst>
          </p:nvPr>
        </p:nvSpPr>
        <p:spPr bwMode="auto">
          <a:xfrm>
            <a:off x="2849894" y="4666269"/>
            <a:ext cx="84861" cy="102914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190" name="Rectangle 46"/>
          <p:cNvSpPr>
            <a:spLocks noChangeArrowheads="1"/>
          </p:cNvSpPr>
          <p:nvPr>
            <p:custDataLst>
              <p:tags r:id="rId95"/>
            </p:custDataLst>
          </p:nvPr>
        </p:nvSpPr>
        <p:spPr bwMode="auto">
          <a:xfrm>
            <a:off x="2493325" y="2517758"/>
            <a:ext cx="554515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I0,0</a:t>
            </a:r>
          </a:p>
        </p:txBody>
      </p:sp>
      <p:sp>
        <p:nvSpPr>
          <p:cNvPr id="6191" name="Rectangle 47"/>
          <p:cNvSpPr>
            <a:spLocks noChangeArrowheads="1"/>
          </p:cNvSpPr>
          <p:nvPr>
            <p:custDataLst>
              <p:tags r:id="rId96"/>
            </p:custDataLst>
          </p:nvPr>
        </p:nvSpPr>
        <p:spPr bwMode="auto">
          <a:xfrm>
            <a:off x="2493324" y="2920312"/>
            <a:ext cx="565915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I0,1</a:t>
            </a:r>
          </a:p>
        </p:txBody>
      </p:sp>
      <p:sp>
        <p:nvSpPr>
          <p:cNvPr id="6192" name="Rectangle 48"/>
          <p:cNvSpPr>
            <a:spLocks noChangeArrowheads="1"/>
          </p:cNvSpPr>
          <p:nvPr>
            <p:custDataLst>
              <p:tags r:id="rId97"/>
            </p:custDataLst>
          </p:nvPr>
        </p:nvSpPr>
        <p:spPr bwMode="auto">
          <a:xfrm>
            <a:off x="2493325" y="3307163"/>
            <a:ext cx="543418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I0,2</a:t>
            </a:r>
          </a:p>
        </p:txBody>
      </p:sp>
      <p:sp>
        <p:nvSpPr>
          <p:cNvPr id="6193" name="Rectangle 49"/>
          <p:cNvSpPr>
            <a:spLocks noChangeArrowheads="1"/>
          </p:cNvSpPr>
          <p:nvPr>
            <p:custDataLst>
              <p:tags r:id="rId98"/>
            </p:custDataLst>
          </p:nvPr>
        </p:nvSpPr>
        <p:spPr bwMode="auto">
          <a:xfrm>
            <a:off x="2493325" y="3694014"/>
            <a:ext cx="543418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I0,3</a:t>
            </a:r>
          </a:p>
        </p:txBody>
      </p:sp>
      <p:sp>
        <p:nvSpPr>
          <p:cNvPr id="6194" name="Rectangle 50"/>
          <p:cNvSpPr>
            <a:spLocks noChangeArrowheads="1"/>
          </p:cNvSpPr>
          <p:nvPr>
            <p:custDataLst>
              <p:tags r:id="rId99"/>
            </p:custDataLst>
          </p:nvPr>
        </p:nvSpPr>
        <p:spPr bwMode="auto">
          <a:xfrm>
            <a:off x="2493325" y="4080865"/>
            <a:ext cx="543418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I0,4</a:t>
            </a:r>
          </a:p>
        </p:txBody>
      </p:sp>
      <p:sp>
        <p:nvSpPr>
          <p:cNvPr id="6195" name="Rectangle 51"/>
          <p:cNvSpPr>
            <a:spLocks noChangeArrowheads="1"/>
          </p:cNvSpPr>
          <p:nvPr>
            <p:custDataLst>
              <p:tags r:id="rId100"/>
            </p:custDataLst>
          </p:nvPr>
        </p:nvSpPr>
        <p:spPr bwMode="auto">
          <a:xfrm>
            <a:off x="2493325" y="4467716"/>
            <a:ext cx="543418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I0,5</a:t>
            </a:r>
          </a:p>
        </p:txBody>
      </p:sp>
      <p:sp>
        <p:nvSpPr>
          <p:cNvPr id="6196" name="Rectangle 52"/>
          <p:cNvSpPr>
            <a:spLocks noChangeArrowheads="1"/>
          </p:cNvSpPr>
          <p:nvPr>
            <p:custDataLst>
              <p:tags r:id="rId101"/>
            </p:custDataLst>
          </p:nvPr>
        </p:nvSpPr>
        <p:spPr bwMode="auto">
          <a:xfrm>
            <a:off x="2493325" y="4854568"/>
            <a:ext cx="543418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I0,6</a:t>
            </a:r>
          </a:p>
        </p:txBody>
      </p:sp>
      <p:sp>
        <p:nvSpPr>
          <p:cNvPr id="6201" name="Freeform 57"/>
          <p:cNvSpPr>
            <a:spLocks/>
          </p:cNvSpPr>
          <p:nvPr>
            <p:custDataLst>
              <p:tags r:id="rId102"/>
            </p:custDataLst>
          </p:nvPr>
        </p:nvSpPr>
        <p:spPr bwMode="auto">
          <a:xfrm>
            <a:off x="2942242" y="2365595"/>
            <a:ext cx="816165" cy="2745695"/>
          </a:xfrm>
          <a:custGeom>
            <a:avLst/>
            <a:gdLst>
              <a:gd name="T0" fmla="*/ 0 w 327"/>
              <a:gd name="T1" fmla="*/ 0 h 1045"/>
              <a:gd name="T2" fmla="*/ 326 w 327"/>
              <a:gd name="T3" fmla="*/ 0 h 1045"/>
              <a:gd name="T4" fmla="*/ 326 w 327"/>
              <a:gd name="T5" fmla="*/ 1044 h 1045"/>
              <a:gd name="T6" fmla="*/ 0 w 327"/>
              <a:gd name="T7" fmla="*/ 1044 h 10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27" h="1045">
                <a:moveTo>
                  <a:pt x="0" y="0"/>
                </a:moveTo>
                <a:lnTo>
                  <a:pt x="326" y="0"/>
                </a:lnTo>
                <a:lnTo>
                  <a:pt x="326" y="1044"/>
                </a:lnTo>
                <a:lnTo>
                  <a:pt x="0" y="1044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202" name="Line 58"/>
          <p:cNvSpPr>
            <a:spLocks noChangeShapeType="1"/>
          </p:cNvSpPr>
          <p:nvPr>
            <p:custDataLst>
              <p:tags r:id="rId103"/>
            </p:custDataLst>
          </p:nvPr>
        </p:nvSpPr>
        <p:spPr bwMode="auto">
          <a:xfrm>
            <a:off x="2892324" y="2749543"/>
            <a:ext cx="863587" cy="132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203" name="Line 59"/>
          <p:cNvSpPr>
            <a:spLocks noChangeShapeType="1"/>
          </p:cNvSpPr>
          <p:nvPr>
            <p:custDataLst>
              <p:tags r:id="rId104"/>
            </p:custDataLst>
          </p:nvPr>
        </p:nvSpPr>
        <p:spPr bwMode="auto">
          <a:xfrm>
            <a:off x="2887333" y="3143482"/>
            <a:ext cx="858815" cy="9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204" name="Line 60"/>
          <p:cNvSpPr>
            <a:spLocks noChangeShapeType="1"/>
          </p:cNvSpPr>
          <p:nvPr>
            <p:custDataLst>
              <p:tags r:id="rId105"/>
            </p:custDataLst>
          </p:nvPr>
        </p:nvSpPr>
        <p:spPr bwMode="auto">
          <a:xfrm>
            <a:off x="2914788" y="3537043"/>
            <a:ext cx="841123" cy="1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205" name="Line 61"/>
          <p:cNvSpPr>
            <a:spLocks noChangeShapeType="1"/>
          </p:cNvSpPr>
          <p:nvPr>
            <p:custDataLst>
              <p:tags r:id="rId106"/>
            </p:custDataLst>
          </p:nvPr>
        </p:nvSpPr>
        <p:spPr bwMode="auto">
          <a:xfrm>
            <a:off x="2914788" y="3937012"/>
            <a:ext cx="841123" cy="132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206" name="Line 62"/>
          <p:cNvSpPr>
            <a:spLocks noChangeShapeType="1"/>
          </p:cNvSpPr>
          <p:nvPr>
            <p:custDataLst>
              <p:tags r:id="rId107"/>
            </p:custDataLst>
          </p:nvPr>
        </p:nvSpPr>
        <p:spPr bwMode="auto">
          <a:xfrm>
            <a:off x="2914788" y="4318322"/>
            <a:ext cx="84112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207" name="Line 63"/>
          <p:cNvSpPr>
            <a:spLocks noChangeShapeType="1"/>
          </p:cNvSpPr>
          <p:nvPr>
            <p:custDataLst>
              <p:tags r:id="rId108"/>
            </p:custDataLst>
          </p:nvPr>
        </p:nvSpPr>
        <p:spPr bwMode="auto">
          <a:xfrm>
            <a:off x="2892324" y="4725137"/>
            <a:ext cx="863587" cy="55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208" name="Oval 64"/>
          <p:cNvSpPr>
            <a:spLocks noChangeArrowheads="1"/>
          </p:cNvSpPr>
          <p:nvPr>
            <p:custDataLst>
              <p:tags r:id="rId109"/>
            </p:custDataLst>
          </p:nvPr>
        </p:nvSpPr>
        <p:spPr bwMode="auto">
          <a:xfrm>
            <a:off x="3265537" y="2629477"/>
            <a:ext cx="224633" cy="240133"/>
          </a:xfrm>
          <a:prstGeom prst="ellipse">
            <a:avLst/>
          </a:prstGeom>
          <a:gradFill rotWithShape="0">
            <a:gsLst>
              <a:gs pos="0">
                <a:srgbClr val="F6BF69">
                  <a:gamma/>
                  <a:shade val="20000"/>
                  <a:invGamma/>
                </a:srgbClr>
              </a:gs>
              <a:gs pos="100000">
                <a:srgbClr val="F6BF69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210" name="Oval 66"/>
          <p:cNvSpPr>
            <a:spLocks noChangeArrowheads="1"/>
          </p:cNvSpPr>
          <p:nvPr>
            <p:custDataLst>
              <p:tags r:id="rId110"/>
            </p:custDataLst>
          </p:nvPr>
        </p:nvSpPr>
        <p:spPr bwMode="auto">
          <a:xfrm>
            <a:off x="3265537" y="3413207"/>
            <a:ext cx="224633" cy="242772"/>
          </a:xfrm>
          <a:prstGeom prst="ellipse">
            <a:avLst/>
          </a:prstGeom>
          <a:gradFill rotWithShape="0">
            <a:gsLst>
              <a:gs pos="0">
                <a:srgbClr val="F6BF69">
                  <a:gamma/>
                  <a:shade val="20000"/>
                  <a:invGamma/>
                </a:srgbClr>
              </a:gs>
              <a:gs pos="100000">
                <a:srgbClr val="F6BF69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211" name="Oval 67"/>
          <p:cNvSpPr>
            <a:spLocks noChangeArrowheads="1"/>
          </p:cNvSpPr>
          <p:nvPr>
            <p:custDataLst>
              <p:tags r:id="rId111"/>
            </p:custDataLst>
          </p:nvPr>
        </p:nvSpPr>
        <p:spPr bwMode="auto">
          <a:xfrm>
            <a:off x="3265537" y="3816946"/>
            <a:ext cx="224633" cy="240133"/>
          </a:xfrm>
          <a:prstGeom prst="ellipse">
            <a:avLst/>
          </a:prstGeom>
          <a:gradFill rotWithShape="0">
            <a:gsLst>
              <a:gs pos="0">
                <a:srgbClr val="F6BF69">
                  <a:gamma/>
                  <a:shade val="20000"/>
                  <a:invGamma/>
                </a:srgbClr>
              </a:gs>
              <a:gs pos="100000">
                <a:srgbClr val="F6BF69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212" name="Oval 68"/>
          <p:cNvSpPr>
            <a:spLocks noChangeArrowheads="1"/>
          </p:cNvSpPr>
          <p:nvPr>
            <p:custDataLst>
              <p:tags r:id="rId112"/>
            </p:custDataLst>
          </p:nvPr>
        </p:nvSpPr>
        <p:spPr bwMode="auto">
          <a:xfrm>
            <a:off x="3265537" y="4186381"/>
            <a:ext cx="224633" cy="242772"/>
          </a:xfrm>
          <a:prstGeom prst="ellipse">
            <a:avLst/>
          </a:prstGeom>
          <a:gradFill rotWithShape="0">
            <a:gsLst>
              <a:gs pos="0">
                <a:srgbClr val="F6BF69">
                  <a:gamma/>
                  <a:shade val="20000"/>
                  <a:invGamma/>
                </a:srgbClr>
              </a:gs>
              <a:gs pos="100000">
                <a:srgbClr val="F6BF69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214" name="Oval 70"/>
          <p:cNvSpPr>
            <a:spLocks noChangeArrowheads="1"/>
          </p:cNvSpPr>
          <p:nvPr>
            <p:custDataLst>
              <p:tags r:id="rId113"/>
            </p:custDataLst>
          </p:nvPr>
        </p:nvSpPr>
        <p:spPr bwMode="auto">
          <a:xfrm>
            <a:off x="3265537" y="4991221"/>
            <a:ext cx="224633" cy="242772"/>
          </a:xfrm>
          <a:prstGeom prst="ellipse">
            <a:avLst/>
          </a:prstGeom>
          <a:gradFill rotWithShape="0">
            <a:gsLst>
              <a:gs pos="0">
                <a:srgbClr val="F6BF69">
                  <a:gamma/>
                  <a:shade val="20000"/>
                  <a:invGamma/>
                </a:srgbClr>
              </a:gs>
              <a:gs pos="100000">
                <a:srgbClr val="F6BF69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6217" name="Group 73"/>
          <p:cNvGrpSpPr>
            <a:grpSpLocks/>
          </p:cNvGrpSpPr>
          <p:nvPr>
            <p:custDataLst>
              <p:tags r:id="rId114"/>
            </p:custDataLst>
          </p:nvPr>
        </p:nvGrpSpPr>
        <p:grpSpPr bwMode="auto">
          <a:xfrm>
            <a:off x="3291744" y="5022887"/>
            <a:ext cx="172219" cy="184717"/>
            <a:chOff x="1885" y="2168"/>
            <a:chExt cx="69" cy="70"/>
          </a:xfrm>
        </p:grpSpPr>
        <p:sp>
          <p:nvSpPr>
            <p:cNvPr id="6215" name="Line 71"/>
            <p:cNvSpPr>
              <a:spLocks noChangeShapeType="1"/>
            </p:cNvSpPr>
            <p:nvPr/>
          </p:nvSpPr>
          <p:spPr bwMode="auto">
            <a:xfrm>
              <a:off x="1885" y="2168"/>
              <a:ext cx="69" cy="7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6" name="Line 72"/>
            <p:cNvSpPr>
              <a:spLocks noChangeShapeType="1"/>
            </p:cNvSpPr>
            <p:nvPr/>
          </p:nvSpPr>
          <p:spPr bwMode="auto">
            <a:xfrm flipV="1">
              <a:off x="1885" y="2168"/>
              <a:ext cx="69" cy="7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4" name="Groupe 3"/>
          <p:cNvGrpSpPr/>
          <p:nvPr>
            <p:custDataLst>
              <p:tags r:id="rId115"/>
            </p:custDataLst>
          </p:nvPr>
        </p:nvGrpSpPr>
        <p:grpSpPr>
          <a:xfrm>
            <a:off x="3265537" y="4609087"/>
            <a:ext cx="224633" cy="240133"/>
            <a:chOff x="3189337" y="4621787"/>
            <a:chExt cx="224633" cy="240133"/>
          </a:xfrm>
        </p:grpSpPr>
        <p:sp>
          <p:nvSpPr>
            <p:cNvPr id="6213" name="Oval 69"/>
            <p:cNvSpPr>
              <a:spLocks noChangeArrowheads="1"/>
            </p:cNvSpPr>
            <p:nvPr/>
          </p:nvSpPr>
          <p:spPr bwMode="auto">
            <a:xfrm>
              <a:off x="3189337" y="4621787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20" name="Group 76"/>
            <p:cNvGrpSpPr>
              <a:grpSpLocks/>
            </p:cNvGrpSpPr>
            <p:nvPr/>
          </p:nvGrpSpPr>
          <p:grpSpPr bwMode="auto">
            <a:xfrm>
              <a:off x="3216792" y="4650814"/>
              <a:ext cx="172219" cy="187356"/>
              <a:chOff x="1885" y="2027"/>
              <a:chExt cx="69" cy="71"/>
            </a:xfrm>
          </p:grpSpPr>
          <p:sp>
            <p:nvSpPr>
              <p:cNvPr id="6218" name="Line 74"/>
              <p:cNvSpPr>
                <a:spLocks noChangeShapeType="1"/>
              </p:cNvSpPr>
              <p:nvPr/>
            </p:nvSpPr>
            <p:spPr bwMode="auto">
              <a:xfrm>
                <a:off x="1885" y="2027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9" name="Line 75"/>
              <p:cNvSpPr>
                <a:spLocks noChangeShapeType="1"/>
              </p:cNvSpPr>
              <p:nvPr/>
            </p:nvSpPr>
            <p:spPr bwMode="auto">
              <a:xfrm flipV="1">
                <a:off x="1885" y="2027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  <p:grpSp>
        <p:nvGrpSpPr>
          <p:cNvPr id="6223" name="Group 79"/>
          <p:cNvGrpSpPr>
            <a:grpSpLocks/>
          </p:cNvGrpSpPr>
          <p:nvPr>
            <p:custDataLst>
              <p:tags r:id="rId116"/>
            </p:custDataLst>
          </p:nvPr>
        </p:nvGrpSpPr>
        <p:grpSpPr bwMode="auto">
          <a:xfrm>
            <a:off x="3291744" y="4218047"/>
            <a:ext cx="172219" cy="184717"/>
            <a:chOff x="1885" y="1863"/>
            <a:chExt cx="69" cy="70"/>
          </a:xfrm>
        </p:grpSpPr>
        <p:sp>
          <p:nvSpPr>
            <p:cNvPr id="6221" name="Line 77"/>
            <p:cNvSpPr>
              <a:spLocks noChangeShapeType="1"/>
            </p:cNvSpPr>
            <p:nvPr/>
          </p:nvSpPr>
          <p:spPr bwMode="auto">
            <a:xfrm>
              <a:off x="1885" y="1863"/>
              <a:ext cx="69" cy="7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22" name="Line 78"/>
            <p:cNvSpPr>
              <a:spLocks noChangeShapeType="1"/>
            </p:cNvSpPr>
            <p:nvPr/>
          </p:nvSpPr>
          <p:spPr bwMode="auto">
            <a:xfrm flipV="1">
              <a:off x="1885" y="1863"/>
              <a:ext cx="69" cy="7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6226" name="Group 82"/>
          <p:cNvGrpSpPr>
            <a:grpSpLocks/>
          </p:cNvGrpSpPr>
          <p:nvPr>
            <p:custDataLst>
              <p:tags r:id="rId117"/>
            </p:custDataLst>
          </p:nvPr>
        </p:nvGrpSpPr>
        <p:grpSpPr bwMode="auto">
          <a:xfrm>
            <a:off x="3291744" y="3843335"/>
            <a:ext cx="172219" cy="187356"/>
            <a:chOff x="1885" y="1721"/>
            <a:chExt cx="69" cy="71"/>
          </a:xfrm>
        </p:grpSpPr>
        <p:sp>
          <p:nvSpPr>
            <p:cNvPr id="6224" name="Line 80"/>
            <p:cNvSpPr>
              <a:spLocks noChangeShapeType="1"/>
            </p:cNvSpPr>
            <p:nvPr/>
          </p:nvSpPr>
          <p:spPr bwMode="auto">
            <a:xfrm>
              <a:off x="1885" y="1721"/>
              <a:ext cx="69" cy="7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25" name="Line 81"/>
            <p:cNvSpPr>
              <a:spLocks noChangeShapeType="1"/>
            </p:cNvSpPr>
            <p:nvPr/>
          </p:nvSpPr>
          <p:spPr bwMode="auto">
            <a:xfrm flipV="1">
              <a:off x="1885" y="1724"/>
              <a:ext cx="69" cy="6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6229" name="Group 85"/>
          <p:cNvGrpSpPr>
            <a:grpSpLocks/>
          </p:cNvGrpSpPr>
          <p:nvPr>
            <p:custDataLst>
              <p:tags r:id="rId118"/>
            </p:custDataLst>
          </p:nvPr>
        </p:nvGrpSpPr>
        <p:grpSpPr bwMode="auto">
          <a:xfrm>
            <a:off x="3291744" y="3434317"/>
            <a:ext cx="172219" cy="184717"/>
            <a:chOff x="1885" y="1566"/>
            <a:chExt cx="69" cy="70"/>
          </a:xfrm>
        </p:grpSpPr>
        <p:sp>
          <p:nvSpPr>
            <p:cNvPr id="6227" name="Line 83"/>
            <p:cNvSpPr>
              <a:spLocks noChangeShapeType="1"/>
            </p:cNvSpPr>
            <p:nvPr/>
          </p:nvSpPr>
          <p:spPr bwMode="auto">
            <a:xfrm>
              <a:off x="1885" y="1566"/>
              <a:ext cx="69" cy="7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28" name="Line 84"/>
            <p:cNvSpPr>
              <a:spLocks noChangeShapeType="1"/>
            </p:cNvSpPr>
            <p:nvPr/>
          </p:nvSpPr>
          <p:spPr bwMode="auto">
            <a:xfrm flipV="1">
              <a:off x="1885" y="1566"/>
              <a:ext cx="69" cy="7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3" name="Groupe 2"/>
          <p:cNvGrpSpPr/>
          <p:nvPr>
            <p:custDataLst>
              <p:tags r:id="rId119"/>
            </p:custDataLst>
          </p:nvPr>
        </p:nvGrpSpPr>
        <p:grpSpPr>
          <a:xfrm>
            <a:off x="3265537" y="3012516"/>
            <a:ext cx="224633" cy="242772"/>
            <a:chOff x="3189337" y="3076016"/>
            <a:chExt cx="224633" cy="242772"/>
          </a:xfrm>
        </p:grpSpPr>
        <p:sp>
          <p:nvSpPr>
            <p:cNvPr id="6209" name="Oval 65"/>
            <p:cNvSpPr>
              <a:spLocks noChangeArrowheads="1"/>
            </p:cNvSpPr>
            <p:nvPr/>
          </p:nvSpPr>
          <p:spPr bwMode="auto">
            <a:xfrm>
              <a:off x="3189337" y="3076016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32" name="Group 88"/>
            <p:cNvGrpSpPr>
              <a:grpSpLocks/>
            </p:cNvGrpSpPr>
            <p:nvPr/>
          </p:nvGrpSpPr>
          <p:grpSpPr bwMode="auto">
            <a:xfrm>
              <a:off x="3216792" y="3104465"/>
              <a:ext cx="172219" cy="184717"/>
              <a:chOff x="1885" y="1441"/>
              <a:chExt cx="69" cy="70"/>
            </a:xfrm>
          </p:grpSpPr>
          <p:sp>
            <p:nvSpPr>
              <p:cNvPr id="6230" name="Line 86"/>
              <p:cNvSpPr>
                <a:spLocks noChangeShapeType="1"/>
              </p:cNvSpPr>
              <p:nvPr/>
            </p:nvSpPr>
            <p:spPr bwMode="auto">
              <a:xfrm>
                <a:off x="1885" y="1441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31" name="Line 87"/>
              <p:cNvSpPr>
                <a:spLocks noChangeShapeType="1"/>
              </p:cNvSpPr>
              <p:nvPr/>
            </p:nvSpPr>
            <p:spPr bwMode="auto">
              <a:xfrm flipV="1">
                <a:off x="1885" y="1441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  <p:grpSp>
        <p:nvGrpSpPr>
          <p:cNvPr id="6235" name="Group 91"/>
          <p:cNvGrpSpPr>
            <a:grpSpLocks/>
          </p:cNvGrpSpPr>
          <p:nvPr>
            <p:custDataLst>
              <p:tags r:id="rId120"/>
            </p:custDataLst>
          </p:nvPr>
        </p:nvGrpSpPr>
        <p:grpSpPr bwMode="auto">
          <a:xfrm>
            <a:off x="3291744" y="2647949"/>
            <a:ext cx="172219" cy="187356"/>
            <a:chOff x="1885" y="1268"/>
            <a:chExt cx="69" cy="71"/>
          </a:xfrm>
        </p:grpSpPr>
        <p:sp>
          <p:nvSpPr>
            <p:cNvPr id="6233" name="Line 89"/>
            <p:cNvSpPr>
              <a:spLocks noChangeShapeType="1"/>
            </p:cNvSpPr>
            <p:nvPr/>
          </p:nvSpPr>
          <p:spPr bwMode="auto">
            <a:xfrm>
              <a:off x="1885" y="1268"/>
              <a:ext cx="69" cy="7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34" name="Line 90"/>
            <p:cNvSpPr>
              <a:spLocks noChangeShapeType="1"/>
            </p:cNvSpPr>
            <p:nvPr/>
          </p:nvSpPr>
          <p:spPr bwMode="auto">
            <a:xfrm flipV="1">
              <a:off x="1885" y="1268"/>
              <a:ext cx="69" cy="7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142" name="Freeform 245"/>
          <p:cNvSpPr>
            <a:spLocks/>
          </p:cNvSpPr>
          <p:nvPr>
            <p:custDataLst>
              <p:tags r:id="rId121"/>
            </p:custDataLst>
          </p:nvPr>
        </p:nvSpPr>
        <p:spPr bwMode="auto">
          <a:xfrm>
            <a:off x="45026" y="2589671"/>
            <a:ext cx="2839473" cy="170305"/>
          </a:xfrm>
          <a:custGeom>
            <a:avLst/>
            <a:gdLst>
              <a:gd name="T0" fmla="*/ 942 w 943"/>
              <a:gd name="T1" fmla="*/ 0 h 1"/>
              <a:gd name="T2" fmla="*/ 0 w 943"/>
              <a:gd name="T3" fmla="*/ 0 h 1"/>
              <a:gd name="connsiteX0" fmla="*/ 9989 w 9989"/>
              <a:gd name="connsiteY0" fmla="*/ 0 h 70"/>
              <a:gd name="connsiteX1" fmla="*/ 4638 w 9989"/>
              <a:gd name="connsiteY1" fmla="*/ 70 h 70"/>
              <a:gd name="connsiteX2" fmla="*/ 0 w 9989"/>
              <a:gd name="connsiteY2" fmla="*/ 0 h 70"/>
              <a:gd name="connsiteX0" fmla="*/ 10000 w 10000"/>
              <a:gd name="connsiteY0" fmla="*/ 0 h 33218"/>
              <a:gd name="connsiteX1" fmla="*/ 4643 w 10000"/>
              <a:gd name="connsiteY1" fmla="*/ 10000 h 33218"/>
              <a:gd name="connsiteX2" fmla="*/ 0 w 10000"/>
              <a:gd name="connsiteY2" fmla="*/ 0 h 33218"/>
              <a:gd name="connsiteX0" fmla="*/ 10000 w 10000"/>
              <a:gd name="connsiteY0" fmla="*/ 0 h 93111"/>
              <a:gd name="connsiteX1" fmla="*/ 4643 w 10000"/>
              <a:gd name="connsiteY1" fmla="*/ 10000 h 93111"/>
              <a:gd name="connsiteX2" fmla="*/ 0 w 10000"/>
              <a:gd name="connsiteY2" fmla="*/ 0 h 93111"/>
              <a:gd name="connsiteX0" fmla="*/ 10000 w 10000"/>
              <a:gd name="connsiteY0" fmla="*/ 0 h 817299"/>
              <a:gd name="connsiteX1" fmla="*/ 4643 w 10000"/>
              <a:gd name="connsiteY1" fmla="*/ 10000 h 817299"/>
              <a:gd name="connsiteX2" fmla="*/ 0 w 10000"/>
              <a:gd name="connsiteY2" fmla="*/ 0 h 817299"/>
              <a:gd name="connsiteX0" fmla="*/ 10000 w 10000"/>
              <a:gd name="connsiteY0" fmla="*/ 0 h 1766379"/>
              <a:gd name="connsiteX1" fmla="*/ 4940 w 10000"/>
              <a:gd name="connsiteY1" fmla="*/ 1766379 h 1766379"/>
              <a:gd name="connsiteX2" fmla="*/ 4643 w 10000"/>
              <a:gd name="connsiteY2" fmla="*/ 10000 h 1766379"/>
              <a:gd name="connsiteX3" fmla="*/ 0 w 10000"/>
              <a:gd name="connsiteY3" fmla="*/ 0 h 1766379"/>
              <a:gd name="connsiteX0" fmla="*/ 10000 w 10000"/>
              <a:gd name="connsiteY0" fmla="*/ 0 h 1766379"/>
              <a:gd name="connsiteX1" fmla="*/ 4940 w 10000"/>
              <a:gd name="connsiteY1" fmla="*/ 1766379 h 1766379"/>
              <a:gd name="connsiteX2" fmla="*/ 4643 w 10000"/>
              <a:gd name="connsiteY2" fmla="*/ 10000 h 1766379"/>
              <a:gd name="connsiteX3" fmla="*/ 0 w 10000"/>
              <a:gd name="connsiteY3" fmla="*/ 0 h 1766379"/>
              <a:gd name="connsiteX0" fmla="*/ 10000 w 10000"/>
              <a:gd name="connsiteY0" fmla="*/ 0 h 1766379"/>
              <a:gd name="connsiteX1" fmla="*/ 4940 w 10000"/>
              <a:gd name="connsiteY1" fmla="*/ 1766379 h 1766379"/>
              <a:gd name="connsiteX2" fmla="*/ 4643 w 10000"/>
              <a:gd name="connsiteY2" fmla="*/ 10000 h 1766379"/>
              <a:gd name="connsiteX3" fmla="*/ 0 w 10000"/>
              <a:gd name="connsiteY3" fmla="*/ 0 h 1766379"/>
              <a:gd name="connsiteX0" fmla="*/ 10000 w 10000"/>
              <a:gd name="connsiteY0" fmla="*/ 0 h 1901484"/>
              <a:gd name="connsiteX1" fmla="*/ 4616 w 10000"/>
              <a:gd name="connsiteY1" fmla="*/ 1901484 h 1901484"/>
              <a:gd name="connsiteX2" fmla="*/ 4643 w 10000"/>
              <a:gd name="connsiteY2" fmla="*/ 10000 h 1901484"/>
              <a:gd name="connsiteX3" fmla="*/ 0 w 10000"/>
              <a:gd name="connsiteY3" fmla="*/ 0 h 1901484"/>
              <a:gd name="connsiteX0" fmla="*/ 10054 w 10054"/>
              <a:gd name="connsiteY0" fmla="*/ 1418606 h 1901484"/>
              <a:gd name="connsiteX1" fmla="*/ 4616 w 10054"/>
              <a:gd name="connsiteY1" fmla="*/ 1901484 h 1901484"/>
              <a:gd name="connsiteX2" fmla="*/ 4643 w 10054"/>
              <a:gd name="connsiteY2" fmla="*/ 10000 h 1901484"/>
              <a:gd name="connsiteX3" fmla="*/ 0 w 10054"/>
              <a:gd name="connsiteY3" fmla="*/ 0 h 1901484"/>
              <a:gd name="connsiteX0" fmla="*/ 10054 w 10054"/>
              <a:gd name="connsiteY0" fmla="*/ 1418606 h 1631273"/>
              <a:gd name="connsiteX1" fmla="*/ 4670 w 10054"/>
              <a:gd name="connsiteY1" fmla="*/ 1631273 h 1631273"/>
              <a:gd name="connsiteX2" fmla="*/ 4643 w 10054"/>
              <a:gd name="connsiteY2" fmla="*/ 10000 h 1631273"/>
              <a:gd name="connsiteX3" fmla="*/ 0 w 10054"/>
              <a:gd name="connsiteY3" fmla="*/ 0 h 1631273"/>
              <a:gd name="connsiteX0" fmla="*/ 10054 w 10054"/>
              <a:gd name="connsiteY0" fmla="*/ 1418606 h 1631273"/>
              <a:gd name="connsiteX1" fmla="*/ 4619 w 10054"/>
              <a:gd name="connsiteY1" fmla="*/ 1631273 h 1631273"/>
              <a:gd name="connsiteX2" fmla="*/ 4643 w 10054"/>
              <a:gd name="connsiteY2" fmla="*/ 10000 h 1631273"/>
              <a:gd name="connsiteX3" fmla="*/ 0 w 10054"/>
              <a:gd name="connsiteY3" fmla="*/ 0 h 1631273"/>
              <a:gd name="connsiteX0" fmla="*/ 10054 w 10054"/>
              <a:gd name="connsiteY0" fmla="*/ 1418606 h 1631273"/>
              <a:gd name="connsiteX1" fmla="*/ 4619 w 10054"/>
              <a:gd name="connsiteY1" fmla="*/ 1631273 h 1631273"/>
              <a:gd name="connsiteX2" fmla="*/ 4643 w 10054"/>
              <a:gd name="connsiteY2" fmla="*/ 10000 h 1631273"/>
              <a:gd name="connsiteX3" fmla="*/ 0 w 10054"/>
              <a:gd name="connsiteY3" fmla="*/ 0 h 1631273"/>
              <a:gd name="connsiteX0" fmla="*/ 10054 w 10054"/>
              <a:gd name="connsiteY0" fmla="*/ 1418606 h 1631273"/>
              <a:gd name="connsiteX1" fmla="*/ 4619 w 10054"/>
              <a:gd name="connsiteY1" fmla="*/ 1631273 h 1631273"/>
              <a:gd name="connsiteX2" fmla="*/ 4643 w 10054"/>
              <a:gd name="connsiteY2" fmla="*/ 10000 h 1631273"/>
              <a:gd name="connsiteX3" fmla="*/ 0 w 10054"/>
              <a:gd name="connsiteY3" fmla="*/ 0 h 1631273"/>
              <a:gd name="connsiteX0" fmla="*/ 10054 w 10054"/>
              <a:gd name="connsiteY0" fmla="*/ 1418606 h 1509785"/>
              <a:gd name="connsiteX1" fmla="*/ 4619 w 10054"/>
              <a:gd name="connsiteY1" fmla="*/ 1504616 h 1509785"/>
              <a:gd name="connsiteX2" fmla="*/ 4643 w 10054"/>
              <a:gd name="connsiteY2" fmla="*/ 10000 h 1509785"/>
              <a:gd name="connsiteX3" fmla="*/ 0 w 10054"/>
              <a:gd name="connsiteY3" fmla="*/ 0 h 1509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54" h="1509785">
                <a:moveTo>
                  <a:pt x="10054" y="1418606"/>
                </a:moveTo>
                <a:cubicBezTo>
                  <a:pt x="9247" y="1544121"/>
                  <a:pt x="5512" y="1502949"/>
                  <a:pt x="4619" y="1504616"/>
                </a:cubicBezTo>
                <a:cubicBezTo>
                  <a:pt x="4643" y="-452746"/>
                  <a:pt x="4619" y="963033"/>
                  <a:pt x="4643" y="10000"/>
                </a:cubicBezTo>
                <a:cubicBezTo>
                  <a:pt x="3492" y="33776"/>
                  <a:pt x="3334" y="0"/>
                  <a:pt x="0" y="0"/>
                </a:cubicBez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9" name="Freeform 248"/>
          <p:cNvSpPr>
            <a:spLocks/>
          </p:cNvSpPr>
          <p:nvPr>
            <p:custDataLst>
              <p:tags r:id="rId122"/>
            </p:custDataLst>
          </p:nvPr>
        </p:nvSpPr>
        <p:spPr bwMode="auto">
          <a:xfrm>
            <a:off x="46080" y="3154603"/>
            <a:ext cx="2813725" cy="6352"/>
          </a:xfrm>
          <a:custGeom>
            <a:avLst/>
            <a:gdLst>
              <a:gd name="T0" fmla="*/ 944 w 945"/>
              <a:gd name="T1" fmla="*/ 0 h 1"/>
              <a:gd name="T2" fmla="*/ 0 w 945"/>
              <a:gd name="T3" fmla="*/ 0 h 1"/>
              <a:gd name="connsiteX0" fmla="*/ 12057 w 12057"/>
              <a:gd name="connsiteY0" fmla="*/ 0 h 830"/>
              <a:gd name="connsiteX1" fmla="*/ 0 w 12057"/>
              <a:gd name="connsiteY1" fmla="*/ 830 h 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057" h="830">
                <a:moveTo>
                  <a:pt x="12057" y="0"/>
                </a:moveTo>
                <a:cubicBezTo>
                  <a:pt x="8727" y="0"/>
                  <a:pt x="3330" y="830"/>
                  <a:pt x="0" y="830"/>
                </a:cubicBez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0" name="Freeform 249"/>
          <p:cNvSpPr>
            <a:spLocks/>
          </p:cNvSpPr>
          <p:nvPr>
            <p:custDataLst>
              <p:tags r:id="rId123"/>
            </p:custDataLst>
          </p:nvPr>
        </p:nvSpPr>
        <p:spPr bwMode="auto">
          <a:xfrm>
            <a:off x="48812" y="3527423"/>
            <a:ext cx="2835916" cy="176472"/>
          </a:xfrm>
          <a:custGeom>
            <a:avLst/>
            <a:gdLst>
              <a:gd name="T0" fmla="*/ 948 w 949"/>
              <a:gd name="T1" fmla="*/ 0 h 1"/>
              <a:gd name="T2" fmla="*/ 0 w 949"/>
              <a:gd name="T3" fmla="*/ 0 h 1"/>
              <a:gd name="connsiteX0" fmla="*/ 9989 w 9989"/>
              <a:gd name="connsiteY0" fmla="*/ 31065 h 31065"/>
              <a:gd name="connsiteX1" fmla="*/ 1939 w 9989"/>
              <a:gd name="connsiteY1" fmla="*/ 0 h 31065"/>
              <a:gd name="connsiteX2" fmla="*/ 0 w 9989"/>
              <a:gd name="connsiteY2" fmla="*/ 31065 h 31065"/>
              <a:gd name="connsiteX0" fmla="*/ 10000 w 10000"/>
              <a:gd name="connsiteY0" fmla="*/ 10000 h 240128"/>
              <a:gd name="connsiteX1" fmla="*/ 1941 w 10000"/>
              <a:gd name="connsiteY1" fmla="*/ 0 h 240128"/>
              <a:gd name="connsiteX2" fmla="*/ 1968 w 10000"/>
              <a:gd name="connsiteY2" fmla="*/ 240120 h 240128"/>
              <a:gd name="connsiteX3" fmla="*/ 0 w 10000"/>
              <a:gd name="connsiteY3" fmla="*/ 10000 h 240128"/>
              <a:gd name="connsiteX0" fmla="*/ 11986 w 11986"/>
              <a:gd name="connsiteY0" fmla="*/ 10000 h 240248"/>
              <a:gd name="connsiteX1" fmla="*/ 3927 w 11986"/>
              <a:gd name="connsiteY1" fmla="*/ 0 h 240248"/>
              <a:gd name="connsiteX2" fmla="*/ 3954 w 11986"/>
              <a:gd name="connsiteY2" fmla="*/ 240120 h 240248"/>
              <a:gd name="connsiteX3" fmla="*/ 0 w 11986"/>
              <a:gd name="connsiteY3" fmla="*/ 226882 h 240248"/>
              <a:gd name="connsiteX0" fmla="*/ 11986 w 11986"/>
              <a:gd name="connsiteY0" fmla="*/ 10000 h 226883"/>
              <a:gd name="connsiteX1" fmla="*/ 3927 w 11986"/>
              <a:gd name="connsiteY1" fmla="*/ 0 h 226883"/>
              <a:gd name="connsiteX2" fmla="*/ 3954 w 11986"/>
              <a:gd name="connsiteY2" fmla="*/ 209137 h 226883"/>
              <a:gd name="connsiteX3" fmla="*/ 0 w 11986"/>
              <a:gd name="connsiteY3" fmla="*/ 226882 h 226883"/>
              <a:gd name="connsiteX0" fmla="*/ 11986 w 11986"/>
              <a:gd name="connsiteY0" fmla="*/ 10000 h 226882"/>
              <a:gd name="connsiteX1" fmla="*/ 3927 w 11986"/>
              <a:gd name="connsiteY1" fmla="*/ 0 h 226882"/>
              <a:gd name="connsiteX2" fmla="*/ 3954 w 11986"/>
              <a:gd name="connsiteY2" fmla="*/ 209137 h 226882"/>
              <a:gd name="connsiteX3" fmla="*/ 0 w 11986"/>
              <a:gd name="connsiteY3" fmla="*/ 226882 h 226882"/>
              <a:gd name="connsiteX0" fmla="*/ 11986 w 11986"/>
              <a:gd name="connsiteY0" fmla="*/ 10000 h 226882"/>
              <a:gd name="connsiteX1" fmla="*/ 3927 w 11986"/>
              <a:gd name="connsiteY1" fmla="*/ 0 h 226882"/>
              <a:gd name="connsiteX2" fmla="*/ 3954 w 11986"/>
              <a:gd name="connsiteY2" fmla="*/ 209137 h 226882"/>
              <a:gd name="connsiteX3" fmla="*/ 0 w 11986"/>
              <a:gd name="connsiteY3" fmla="*/ 226882 h 226882"/>
              <a:gd name="connsiteX0" fmla="*/ 11986 w 11986"/>
              <a:gd name="connsiteY0" fmla="*/ 10000 h 211390"/>
              <a:gd name="connsiteX1" fmla="*/ 3927 w 11986"/>
              <a:gd name="connsiteY1" fmla="*/ 0 h 211390"/>
              <a:gd name="connsiteX2" fmla="*/ 3954 w 11986"/>
              <a:gd name="connsiteY2" fmla="*/ 209137 h 211390"/>
              <a:gd name="connsiteX3" fmla="*/ 0 w 11986"/>
              <a:gd name="connsiteY3" fmla="*/ 211390 h 211390"/>
              <a:gd name="connsiteX0" fmla="*/ 11986 w 11986"/>
              <a:gd name="connsiteY0" fmla="*/ 10000 h 242373"/>
              <a:gd name="connsiteX1" fmla="*/ 3927 w 11986"/>
              <a:gd name="connsiteY1" fmla="*/ 0 h 242373"/>
              <a:gd name="connsiteX2" fmla="*/ 3954 w 11986"/>
              <a:gd name="connsiteY2" fmla="*/ 209137 h 242373"/>
              <a:gd name="connsiteX3" fmla="*/ 0 w 11986"/>
              <a:gd name="connsiteY3" fmla="*/ 242373 h 242373"/>
              <a:gd name="connsiteX0" fmla="*/ 11986 w 11986"/>
              <a:gd name="connsiteY0" fmla="*/ 10000 h 209378"/>
              <a:gd name="connsiteX1" fmla="*/ 3927 w 11986"/>
              <a:gd name="connsiteY1" fmla="*/ 0 h 209378"/>
              <a:gd name="connsiteX2" fmla="*/ 3954 w 11986"/>
              <a:gd name="connsiteY2" fmla="*/ 209137 h 209378"/>
              <a:gd name="connsiteX3" fmla="*/ 0 w 11986"/>
              <a:gd name="connsiteY3" fmla="*/ 203644 h 209378"/>
              <a:gd name="connsiteX0" fmla="*/ 11986 w 11986"/>
              <a:gd name="connsiteY0" fmla="*/ 21619 h 220997"/>
              <a:gd name="connsiteX1" fmla="*/ 4424 w 11986"/>
              <a:gd name="connsiteY1" fmla="*/ 0 h 220997"/>
              <a:gd name="connsiteX2" fmla="*/ 3954 w 11986"/>
              <a:gd name="connsiteY2" fmla="*/ 220756 h 220997"/>
              <a:gd name="connsiteX3" fmla="*/ 0 w 11986"/>
              <a:gd name="connsiteY3" fmla="*/ 215263 h 220997"/>
              <a:gd name="connsiteX0" fmla="*/ 11986 w 11986"/>
              <a:gd name="connsiteY0" fmla="*/ 21619 h 220997"/>
              <a:gd name="connsiteX1" fmla="*/ 4424 w 11986"/>
              <a:gd name="connsiteY1" fmla="*/ 0 h 220997"/>
              <a:gd name="connsiteX2" fmla="*/ 3954 w 11986"/>
              <a:gd name="connsiteY2" fmla="*/ 220756 h 220997"/>
              <a:gd name="connsiteX3" fmla="*/ 0 w 11986"/>
              <a:gd name="connsiteY3" fmla="*/ 215263 h 220997"/>
              <a:gd name="connsiteX0" fmla="*/ 11986 w 11986"/>
              <a:gd name="connsiteY0" fmla="*/ 21619 h 215263"/>
              <a:gd name="connsiteX1" fmla="*/ 4424 w 11986"/>
              <a:gd name="connsiteY1" fmla="*/ 0 h 215263"/>
              <a:gd name="connsiteX2" fmla="*/ 4464 w 11986"/>
              <a:gd name="connsiteY2" fmla="*/ 213010 h 215263"/>
              <a:gd name="connsiteX3" fmla="*/ 0 w 11986"/>
              <a:gd name="connsiteY3" fmla="*/ 215263 h 215263"/>
              <a:gd name="connsiteX0" fmla="*/ 11986 w 11986"/>
              <a:gd name="connsiteY0" fmla="*/ 21619 h 215263"/>
              <a:gd name="connsiteX1" fmla="*/ 4424 w 11986"/>
              <a:gd name="connsiteY1" fmla="*/ 0 h 215263"/>
              <a:gd name="connsiteX2" fmla="*/ 4464 w 11986"/>
              <a:gd name="connsiteY2" fmla="*/ 213010 h 215263"/>
              <a:gd name="connsiteX3" fmla="*/ 0 w 11986"/>
              <a:gd name="connsiteY3" fmla="*/ 215263 h 215263"/>
              <a:gd name="connsiteX0" fmla="*/ 11986 w 11986"/>
              <a:gd name="connsiteY0" fmla="*/ 21619 h 215263"/>
              <a:gd name="connsiteX1" fmla="*/ 4424 w 11986"/>
              <a:gd name="connsiteY1" fmla="*/ 0 h 215263"/>
              <a:gd name="connsiteX2" fmla="*/ 4437 w 11986"/>
              <a:gd name="connsiteY2" fmla="*/ 213010 h 215263"/>
              <a:gd name="connsiteX3" fmla="*/ 0 w 11986"/>
              <a:gd name="connsiteY3" fmla="*/ 215263 h 215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86" h="215263">
                <a:moveTo>
                  <a:pt x="11986" y="21619"/>
                </a:moveTo>
                <a:cubicBezTo>
                  <a:pt x="9237" y="18286"/>
                  <a:pt x="7173" y="3333"/>
                  <a:pt x="4424" y="0"/>
                </a:cubicBezTo>
                <a:cubicBezTo>
                  <a:pt x="4427" y="189397"/>
                  <a:pt x="4438" y="102901"/>
                  <a:pt x="4437" y="213010"/>
                </a:cubicBezTo>
                <a:cubicBezTo>
                  <a:pt x="4114" y="214677"/>
                  <a:pt x="274" y="214887"/>
                  <a:pt x="0" y="215263"/>
                </a:cubicBez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1" name="Freeform 250"/>
          <p:cNvSpPr>
            <a:spLocks/>
          </p:cNvSpPr>
          <p:nvPr>
            <p:custDataLst>
              <p:tags r:id="rId124"/>
            </p:custDataLst>
          </p:nvPr>
        </p:nvSpPr>
        <p:spPr bwMode="auto">
          <a:xfrm>
            <a:off x="45931" y="3933825"/>
            <a:ext cx="2838805" cy="384178"/>
          </a:xfrm>
          <a:custGeom>
            <a:avLst/>
            <a:gdLst>
              <a:gd name="T0" fmla="*/ 944 w 945"/>
              <a:gd name="T1" fmla="*/ 0 h 1"/>
              <a:gd name="T2" fmla="*/ 0 w 945"/>
              <a:gd name="T3" fmla="*/ 0 h 1"/>
              <a:gd name="connsiteX0" fmla="*/ 9989 w 9989"/>
              <a:gd name="connsiteY0" fmla="*/ 5051 h 14392"/>
              <a:gd name="connsiteX1" fmla="*/ 2739 w 9989"/>
              <a:gd name="connsiteY1" fmla="*/ 0 h 14392"/>
              <a:gd name="connsiteX2" fmla="*/ 0 w 9989"/>
              <a:gd name="connsiteY2" fmla="*/ 5051 h 14392"/>
              <a:gd name="connsiteX0" fmla="*/ 10000 w 10000"/>
              <a:gd name="connsiteY0" fmla="*/ 3510 h 1103476"/>
              <a:gd name="connsiteX1" fmla="*/ 2742 w 10000"/>
              <a:gd name="connsiteY1" fmla="*/ 0 h 1103476"/>
              <a:gd name="connsiteX2" fmla="*/ 2392 w 10000"/>
              <a:gd name="connsiteY2" fmla="*/ 1103476 h 1103476"/>
              <a:gd name="connsiteX3" fmla="*/ 0 w 10000"/>
              <a:gd name="connsiteY3" fmla="*/ 3510 h 1103476"/>
              <a:gd name="connsiteX0" fmla="*/ 10000 w 10000"/>
              <a:gd name="connsiteY0" fmla="*/ 3510 h 1103476"/>
              <a:gd name="connsiteX1" fmla="*/ 2742 w 10000"/>
              <a:gd name="connsiteY1" fmla="*/ 0 h 1103476"/>
              <a:gd name="connsiteX2" fmla="*/ 2392 w 10000"/>
              <a:gd name="connsiteY2" fmla="*/ 1103476 h 1103476"/>
              <a:gd name="connsiteX3" fmla="*/ 0 w 10000"/>
              <a:gd name="connsiteY3" fmla="*/ 3510 h 1103476"/>
              <a:gd name="connsiteX0" fmla="*/ 10000 w 10000"/>
              <a:gd name="connsiteY0" fmla="*/ 3510 h 1103476"/>
              <a:gd name="connsiteX1" fmla="*/ 2742 w 10000"/>
              <a:gd name="connsiteY1" fmla="*/ 0 h 1103476"/>
              <a:gd name="connsiteX2" fmla="*/ 2392 w 10000"/>
              <a:gd name="connsiteY2" fmla="*/ 1103476 h 1103476"/>
              <a:gd name="connsiteX3" fmla="*/ 0 w 10000"/>
              <a:gd name="connsiteY3" fmla="*/ 3510 h 1103476"/>
              <a:gd name="connsiteX0" fmla="*/ 10000 w 10000"/>
              <a:gd name="connsiteY0" fmla="*/ 3510 h 1070037"/>
              <a:gd name="connsiteX1" fmla="*/ 2742 w 10000"/>
              <a:gd name="connsiteY1" fmla="*/ 0 h 1070037"/>
              <a:gd name="connsiteX2" fmla="*/ 2662 w 10000"/>
              <a:gd name="connsiteY2" fmla="*/ 1070037 h 1070037"/>
              <a:gd name="connsiteX3" fmla="*/ 0 w 10000"/>
              <a:gd name="connsiteY3" fmla="*/ 3510 h 1070037"/>
              <a:gd name="connsiteX0" fmla="*/ 12345 w 12345"/>
              <a:gd name="connsiteY0" fmla="*/ 3510 h 1073547"/>
              <a:gd name="connsiteX1" fmla="*/ 5087 w 12345"/>
              <a:gd name="connsiteY1" fmla="*/ 0 h 1073547"/>
              <a:gd name="connsiteX2" fmla="*/ 5007 w 12345"/>
              <a:gd name="connsiteY2" fmla="*/ 1070037 h 1073547"/>
              <a:gd name="connsiteX3" fmla="*/ 0 w 12345"/>
              <a:gd name="connsiteY3" fmla="*/ 1073547 h 1073547"/>
              <a:gd name="connsiteX0" fmla="*/ 12345 w 12345"/>
              <a:gd name="connsiteY0" fmla="*/ 3510 h 1073547"/>
              <a:gd name="connsiteX1" fmla="*/ 5087 w 12345"/>
              <a:gd name="connsiteY1" fmla="*/ 0 h 1073547"/>
              <a:gd name="connsiteX2" fmla="*/ 5061 w 12345"/>
              <a:gd name="connsiteY2" fmla="*/ 1003160 h 1073547"/>
              <a:gd name="connsiteX3" fmla="*/ 0 w 12345"/>
              <a:gd name="connsiteY3" fmla="*/ 1073547 h 1073547"/>
              <a:gd name="connsiteX0" fmla="*/ 12022 w 12022"/>
              <a:gd name="connsiteY0" fmla="*/ 3510 h 1023389"/>
              <a:gd name="connsiteX1" fmla="*/ 4764 w 12022"/>
              <a:gd name="connsiteY1" fmla="*/ 0 h 1023389"/>
              <a:gd name="connsiteX2" fmla="*/ 4738 w 12022"/>
              <a:gd name="connsiteY2" fmla="*/ 1003160 h 1023389"/>
              <a:gd name="connsiteX3" fmla="*/ 0 w 12022"/>
              <a:gd name="connsiteY3" fmla="*/ 1023389 h 1023389"/>
              <a:gd name="connsiteX0" fmla="*/ 12049 w 12049"/>
              <a:gd name="connsiteY0" fmla="*/ 3510 h 1003168"/>
              <a:gd name="connsiteX1" fmla="*/ 4791 w 12049"/>
              <a:gd name="connsiteY1" fmla="*/ 0 h 1003168"/>
              <a:gd name="connsiteX2" fmla="*/ 4765 w 12049"/>
              <a:gd name="connsiteY2" fmla="*/ 1003160 h 1003168"/>
              <a:gd name="connsiteX3" fmla="*/ 0 w 12049"/>
              <a:gd name="connsiteY3" fmla="*/ 973231 h 1003168"/>
              <a:gd name="connsiteX0" fmla="*/ 12049 w 12049"/>
              <a:gd name="connsiteY0" fmla="*/ 3510 h 1003168"/>
              <a:gd name="connsiteX1" fmla="*/ 4791 w 12049"/>
              <a:gd name="connsiteY1" fmla="*/ 0 h 1003168"/>
              <a:gd name="connsiteX2" fmla="*/ 4765 w 12049"/>
              <a:gd name="connsiteY2" fmla="*/ 1003160 h 1003168"/>
              <a:gd name="connsiteX3" fmla="*/ 0 w 12049"/>
              <a:gd name="connsiteY3" fmla="*/ 973231 h 1003168"/>
              <a:gd name="connsiteX0" fmla="*/ 12049 w 12049"/>
              <a:gd name="connsiteY0" fmla="*/ 3510 h 1003168"/>
              <a:gd name="connsiteX1" fmla="*/ 4791 w 12049"/>
              <a:gd name="connsiteY1" fmla="*/ 0 h 1003168"/>
              <a:gd name="connsiteX2" fmla="*/ 5008 w 12049"/>
              <a:gd name="connsiteY2" fmla="*/ 1003160 h 1003168"/>
              <a:gd name="connsiteX3" fmla="*/ 0 w 12049"/>
              <a:gd name="connsiteY3" fmla="*/ 973231 h 1003168"/>
              <a:gd name="connsiteX0" fmla="*/ 12049 w 12049"/>
              <a:gd name="connsiteY0" fmla="*/ 11870 h 1011528"/>
              <a:gd name="connsiteX1" fmla="*/ 4980 w 12049"/>
              <a:gd name="connsiteY1" fmla="*/ 0 h 1011528"/>
              <a:gd name="connsiteX2" fmla="*/ 5008 w 12049"/>
              <a:gd name="connsiteY2" fmla="*/ 1011520 h 1011528"/>
              <a:gd name="connsiteX3" fmla="*/ 0 w 12049"/>
              <a:gd name="connsiteY3" fmla="*/ 981591 h 1011528"/>
              <a:gd name="connsiteX0" fmla="*/ 12049 w 12049"/>
              <a:gd name="connsiteY0" fmla="*/ 11870 h 1011528"/>
              <a:gd name="connsiteX1" fmla="*/ 4980 w 12049"/>
              <a:gd name="connsiteY1" fmla="*/ 0 h 1011528"/>
              <a:gd name="connsiteX2" fmla="*/ 5008 w 12049"/>
              <a:gd name="connsiteY2" fmla="*/ 1011520 h 1011528"/>
              <a:gd name="connsiteX3" fmla="*/ 0 w 12049"/>
              <a:gd name="connsiteY3" fmla="*/ 981591 h 1011528"/>
              <a:gd name="connsiteX0" fmla="*/ 12049 w 12049"/>
              <a:gd name="connsiteY0" fmla="*/ 11870 h 1011528"/>
              <a:gd name="connsiteX1" fmla="*/ 5020 w 12049"/>
              <a:gd name="connsiteY1" fmla="*/ 0 h 1011528"/>
              <a:gd name="connsiteX2" fmla="*/ 5008 w 12049"/>
              <a:gd name="connsiteY2" fmla="*/ 1011520 h 1011528"/>
              <a:gd name="connsiteX3" fmla="*/ 0 w 12049"/>
              <a:gd name="connsiteY3" fmla="*/ 981591 h 1011528"/>
              <a:gd name="connsiteX0" fmla="*/ 12049 w 12049"/>
              <a:gd name="connsiteY0" fmla="*/ 11870 h 1011528"/>
              <a:gd name="connsiteX1" fmla="*/ 5020 w 12049"/>
              <a:gd name="connsiteY1" fmla="*/ 0 h 1011528"/>
              <a:gd name="connsiteX2" fmla="*/ 5008 w 12049"/>
              <a:gd name="connsiteY2" fmla="*/ 1011520 h 1011528"/>
              <a:gd name="connsiteX3" fmla="*/ 0 w 12049"/>
              <a:gd name="connsiteY3" fmla="*/ 981591 h 1011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49" h="1011528">
                <a:moveTo>
                  <a:pt x="12049" y="11870"/>
                </a:moveTo>
                <a:cubicBezTo>
                  <a:pt x="9620" y="5127"/>
                  <a:pt x="7449" y="6743"/>
                  <a:pt x="5020" y="0"/>
                </a:cubicBezTo>
                <a:cubicBezTo>
                  <a:pt x="5010" y="601312"/>
                  <a:pt x="5021" y="659830"/>
                  <a:pt x="5008" y="1011520"/>
                </a:cubicBezTo>
                <a:cubicBezTo>
                  <a:pt x="4551" y="1012105"/>
                  <a:pt x="363" y="981006"/>
                  <a:pt x="0" y="981591"/>
                </a:cubicBez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2" name="Freeform 251"/>
          <p:cNvSpPr>
            <a:spLocks/>
          </p:cNvSpPr>
          <p:nvPr>
            <p:custDataLst>
              <p:tags r:id="rId125"/>
            </p:custDataLst>
          </p:nvPr>
        </p:nvSpPr>
        <p:spPr bwMode="auto">
          <a:xfrm>
            <a:off x="42422" y="4319588"/>
            <a:ext cx="2842305" cy="724059"/>
          </a:xfrm>
          <a:custGeom>
            <a:avLst/>
            <a:gdLst>
              <a:gd name="T0" fmla="*/ 948 w 949"/>
              <a:gd name="T1" fmla="*/ 0 h 1"/>
              <a:gd name="T2" fmla="*/ 0 w 949"/>
              <a:gd name="T3" fmla="*/ 0 h 1"/>
              <a:gd name="connsiteX0" fmla="*/ 9989 w 9989"/>
              <a:gd name="connsiteY0" fmla="*/ 25207 h 25207"/>
              <a:gd name="connsiteX1" fmla="*/ 3721 w 9989"/>
              <a:gd name="connsiteY1" fmla="*/ 0 h 25207"/>
              <a:gd name="connsiteX2" fmla="*/ 0 w 9989"/>
              <a:gd name="connsiteY2" fmla="*/ 25207 h 25207"/>
              <a:gd name="connsiteX0" fmla="*/ 10000 w 10000"/>
              <a:gd name="connsiteY0" fmla="*/ 10002 h 1088247"/>
              <a:gd name="connsiteX1" fmla="*/ 3725 w 10000"/>
              <a:gd name="connsiteY1" fmla="*/ 2 h 1088247"/>
              <a:gd name="connsiteX2" fmla="*/ 3242 w 10000"/>
              <a:gd name="connsiteY2" fmla="*/ 1088246 h 1088247"/>
              <a:gd name="connsiteX3" fmla="*/ 0 w 10000"/>
              <a:gd name="connsiteY3" fmla="*/ 10002 h 1088247"/>
              <a:gd name="connsiteX0" fmla="*/ 10000 w 10000"/>
              <a:gd name="connsiteY0" fmla="*/ 10002 h 1088247"/>
              <a:gd name="connsiteX1" fmla="*/ 3725 w 10000"/>
              <a:gd name="connsiteY1" fmla="*/ 2 h 1088247"/>
              <a:gd name="connsiteX2" fmla="*/ 3242 w 10000"/>
              <a:gd name="connsiteY2" fmla="*/ 1088246 h 1088247"/>
              <a:gd name="connsiteX3" fmla="*/ 0 w 10000"/>
              <a:gd name="connsiteY3" fmla="*/ 10002 h 1088247"/>
              <a:gd name="connsiteX0" fmla="*/ 10000 w 10000"/>
              <a:gd name="connsiteY0" fmla="*/ 10000 h 1088245"/>
              <a:gd name="connsiteX1" fmla="*/ 3725 w 10000"/>
              <a:gd name="connsiteY1" fmla="*/ 0 h 1088245"/>
              <a:gd name="connsiteX2" fmla="*/ 3242 w 10000"/>
              <a:gd name="connsiteY2" fmla="*/ 1088244 h 1088245"/>
              <a:gd name="connsiteX3" fmla="*/ 0 w 10000"/>
              <a:gd name="connsiteY3" fmla="*/ 10000 h 1088245"/>
              <a:gd name="connsiteX0" fmla="*/ 10000 w 10000"/>
              <a:gd name="connsiteY0" fmla="*/ 10000 h 1045290"/>
              <a:gd name="connsiteX1" fmla="*/ 3725 w 10000"/>
              <a:gd name="connsiteY1" fmla="*/ 0 h 1045290"/>
              <a:gd name="connsiteX2" fmla="*/ 3705 w 10000"/>
              <a:gd name="connsiteY2" fmla="*/ 1045287 h 1045290"/>
              <a:gd name="connsiteX3" fmla="*/ 0 w 10000"/>
              <a:gd name="connsiteY3" fmla="*/ 10000 h 1045290"/>
              <a:gd name="connsiteX0" fmla="*/ 12013 w 12013"/>
              <a:gd name="connsiteY0" fmla="*/ 10000 h 1083925"/>
              <a:gd name="connsiteX1" fmla="*/ 5738 w 12013"/>
              <a:gd name="connsiteY1" fmla="*/ 0 h 1083925"/>
              <a:gd name="connsiteX2" fmla="*/ 5718 w 12013"/>
              <a:gd name="connsiteY2" fmla="*/ 1045287 h 1083925"/>
              <a:gd name="connsiteX3" fmla="*/ 0 w 12013"/>
              <a:gd name="connsiteY3" fmla="*/ 1083925 h 1083925"/>
              <a:gd name="connsiteX0" fmla="*/ 12013 w 12013"/>
              <a:gd name="connsiteY0" fmla="*/ 10000 h 1088483"/>
              <a:gd name="connsiteX1" fmla="*/ 5738 w 12013"/>
              <a:gd name="connsiteY1" fmla="*/ 0 h 1088483"/>
              <a:gd name="connsiteX2" fmla="*/ 5799 w 12013"/>
              <a:gd name="connsiteY2" fmla="*/ 1088244 h 1088483"/>
              <a:gd name="connsiteX3" fmla="*/ 0 w 12013"/>
              <a:gd name="connsiteY3" fmla="*/ 1083925 h 1088483"/>
              <a:gd name="connsiteX0" fmla="*/ 12013 w 12013"/>
              <a:gd name="connsiteY0" fmla="*/ 10000 h 1088483"/>
              <a:gd name="connsiteX1" fmla="*/ 5738 w 12013"/>
              <a:gd name="connsiteY1" fmla="*/ 0 h 1088483"/>
              <a:gd name="connsiteX2" fmla="*/ 5759 w 12013"/>
              <a:gd name="connsiteY2" fmla="*/ 1088244 h 1088483"/>
              <a:gd name="connsiteX3" fmla="*/ 0 w 12013"/>
              <a:gd name="connsiteY3" fmla="*/ 1083925 h 1088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13" h="1088483">
                <a:moveTo>
                  <a:pt x="12013" y="10000"/>
                </a:moveTo>
                <a:cubicBezTo>
                  <a:pt x="9908" y="6667"/>
                  <a:pt x="7843" y="3333"/>
                  <a:pt x="5738" y="0"/>
                </a:cubicBezTo>
                <a:cubicBezTo>
                  <a:pt x="5722" y="349147"/>
                  <a:pt x="5756" y="835996"/>
                  <a:pt x="5759" y="1088244"/>
                </a:cubicBezTo>
                <a:cubicBezTo>
                  <a:pt x="5138" y="1089911"/>
                  <a:pt x="544" y="1082258"/>
                  <a:pt x="0" y="1083925"/>
                </a:cubicBez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3" name="Freeform 252"/>
          <p:cNvSpPr>
            <a:spLocks/>
          </p:cNvSpPr>
          <p:nvPr>
            <p:custDataLst>
              <p:tags r:id="rId126"/>
            </p:custDataLst>
          </p:nvPr>
        </p:nvSpPr>
        <p:spPr bwMode="auto">
          <a:xfrm>
            <a:off x="47475" y="4724400"/>
            <a:ext cx="2837258" cy="814387"/>
          </a:xfrm>
          <a:custGeom>
            <a:avLst/>
            <a:gdLst>
              <a:gd name="T0" fmla="*/ 946 w 947"/>
              <a:gd name="T1" fmla="*/ 0 h 1"/>
              <a:gd name="T2" fmla="*/ 0 w 947"/>
              <a:gd name="T3" fmla="*/ 0 h 1"/>
              <a:gd name="connsiteX0" fmla="*/ 9989 w 9989"/>
              <a:gd name="connsiteY0" fmla="*/ 8 h 16965"/>
              <a:gd name="connsiteX1" fmla="*/ 5098 w 9989"/>
              <a:gd name="connsiteY1" fmla="*/ 16912 h 16965"/>
              <a:gd name="connsiteX2" fmla="*/ 0 w 9989"/>
              <a:gd name="connsiteY2" fmla="*/ 8 h 16965"/>
              <a:gd name="connsiteX0" fmla="*/ 10000 w 10000"/>
              <a:gd name="connsiteY0" fmla="*/ 5 h 1860929"/>
              <a:gd name="connsiteX1" fmla="*/ 5104 w 10000"/>
              <a:gd name="connsiteY1" fmla="*/ 9969 h 1860929"/>
              <a:gd name="connsiteX2" fmla="*/ 4640 w 10000"/>
              <a:gd name="connsiteY2" fmla="*/ 1860929 h 1860929"/>
              <a:gd name="connsiteX3" fmla="*/ 0 w 10000"/>
              <a:gd name="connsiteY3" fmla="*/ 5 h 1860929"/>
              <a:gd name="connsiteX0" fmla="*/ 10000 w 10000"/>
              <a:gd name="connsiteY0" fmla="*/ 5 h 1860929"/>
              <a:gd name="connsiteX1" fmla="*/ 5104 w 10000"/>
              <a:gd name="connsiteY1" fmla="*/ 9969 h 1860929"/>
              <a:gd name="connsiteX2" fmla="*/ 4640 w 10000"/>
              <a:gd name="connsiteY2" fmla="*/ 1860929 h 1860929"/>
              <a:gd name="connsiteX3" fmla="*/ 0 w 10000"/>
              <a:gd name="connsiteY3" fmla="*/ 5 h 1860929"/>
              <a:gd name="connsiteX0" fmla="*/ 10000 w 10000"/>
              <a:gd name="connsiteY0" fmla="*/ 5 h 1860929"/>
              <a:gd name="connsiteX1" fmla="*/ 5104 w 10000"/>
              <a:gd name="connsiteY1" fmla="*/ 9969 h 1860929"/>
              <a:gd name="connsiteX2" fmla="*/ 4640 w 10000"/>
              <a:gd name="connsiteY2" fmla="*/ 1860929 h 1860929"/>
              <a:gd name="connsiteX3" fmla="*/ 0 w 10000"/>
              <a:gd name="connsiteY3" fmla="*/ 5 h 1860929"/>
              <a:gd name="connsiteX0" fmla="*/ 10000 w 10000"/>
              <a:gd name="connsiteY0" fmla="*/ 673 h 1861597"/>
              <a:gd name="connsiteX1" fmla="*/ 4640 w 10000"/>
              <a:gd name="connsiteY1" fmla="*/ 0 h 1861597"/>
              <a:gd name="connsiteX2" fmla="*/ 4640 w 10000"/>
              <a:gd name="connsiteY2" fmla="*/ 1861597 h 1861597"/>
              <a:gd name="connsiteX3" fmla="*/ 0 w 10000"/>
              <a:gd name="connsiteY3" fmla="*/ 673 h 1861597"/>
              <a:gd name="connsiteX0" fmla="*/ 10000 w 10000"/>
              <a:gd name="connsiteY0" fmla="*/ 673 h 1861597"/>
              <a:gd name="connsiteX1" fmla="*/ 4640 w 10000"/>
              <a:gd name="connsiteY1" fmla="*/ 0 h 1861597"/>
              <a:gd name="connsiteX2" fmla="*/ 4640 w 10000"/>
              <a:gd name="connsiteY2" fmla="*/ 1861597 h 1861597"/>
              <a:gd name="connsiteX3" fmla="*/ 0 w 10000"/>
              <a:gd name="connsiteY3" fmla="*/ 673 h 1861597"/>
              <a:gd name="connsiteX0" fmla="*/ 12017 w 12017"/>
              <a:gd name="connsiteY0" fmla="*/ 673 h 1861597"/>
              <a:gd name="connsiteX1" fmla="*/ 6657 w 12017"/>
              <a:gd name="connsiteY1" fmla="*/ 0 h 1861597"/>
              <a:gd name="connsiteX2" fmla="*/ 6657 w 12017"/>
              <a:gd name="connsiteY2" fmla="*/ 1861597 h 1861597"/>
              <a:gd name="connsiteX3" fmla="*/ 0 w 12017"/>
              <a:gd name="connsiteY3" fmla="*/ 1840996 h 1861597"/>
              <a:gd name="connsiteX0" fmla="*/ 12017 w 12017"/>
              <a:gd name="connsiteY0" fmla="*/ 673 h 1861597"/>
              <a:gd name="connsiteX1" fmla="*/ 6657 w 12017"/>
              <a:gd name="connsiteY1" fmla="*/ 0 h 1861597"/>
              <a:gd name="connsiteX2" fmla="*/ 6657 w 12017"/>
              <a:gd name="connsiteY2" fmla="*/ 1861597 h 1861597"/>
              <a:gd name="connsiteX3" fmla="*/ 0 w 12017"/>
              <a:gd name="connsiteY3" fmla="*/ 1809082 h 1861597"/>
              <a:gd name="connsiteX0" fmla="*/ 12017 w 12017"/>
              <a:gd name="connsiteY0" fmla="*/ 673 h 1829685"/>
              <a:gd name="connsiteX1" fmla="*/ 6657 w 12017"/>
              <a:gd name="connsiteY1" fmla="*/ 0 h 1829685"/>
              <a:gd name="connsiteX2" fmla="*/ 6738 w 12017"/>
              <a:gd name="connsiteY2" fmla="*/ 1829685 h 1829685"/>
              <a:gd name="connsiteX3" fmla="*/ 0 w 12017"/>
              <a:gd name="connsiteY3" fmla="*/ 1809082 h 1829685"/>
              <a:gd name="connsiteX0" fmla="*/ 12017 w 12017"/>
              <a:gd name="connsiteY0" fmla="*/ 673 h 1819046"/>
              <a:gd name="connsiteX1" fmla="*/ 6657 w 12017"/>
              <a:gd name="connsiteY1" fmla="*/ 0 h 1819046"/>
              <a:gd name="connsiteX2" fmla="*/ 6677 w 12017"/>
              <a:gd name="connsiteY2" fmla="*/ 1819046 h 1819046"/>
              <a:gd name="connsiteX3" fmla="*/ 0 w 12017"/>
              <a:gd name="connsiteY3" fmla="*/ 1809082 h 1819046"/>
              <a:gd name="connsiteX0" fmla="*/ 12017 w 12017"/>
              <a:gd name="connsiteY0" fmla="*/ 673 h 1819046"/>
              <a:gd name="connsiteX1" fmla="*/ 6657 w 12017"/>
              <a:gd name="connsiteY1" fmla="*/ 0 h 1819046"/>
              <a:gd name="connsiteX2" fmla="*/ 6677 w 12017"/>
              <a:gd name="connsiteY2" fmla="*/ 1819046 h 1819046"/>
              <a:gd name="connsiteX3" fmla="*/ 0 w 12017"/>
              <a:gd name="connsiteY3" fmla="*/ 1809082 h 1819046"/>
              <a:gd name="connsiteX0" fmla="*/ 12017 w 12017"/>
              <a:gd name="connsiteY0" fmla="*/ 673 h 1819046"/>
              <a:gd name="connsiteX1" fmla="*/ 6657 w 12017"/>
              <a:gd name="connsiteY1" fmla="*/ 0 h 1819046"/>
              <a:gd name="connsiteX2" fmla="*/ 6677 w 12017"/>
              <a:gd name="connsiteY2" fmla="*/ 1819046 h 1819046"/>
              <a:gd name="connsiteX3" fmla="*/ 0 w 12017"/>
              <a:gd name="connsiteY3" fmla="*/ 1809082 h 1819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17" h="1819046">
                <a:moveTo>
                  <a:pt x="12017" y="673"/>
                </a:moveTo>
                <a:cubicBezTo>
                  <a:pt x="10358" y="448"/>
                  <a:pt x="8315" y="224"/>
                  <a:pt x="6657" y="0"/>
                </a:cubicBezTo>
                <a:cubicBezTo>
                  <a:pt x="6640" y="597373"/>
                  <a:pt x="6701" y="1139895"/>
                  <a:pt x="6677" y="1819046"/>
                </a:cubicBezTo>
                <a:cubicBezTo>
                  <a:pt x="5826" y="1817385"/>
                  <a:pt x="723" y="1810743"/>
                  <a:pt x="0" y="1809082"/>
                </a:cubicBez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4" name="Freeform 253"/>
          <p:cNvSpPr>
            <a:spLocks/>
          </p:cNvSpPr>
          <p:nvPr>
            <p:custDataLst>
              <p:tags r:id="rId127"/>
            </p:custDataLst>
          </p:nvPr>
        </p:nvSpPr>
        <p:spPr bwMode="auto">
          <a:xfrm>
            <a:off x="59016" y="5110163"/>
            <a:ext cx="2853372" cy="1038260"/>
          </a:xfrm>
          <a:custGeom>
            <a:avLst/>
            <a:gdLst>
              <a:gd name="T0" fmla="*/ 960 w 961"/>
              <a:gd name="T1" fmla="*/ 0 h 1"/>
              <a:gd name="T2" fmla="*/ 0 w 961"/>
              <a:gd name="T3" fmla="*/ 0 h 1"/>
              <a:gd name="connsiteX0" fmla="*/ 9990 w 9990"/>
              <a:gd name="connsiteY0" fmla="*/ 19265 h 19265"/>
              <a:gd name="connsiteX1" fmla="*/ 3586 w 9990"/>
              <a:gd name="connsiteY1" fmla="*/ 0 h 19265"/>
              <a:gd name="connsiteX2" fmla="*/ 0 w 9990"/>
              <a:gd name="connsiteY2" fmla="*/ 19265 h 19265"/>
              <a:gd name="connsiteX0" fmla="*/ 10000 w 10000"/>
              <a:gd name="connsiteY0" fmla="*/ 10000 h 2042144"/>
              <a:gd name="connsiteX1" fmla="*/ 3590 w 10000"/>
              <a:gd name="connsiteY1" fmla="*/ 0 h 2042144"/>
              <a:gd name="connsiteX2" fmla="*/ 3351 w 10000"/>
              <a:gd name="connsiteY2" fmla="*/ 2042142 h 2042144"/>
              <a:gd name="connsiteX3" fmla="*/ 0 w 10000"/>
              <a:gd name="connsiteY3" fmla="*/ 10000 h 2042144"/>
              <a:gd name="connsiteX0" fmla="*/ 10000 w 10000"/>
              <a:gd name="connsiteY0" fmla="*/ 10000 h 2042142"/>
              <a:gd name="connsiteX1" fmla="*/ 3590 w 10000"/>
              <a:gd name="connsiteY1" fmla="*/ 0 h 2042142"/>
              <a:gd name="connsiteX2" fmla="*/ 3351 w 10000"/>
              <a:gd name="connsiteY2" fmla="*/ 2042142 h 2042142"/>
              <a:gd name="connsiteX3" fmla="*/ 0 w 10000"/>
              <a:gd name="connsiteY3" fmla="*/ 10000 h 2042142"/>
              <a:gd name="connsiteX0" fmla="*/ 10000 w 10000"/>
              <a:gd name="connsiteY0" fmla="*/ 10000 h 2042144"/>
              <a:gd name="connsiteX1" fmla="*/ 3590 w 10000"/>
              <a:gd name="connsiteY1" fmla="*/ 0 h 2042144"/>
              <a:gd name="connsiteX2" fmla="*/ 3351 w 10000"/>
              <a:gd name="connsiteY2" fmla="*/ 2042142 h 2042144"/>
              <a:gd name="connsiteX3" fmla="*/ 0 w 10000"/>
              <a:gd name="connsiteY3" fmla="*/ 10000 h 2042144"/>
              <a:gd name="connsiteX0" fmla="*/ 10000 w 10000"/>
              <a:gd name="connsiteY0" fmla="*/ 10000 h 2042142"/>
              <a:gd name="connsiteX1" fmla="*/ 3590 w 10000"/>
              <a:gd name="connsiteY1" fmla="*/ 0 h 2042142"/>
              <a:gd name="connsiteX2" fmla="*/ 5855 w 10000"/>
              <a:gd name="connsiteY2" fmla="*/ 2042142 h 2042142"/>
              <a:gd name="connsiteX3" fmla="*/ 0 w 10000"/>
              <a:gd name="connsiteY3" fmla="*/ 10000 h 2042142"/>
              <a:gd name="connsiteX0" fmla="*/ 10000 w 10000"/>
              <a:gd name="connsiteY0" fmla="*/ 10000 h 2042144"/>
              <a:gd name="connsiteX1" fmla="*/ 5776 w 10000"/>
              <a:gd name="connsiteY1" fmla="*/ 0 h 2042144"/>
              <a:gd name="connsiteX2" fmla="*/ 5855 w 10000"/>
              <a:gd name="connsiteY2" fmla="*/ 2042142 h 2042144"/>
              <a:gd name="connsiteX3" fmla="*/ 0 w 10000"/>
              <a:gd name="connsiteY3" fmla="*/ 10000 h 2042144"/>
              <a:gd name="connsiteX0" fmla="*/ 10000 w 10000"/>
              <a:gd name="connsiteY0" fmla="*/ 10000 h 2042142"/>
              <a:gd name="connsiteX1" fmla="*/ 5716 w 10000"/>
              <a:gd name="connsiteY1" fmla="*/ 0 h 2042142"/>
              <a:gd name="connsiteX2" fmla="*/ 5855 w 10000"/>
              <a:gd name="connsiteY2" fmla="*/ 2042142 h 2042142"/>
              <a:gd name="connsiteX3" fmla="*/ 0 w 10000"/>
              <a:gd name="connsiteY3" fmla="*/ 10000 h 2042142"/>
              <a:gd name="connsiteX0" fmla="*/ 10000 w 10000"/>
              <a:gd name="connsiteY0" fmla="*/ 10000 h 2042144"/>
              <a:gd name="connsiteX1" fmla="*/ 5716 w 10000"/>
              <a:gd name="connsiteY1" fmla="*/ 0 h 2042144"/>
              <a:gd name="connsiteX2" fmla="*/ 5855 w 10000"/>
              <a:gd name="connsiteY2" fmla="*/ 2042142 h 2042144"/>
              <a:gd name="connsiteX3" fmla="*/ 0 w 10000"/>
              <a:gd name="connsiteY3" fmla="*/ 10000 h 2042144"/>
              <a:gd name="connsiteX0" fmla="*/ 10000 w 10000"/>
              <a:gd name="connsiteY0" fmla="*/ 10000 h 2042142"/>
              <a:gd name="connsiteX1" fmla="*/ 5716 w 10000"/>
              <a:gd name="connsiteY1" fmla="*/ 0 h 2042142"/>
              <a:gd name="connsiteX2" fmla="*/ 5775 w 10000"/>
              <a:gd name="connsiteY2" fmla="*/ 2042142 h 2042142"/>
              <a:gd name="connsiteX3" fmla="*/ 0 w 10000"/>
              <a:gd name="connsiteY3" fmla="*/ 10000 h 2042142"/>
              <a:gd name="connsiteX0" fmla="*/ 11908 w 11908"/>
              <a:gd name="connsiteY0" fmla="*/ 10000 h 2042211"/>
              <a:gd name="connsiteX1" fmla="*/ 7624 w 11908"/>
              <a:gd name="connsiteY1" fmla="*/ 0 h 2042211"/>
              <a:gd name="connsiteX2" fmla="*/ 7683 w 11908"/>
              <a:gd name="connsiteY2" fmla="*/ 2042142 h 2042211"/>
              <a:gd name="connsiteX3" fmla="*/ 0 w 11908"/>
              <a:gd name="connsiteY3" fmla="*/ 2014672 h 204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08" h="2042211">
                <a:moveTo>
                  <a:pt x="11908" y="10000"/>
                </a:moveTo>
                <a:lnTo>
                  <a:pt x="7624" y="0"/>
                </a:lnTo>
                <a:cubicBezTo>
                  <a:pt x="7636" y="487010"/>
                  <a:pt x="7724" y="1731343"/>
                  <a:pt x="7683" y="2042142"/>
                </a:cubicBezTo>
                <a:cubicBezTo>
                  <a:pt x="7085" y="2043809"/>
                  <a:pt x="565" y="2014567"/>
                  <a:pt x="0" y="2014672"/>
                </a:cubicBez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24" name="Groupe 23"/>
          <p:cNvGrpSpPr/>
          <p:nvPr>
            <p:custDataLst>
              <p:tags r:id="rId128"/>
            </p:custDataLst>
          </p:nvPr>
        </p:nvGrpSpPr>
        <p:grpSpPr>
          <a:xfrm>
            <a:off x="291476" y="2989835"/>
            <a:ext cx="451237" cy="583144"/>
            <a:chOff x="660972" y="3064883"/>
            <a:chExt cx="292023" cy="302777"/>
          </a:xfrm>
        </p:grpSpPr>
        <p:sp useBgFill="1">
          <p:nvSpPr>
            <p:cNvPr id="128" name="Oval 256"/>
            <p:cNvSpPr>
              <a:spLocks noChangeArrowheads="1"/>
            </p:cNvSpPr>
            <p:nvPr/>
          </p:nvSpPr>
          <p:spPr bwMode="auto">
            <a:xfrm>
              <a:off x="660972" y="3064883"/>
              <a:ext cx="269560" cy="302777"/>
            </a:xfrm>
            <a:prstGeom prst="ellipse">
              <a:avLst/>
            </a:prstGeom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9" name="Line 257"/>
            <p:cNvSpPr>
              <a:spLocks noChangeShapeType="1"/>
            </p:cNvSpPr>
            <p:nvPr/>
          </p:nvSpPr>
          <p:spPr bwMode="auto">
            <a:xfrm flipH="1">
              <a:off x="660972" y="3154603"/>
              <a:ext cx="292023" cy="8444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1" name="Groupe 10"/>
            <p:cNvGrpSpPr/>
            <p:nvPr/>
          </p:nvGrpSpPr>
          <p:grpSpPr>
            <a:xfrm>
              <a:off x="700636" y="3202023"/>
              <a:ext cx="152917" cy="127398"/>
              <a:chOff x="611752" y="5636419"/>
              <a:chExt cx="212162" cy="154782"/>
            </a:xfrm>
          </p:grpSpPr>
          <p:cxnSp>
            <p:nvCxnSpPr>
              <p:cNvPr id="7" name="Connecteur droit 6"/>
              <p:cNvCxnSpPr/>
              <p:nvPr/>
            </p:nvCxnSpPr>
            <p:spPr bwMode="auto">
              <a:xfrm>
                <a:off x="717833" y="5636419"/>
                <a:ext cx="0" cy="154782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9" name="Forme libre 8"/>
              <p:cNvSpPr/>
              <p:nvPr/>
            </p:nvSpPr>
            <p:spPr bwMode="auto">
              <a:xfrm>
                <a:off x="611752" y="5729289"/>
                <a:ext cx="212162" cy="57150"/>
              </a:xfrm>
              <a:custGeom>
                <a:avLst/>
                <a:gdLst>
                  <a:gd name="connsiteX0" fmla="*/ 9525 w 219075"/>
                  <a:gd name="connsiteY0" fmla="*/ 0 h 66675"/>
                  <a:gd name="connsiteX1" fmla="*/ 0 w 219075"/>
                  <a:gd name="connsiteY1" fmla="*/ 66675 h 66675"/>
                  <a:gd name="connsiteX2" fmla="*/ 214313 w 219075"/>
                  <a:gd name="connsiteY2" fmla="*/ 61913 h 66675"/>
                  <a:gd name="connsiteX3" fmla="*/ 219075 w 219075"/>
                  <a:gd name="connsiteY3" fmla="*/ 4763 h 66675"/>
                  <a:gd name="connsiteX0" fmla="*/ 2381 w 219075"/>
                  <a:gd name="connsiteY0" fmla="*/ 0 h 66675"/>
                  <a:gd name="connsiteX1" fmla="*/ 0 w 219075"/>
                  <a:gd name="connsiteY1" fmla="*/ 66675 h 66675"/>
                  <a:gd name="connsiteX2" fmla="*/ 214313 w 219075"/>
                  <a:gd name="connsiteY2" fmla="*/ 61913 h 66675"/>
                  <a:gd name="connsiteX3" fmla="*/ 219075 w 219075"/>
                  <a:gd name="connsiteY3" fmla="*/ 4763 h 66675"/>
                  <a:gd name="connsiteX0" fmla="*/ 2381 w 214313"/>
                  <a:gd name="connsiteY0" fmla="*/ 0 h 66675"/>
                  <a:gd name="connsiteX1" fmla="*/ 0 w 214313"/>
                  <a:gd name="connsiteY1" fmla="*/ 66675 h 66675"/>
                  <a:gd name="connsiteX2" fmla="*/ 214313 w 214313"/>
                  <a:gd name="connsiteY2" fmla="*/ 61913 h 66675"/>
                  <a:gd name="connsiteX3" fmla="*/ 214312 w 214313"/>
                  <a:gd name="connsiteY3" fmla="*/ 4763 h 66675"/>
                  <a:gd name="connsiteX0" fmla="*/ 2381 w 214313"/>
                  <a:gd name="connsiteY0" fmla="*/ 2381 h 61912"/>
                  <a:gd name="connsiteX1" fmla="*/ 0 w 214313"/>
                  <a:gd name="connsiteY1" fmla="*/ 61912 h 61912"/>
                  <a:gd name="connsiteX2" fmla="*/ 214313 w 214313"/>
                  <a:gd name="connsiteY2" fmla="*/ 57150 h 61912"/>
                  <a:gd name="connsiteX3" fmla="*/ 214312 w 214313"/>
                  <a:gd name="connsiteY3" fmla="*/ 0 h 61912"/>
                  <a:gd name="connsiteX0" fmla="*/ 2381 w 214313"/>
                  <a:gd name="connsiteY0" fmla="*/ 2381 h 61912"/>
                  <a:gd name="connsiteX1" fmla="*/ 0 w 214313"/>
                  <a:gd name="connsiteY1" fmla="*/ 61912 h 61912"/>
                  <a:gd name="connsiteX2" fmla="*/ 214313 w 214313"/>
                  <a:gd name="connsiteY2" fmla="*/ 57150 h 61912"/>
                  <a:gd name="connsiteX3" fmla="*/ 214312 w 214313"/>
                  <a:gd name="connsiteY3" fmla="*/ 0 h 61912"/>
                  <a:gd name="connsiteX0" fmla="*/ 230 w 212162"/>
                  <a:gd name="connsiteY0" fmla="*/ 2381 h 57150"/>
                  <a:gd name="connsiteX1" fmla="*/ 230 w 212162"/>
                  <a:gd name="connsiteY1" fmla="*/ 54768 h 57150"/>
                  <a:gd name="connsiteX2" fmla="*/ 212162 w 212162"/>
                  <a:gd name="connsiteY2" fmla="*/ 57150 h 57150"/>
                  <a:gd name="connsiteX3" fmla="*/ 212161 w 212162"/>
                  <a:gd name="connsiteY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162" h="57150">
                    <a:moveTo>
                      <a:pt x="230" y="2381"/>
                    </a:moveTo>
                    <a:cubicBezTo>
                      <a:pt x="-564" y="24606"/>
                      <a:pt x="1024" y="32543"/>
                      <a:pt x="230" y="54768"/>
                    </a:cubicBezTo>
                    <a:lnTo>
                      <a:pt x="212162" y="57150"/>
                    </a:lnTo>
                    <a:cubicBezTo>
                      <a:pt x="212162" y="21431"/>
                      <a:pt x="212161" y="19050"/>
                      <a:pt x="212161" y="0"/>
                    </a:cubicBezTo>
                  </a:path>
                </a:pathLst>
              </a:cu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  <p:grpSp>
        <p:nvGrpSpPr>
          <p:cNvPr id="25" name="Groupe 24"/>
          <p:cNvGrpSpPr/>
          <p:nvPr>
            <p:custDataLst>
              <p:tags r:id="rId129"/>
            </p:custDataLst>
          </p:nvPr>
        </p:nvGrpSpPr>
        <p:grpSpPr>
          <a:xfrm>
            <a:off x="271680" y="3590262"/>
            <a:ext cx="409146" cy="516878"/>
            <a:chOff x="653484" y="3472119"/>
            <a:chExt cx="299511" cy="332174"/>
          </a:xfrm>
        </p:grpSpPr>
        <p:sp useBgFill="1">
          <p:nvSpPr>
            <p:cNvPr id="130" name="Oval 258"/>
            <p:cNvSpPr>
              <a:spLocks noChangeArrowheads="1"/>
            </p:cNvSpPr>
            <p:nvPr/>
          </p:nvSpPr>
          <p:spPr bwMode="white">
            <a:xfrm>
              <a:off x="654928" y="3472119"/>
              <a:ext cx="283284" cy="332174"/>
            </a:xfrm>
            <a:custGeom>
              <a:avLst/>
              <a:gdLst>
                <a:gd name="connsiteX0" fmla="*/ 0 w 269560"/>
                <a:gd name="connsiteY0" fmla="*/ 159051 h 318101"/>
                <a:gd name="connsiteX1" fmla="*/ 134780 w 269560"/>
                <a:gd name="connsiteY1" fmla="*/ 0 h 318101"/>
                <a:gd name="connsiteX2" fmla="*/ 269560 w 269560"/>
                <a:gd name="connsiteY2" fmla="*/ 159051 h 318101"/>
                <a:gd name="connsiteX3" fmla="*/ 134780 w 269560"/>
                <a:gd name="connsiteY3" fmla="*/ 318102 h 318101"/>
                <a:gd name="connsiteX4" fmla="*/ 0 w 269560"/>
                <a:gd name="connsiteY4" fmla="*/ 159051 h 318101"/>
                <a:gd name="connsiteX0" fmla="*/ 0 w 273881"/>
                <a:gd name="connsiteY0" fmla="*/ 174140 h 333191"/>
                <a:gd name="connsiteX1" fmla="*/ 134780 w 273881"/>
                <a:gd name="connsiteY1" fmla="*/ 15089 h 333191"/>
                <a:gd name="connsiteX2" fmla="*/ 246141 w 273881"/>
                <a:gd name="connsiteY2" fmla="*/ 24573 h 333191"/>
                <a:gd name="connsiteX3" fmla="*/ 269560 w 273881"/>
                <a:gd name="connsiteY3" fmla="*/ 174140 h 333191"/>
                <a:gd name="connsiteX4" fmla="*/ 134780 w 273881"/>
                <a:gd name="connsiteY4" fmla="*/ 333191 h 333191"/>
                <a:gd name="connsiteX5" fmla="*/ 0 w 273881"/>
                <a:gd name="connsiteY5" fmla="*/ 174140 h 333191"/>
                <a:gd name="connsiteX0" fmla="*/ 6043 w 283284"/>
                <a:gd name="connsiteY0" fmla="*/ 173123 h 332174"/>
                <a:gd name="connsiteX1" fmla="*/ 46692 w 283284"/>
                <a:gd name="connsiteY1" fmla="*/ 15602 h 332174"/>
                <a:gd name="connsiteX2" fmla="*/ 252184 w 283284"/>
                <a:gd name="connsiteY2" fmla="*/ 23556 h 332174"/>
                <a:gd name="connsiteX3" fmla="*/ 275603 w 283284"/>
                <a:gd name="connsiteY3" fmla="*/ 173123 h 332174"/>
                <a:gd name="connsiteX4" fmla="*/ 140823 w 283284"/>
                <a:gd name="connsiteY4" fmla="*/ 332174 h 332174"/>
                <a:gd name="connsiteX5" fmla="*/ 6043 w 283284"/>
                <a:gd name="connsiteY5" fmla="*/ 173123 h 332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3284" h="332174">
                  <a:moveTo>
                    <a:pt x="6043" y="173123"/>
                  </a:moveTo>
                  <a:cubicBezTo>
                    <a:pt x="-9646" y="120361"/>
                    <a:pt x="5669" y="40530"/>
                    <a:pt x="46692" y="15602"/>
                  </a:cubicBezTo>
                  <a:cubicBezTo>
                    <a:pt x="87716" y="-9326"/>
                    <a:pt x="214032" y="-2697"/>
                    <a:pt x="252184" y="23556"/>
                  </a:cubicBezTo>
                  <a:cubicBezTo>
                    <a:pt x="290336" y="49809"/>
                    <a:pt x="287019" y="124068"/>
                    <a:pt x="275603" y="173123"/>
                  </a:cubicBezTo>
                  <a:cubicBezTo>
                    <a:pt x="264187" y="222178"/>
                    <a:pt x="215260" y="332174"/>
                    <a:pt x="140823" y="332174"/>
                  </a:cubicBezTo>
                  <a:cubicBezTo>
                    <a:pt x="66386" y="332174"/>
                    <a:pt x="21732" y="225885"/>
                    <a:pt x="6043" y="173123"/>
                  </a:cubicBezTo>
                  <a:close/>
                </a:path>
              </a:pathLst>
            </a:custGeom>
            <a:gradFill rotWithShape="0">
              <a:gsLst>
                <a:gs pos="0">
                  <a:srgbClr val="CC99FF"/>
                </a:gs>
                <a:gs pos="100000">
                  <a:srgbClr val="CC99FF">
                    <a:gamma/>
                    <a:shade val="26275"/>
                    <a:invGamma/>
                  </a:srgbClr>
                </a:gs>
              </a:gsLst>
              <a:lin ang="2700000" scaled="1"/>
              <a:tileRect l="-242607" t="-1095935" r="-3049587" b="-959977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31" name="Line 259"/>
            <p:cNvSpPr>
              <a:spLocks noChangeShapeType="1"/>
            </p:cNvSpPr>
            <p:nvPr/>
          </p:nvSpPr>
          <p:spPr bwMode="auto">
            <a:xfrm flipH="1">
              <a:off x="653484" y="3542510"/>
              <a:ext cx="299511" cy="8180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3" name="Groupe 12"/>
            <p:cNvGrpSpPr/>
            <p:nvPr/>
          </p:nvGrpSpPr>
          <p:grpSpPr>
            <a:xfrm>
              <a:off x="723388" y="3600300"/>
              <a:ext cx="82421" cy="197642"/>
              <a:chOff x="762000" y="5674519"/>
              <a:chExt cx="82421" cy="197642"/>
            </a:xfrm>
          </p:grpSpPr>
          <p:cxnSp>
            <p:nvCxnSpPr>
              <p:cNvPr id="255" name="Connecteur droit 254"/>
              <p:cNvCxnSpPr/>
              <p:nvPr/>
            </p:nvCxnSpPr>
            <p:spPr bwMode="auto">
              <a:xfrm flipH="1">
                <a:off x="803210" y="5674519"/>
                <a:ext cx="28" cy="127399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2" name="Ellipse 11"/>
              <p:cNvSpPr/>
              <p:nvPr/>
            </p:nvSpPr>
            <p:spPr bwMode="auto">
              <a:xfrm>
                <a:off x="762000" y="5795963"/>
                <a:ext cx="82421" cy="7619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  <p:grpSp>
        <p:nvGrpSpPr>
          <p:cNvPr id="29" name="Groupe 28"/>
          <p:cNvGrpSpPr/>
          <p:nvPr>
            <p:custDataLst>
              <p:tags r:id="rId130"/>
            </p:custDataLst>
          </p:nvPr>
        </p:nvGrpSpPr>
        <p:grpSpPr>
          <a:xfrm>
            <a:off x="345863" y="5982452"/>
            <a:ext cx="465334" cy="479502"/>
            <a:chOff x="645996" y="5012334"/>
            <a:chExt cx="299511" cy="331363"/>
          </a:xfrm>
        </p:grpSpPr>
        <p:sp useBgFill="1">
          <p:nvSpPr>
            <p:cNvPr id="132" name="Oval 260"/>
            <p:cNvSpPr>
              <a:spLocks noChangeArrowheads="1"/>
            </p:cNvSpPr>
            <p:nvPr/>
          </p:nvSpPr>
          <p:spPr bwMode="auto">
            <a:xfrm>
              <a:off x="675947" y="5012334"/>
              <a:ext cx="269560" cy="331363"/>
            </a:xfrm>
            <a:prstGeom prst="ellipse">
              <a:avLst/>
            </a:prstGeom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33" name="Line 261"/>
            <p:cNvSpPr>
              <a:spLocks noChangeShapeType="1"/>
            </p:cNvSpPr>
            <p:nvPr/>
          </p:nvSpPr>
          <p:spPr bwMode="auto">
            <a:xfrm flipH="1" flipV="1">
              <a:off x="645996" y="5049277"/>
              <a:ext cx="299511" cy="6860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41" name="Line 268"/>
            <p:cNvSpPr>
              <a:spLocks noChangeShapeType="1"/>
            </p:cNvSpPr>
            <p:nvPr/>
          </p:nvSpPr>
          <p:spPr bwMode="auto">
            <a:xfrm flipV="1">
              <a:off x="668459" y="5030806"/>
              <a:ext cx="0" cy="870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2" name="Groupe 21"/>
            <p:cNvGrpSpPr/>
            <p:nvPr/>
          </p:nvGrpSpPr>
          <p:grpSpPr>
            <a:xfrm>
              <a:off x="710889" y="5081706"/>
              <a:ext cx="113827" cy="216690"/>
              <a:chOff x="1072771" y="5684045"/>
              <a:chExt cx="113827" cy="216690"/>
            </a:xfrm>
          </p:grpSpPr>
          <p:cxnSp>
            <p:nvCxnSpPr>
              <p:cNvPr id="258" name="Connecteur droit 257"/>
              <p:cNvCxnSpPr/>
              <p:nvPr/>
            </p:nvCxnSpPr>
            <p:spPr bwMode="auto">
              <a:xfrm>
                <a:off x="1129656" y="5684045"/>
                <a:ext cx="1" cy="92277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5" name="Organigramme : Décision 14"/>
              <p:cNvSpPr/>
              <p:nvPr/>
            </p:nvSpPr>
            <p:spPr bwMode="auto">
              <a:xfrm>
                <a:off x="1072771" y="5773937"/>
                <a:ext cx="113827" cy="126798"/>
              </a:xfrm>
              <a:prstGeom prst="flowChartDecision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cxnSp>
            <p:nvCxnSpPr>
              <p:cNvPr id="17" name="Connecteur droit 16"/>
              <p:cNvCxnSpPr/>
              <p:nvPr/>
            </p:nvCxnSpPr>
            <p:spPr bwMode="auto">
              <a:xfrm flipV="1">
                <a:off x="1094754" y="5800728"/>
                <a:ext cx="69805" cy="68392"/>
              </a:xfrm>
              <a:prstGeom prst="line">
                <a:avLst/>
              </a:prstGeom>
              <a:solidFill>
                <a:schemeClr val="accent1"/>
              </a:solidFill>
              <a:ln w="19050" cap="flat" cmpd="dbl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grpSp>
        <p:nvGrpSpPr>
          <p:cNvPr id="23" name="Groupe 22"/>
          <p:cNvGrpSpPr/>
          <p:nvPr>
            <p:custDataLst>
              <p:tags r:id="rId131"/>
            </p:custDataLst>
          </p:nvPr>
        </p:nvGrpSpPr>
        <p:grpSpPr>
          <a:xfrm>
            <a:off x="291377" y="2438990"/>
            <a:ext cx="426667" cy="487369"/>
            <a:chOff x="660972" y="2669060"/>
            <a:chExt cx="292022" cy="289957"/>
          </a:xfrm>
        </p:grpSpPr>
        <p:sp useBgFill="1">
          <p:nvSpPr>
            <p:cNvPr id="126" name="Oval 254"/>
            <p:cNvSpPr>
              <a:spLocks noChangeArrowheads="1"/>
            </p:cNvSpPr>
            <p:nvPr/>
          </p:nvSpPr>
          <p:spPr bwMode="auto">
            <a:xfrm>
              <a:off x="660972" y="2669060"/>
              <a:ext cx="269560" cy="289957"/>
            </a:xfrm>
            <a:prstGeom prst="ellipse">
              <a:avLst/>
            </a:prstGeom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7" name="Line 255"/>
            <p:cNvSpPr>
              <a:spLocks noChangeShapeType="1"/>
            </p:cNvSpPr>
            <p:nvPr/>
          </p:nvSpPr>
          <p:spPr bwMode="auto">
            <a:xfrm flipH="1">
              <a:off x="668459" y="2753502"/>
              <a:ext cx="284535" cy="7916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60" name="Groupe 259"/>
            <p:cNvGrpSpPr/>
            <p:nvPr/>
          </p:nvGrpSpPr>
          <p:grpSpPr>
            <a:xfrm>
              <a:off x="703027" y="2800259"/>
              <a:ext cx="152917" cy="127398"/>
              <a:chOff x="611752" y="5636419"/>
              <a:chExt cx="212162" cy="154782"/>
            </a:xfrm>
          </p:grpSpPr>
          <p:cxnSp>
            <p:nvCxnSpPr>
              <p:cNvPr id="261" name="Connecteur droit 260"/>
              <p:cNvCxnSpPr/>
              <p:nvPr/>
            </p:nvCxnSpPr>
            <p:spPr bwMode="auto">
              <a:xfrm>
                <a:off x="717833" y="5636419"/>
                <a:ext cx="0" cy="154782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62" name="Forme libre 261"/>
              <p:cNvSpPr/>
              <p:nvPr/>
            </p:nvSpPr>
            <p:spPr bwMode="auto">
              <a:xfrm>
                <a:off x="611752" y="5729289"/>
                <a:ext cx="212162" cy="57150"/>
              </a:xfrm>
              <a:custGeom>
                <a:avLst/>
                <a:gdLst>
                  <a:gd name="connsiteX0" fmla="*/ 9525 w 219075"/>
                  <a:gd name="connsiteY0" fmla="*/ 0 h 66675"/>
                  <a:gd name="connsiteX1" fmla="*/ 0 w 219075"/>
                  <a:gd name="connsiteY1" fmla="*/ 66675 h 66675"/>
                  <a:gd name="connsiteX2" fmla="*/ 214313 w 219075"/>
                  <a:gd name="connsiteY2" fmla="*/ 61913 h 66675"/>
                  <a:gd name="connsiteX3" fmla="*/ 219075 w 219075"/>
                  <a:gd name="connsiteY3" fmla="*/ 4763 h 66675"/>
                  <a:gd name="connsiteX0" fmla="*/ 2381 w 219075"/>
                  <a:gd name="connsiteY0" fmla="*/ 0 h 66675"/>
                  <a:gd name="connsiteX1" fmla="*/ 0 w 219075"/>
                  <a:gd name="connsiteY1" fmla="*/ 66675 h 66675"/>
                  <a:gd name="connsiteX2" fmla="*/ 214313 w 219075"/>
                  <a:gd name="connsiteY2" fmla="*/ 61913 h 66675"/>
                  <a:gd name="connsiteX3" fmla="*/ 219075 w 219075"/>
                  <a:gd name="connsiteY3" fmla="*/ 4763 h 66675"/>
                  <a:gd name="connsiteX0" fmla="*/ 2381 w 214313"/>
                  <a:gd name="connsiteY0" fmla="*/ 0 h 66675"/>
                  <a:gd name="connsiteX1" fmla="*/ 0 w 214313"/>
                  <a:gd name="connsiteY1" fmla="*/ 66675 h 66675"/>
                  <a:gd name="connsiteX2" fmla="*/ 214313 w 214313"/>
                  <a:gd name="connsiteY2" fmla="*/ 61913 h 66675"/>
                  <a:gd name="connsiteX3" fmla="*/ 214312 w 214313"/>
                  <a:gd name="connsiteY3" fmla="*/ 4763 h 66675"/>
                  <a:gd name="connsiteX0" fmla="*/ 2381 w 214313"/>
                  <a:gd name="connsiteY0" fmla="*/ 2381 h 61912"/>
                  <a:gd name="connsiteX1" fmla="*/ 0 w 214313"/>
                  <a:gd name="connsiteY1" fmla="*/ 61912 h 61912"/>
                  <a:gd name="connsiteX2" fmla="*/ 214313 w 214313"/>
                  <a:gd name="connsiteY2" fmla="*/ 57150 h 61912"/>
                  <a:gd name="connsiteX3" fmla="*/ 214312 w 214313"/>
                  <a:gd name="connsiteY3" fmla="*/ 0 h 61912"/>
                  <a:gd name="connsiteX0" fmla="*/ 2381 w 214313"/>
                  <a:gd name="connsiteY0" fmla="*/ 2381 h 61912"/>
                  <a:gd name="connsiteX1" fmla="*/ 0 w 214313"/>
                  <a:gd name="connsiteY1" fmla="*/ 61912 h 61912"/>
                  <a:gd name="connsiteX2" fmla="*/ 214313 w 214313"/>
                  <a:gd name="connsiteY2" fmla="*/ 57150 h 61912"/>
                  <a:gd name="connsiteX3" fmla="*/ 214312 w 214313"/>
                  <a:gd name="connsiteY3" fmla="*/ 0 h 61912"/>
                  <a:gd name="connsiteX0" fmla="*/ 230 w 212162"/>
                  <a:gd name="connsiteY0" fmla="*/ 2381 h 57150"/>
                  <a:gd name="connsiteX1" fmla="*/ 230 w 212162"/>
                  <a:gd name="connsiteY1" fmla="*/ 54768 h 57150"/>
                  <a:gd name="connsiteX2" fmla="*/ 212162 w 212162"/>
                  <a:gd name="connsiteY2" fmla="*/ 57150 h 57150"/>
                  <a:gd name="connsiteX3" fmla="*/ 212161 w 212162"/>
                  <a:gd name="connsiteY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162" h="57150">
                    <a:moveTo>
                      <a:pt x="230" y="2381"/>
                    </a:moveTo>
                    <a:cubicBezTo>
                      <a:pt x="-564" y="24606"/>
                      <a:pt x="1024" y="32543"/>
                      <a:pt x="230" y="54768"/>
                    </a:cubicBezTo>
                    <a:lnTo>
                      <a:pt x="212162" y="57150"/>
                    </a:lnTo>
                    <a:cubicBezTo>
                      <a:pt x="212162" y="21431"/>
                      <a:pt x="212161" y="19050"/>
                      <a:pt x="212161" y="0"/>
                    </a:cubicBezTo>
                  </a:path>
                </a:pathLst>
              </a:cu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  <p:grpSp>
        <p:nvGrpSpPr>
          <p:cNvPr id="28" name="Groupe 27"/>
          <p:cNvGrpSpPr/>
          <p:nvPr>
            <p:custDataLst>
              <p:tags r:id="rId132"/>
            </p:custDataLst>
          </p:nvPr>
        </p:nvGrpSpPr>
        <p:grpSpPr>
          <a:xfrm>
            <a:off x="351623" y="5410335"/>
            <a:ext cx="440360" cy="552839"/>
            <a:chOff x="685931" y="4634982"/>
            <a:chExt cx="292023" cy="377352"/>
          </a:xfrm>
        </p:grpSpPr>
        <p:sp useBgFill="1">
          <p:nvSpPr>
            <p:cNvPr id="136" name="Oval 264"/>
            <p:cNvSpPr>
              <a:spLocks noChangeArrowheads="1"/>
            </p:cNvSpPr>
            <p:nvPr/>
          </p:nvSpPr>
          <p:spPr bwMode="auto">
            <a:xfrm>
              <a:off x="685931" y="4634982"/>
              <a:ext cx="267064" cy="377352"/>
            </a:xfrm>
            <a:prstGeom prst="ellipse">
              <a:avLst/>
            </a:prstGeom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37" name="Line 265"/>
            <p:cNvSpPr>
              <a:spLocks noChangeShapeType="1"/>
            </p:cNvSpPr>
            <p:nvPr/>
          </p:nvSpPr>
          <p:spPr bwMode="auto">
            <a:xfrm flipH="1">
              <a:off x="685931" y="4716786"/>
              <a:ext cx="292023" cy="9235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63" name="Groupe 262"/>
            <p:cNvGrpSpPr/>
            <p:nvPr/>
          </p:nvGrpSpPr>
          <p:grpSpPr>
            <a:xfrm>
              <a:off x="739413" y="4769183"/>
              <a:ext cx="113827" cy="221453"/>
              <a:chOff x="1072771" y="5674519"/>
              <a:chExt cx="113827" cy="221453"/>
            </a:xfrm>
          </p:grpSpPr>
          <p:cxnSp>
            <p:nvCxnSpPr>
              <p:cNvPr id="264" name="Connecteur droit 263"/>
              <p:cNvCxnSpPr/>
              <p:nvPr/>
            </p:nvCxnSpPr>
            <p:spPr bwMode="auto">
              <a:xfrm>
                <a:off x="1129656" y="5674519"/>
                <a:ext cx="1" cy="92277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65" name="Organigramme : Décision 264"/>
              <p:cNvSpPr/>
              <p:nvPr/>
            </p:nvSpPr>
            <p:spPr bwMode="auto">
              <a:xfrm>
                <a:off x="1072771" y="5769174"/>
                <a:ext cx="113827" cy="126798"/>
              </a:xfrm>
              <a:prstGeom prst="flowChartDecision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cxnSp>
            <p:nvCxnSpPr>
              <p:cNvPr id="266" name="Connecteur droit 265"/>
              <p:cNvCxnSpPr/>
              <p:nvPr/>
            </p:nvCxnSpPr>
            <p:spPr bwMode="auto">
              <a:xfrm flipV="1">
                <a:off x="1094754" y="5786439"/>
                <a:ext cx="69805" cy="68392"/>
              </a:xfrm>
              <a:prstGeom prst="line">
                <a:avLst/>
              </a:prstGeom>
              <a:solidFill>
                <a:schemeClr val="accent1"/>
              </a:solidFill>
              <a:ln w="19050" cap="flat" cmpd="dbl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grpSp>
        <p:nvGrpSpPr>
          <p:cNvPr id="26" name="Groupe 25"/>
          <p:cNvGrpSpPr/>
          <p:nvPr>
            <p:custDataLst>
              <p:tags r:id="rId133"/>
            </p:custDataLst>
          </p:nvPr>
        </p:nvGrpSpPr>
        <p:grpSpPr>
          <a:xfrm>
            <a:off x="264226" y="4149767"/>
            <a:ext cx="464561" cy="610865"/>
            <a:chOff x="652360" y="3834884"/>
            <a:chExt cx="300635" cy="372451"/>
          </a:xfrm>
        </p:grpSpPr>
        <p:sp useBgFill="1">
          <p:nvSpPr>
            <p:cNvPr id="138" name="Oval 266"/>
            <p:cNvSpPr>
              <a:spLocks noChangeArrowheads="1"/>
            </p:cNvSpPr>
            <p:nvPr/>
          </p:nvSpPr>
          <p:spPr bwMode="white">
            <a:xfrm>
              <a:off x="652360" y="3834884"/>
              <a:ext cx="286687" cy="372451"/>
            </a:xfrm>
            <a:custGeom>
              <a:avLst/>
              <a:gdLst>
                <a:gd name="connsiteX0" fmla="*/ 0 w 416542"/>
                <a:gd name="connsiteY0" fmla="*/ 304107 h 608214"/>
                <a:gd name="connsiteX1" fmla="*/ 208271 w 416542"/>
                <a:gd name="connsiteY1" fmla="*/ 0 h 608214"/>
                <a:gd name="connsiteX2" fmla="*/ 416542 w 416542"/>
                <a:gd name="connsiteY2" fmla="*/ 304107 h 608214"/>
                <a:gd name="connsiteX3" fmla="*/ 208271 w 416542"/>
                <a:gd name="connsiteY3" fmla="*/ 608214 h 608214"/>
                <a:gd name="connsiteX4" fmla="*/ 0 w 416542"/>
                <a:gd name="connsiteY4" fmla="*/ 304107 h 608214"/>
                <a:gd name="connsiteX0" fmla="*/ 13307 w 429849"/>
                <a:gd name="connsiteY0" fmla="*/ 322111 h 626218"/>
                <a:gd name="connsiteX1" fmla="*/ 42954 w 429849"/>
                <a:gd name="connsiteY1" fmla="*/ 66121 h 626218"/>
                <a:gd name="connsiteX2" fmla="*/ 221578 w 429849"/>
                <a:gd name="connsiteY2" fmla="*/ 18004 h 626218"/>
                <a:gd name="connsiteX3" fmla="*/ 429849 w 429849"/>
                <a:gd name="connsiteY3" fmla="*/ 322111 h 626218"/>
                <a:gd name="connsiteX4" fmla="*/ 221578 w 429849"/>
                <a:gd name="connsiteY4" fmla="*/ 626218 h 626218"/>
                <a:gd name="connsiteX5" fmla="*/ 13307 w 429849"/>
                <a:gd name="connsiteY5" fmla="*/ 322111 h 626218"/>
                <a:gd name="connsiteX0" fmla="*/ 13307 w 443007"/>
                <a:gd name="connsiteY0" fmla="*/ 306758 h 610865"/>
                <a:gd name="connsiteX1" fmla="*/ 42954 w 443007"/>
                <a:gd name="connsiteY1" fmla="*/ 50768 h 610865"/>
                <a:gd name="connsiteX2" fmla="*/ 221578 w 443007"/>
                <a:gd name="connsiteY2" fmla="*/ 2651 h 610865"/>
                <a:gd name="connsiteX3" fmla="*/ 412048 w 443007"/>
                <a:gd name="connsiteY3" fmla="*/ 93623 h 610865"/>
                <a:gd name="connsiteX4" fmla="*/ 429849 w 443007"/>
                <a:gd name="connsiteY4" fmla="*/ 306758 h 610865"/>
                <a:gd name="connsiteX5" fmla="*/ 221578 w 443007"/>
                <a:gd name="connsiteY5" fmla="*/ 610865 h 610865"/>
                <a:gd name="connsiteX6" fmla="*/ 13307 w 443007"/>
                <a:gd name="connsiteY6" fmla="*/ 306758 h 610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3007" h="610865">
                  <a:moveTo>
                    <a:pt x="13307" y="306758"/>
                  </a:moveTo>
                  <a:cubicBezTo>
                    <a:pt x="-16464" y="213409"/>
                    <a:pt x="8242" y="101453"/>
                    <a:pt x="42954" y="50768"/>
                  </a:cubicBezTo>
                  <a:cubicBezTo>
                    <a:pt x="77666" y="84"/>
                    <a:pt x="160062" y="-4491"/>
                    <a:pt x="221578" y="2651"/>
                  </a:cubicBezTo>
                  <a:cubicBezTo>
                    <a:pt x="283094" y="9794"/>
                    <a:pt x="377336" y="42939"/>
                    <a:pt x="412048" y="93623"/>
                  </a:cubicBezTo>
                  <a:cubicBezTo>
                    <a:pt x="446760" y="144308"/>
                    <a:pt x="451672" y="223329"/>
                    <a:pt x="429849" y="306758"/>
                  </a:cubicBezTo>
                  <a:cubicBezTo>
                    <a:pt x="408026" y="390187"/>
                    <a:pt x="336603" y="610865"/>
                    <a:pt x="221578" y="610865"/>
                  </a:cubicBezTo>
                  <a:cubicBezTo>
                    <a:pt x="106553" y="610865"/>
                    <a:pt x="43078" y="400107"/>
                    <a:pt x="13307" y="306758"/>
                  </a:cubicBezTo>
                  <a:close/>
                </a:path>
              </a:pathLst>
            </a:custGeom>
            <a:gradFill rotWithShape="0">
              <a:gsLst>
                <a:gs pos="0">
                  <a:srgbClr val="CC99FF"/>
                </a:gs>
                <a:gs pos="100000">
                  <a:srgbClr val="CC99FF">
                    <a:gamma/>
                    <a:shade val="26275"/>
                    <a:invGamma/>
                  </a:srgbClr>
                </a:gs>
              </a:gsLst>
              <a:lin ang="2700000" scaled="1"/>
              <a:tileRect l="-66628" t="-688203" r="-2028589" b="-33936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39" name="Line 267"/>
            <p:cNvSpPr>
              <a:spLocks noChangeShapeType="1"/>
            </p:cNvSpPr>
            <p:nvPr/>
          </p:nvSpPr>
          <p:spPr bwMode="auto">
            <a:xfrm flipH="1">
              <a:off x="653484" y="3933056"/>
              <a:ext cx="299511" cy="765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67" name="Groupe 266"/>
            <p:cNvGrpSpPr/>
            <p:nvPr/>
          </p:nvGrpSpPr>
          <p:grpSpPr>
            <a:xfrm>
              <a:off x="735367" y="3979382"/>
              <a:ext cx="82421" cy="197642"/>
              <a:chOff x="762000" y="5674519"/>
              <a:chExt cx="82421" cy="197642"/>
            </a:xfrm>
          </p:grpSpPr>
          <p:cxnSp>
            <p:nvCxnSpPr>
              <p:cNvPr id="268" name="Connecteur droit 267"/>
              <p:cNvCxnSpPr/>
              <p:nvPr/>
            </p:nvCxnSpPr>
            <p:spPr bwMode="auto">
              <a:xfrm flipH="1">
                <a:off x="803210" y="5674519"/>
                <a:ext cx="28" cy="127399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69" name="Ellipse 268"/>
              <p:cNvSpPr/>
              <p:nvPr/>
            </p:nvSpPr>
            <p:spPr bwMode="auto">
              <a:xfrm>
                <a:off x="762000" y="5795963"/>
                <a:ext cx="82421" cy="7619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  <p:sp>
        <p:nvSpPr>
          <p:cNvPr id="321" name="Rectangle 46"/>
          <p:cNvSpPr>
            <a:spLocks noChangeArrowheads="1"/>
          </p:cNvSpPr>
          <p:nvPr>
            <p:custDataLst>
              <p:tags r:id="rId134"/>
            </p:custDataLst>
          </p:nvPr>
        </p:nvSpPr>
        <p:spPr bwMode="auto">
          <a:xfrm>
            <a:off x="706826" y="2361780"/>
            <a:ext cx="691761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BP1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31" name="Groupe 30"/>
          <p:cNvGrpSpPr/>
          <p:nvPr>
            <p:custDataLst>
              <p:tags r:id="rId135"/>
            </p:custDataLst>
          </p:nvPr>
        </p:nvGrpSpPr>
        <p:grpSpPr>
          <a:xfrm>
            <a:off x="229009" y="4868215"/>
            <a:ext cx="478224" cy="410137"/>
            <a:chOff x="615948" y="4220687"/>
            <a:chExt cx="322328" cy="288933"/>
          </a:xfrm>
        </p:grpSpPr>
        <p:sp useBgFill="1">
          <p:nvSpPr>
            <p:cNvPr id="134" name="Oval 262"/>
            <p:cNvSpPr>
              <a:spLocks noChangeArrowheads="1"/>
            </p:cNvSpPr>
            <p:nvPr/>
          </p:nvSpPr>
          <p:spPr bwMode="auto">
            <a:xfrm>
              <a:off x="660972" y="4220687"/>
              <a:ext cx="269560" cy="288933"/>
            </a:xfrm>
            <a:prstGeom prst="ellipse">
              <a:avLst/>
            </a:prstGeom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70" name="Line 261"/>
            <p:cNvSpPr>
              <a:spLocks noChangeShapeType="1"/>
            </p:cNvSpPr>
            <p:nvPr/>
          </p:nvSpPr>
          <p:spPr bwMode="auto">
            <a:xfrm flipH="1" flipV="1">
              <a:off x="615948" y="4271710"/>
              <a:ext cx="322328" cy="725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71" name="Line 268"/>
            <p:cNvSpPr>
              <a:spLocks noChangeShapeType="1"/>
            </p:cNvSpPr>
            <p:nvPr/>
          </p:nvSpPr>
          <p:spPr bwMode="auto">
            <a:xfrm flipV="1">
              <a:off x="651459" y="4254916"/>
              <a:ext cx="2025" cy="8678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273" name="Connecteur droit 272"/>
            <p:cNvCxnSpPr/>
            <p:nvPr/>
          </p:nvCxnSpPr>
          <p:spPr bwMode="auto">
            <a:xfrm>
              <a:off x="740233" y="4297485"/>
              <a:ext cx="0" cy="12739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0" name="Corde 29"/>
            <p:cNvSpPr/>
            <p:nvPr/>
          </p:nvSpPr>
          <p:spPr bwMode="auto">
            <a:xfrm rot="16200000">
              <a:off x="642747" y="4316763"/>
              <a:ext cx="194972" cy="176332"/>
            </a:xfrm>
            <a:prstGeom prst="chord">
              <a:avLst>
                <a:gd name="adj1" fmla="val 5556641"/>
                <a:gd name="adj2" fmla="val 15952829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323" name="Rectangle 46"/>
          <p:cNvSpPr>
            <a:spLocks noChangeArrowheads="1"/>
          </p:cNvSpPr>
          <p:nvPr>
            <p:custDataLst>
              <p:tags r:id="rId136"/>
            </p:custDataLst>
          </p:nvPr>
        </p:nvSpPr>
        <p:spPr bwMode="auto">
          <a:xfrm>
            <a:off x="706826" y="2931222"/>
            <a:ext cx="691761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BP2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24" name="Rectangle 46"/>
          <p:cNvSpPr>
            <a:spLocks noChangeArrowheads="1"/>
          </p:cNvSpPr>
          <p:nvPr>
            <p:custDataLst>
              <p:tags r:id="rId137"/>
            </p:custDataLst>
          </p:nvPr>
        </p:nvSpPr>
        <p:spPr bwMode="auto">
          <a:xfrm>
            <a:off x="706826" y="3471131"/>
            <a:ext cx="50167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Fc1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25" name="Rectangle 46"/>
          <p:cNvSpPr>
            <a:spLocks noChangeArrowheads="1"/>
          </p:cNvSpPr>
          <p:nvPr>
            <p:custDataLst>
              <p:tags r:id="rId138"/>
            </p:custDataLst>
          </p:nvPr>
        </p:nvSpPr>
        <p:spPr bwMode="auto">
          <a:xfrm>
            <a:off x="706826" y="4083690"/>
            <a:ext cx="50167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Fc2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26" name="Rectangle 46"/>
          <p:cNvSpPr>
            <a:spLocks noChangeArrowheads="1"/>
          </p:cNvSpPr>
          <p:nvPr>
            <p:custDataLst>
              <p:tags r:id="rId139"/>
            </p:custDataLst>
          </p:nvPr>
        </p:nvSpPr>
        <p:spPr bwMode="auto">
          <a:xfrm>
            <a:off x="706826" y="4791513"/>
            <a:ext cx="691761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AU1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27" name="Rectangle 46"/>
          <p:cNvSpPr>
            <a:spLocks noChangeArrowheads="1"/>
          </p:cNvSpPr>
          <p:nvPr>
            <p:custDataLst>
              <p:tags r:id="rId140"/>
            </p:custDataLst>
          </p:nvPr>
        </p:nvSpPr>
        <p:spPr bwMode="auto">
          <a:xfrm>
            <a:off x="706826" y="5294218"/>
            <a:ext cx="50167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28" name="Rectangle 46"/>
          <p:cNvSpPr>
            <a:spLocks noChangeArrowheads="1"/>
          </p:cNvSpPr>
          <p:nvPr>
            <p:custDataLst>
              <p:tags r:id="rId141"/>
            </p:custDataLst>
          </p:nvPr>
        </p:nvSpPr>
        <p:spPr bwMode="auto">
          <a:xfrm>
            <a:off x="706826" y="5907818"/>
            <a:ext cx="50167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B2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76" name="Group 361"/>
          <p:cNvGrpSpPr>
            <a:grpSpLocks/>
          </p:cNvGrpSpPr>
          <p:nvPr>
            <p:custDataLst>
              <p:tags r:id="rId142"/>
            </p:custDataLst>
          </p:nvPr>
        </p:nvGrpSpPr>
        <p:grpSpPr bwMode="auto">
          <a:xfrm>
            <a:off x="6851650" y="1047750"/>
            <a:ext cx="800100" cy="1147162"/>
            <a:chOff x="4316" y="660"/>
            <a:chExt cx="504" cy="496"/>
          </a:xfrm>
        </p:grpSpPr>
        <p:sp>
          <p:nvSpPr>
            <p:cNvPr id="177" name="Line 245"/>
            <p:cNvSpPr>
              <a:spLocks noChangeShapeType="1"/>
            </p:cNvSpPr>
            <p:nvPr/>
          </p:nvSpPr>
          <p:spPr bwMode="auto">
            <a:xfrm>
              <a:off x="4316" y="1156"/>
              <a:ext cx="5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78" name="Line 246"/>
            <p:cNvSpPr>
              <a:spLocks noChangeShapeType="1"/>
            </p:cNvSpPr>
            <p:nvPr/>
          </p:nvSpPr>
          <p:spPr bwMode="auto">
            <a:xfrm>
              <a:off x="4820" y="660"/>
              <a:ext cx="0" cy="4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47" name="Group 288"/>
          <p:cNvGrpSpPr>
            <a:grpSpLocks/>
          </p:cNvGrpSpPr>
          <p:nvPr>
            <p:custDataLst>
              <p:tags r:id="rId143"/>
            </p:custDataLst>
          </p:nvPr>
        </p:nvGrpSpPr>
        <p:grpSpPr bwMode="auto">
          <a:xfrm>
            <a:off x="6194425" y="330201"/>
            <a:ext cx="2970213" cy="1631950"/>
            <a:chOff x="-134" y="194"/>
            <a:chExt cx="1871" cy="1028"/>
          </a:xfrm>
        </p:grpSpPr>
        <p:sp>
          <p:nvSpPr>
            <p:cNvPr id="148" name="Rectangle 271"/>
            <p:cNvSpPr>
              <a:spLocks noChangeArrowheads="1"/>
            </p:cNvSpPr>
            <p:nvPr/>
          </p:nvSpPr>
          <p:spPr bwMode="auto">
            <a:xfrm>
              <a:off x="-85" y="203"/>
              <a:ext cx="1779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49" name="Rectangle 272"/>
            <p:cNvSpPr>
              <a:spLocks noChangeArrowheads="1"/>
            </p:cNvSpPr>
            <p:nvPr/>
          </p:nvSpPr>
          <p:spPr bwMode="auto">
            <a:xfrm>
              <a:off x="-134" y="194"/>
              <a:ext cx="1871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des  récepteurs  commutés   par  les  sorties   API</a:t>
              </a:r>
            </a:p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valeur   suivant  récepteurs</a:t>
              </a: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43" name="Groupe 42"/>
          <p:cNvGrpSpPr/>
          <p:nvPr>
            <p:custDataLst>
              <p:tags r:id="rId144"/>
            </p:custDataLst>
          </p:nvPr>
        </p:nvGrpSpPr>
        <p:grpSpPr>
          <a:xfrm>
            <a:off x="5735637" y="1676401"/>
            <a:ext cx="2932115" cy="3835232"/>
            <a:chOff x="5735637" y="1676401"/>
            <a:chExt cx="2932115" cy="3835232"/>
          </a:xfrm>
        </p:grpSpPr>
        <p:sp>
          <p:nvSpPr>
            <p:cNvPr id="6238" name="AutoShape 94"/>
            <p:cNvSpPr>
              <a:spLocks noChangeArrowheads="1"/>
            </p:cNvSpPr>
            <p:nvPr/>
          </p:nvSpPr>
          <p:spPr bwMode="auto">
            <a:xfrm>
              <a:off x="6360204" y="1822656"/>
              <a:ext cx="650736" cy="3688977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2" name="Rectangle 98"/>
            <p:cNvSpPr>
              <a:spLocks noChangeArrowheads="1"/>
            </p:cNvSpPr>
            <p:nvPr/>
          </p:nvSpPr>
          <p:spPr bwMode="auto">
            <a:xfrm>
              <a:off x="6292525" y="1931987"/>
              <a:ext cx="806775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247" name="Oval 103"/>
            <p:cNvSpPr>
              <a:spLocks noChangeArrowheads="1"/>
            </p:cNvSpPr>
            <p:nvPr/>
          </p:nvSpPr>
          <p:spPr bwMode="auto">
            <a:xfrm>
              <a:off x="6784039" y="2138934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8" name="Oval 104"/>
            <p:cNvSpPr>
              <a:spLocks noChangeArrowheads="1"/>
            </p:cNvSpPr>
            <p:nvPr/>
          </p:nvSpPr>
          <p:spPr bwMode="auto">
            <a:xfrm>
              <a:off x="6784039" y="256237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9" name="Oval 105"/>
            <p:cNvSpPr>
              <a:spLocks noChangeArrowheads="1"/>
            </p:cNvSpPr>
            <p:nvPr/>
          </p:nvSpPr>
          <p:spPr bwMode="auto">
            <a:xfrm>
              <a:off x="6784039" y="2985808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0" name="Oval 106"/>
            <p:cNvSpPr>
              <a:spLocks noChangeArrowheads="1"/>
            </p:cNvSpPr>
            <p:nvPr/>
          </p:nvSpPr>
          <p:spPr bwMode="auto">
            <a:xfrm>
              <a:off x="6784039" y="3409245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1" name="Oval 107"/>
            <p:cNvSpPr>
              <a:spLocks noChangeArrowheads="1"/>
            </p:cNvSpPr>
            <p:nvPr/>
          </p:nvSpPr>
          <p:spPr bwMode="auto">
            <a:xfrm>
              <a:off x="6784039" y="3832682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2" name="Oval 108"/>
            <p:cNvSpPr>
              <a:spLocks noChangeArrowheads="1"/>
            </p:cNvSpPr>
            <p:nvPr/>
          </p:nvSpPr>
          <p:spPr bwMode="auto">
            <a:xfrm>
              <a:off x="6784039" y="4256119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3" name="Oval 109"/>
            <p:cNvSpPr>
              <a:spLocks noChangeArrowheads="1"/>
            </p:cNvSpPr>
            <p:nvPr/>
          </p:nvSpPr>
          <p:spPr bwMode="auto">
            <a:xfrm>
              <a:off x="6784039" y="510299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4" name="Oval 110"/>
            <p:cNvSpPr>
              <a:spLocks noChangeArrowheads="1"/>
            </p:cNvSpPr>
            <p:nvPr/>
          </p:nvSpPr>
          <p:spPr bwMode="auto">
            <a:xfrm>
              <a:off x="6784039" y="4679556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9" name="Freeform 115"/>
            <p:cNvSpPr>
              <a:spLocks/>
            </p:cNvSpPr>
            <p:nvPr/>
          </p:nvSpPr>
          <p:spPr bwMode="auto">
            <a:xfrm>
              <a:off x="5741577" y="2183717"/>
              <a:ext cx="1046744" cy="2975252"/>
            </a:xfrm>
            <a:custGeom>
              <a:avLst/>
              <a:gdLst>
                <a:gd name="T0" fmla="*/ 488 w 489"/>
                <a:gd name="T1" fmla="*/ 0 h 1069"/>
                <a:gd name="T2" fmla="*/ 0 w 489"/>
                <a:gd name="T3" fmla="*/ 0 h 1069"/>
                <a:gd name="T4" fmla="*/ 0 w 489"/>
                <a:gd name="T5" fmla="*/ 1068 h 1069"/>
                <a:gd name="T6" fmla="*/ 488 w 489"/>
                <a:gd name="T7" fmla="*/ 1068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9" h="1069">
                  <a:moveTo>
                    <a:pt x="488" y="0"/>
                  </a:moveTo>
                  <a:lnTo>
                    <a:pt x="0" y="0"/>
                  </a:lnTo>
                  <a:lnTo>
                    <a:pt x="0" y="1068"/>
                  </a:lnTo>
                  <a:lnTo>
                    <a:pt x="488" y="1068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0" name="Line 116"/>
            <p:cNvSpPr>
              <a:spLocks noChangeShapeType="1"/>
            </p:cNvSpPr>
            <p:nvPr/>
          </p:nvSpPr>
          <p:spPr bwMode="auto">
            <a:xfrm flipV="1">
              <a:off x="5735637" y="262452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1" name="Line 117"/>
            <p:cNvSpPr>
              <a:spLocks noChangeShapeType="1"/>
            </p:cNvSpPr>
            <p:nvPr/>
          </p:nvSpPr>
          <p:spPr bwMode="auto">
            <a:xfrm flipV="1">
              <a:off x="5739436" y="30461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2" name="Line 118"/>
            <p:cNvSpPr>
              <a:spLocks noChangeShapeType="1"/>
            </p:cNvSpPr>
            <p:nvPr/>
          </p:nvSpPr>
          <p:spPr bwMode="auto">
            <a:xfrm flipV="1">
              <a:off x="5739436" y="34620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3" name="Line 119"/>
            <p:cNvSpPr>
              <a:spLocks noChangeShapeType="1"/>
            </p:cNvSpPr>
            <p:nvPr/>
          </p:nvSpPr>
          <p:spPr bwMode="auto">
            <a:xfrm flipV="1">
              <a:off x="5739436" y="389105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4" name="Line 120"/>
            <p:cNvSpPr>
              <a:spLocks noChangeShapeType="1"/>
            </p:cNvSpPr>
            <p:nvPr/>
          </p:nvSpPr>
          <p:spPr bwMode="auto">
            <a:xfrm flipV="1">
              <a:off x="5739436" y="431791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5" name="Line 121"/>
            <p:cNvSpPr>
              <a:spLocks noChangeShapeType="1"/>
            </p:cNvSpPr>
            <p:nvPr/>
          </p:nvSpPr>
          <p:spPr bwMode="auto">
            <a:xfrm flipV="1">
              <a:off x="5739436" y="473741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82" name="Group 138"/>
            <p:cNvGrpSpPr>
              <a:grpSpLocks/>
            </p:cNvGrpSpPr>
            <p:nvPr/>
          </p:nvGrpSpPr>
          <p:grpSpPr bwMode="auto">
            <a:xfrm>
              <a:off x="6034836" y="2537756"/>
              <a:ext cx="333930" cy="2748540"/>
              <a:chOff x="3926" y="1294"/>
              <a:chExt cx="156" cy="982"/>
            </a:xfrm>
          </p:grpSpPr>
          <p:sp>
            <p:nvSpPr>
              <p:cNvPr id="6266" name="Oval 122"/>
              <p:cNvSpPr>
                <a:spLocks noChangeArrowheads="1"/>
              </p:cNvSpPr>
              <p:nvPr/>
            </p:nvSpPr>
            <p:spPr bwMode="auto">
              <a:xfrm>
                <a:off x="3926" y="1294"/>
                <a:ext cx="132" cy="72"/>
              </a:xfrm>
              <a:prstGeom prst="ellipse">
                <a:avLst/>
              </a:prstGeom>
              <a:solidFill>
                <a:srgbClr val="5AA74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7" name="Line 123"/>
              <p:cNvSpPr>
                <a:spLocks noChangeShapeType="1"/>
              </p:cNvSpPr>
              <p:nvPr/>
            </p:nvSpPr>
            <p:spPr bwMode="auto">
              <a:xfrm flipH="1">
                <a:off x="3938" y="13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8" name="Oval 124"/>
              <p:cNvSpPr>
                <a:spLocks noChangeArrowheads="1"/>
              </p:cNvSpPr>
              <p:nvPr/>
            </p:nvSpPr>
            <p:spPr bwMode="auto">
              <a:xfrm>
                <a:off x="3926" y="1444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9" name="Line 125"/>
              <p:cNvSpPr>
                <a:spLocks noChangeShapeType="1"/>
              </p:cNvSpPr>
              <p:nvPr/>
            </p:nvSpPr>
            <p:spPr bwMode="auto">
              <a:xfrm flipH="1">
                <a:off x="3938" y="1476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0" name="Oval 126"/>
              <p:cNvSpPr>
                <a:spLocks noChangeArrowheads="1"/>
              </p:cNvSpPr>
              <p:nvPr/>
            </p:nvSpPr>
            <p:spPr bwMode="auto">
              <a:xfrm>
                <a:off x="3926" y="1596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1" name="Line 127"/>
              <p:cNvSpPr>
                <a:spLocks noChangeShapeType="1"/>
              </p:cNvSpPr>
              <p:nvPr/>
            </p:nvSpPr>
            <p:spPr bwMode="auto">
              <a:xfrm flipH="1">
                <a:off x="3938" y="16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2" name="Oval 128"/>
              <p:cNvSpPr>
                <a:spLocks noChangeArrowheads="1"/>
              </p:cNvSpPr>
              <p:nvPr/>
            </p:nvSpPr>
            <p:spPr bwMode="auto">
              <a:xfrm>
                <a:off x="3926" y="2188"/>
                <a:ext cx="132" cy="72"/>
              </a:xfrm>
              <a:prstGeom prst="ellipse">
                <a:avLst/>
              </a:prstGeom>
              <a:solidFill>
                <a:srgbClr val="5A9D3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3" name="Line 129"/>
              <p:cNvSpPr>
                <a:spLocks noChangeShapeType="1"/>
              </p:cNvSpPr>
              <p:nvPr/>
            </p:nvSpPr>
            <p:spPr bwMode="auto">
              <a:xfrm flipH="1">
                <a:off x="3944" y="2224"/>
                <a:ext cx="126" cy="5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4" name="Oval 130"/>
              <p:cNvSpPr>
                <a:spLocks noChangeArrowheads="1"/>
              </p:cNvSpPr>
              <p:nvPr/>
            </p:nvSpPr>
            <p:spPr bwMode="auto">
              <a:xfrm>
                <a:off x="3926" y="1898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5" name="Line 131"/>
              <p:cNvSpPr>
                <a:spLocks noChangeShapeType="1"/>
              </p:cNvSpPr>
              <p:nvPr/>
            </p:nvSpPr>
            <p:spPr bwMode="auto">
              <a:xfrm flipH="1">
                <a:off x="3938" y="1930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6" name="Oval 132"/>
              <p:cNvSpPr>
                <a:spLocks noChangeArrowheads="1"/>
              </p:cNvSpPr>
              <p:nvPr/>
            </p:nvSpPr>
            <p:spPr bwMode="auto">
              <a:xfrm>
                <a:off x="3938" y="2047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7" name="Line 133"/>
              <p:cNvSpPr>
                <a:spLocks noChangeShapeType="1"/>
              </p:cNvSpPr>
              <p:nvPr/>
            </p:nvSpPr>
            <p:spPr bwMode="auto">
              <a:xfrm flipH="1">
                <a:off x="3950" y="2079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8" name="Oval 134"/>
              <p:cNvSpPr>
                <a:spLocks noChangeArrowheads="1"/>
              </p:cNvSpPr>
              <p:nvPr/>
            </p:nvSpPr>
            <p:spPr bwMode="auto">
              <a:xfrm>
                <a:off x="3926" y="1742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9" name="Line 135"/>
              <p:cNvSpPr>
                <a:spLocks noChangeShapeType="1"/>
              </p:cNvSpPr>
              <p:nvPr/>
            </p:nvSpPr>
            <p:spPr bwMode="auto">
              <a:xfrm flipH="1">
                <a:off x="3938" y="1774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81" name="Freeform 249"/>
            <p:cNvSpPr>
              <a:spLocks/>
            </p:cNvSpPr>
            <p:nvPr/>
          </p:nvSpPr>
          <p:spPr bwMode="auto">
            <a:xfrm>
              <a:off x="6863312" y="2624749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82" name="Group 344"/>
            <p:cNvGrpSpPr>
              <a:grpSpLocks/>
            </p:cNvGrpSpPr>
            <p:nvPr/>
          </p:nvGrpSpPr>
          <p:grpSpPr bwMode="auto">
            <a:xfrm>
              <a:off x="8238690" y="2490631"/>
              <a:ext cx="291119" cy="263099"/>
              <a:chOff x="4966" y="1280"/>
              <a:chExt cx="94" cy="94"/>
            </a:xfrm>
          </p:grpSpPr>
          <p:sp>
            <p:nvSpPr>
              <p:cNvPr id="183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84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</p:grpSpPr>
            <p:sp>
              <p:nvSpPr>
                <p:cNvPr id="185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186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188" name="Freeform 256"/>
            <p:cNvSpPr>
              <a:spLocks/>
            </p:cNvSpPr>
            <p:nvPr/>
          </p:nvSpPr>
          <p:spPr bwMode="auto">
            <a:xfrm>
              <a:off x="6869662" y="3043757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5" name="Freeform 263"/>
            <p:cNvSpPr>
              <a:spLocks/>
            </p:cNvSpPr>
            <p:nvPr/>
          </p:nvSpPr>
          <p:spPr bwMode="auto">
            <a:xfrm>
              <a:off x="6826851" y="3462355"/>
              <a:ext cx="1825914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6" name="Rectangle 264"/>
            <p:cNvSpPr>
              <a:spLocks noChangeArrowheads="1"/>
            </p:cNvSpPr>
            <p:nvPr/>
          </p:nvSpPr>
          <p:spPr bwMode="auto">
            <a:xfrm>
              <a:off x="8298626" y="3306083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8" name="Freeform 266"/>
            <p:cNvSpPr>
              <a:spLocks/>
            </p:cNvSpPr>
            <p:nvPr/>
          </p:nvSpPr>
          <p:spPr bwMode="auto">
            <a:xfrm>
              <a:off x="6869662" y="3890281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9" name="Rectangle 267"/>
            <p:cNvSpPr>
              <a:spLocks noChangeArrowheads="1"/>
            </p:cNvSpPr>
            <p:nvPr/>
          </p:nvSpPr>
          <p:spPr bwMode="auto">
            <a:xfrm>
              <a:off x="8298626" y="3731519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1" name="Freeform 269"/>
            <p:cNvSpPr>
              <a:spLocks/>
            </p:cNvSpPr>
            <p:nvPr/>
          </p:nvSpPr>
          <p:spPr bwMode="auto">
            <a:xfrm flipV="1">
              <a:off x="6826851" y="4275542"/>
              <a:ext cx="1825913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8" name="Freeform 276"/>
            <p:cNvSpPr>
              <a:spLocks/>
            </p:cNvSpPr>
            <p:nvPr/>
          </p:nvSpPr>
          <p:spPr bwMode="auto">
            <a:xfrm>
              <a:off x="6886787" y="4735497"/>
              <a:ext cx="1765977" cy="279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15" name="Line 283"/>
            <p:cNvSpPr>
              <a:spLocks noChangeShapeType="1"/>
            </p:cNvSpPr>
            <p:nvPr/>
          </p:nvSpPr>
          <p:spPr bwMode="auto">
            <a:xfrm>
              <a:off x="6869662" y="5161473"/>
              <a:ext cx="17980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40" name="Groupe 39"/>
            <p:cNvGrpSpPr/>
            <p:nvPr/>
          </p:nvGrpSpPr>
          <p:grpSpPr>
            <a:xfrm>
              <a:off x="8188280" y="5020692"/>
              <a:ext cx="410991" cy="473326"/>
              <a:chOff x="8186374" y="5030218"/>
              <a:chExt cx="410991" cy="473326"/>
            </a:xfrm>
          </p:grpSpPr>
          <p:sp>
            <p:nvSpPr>
              <p:cNvPr id="216" name="Rectangle 284"/>
              <p:cNvSpPr>
                <a:spLocks noChangeArrowheads="1"/>
              </p:cNvSpPr>
              <p:nvPr/>
            </p:nvSpPr>
            <p:spPr bwMode="auto">
              <a:xfrm>
                <a:off x="8299569" y="5030218"/>
                <a:ext cx="171246" cy="313479"/>
              </a:xfrm>
              <a:prstGeom prst="rect">
                <a:avLst/>
              </a:prstGeom>
              <a:solidFill>
                <a:schemeClr val="bg2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17" name="Group 354"/>
              <p:cNvGrpSpPr>
                <a:grpSpLocks/>
              </p:cNvGrpSpPr>
              <p:nvPr/>
            </p:nvGrpSpPr>
            <p:grpSpPr bwMode="auto">
              <a:xfrm>
                <a:off x="8186374" y="5346804"/>
                <a:ext cx="410991" cy="156740"/>
                <a:chOff x="4924" y="2300"/>
                <a:chExt cx="192" cy="56"/>
              </a:xfrm>
            </p:grpSpPr>
            <p:sp>
              <p:nvSpPr>
                <p:cNvPr id="218" name="AutoShape 285"/>
                <p:cNvSpPr>
                  <a:spLocks noChangeArrowheads="1"/>
                </p:cNvSpPr>
                <p:nvPr/>
              </p:nvSpPr>
              <p:spPr bwMode="auto">
                <a:xfrm rot="5400000">
                  <a:off x="4940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219" name="AutoShape 286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5044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29" name="Group 344"/>
            <p:cNvGrpSpPr>
              <a:grpSpLocks/>
            </p:cNvGrpSpPr>
            <p:nvPr/>
          </p:nvGrpSpPr>
          <p:grpSpPr bwMode="auto">
            <a:xfrm>
              <a:off x="8238690" y="2909415"/>
              <a:ext cx="291119" cy="263099"/>
              <a:chOff x="4966" y="1280"/>
              <a:chExt cx="94" cy="94"/>
            </a:xfrm>
            <a:solidFill>
              <a:srgbClr val="FFFF00"/>
            </a:solidFill>
          </p:grpSpPr>
          <p:sp>
            <p:nvSpPr>
              <p:cNvPr id="330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1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2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3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34" name="Group 344"/>
            <p:cNvGrpSpPr>
              <a:grpSpLocks/>
            </p:cNvGrpSpPr>
            <p:nvPr/>
          </p:nvGrpSpPr>
          <p:grpSpPr bwMode="auto">
            <a:xfrm>
              <a:off x="8238690" y="4181615"/>
              <a:ext cx="291119" cy="263099"/>
              <a:chOff x="4966" y="1280"/>
              <a:chExt cx="94" cy="94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335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6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7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8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cxnSp>
          <p:nvCxnSpPr>
            <p:cNvPr id="34" name="Connecteur en angle 33"/>
            <p:cNvCxnSpPr/>
            <p:nvPr/>
          </p:nvCxnSpPr>
          <p:spPr bwMode="auto">
            <a:xfrm rot="16200000" flipH="1">
              <a:off x="6638972" y="3208561"/>
              <a:ext cx="3560939" cy="496620"/>
            </a:xfrm>
            <a:prstGeom prst="bentConnector3">
              <a:avLst>
                <a:gd name="adj1" fmla="val 14264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343" name="Group 344"/>
            <p:cNvGrpSpPr>
              <a:grpSpLocks/>
            </p:cNvGrpSpPr>
            <p:nvPr/>
          </p:nvGrpSpPr>
          <p:grpSpPr bwMode="auto">
            <a:xfrm>
              <a:off x="8238690" y="4605116"/>
              <a:ext cx="291119" cy="263099"/>
              <a:chOff x="4966" y="1280"/>
              <a:chExt cx="94" cy="94"/>
            </a:xfrm>
            <a:solidFill>
              <a:srgbClr val="0070C0"/>
            </a:solidFill>
          </p:grpSpPr>
          <p:sp>
            <p:nvSpPr>
              <p:cNvPr id="344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45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46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47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sp>
        <p:nvSpPr>
          <p:cNvPr id="144" name="Freeform 208"/>
          <p:cNvSpPr>
            <a:spLocks/>
          </p:cNvSpPr>
          <p:nvPr>
            <p:custDataLst>
              <p:tags r:id="rId145"/>
            </p:custDataLst>
          </p:nvPr>
        </p:nvSpPr>
        <p:spPr bwMode="auto">
          <a:xfrm>
            <a:off x="1170139" y="1054100"/>
            <a:ext cx="1652299" cy="1290385"/>
          </a:xfrm>
          <a:custGeom>
            <a:avLst/>
            <a:gdLst>
              <a:gd name="T0" fmla="*/ 0 w 662"/>
              <a:gd name="T1" fmla="*/ 0 h 489"/>
              <a:gd name="T2" fmla="*/ 0 w 662"/>
              <a:gd name="T3" fmla="*/ 488 h 489"/>
              <a:gd name="T4" fmla="*/ 661 w 662"/>
              <a:gd name="T5" fmla="*/ 488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62" h="489">
                <a:moveTo>
                  <a:pt x="0" y="0"/>
                </a:moveTo>
                <a:lnTo>
                  <a:pt x="0" y="488"/>
                </a:lnTo>
                <a:lnTo>
                  <a:pt x="661" y="48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14" name="Group 288"/>
          <p:cNvGrpSpPr>
            <a:grpSpLocks/>
          </p:cNvGrpSpPr>
          <p:nvPr>
            <p:custDataLst>
              <p:tags r:id="rId146"/>
            </p:custDataLst>
          </p:nvPr>
        </p:nvGrpSpPr>
        <p:grpSpPr bwMode="auto">
          <a:xfrm>
            <a:off x="-111125" y="290513"/>
            <a:ext cx="3019425" cy="1631951"/>
            <a:chOff x="-70" y="183"/>
            <a:chExt cx="1902" cy="1028"/>
          </a:xfrm>
        </p:grpSpPr>
        <p:sp>
          <p:nvSpPr>
            <p:cNvPr id="115" name="Rectangle 271"/>
            <p:cNvSpPr>
              <a:spLocks noChangeArrowheads="1"/>
            </p:cNvSpPr>
            <p:nvPr/>
          </p:nvSpPr>
          <p:spPr bwMode="auto">
            <a:xfrm>
              <a:off x="0" y="203"/>
              <a:ext cx="1770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16" name="Rectangle 272"/>
            <p:cNvSpPr>
              <a:spLocks noChangeArrowheads="1"/>
            </p:cNvSpPr>
            <p:nvPr/>
          </p:nvSpPr>
          <p:spPr bwMode="auto">
            <a:xfrm>
              <a:off x="-70" y="183"/>
              <a:ext cx="1902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servant   à   "véhiculer"  </a:t>
              </a: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Les  </a:t>
              </a:r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informations  physiques </a:t>
              </a:r>
            </a:p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 valeur  suivant    API </a:t>
              </a:r>
              <a:endParaRPr lang="fr-FR" sz="1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48" name="Ellipse 47"/>
          <p:cNvSpPr/>
          <p:nvPr>
            <p:custDataLst>
              <p:tags r:id="rId147"/>
            </p:custDataLst>
          </p:nvPr>
        </p:nvSpPr>
        <p:spPr bwMode="auto">
          <a:xfrm>
            <a:off x="3132666" y="4075643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7" name="Ellipse 406"/>
          <p:cNvSpPr/>
          <p:nvPr>
            <p:custDataLst>
              <p:tags r:id="rId148"/>
            </p:custDataLst>
          </p:nvPr>
        </p:nvSpPr>
        <p:spPr bwMode="auto">
          <a:xfrm>
            <a:off x="3131418" y="4861460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5" name="Rectangle 95"/>
          <p:cNvSpPr>
            <a:spLocks noChangeArrowheads="1"/>
          </p:cNvSpPr>
          <p:nvPr>
            <p:custDataLst>
              <p:tags r:id="rId149"/>
            </p:custDataLst>
          </p:nvPr>
        </p:nvSpPr>
        <p:spPr bwMode="auto">
          <a:xfrm>
            <a:off x="6343612" y="2389928"/>
            <a:ext cx="667328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Q1,0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7" name="Rectangle 96"/>
          <p:cNvSpPr>
            <a:spLocks noChangeArrowheads="1"/>
          </p:cNvSpPr>
          <p:nvPr>
            <p:custDataLst>
              <p:tags r:id="rId150"/>
            </p:custDataLst>
          </p:nvPr>
        </p:nvSpPr>
        <p:spPr bwMode="auto">
          <a:xfrm>
            <a:off x="6353137" y="2824300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Q1,1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9" name="Rectangle 97"/>
          <p:cNvSpPr>
            <a:spLocks noChangeArrowheads="1"/>
          </p:cNvSpPr>
          <p:nvPr>
            <p:custDataLst>
              <p:tags r:id="rId151"/>
            </p:custDataLst>
          </p:nvPr>
        </p:nvSpPr>
        <p:spPr bwMode="auto">
          <a:xfrm>
            <a:off x="6353137" y="3210551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Q1,2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6" name="Rectangle 99"/>
          <p:cNvSpPr>
            <a:spLocks noChangeArrowheads="1"/>
          </p:cNvSpPr>
          <p:nvPr>
            <p:custDataLst>
              <p:tags r:id="rId152"/>
            </p:custDataLst>
          </p:nvPr>
        </p:nvSpPr>
        <p:spPr bwMode="auto">
          <a:xfrm>
            <a:off x="6353137" y="3630389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Q1,3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7" name="Rectangle 100"/>
          <p:cNvSpPr>
            <a:spLocks noChangeArrowheads="1"/>
          </p:cNvSpPr>
          <p:nvPr>
            <p:custDataLst>
              <p:tags r:id="rId153"/>
            </p:custDataLst>
          </p:nvPr>
        </p:nvSpPr>
        <p:spPr bwMode="auto">
          <a:xfrm>
            <a:off x="6353137" y="4050227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Q1,4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8" name="Rectangle 101"/>
          <p:cNvSpPr>
            <a:spLocks noChangeArrowheads="1"/>
          </p:cNvSpPr>
          <p:nvPr>
            <p:custDataLst>
              <p:tags r:id="rId154"/>
            </p:custDataLst>
          </p:nvPr>
        </p:nvSpPr>
        <p:spPr bwMode="auto">
          <a:xfrm>
            <a:off x="6353137" y="4503653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Q1,5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2" name="Rectangle 102"/>
          <p:cNvSpPr>
            <a:spLocks noChangeArrowheads="1"/>
          </p:cNvSpPr>
          <p:nvPr>
            <p:custDataLst>
              <p:tags r:id="rId155"/>
            </p:custDataLst>
          </p:nvPr>
        </p:nvSpPr>
        <p:spPr bwMode="auto">
          <a:xfrm>
            <a:off x="6353137" y="4923491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Q1,6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ZoneTexte 4"/>
          <p:cNvSpPr txBox="1"/>
          <p:nvPr>
            <p:custDataLst>
              <p:tags r:id="rId156"/>
            </p:custDataLst>
          </p:nvPr>
        </p:nvSpPr>
        <p:spPr>
          <a:xfrm>
            <a:off x="3861962" y="5323388"/>
            <a:ext cx="630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MIE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9" name="ZoneTexte 248"/>
          <p:cNvSpPr txBox="1"/>
          <p:nvPr>
            <p:custDataLst>
              <p:tags r:id="rId157"/>
            </p:custDataLst>
          </p:nvPr>
        </p:nvSpPr>
        <p:spPr>
          <a:xfrm>
            <a:off x="4951085" y="5323388"/>
            <a:ext cx="6367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MIS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2" name="Groupe 1"/>
          <p:cNvGrpSpPr/>
          <p:nvPr>
            <p:custDataLst>
              <p:tags r:id="rId158"/>
            </p:custDataLst>
          </p:nvPr>
        </p:nvGrpSpPr>
        <p:grpSpPr>
          <a:xfrm>
            <a:off x="3730679" y="1989070"/>
            <a:ext cx="1980564" cy="1107103"/>
            <a:chOff x="3730679" y="1989070"/>
            <a:chExt cx="1980564" cy="1107103"/>
          </a:xfrm>
        </p:grpSpPr>
        <p:sp>
          <p:nvSpPr>
            <p:cNvPr id="256" name="Line 7"/>
            <p:cNvSpPr>
              <a:spLocks noChangeShapeType="1"/>
            </p:cNvSpPr>
            <p:nvPr/>
          </p:nvSpPr>
          <p:spPr bwMode="auto">
            <a:xfrm>
              <a:off x="3859068" y="2453642"/>
              <a:ext cx="0" cy="6294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57" name="Line 8"/>
            <p:cNvSpPr>
              <a:spLocks noChangeShapeType="1"/>
            </p:cNvSpPr>
            <p:nvPr/>
          </p:nvSpPr>
          <p:spPr bwMode="auto">
            <a:xfrm>
              <a:off x="5570163" y="2466755"/>
              <a:ext cx="0" cy="6294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59" name="Line 9"/>
            <p:cNvSpPr>
              <a:spLocks noChangeShapeType="1"/>
            </p:cNvSpPr>
            <p:nvPr/>
          </p:nvSpPr>
          <p:spPr bwMode="auto">
            <a:xfrm>
              <a:off x="3856903" y="2647713"/>
              <a:ext cx="1713260" cy="78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93" name="Oval 12"/>
            <p:cNvSpPr>
              <a:spLocks noChangeArrowheads="1"/>
            </p:cNvSpPr>
            <p:nvPr/>
          </p:nvSpPr>
          <p:spPr bwMode="auto">
            <a:xfrm>
              <a:off x="4047505" y="2477245"/>
              <a:ext cx="127790" cy="97035"/>
            </a:xfrm>
            <a:prstGeom prst="rect">
              <a:avLst/>
            </a:prstGeom>
            <a:solidFill>
              <a:srgbClr val="58C7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94" name="Oval 13"/>
            <p:cNvSpPr>
              <a:spLocks noChangeArrowheads="1"/>
            </p:cNvSpPr>
            <p:nvPr/>
          </p:nvSpPr>
          <p:spPr bwMode="auto">
            <a:xfrm>
              <a:off x="4056169" y="2749993"/>
              <a:ext cx="125624" cy="107525"/>
            </a:xfrm>
            <a:prstGeom prst="rect">
              <a:avLst/>
            </a:prstGeom>
            <a:solidFill>
              <a:srgbClr val="58C7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87" name="Group 18"/>
            <p:cNvGrpSpPr>
              <a:grpSpLocks/>
            </p:cNvGrpSpPr>
            <p:nvPr/>
          </p:nvGrpSpPr>
          <p:grpSpPr bwMode="auto">
            <a:xfrm>
              <a:off x="4064815" y="2513968"/>
              <a:ext cx="136455" cy="304219"/>
              <a:chOff x="2783" y="1730"/>
              <a:chExt cx="63" cy="116"/>
            </a:xfrm>
          </p:grpSpPr>
          <p:sp>
            <p:nvSpPr>
              <p:cNvPr id="289" name="Rectangle 15"/>
              <p:cNvSpPr>
                <a:spLocks noChangeArrowheads="1"/>
              </p:cNvSpPr>
              <p:nvPr/>
            </p:nvSpPr>
            <p:spPr bwMode="auto">
              <a:xfrm>
                <a:off x="2794" y="1742"/>
                <a:ext cx="29" cy="88"/>
              </a:xfrm>
              <a:prstGeom prst="rect">
                <a:avLst/>
              </a:prstGeom>
              <a:solidFill>
                <a:srgbClr val="58C754"/>
              </a:solidFill>
              <a:ln w="28575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90" name="Oval 16"/>
              <p:cNvSpPr>
                <a:spLocks noChangeArrowheads="1"/>
              </p:cNvSpPr>
              <p:nvPr/>
            </p:nvSpPr>
            <p:spPr bwMode="auto">
              <a:xfrm>
                <a:off x="2786" y="1730"/>
                <a:ext cx="45" cy="18"/>
              </a:xfrm>
              <a:prstGeom prst="rect">
                <a:avLst/>
              </a:prstGeom>
              <a:solidFill>
                <a:srgbClr val="58C754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91" name="Oval 17"/>
              <p:cNvSpPr>
                <a:spLocks noChangeArrowheads="1"/>
              </p:cNvSpPr>
              <p:nvPr/>
            </p:nvSpPr>
            <p:spPr bwMode="auto">
              <a:xfrm>
                <a:off x="2783" y="1817"/>
                <a:ext cx="63" cy="29"/>
              </a:xfrm>
              <a:prstGeom prst="rect">
                <a:avLst/>
              </a:prstGeom>
              <a:solidFill>
                <a:srgbClr val="58C754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288" name="Line 19"/>
            <p:cNvSpPr>
              <a:spLocks noChangeShapeType="1"/>
            </p:cNvSpPr>
            <p:nvPr/>
          </p:nvSpPr>
          <p:spPr bwMode="auto">
            <a:xfrm flipV="1">
              <a:off x="4017911" y="2593122"/>
              <a:ext cx="199267" cy="1232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82" name="Oval 25"/>
            <p:cNvSpPr>
              <a:spLocks noChangeArrowheads="1"/>
            </p:cNvSpPr>
            <p:nvPr/>
          </p:nvSpPr>
          <p:spPr bwMode="auto">
            <a:xfrm>
              <a:off x="5035175" y="2513962"/>
              <a:ext cx="454848" cy="275370"/>
            </a:xfrm>
            <a:prstGeom prst="ellipse">
              <a:avLst/>
            </a:prstGeom>
            <a:solidFill>
              <a:srgbClr val="58C754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80" name="Rectangle 29"/>
            <p:cNvSpPr>
              <a:spLocks noChangeArrowheads="1"/>
            </p:cNvSpPr>
            <p:nvPr/>
          </p:nvSpPr>
          <p:spPr bwMode="auto">
            <a:xfrm>
              <a:off x="3895067" y="2235968"/>
              <a:ext cx="607539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6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I0,1</a:t>
              </a:r>
            </a:p>
          </p:txBody>
        </p:sp>
        <p:sp>
          <p:nvSpPr>
            <p:cNvPr id="254" name="Rectangle 32"/>
            <p:cNvSpPr>
              <a:spLocks noChangeArrowheads="1"/>
            </p:cNvSpPr>
            <p:nvPr/>
          </p:nvSpPr>
          <p:spPr bwMode="auto">
            <a:xfrm>
              <a:off x="3730679" y="1989070"/>
              <a:ext cx="886461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LADDER</a:t>
              </a:r>
            </a:p>
          </p:txBody>
        </p:sp>
        <p:sp>
          <p:nvSpPr>
            <p:cNvPr id="283" name="Rectangle 26"/>
            <p:cNvSpPr>
              <a:spLocks noChangeArrowheads="1"/>
            </p:cNvSpPr>
            <p:nvPr/>
          </p:nvSpPr>
          <p:spPr bwMode="auto">
            <a:xfrm>
              <a:off x="5165132" y="2424794"/>
              <a:ext cx="210096" cy="482554"/>
            </a:xfrm>
            <a:prstGeom prst="rect">
              <a:avLst/>
            </a:prstGeom>
            <a:solidFill>
              <a:srgbClr val="58C7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81" name="Rectangle 30"/>
            <p:cNvSpPr>
              <a:spLocks noChangeArrowheads="1"/>
            </p:cNvSpPr>
            <p:nvPr/>
          </p:nvSpPr>
          <p:spPr bwMode="auto">
            <a:xfrm>
              <a:off x="5028364" y="2225478"/>
              <a:ext cx="682879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Q1,1</a:t>
              </a:r>
              <a:endParaRPr lang="fr-FR" sz="16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275" name="Groupe 274"/>
          <p:cNvGrpSpPr/>
          <p:nvPr>
            <p:custDataLst>
              <p:tags r:id="rId159"/>
            </p:custDataLst>
          </p:nvPr>
        </p:nvGrpSpPr>
        <p:grpSpPr>
          <a:xfrm>
            <a:off x="3839575" y="2835073"/>
            <a:ext cx="1943804" cy="870695"/>
            <a:chOff x="3839575" y="2225478"/>
            <a:chExt cx="1943804" cy="870695"/>
          </a:xfrm>
        </p:grpSpPr>
        <p:sp>
          <p:nvSpPr>
            <p:cNvPr id="276" name="Line 7"/>
            <p:cNvSpPr>
              <a:spLocks noChangeShapeType="1"/>
            </p:cNvSpPr>
            <p:nvPr/>
          </p:nvSpPr>
          <p:spPr bwMode="auto">
            <a:xfrm>
              <a:off x="3859068" y="2453642"/>
              <a:ext cx="0" cy="6294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77" name="Line 8"/>
            <p:cNvSpPr>
              <a:spLocks noChangeShapeType="1"/>
            </p:cNvSpPr>
            <p:nvPr/>
          </p:nvSpPr>
          <p:spPr bwMode="auto">
            <a:xfrm>
              <a:off x="5570163" y="2466755"/>
              <a:ext cx="0" cy="6294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84" name="Line 9"/>
            <p:cNvSpPr>
              <a:spLocks noChangeShapeType="1"/>
            </p:cNvSpPr>
            <p:nvPr/>
          </p:nvSpPr>
          <p:spPr bwMode="auto">
            <a:xfrm>
              <a:off x="3856903" y="2647713"/>
              <a:ext cx="1713260" cy="78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85" name="Rectangle 11"/>
            <p:cNvSpPr>
              <a:spLocks noChangeArrowheads="1"/>
            </p:cNvSpPr>
            <p:nvPr/>
          </p:nvSpPr>
          <p:spPr bwMode="auto">
            <a:xfrm>
              <a:off x="4084326" y="2545432"/>
              <a:ext cx="62812" cy="272748"/>
            </a:xfrm>
            <a:prstGeom prst="rect">
              <a:avLst/>
            </a:prstGeom>
            <a:solidFill>
              <a:srgbClr val="58C754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86" name="Oval 12"/>
            <p:cNvSpPr>
              <a:spLocks noChangeArrowheads="1"/>
            </p:cNvSpPr>
            <p:nvPr/>
          </p:nvSpPr>
          <p:spPr bwMode="auto">
            <a:xfrm>
              <a:off x="4047505" y="2477245"/>
              <a:ext cx="127790" cy="97035"/>
            </a:xfrm>
            <a:prstGeom prst="rect">
              <a:avLst/>
            </a:prstGeom>
            <a:solidFill>
              <a:srgbClr val="58C7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01" name="Oval 13"/>
            <p:cNvSpPr>
              <a:spLocks noChangeArrowheads="1"/>
            </p:cNvSpPr>
            <p:nvPr/>
          </p:nvSpPr>
          <p:spPr bwMode="auto">
            <a:xfrm>
              <a:off x="4056169" y="2749993"/>
              <a:ext cx="125624" cy="107525"/>
            </a:xfrm>
            <a:prstGeom prst="rect">
              <a:avLst/>
            </a:prstGeom>
            <a:solidFill>
              <a:srgbClr val="58C7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04" name="Oval 25"/>
            <p:cNvSpPr>
              <a:spLocks noChangeArrowheads="1"/>
            </p:cNvSpPr>
            <p:nvPr/>
          </p:nvSpPr>
          <p:spPr bwMode="auto">
            <a:xfrm>
              <a:off x="5035175" y="2513962"/>
              <a:ext cx="454848" cy="275370"/>
            </a:xfrm>
            <a:prstGeom prst="ellipse">
              <a:avLst/>
            </a:prstGeom>
            <a:solidFill>
              <a:srgbClr val="58C754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05" name="Rectangle 28"/>
            <p:cNvSpPr>
              <a:spLocks noChangeArrowheads="1"/>
            </p:cNvSpPr>
            <p:nvPr/>
          </p:nvSpPr>
          <p:spPr bwMode="auto">
            <a:xfrm>
              <a:off x="3839575" y="2238591"/>
              <a:ext cx="607539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I0,0</a:t>
              </a:r>
              <a:endParaRPr lang="fr-FR" sz="16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08" name="Rectangle 26"/>
            <p:cNvSpPr>
              <a:spLocks noChangeArrowheads="1"/>
            </p:cNvSpPr>
            <p:nvPr/>
          </p:nvSpPr>
          <p:spPr bwMode="auto">
            <a:xfrm>
              <a:off x="5165132" y="2482430"/>
              <a:ext cx="210096" cy="364846"/>
            </a:xfrm>
            <a:prstGeom prst="rect">
              <a:avLst/>
            </a:prstGeom>
            <a:solidFill>
              <a:srgbClr val="58C7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09" name="Rectangle 30"/>
            <p:cNvSpPr>
              <a:spLocks noChangeArrowheads="1"/>
            </p:cNvSpPr>
            <p:nvPr/>
          </p:nvSpPr>
          <p:spPr bwMode="auto">
            <a:xfrm>
              <a:off x="5028364" y="2225478"/>
              <a:ext cx="755015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6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Q1,4 </a:t>
              </a:r>
              <a:endParaRPr lang="fr-FR" sz="16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355" name="Groupe 354"/>
          <p:cNvGrpSpPr/>
          <p:nvPr>
            <p:custDataLst>
              <p:tags r:id="rId160"/>
            </p:custDataLst>
          </p:nvPr>
        </p:nvGrpSpPr>
        <p:grpSpPr>
          <a:xfrm>
            <a:off x="321554" y="5953978"/>
            <a:ext cx="497013" cy="527772"/>
            <a:chOff x="625604" y="4981761"/>
            <a:chExt cx="319901" cy="364720"/>
          </a:xfrm>
        </p:grpSpPr>
        <p:sp>
          <p:nvSpPr>
            <p:cNvPr id="356" name="Oval 260"/>
            <p:cNvSpPr>
              <a:spLocks noChangeArrowheads="1"/>
            </p:cNvSpPr>
            <p:nvPr/>
          </p:nvSpPr>
          <p:spPr bwMode="white">
            <a:xfrm>
              <a:off x="625604" y="5013270"/>
              <a:ext cx="315925" cy="333211"/>
            </a:xfrm>
            <a:custGeom>
              <a:avLst/>
              <a:gdLst>
                <a:gd name="connsiteX0" fmla="*/ 0 w 269560"/>
                <a:gd name="connsiteY0" fmla="*/ 0 h 303191"/>
                <a:gd name="connsiteX1" fmla="*/ 269560 w 269560"/>
                <a:gd name="connsiteY1" fmla="*/ 0 h 303191"/>
                <a:gd name="connsiteX2" fmla="*/ 269560 w 269560"/>
                <a:gd name="connsiteY2" fmla="*/ 303191 h 303191"/>
                <a:gd name="connsiteX3" fmla="*/ 0 w 269560"/>
                <a:gd name="connsiteY3" fmla="*/ 303191 h 303191"/>
                <a:gd name="connsiteX4" fmla="*/ 0 w 269560"/>
                <a:gd name="connsiteY4" fmla="*/ 0 h 303191"/>
                <a:gd name="connsiteX0" fmla="*/ 0 w 314804"/>
                <a:gd name="connsiteY0" fmla="*/ 0 h 307954"/>
                <a:gd name="connsiteX1" fmla="*/ 314804 w 314804"/>
                <a:gd name="connsiteY1" fmla="*/ 4763 h 307954"/>
                <a:gd name="connsiteX2" fmla="*/ 314804 w 314804"/>
                <a:gd name="connsiteY2" fmla="*/ 307954 h 307954"/>
                <a:gd name="connsiteX3" fmla="*/ 45244 w 314804"/>
                <a:gd name="connsiteY3" fmla="*/ 307954 h 307954"/>
                <a:gd name="connsiteX4" fmla="*/ 0 w 314804"/>
                <a:gd name="connsiteY4" fmla="*/ 0 h 307954"/>
                <a:gd name="connsiteX0" fmla="*/ 0 w 314804"/>
                <a:gd name="connsiteY0" fmla="*/ 0 h 307954"/>
                <a:gd name="connsiteX1" fmla="*/ 314804 w 314804"/>
                <a:gd name="connsiteY1" fmla="*/ 4763 h 307954"/>
                <a:gd name="connsiteX2" fmla="*/ 314804 w 314804"/>
                <a:gd name="connsiteY2" fmla="*/ 307954 h 307954"/>
                <a:gd name="connsiteX3" fmla="*/ 45244 w 314804"/>
                <a:gd name="connsiteY3" fmla="*/ 307954 h 307954"/>
                <a:gd name="connsiteX4" fmla="*/ 37066 w 314804"/>
                <a:gd name="connsiteY4" fmla="*/ 103142 h 307954"/>
                <a:gd name="connsiteX5" fmla="*/ 0 w 314804"/>
                <a:gd name="connsiteY5" fmla="*/ 0 h 307954"/>
                <a:gd name="connsiteX0" fmla="*/ 0 w 314804"/>
                <a:gd name="connsiteY0" fmla="*/ 0 h 307954"/>
                <a:gd name="connsiteX1" fmla="*/ 314804 w 314804"/>
                <a:gd name="connsiteY1" fmla="*/ 4763 h 307954"/>
                <a:gd name="connsiteX2" fmla="*/ 314804 w 314804"/>
                <a:gd name="connsiteY2" fmla="*/ 307954 h 307954"/>
                <a:gd name="connsiteX3" fmla="*/ 45244 w 314804"/>
                <a:gd name="connsiteY3" fmla="*/ 307954 h 307954"/>
                <a:gd name="connsiteX4" fmla="*/ 37066 w 314804"/>
                <a:gd name="connsiteY4" fmla="*/ 103142 h 307954"/>
                <a:gd name="connsiteX5" fmla="*/ 0 w 314804"/>
                <a:gd name="connsiteY5" fmla="*/ 0 h 307954"/>
                <a:gd name="connsiteX0" fmla="*/ 0 w 314804"/>
                <a:gd name="connsiteY0" fmla="*/ 0 h 307954"/>
                <a:gd name="connsiteX1" fmla="*/ 314804 w 314804"/>
                <a:gd name="connsiteY1" fmla="*/ 4763 h 307954"/>
                <a:gd name="connsiteX2" fmla="*/ 314804 w 314804"/>
                <a:gd name="connsiteY2" fmla="*/ 307954 h 307954"/>
                <a:gd name="connsiteX3" fmla="*/ 45244 w 314804"/>
                <a:gd name="connsiteY3" fmla="*/ 307954 h 307954"/>
                <a:gd name="connsiteX4" fmla="*/ 68022 w 314804"/>
                <a:gd name="connsiteY4" fmla="*/ 91236 h 307954"/>
                <a:gd name="connsiteX5" fmla="*/ 0 w 314804"/>
                <a:gd name="connsiteY5" fmla="*/ 0 h 307954"/>
                <a:gd name="connsiteX0" fmla="*/ 0 w 290991"/>
                <a:gd name="connsiteY0" fmla="*/ 0 h 305572"/>
                <a:gd name="connsiteX1" fmla="*/ 290991 w 290991"/>
                <a:gd name="connsiteY1" fmla="*/ 2381 h 305572"/>
                <a:gd name="connsiteX2" fmla="*/ 290991 w 290991"/>
                <a:gd name="connsiteY2" fmla="*/ 305572 h 305572"/>
                <a:gd name="connsiteX3" fmla="*/ 21431 w 290991"/>
                <a:gd name="connsiteY3" fmla="*/ 305572 h 305572"/>
                <a:gd name="connsiteX4" fmla="*/ 44209 w 290991"/>
                <a:gd name="connsiteY4" fmla="*/ 88854 h 305572"/>
                <a:gd name="connsiteX5" fmla="*/ 0 w 290991"/>
                <a:gd name="connsiteY5" fmla="*/ 0 h 305572"/>
                <a:gd name="connsiteX0" fmla="*/ 0 w 290991"/>
                <a:gd name="connsiteY0" fmla="*/ 0 h 305572"/>
                <a:gd name="connsiteX1" fmla="*/ 290991 w 290991"/>
                <a:gd name="connsiteY1" fmla="*/ 2381 h 305572"/>
                <a:gd name="connsiteX2" fmla="*/ 290991 w 290991"/>
                <a:gd name="connsiteY2" fmla="*/ 305572 h 305572"/>
                <a:gd name="connsiteX3" fmla="*/ 21431 w 290991"/>
                <a:gd name="connsiteY3" fmla="*/ 305572 h 305572"/>
                <a:gd name="connsiteX4" fmla="*/ 51353 w 290991"/>
                <a:gd name="connsiteY4" fmla="*/ 79329 h 305572"/>
                <a:gd name="connsiteX5" fmla="*/ 0 w 290991"/>
                <a:gd name="connsiteY5" fmla="*/ 0 h 305572"/>
                <a:gd name="connsiteX0" fmla="*/ 0 w 290991"/>
                <a:gd name="connsiteY0" fmla="*/ 0 h 305572"/>
                <a:gd name="connsiteX1" fmla="*/ 290991 w 290991"/>
                <a:gd name="connsiteY1" fmla="*/ 2381 h 305572"/>
                <a:gd name="connsiteX2" fmla="*/ 290991 w 290991"/>
                <a:gd name="connsiteY2" fmla="*/ 305572 h 305572"/>
                <a:gd name="connsiteX3" fmla="*/ 21431 w 290991"/>
                <a:gd name="connsiteY3" fmla="*/ 305572 h 305572"/>
                <a:gd name="connsiteX4" fmla="*/ 51353 w 290991"/>
                <a:gd name="connsiteY4" fmla="*/ 79329 h 305572"/>
                <a:gd name="connsiteX5" fmla="*/ 0 w 290991"/>
                <a:gd name="connsiteY5" fmla="*/ 0 h 305572"/>
                <a:gd name="connsiteX0" fmla="*/ 0 w 290991"/>
                <a:gd name="connsiteY0" fmla="*/ 0 h 305572"/>
                <a:gd name="connsiteX1" fmla="*/ 290991 w 290991"/>
                <a:gd name="connsiteY1" fmla="*/ 2381 h 305572"/>
                <a:gd name="connsiteX2" fmla="*/ 290991 w 290991"/>
                <a:gd name="connsiteY2" fmla="*/ 305572 h 305572"/>
                <a:gd name="connsiteX3" fmla="*/ 26193 w 290991"/>
                <a:gd name="connsiteY3" fmla="*/ 279378 h 305572"/>
                <a:gd name="connsiteX4" fmla="*/ 51353 w 290991"/>
                <a:gd name="connsiteY4" fmla="*/ 79329 h 305572"/>
                <a:gd name="connsiteX5" fmla="*/ 0 w 290991"/>
                <a:gd name="connsiteY5" fmla="*/ 0 h 305572"/>
                <a:gd name="connsiteX0" fmla="*/ 0 w 290991"/>
                <a:gd name="connsiteY0" fmla="*/ 0 h 279378"/>
                <a:gd name="connsiteX1" fmla="*/ 290991 w 290991"/>
                <a:gd name="connsiteY1" fmla="*/ 2381 h 279378"/>
                <a:gd name="connsiteX2" fmla="*/ 286228 w 290991"/>
                <a:gd name="connsiteY2" fmla="*/ 276997 h 279378"/>
                <a:gd name="connsiteX3" fmla="*/ 26193 w 290991"/>
                <a:gd name="connsiteY3" fmla="*/ 279378 h 279378"/>
                <a:gd name="connsiteX4" fmla="*/ 51353 w 290991"/>
                <a:gd name="connsiteY4" fmla="*/ 79329 h 279378"/>
                <a:gd name="connsiteX5" fmla="*/ 0 w 290991"/>
                <a:gd name="connsiteY5" fmla="*/ 0 h 279378"/>
                <a:gd name="connsiteX0" fmla="*/ 0 w 290991"/>
                <a:gd name="connsiteY0" fmla="*/ 0 h 307953"/>
                <a:gd name="connsiteX1" fmla="*/ 290991 w 290991"/>
                <a:gd name="connsiteY1" fmla="*/ 2381 h 307953"/>
                <a:gd name="connsiteX2" fmla="*/ 226697 w 290991"/>
                <a:gd name="connsiteY2" fmla="*/ 307953 h 307953"/>
                <a:gd name="connsiteX3" fmla="*/ 26193 w 290991"/>
                <a:gd name="connsiteY3" fmla="*/ 279378 h 307953"/>
                <a:gd name="connsiteX4" fmla="*/ 51353 w 290991"/>
                <a:gd name="connsiteY4" fmla="*/ 79329 h 307953"/>
                <a:gd name="connsiteX5" fmla="*/ 0 w 290991"/>
                <a:gd name="connsiteY5" fmla="*/ 0 h 307953"/>
                <a:gd name="connsiteX0" fmla="*/ 0 w 290991"/>
                <a:gd name="connsiteY0" fmla="*/ 0 h 322240"/>
                <a:gd name="connsiteX1" fmla="*/ 290991 w 290991"/>
                <a:gd name="connsiteY1" fmla="*/ 2381 h 322240"/>
                <a:gd name="connsiteX2" fmla="*/ 243365 w 290991"/>
                <a:gd name="connsiteY2" fmla="*/ 322240 h 322240"/>
                <a:gd name="connsiteX3" fmla="*/ 26193 w 290991"/>
                <a:gd name="connsiteY3" fmla="*/ 279378 h 322240"/>
                <a:gd name="connsiteX4" fmla="*/ 51353 w 290991"/>
                <a:gd name="connsiteY4" fmla="*/ 79329 h 322240"/>
                <a:gd name="connsiteX5" fmla="*/ 0 w 290991"/>
                <a:gd name="connsiteY5" fmla="*/ 0 h 322240"/>
                <a:gd name="connsiteX0" fmla="*/ 0 w 290991"/>
                <a:gd name="connsiteY0" fmla="*/ 0 h 322240"/>
                <a:gd name="connsiteX1" fmla="*/ 290991 w 290991"/>
                <a:gd name="connsiteY1" fmla="*/ 2381 h 322240"/>
                <a:gd name="connsiteX2" fmla="*/ 243365 w 290991"/>
                <a:gd name="connsiteY2" fmla="*/ 322240 h 322240"/>
                <a:gd name="connsiteX3" fmla="*/ 54768 w 290991"/>
                <a:gd name="connsiteY3" fmla="*/ 274616 h 322240"/>
                <a:gd name="connsiteX4" fmla="*/ 51353 w 290991"/>
                <a:gd name="connsiteY4" fmla="*/ 79329 h 322240"/>
                <a:gd name="connsiteX5" fmla="*/ 0 w 290991"/>
                <a:gd name="connsiteY5" fmla="*/ 0 h 322240"/>
                <a:gd name="connsiteX0" fmla="*/ 0 w 317969"/>
                <a:gd name="connsiteY0" fmla="*/ 0 h 322240"/>
                <a:gd name="connsiteX1" fmla="*/ 290991 w 317969"/>
                <a:gd name="connsiteY1" fmla="*/ 2381 h 322240"/>
                <a:gd name="connsiteX2" fmla="*/ 303765 w 317969"/>
                <a:gd name="connsiteY2" fmla="*/ 126953 h 322240"/>
                <a:gd name="connsiteX3" fmla="*/ 243365 w 317969"/>
                <a:gd name="connsiteY3" fmla="*/ 322240 h 322240"/>
                <a:gd name="connsiteX4" fmla="*/ 54768 w 317969"/>
                <a:gd name="connsiteY4" fmla="*/ 274616 h 322240"/>
                <a:gd name="connsiteX5" fmla="*/ 51353 w 317969"/>
                <a:gd name="connsiteY5" fmla="*/ 79329 h 322240"/>
                <a:gd name="connsiteX6" fmla="*/ 0 w 317969"/>
                <a:gd name="connsiteY6" fmla="*/ 0 h 322240"/>
                <a:gd name="connsiteX0" fmla="*/ 0 w 315925"/>
                <a:gd name="connsiteY0" fmla="*/ 0 h 333211"/>
                <a:gd name="connsiteX1" fmla="*/ 288947 w 315925"/>
                <a:gd name="connsiteY1" fmla="*/ 13352 h 333211"/>
                <a:gd name="connsiteX2" fmla="*/ 301721 w 315925"/>
                <a:gd name="connsiteY2" fmla="*/ 137924 h 333211"/>
                <a:gd name="connsiteX3" fmla="*/ 241321 w 315925"/>
                <a:gd name="connsiteY3" fmla="*/ 333211 h 333211"/>
                <a:gd name="connsiteX4" fmla="*/ 52724 w 315925"/>
                <a:gd name="connsiteY4" fmla="*/ 285587 h 333211"/>
                <a:gd name="connsiteX5" fmla="*/ 49309 w 315925"/>
                <a:gd name="connsiteY5" fmla="*/ 90300 h 333211"/>
                <a:gd name="connsiteX6" fmla="*/ 0 w 315925"/>
                <a:gd name="connsiteY6" fmla="*/ 0 h 33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5925" h="333211">
                  <a:moveTo>
                    <a:pt x="0" y="0"/>
                  </a:moveTo>
                  <a:cubicBezTo>
                    <a:pt x="96997" y="794"/>
                    <a:pt x="191950" y="12558"/>
                    <a:pt x="288947" y="13352"/>
                  </a:cubicBezTo>
                  <a:cubicBezTo>
                    <a:pt x="335209" y="34511"/>
                    <a:pt x="309659" y="84614"/>
                    <a:pt x="301721" y="137924"/>
                  </a:cubicBezTo>
                  <a:cubicBezTo>
                    <a:pt x="293783" y="191234"/>
                    <a:pt x="278455" y="308601"/>
                    <a:pt x="241321" y="333211"/>
                  </a:cubicBezTo>
                  <a:lnTo>
                    <a:pt x="52724" y="285587"/>
                  </a:lnTo>
                  <a:cubicBezTo>
                    <a:pt x="42854" y="222873"/>
                    <a:pt x="59179" y="153014"/>
                    <a:pt x="49309" y="90300"/>
                  </a:cubicBezTo>
                  <a:cubicBezTo>
                    <a:pt x="10761" y="72588"/>
                    <a:pt x="12355" y="34381"/>
                    <a:pt x="0" y="0"/>
                  </a:cubicBezTo>
                  <a:close/>
                </a:path>
              </a:pathLst>
            </a:custGeom>
            <a:solidFill>
              <a:srgbClr val="9A73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57" name="Line 261"/>
            <p:cNvSpPr>
              <a:spLocks noChangeShapeType="1"/>
            </p:cNvSpPr>
            <p:nvPr/>
          </p:nvSpPr>
          <p:spPr bwMode="auto">
            <a:xfrm flipH="1" flipV="1">
              <a:off x="678902" y="4981761"/>
              <a:ext cx="266603" cy="1361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58" name="Line 268"/>
            <p:cNvSpPr>
              <a:spLocks noChangeShapeType="1"/>
            </p:cNvSpPr>
            <p:nvPr/>
          </p:nvSpPr>
          <p:spPr bwMode="auto">
            <a:xfrm flipV="1">
              <a:off x="668459" y="5030806"/>
              <a:ext cx="0" cy="870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359" name="Groupe 358"/>
            <p:cNvGrpSpPr/>
            <p:nvPr/>
          </p:nvGrpSpPr>
          <p:grpSpPr>
            <a:xfrm>
              <a:off x="710889" y="5024550"/>
              <a:ext cx="113827" cy="221453"/>
              <a:chOff x="1072771" y="5626889"/>
              <a:chExt cx="113827" cy="221453"/>
            </a:xfrm>
          </p:grpSpPr>
          <p:cxnSp>
            <p:nvCxnSpPr>
              <p:cNvPr id="360" name="Connecteur droit 359"/>
              <p:cNvCxnSpPr/>
              <p:nvPr/>
            </p:nvCxnSpPr>
            <p:spPr bwMode="auto">
              <a:xfrm>
                <a:off x="1129656" y="5626889"/>
                <a:ext cx="1" cy="92277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61" name="Organigramme : Décision 360"/>
              <p:cNvSpPr/>
              <p:nvPr/>
            </p:nvSpPr>
            <p:spPr bwMode="auto">
              <a:xfrm>
                <a:off x="1072771" y="5721544"/>
                <a:ext cx="113827" cy="126798"/>
              </a:xfrm>
              <a:prstGeom prst="flowChartDecision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cxnSp>
            <p:nvCxnSpPr>
              <p:cNvPr id="362" name="Connecteur droit 361"/>
              <p:cNvCxnSpPr/>
              <p:nvPr/>
            </p:nvCxnSpPr>
            <p:spPr bwMode="auto">
              <a:xfrm flipV="1">
                <a:off x="1094754" y="5753098"/>
                <a:ext cx="69805" cy="68392"/>
              </a:xfrm>
              <a:prstGeom prst="line">
                <a:avLst/>
              </a:prstGeom>
              <a:solidFill>
                <a:schemeClr val="accent1"/>
              </a:solidFill>
              <a:ln w="19050" cap="flat" cmpd="dbl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grpSp>
        <p:nvGrpSpPr>
          <p:cNvPr id="363" name="Groupe 362"/>
          <p:cNvGrpSpPr/>
          <p:nvPr>
            <p:custDataLst>
              <p:tags r:id="rId161"/>
            </p:custDataLst>
          </p:nvPr>
        </p:nvGrpSpPr>
        <p:grpSpPr>
          <a:xfrm>
            <a:off x="281907" y="2431711"/>
            <a:ext cx="436041" cy="531406"/>
            <a:chOff x="657053" y="2659527"/>
            <a:chExt cx="298438" cy="316157"/>
          </a:xfrm>
        </p:grpSpPr>
        <p:sp useBgFill="1">
          <p:nvSpPr>
            <p:cNvPr id="364" name="Oval 254"/>
            <p:cNvSpPr>
              <a:spLocks noChangeArrowheads="1"/>
            </p:cNvSpPr>
            <p:nvPr/>
          </p:nvSpPr>
          <p:spPr bwMode="white">
            <a:xfrm>
              <a:off x="660973" y="2659527"/>
              <a:ext cx="294518" cy="316157"/>
            </a:xfrm>
            <a:custGeom>
              <a:avLst/>
              <a:gdLst>
                <a:gd name="connsiteX0" fmla="*/ 0 w 410712"/>
                <a:gd name="connsiteY0" fmla="*/ 0 h 515383"/>
                <a:gd name="connsiteX1" fmla="*/ 410712 w 410712"/>
                <a:gd name="connsiteY1" fmla="*/ 0 h 515383"/>
                <a:gd name="connsiteX2" fmla="*/ 410712 w 410712"/>
                <a:gd name="connsiteY2" fmla="*/ 515383 h 515383"/>
                <a:gd name="connsiteX3" fmla="*/ 0 w 410712"/>
                <a:gd name="connsiteY3" fmla="*/ 515383 h 515383"/>
                <a:gd name="connsiteX4" fmla="*/ 0 w 410712"/>
                <a:gd name="connsiteY4" fmla="*/ 0 h 515383"/>
                <a:gd name="connsiteX0" fmla="*/ 0 w 432937"/>
                <a:gd name="connsiteY0" fmla="*/ 0 h 515383"/>
                <a:gd name="connsiteX1" fmla="*/ 432937 w 432937"/>
                <a:gd name="connsiteY1" fmla="*/ 47625 h 515383"/>
                <a:gd name="connsiteX2" fmla="*/ 410712 w 432937"/>
                <a:gd name="connsiteY2" fmla="*/ 515383 h 515383"/>
                <a:gd name="connsiteX3" fmla="*/ 0 w 432937"/>
                <a:gd name="connsiteY3" fmla="*/ 515383 h 515383"/>
                <a:gd name="connsiteX4" fmla="*/ 0 w 432937"/>
                <a:gd name="connsiteY4" fmla="*/ 0 h 515383"/>
                <a:gd name="connsiteX0" fmla="*/ 0 w 433812"/>
                <a:gd name="connsiteY0" fmla="*/ 0 h 515383"/>
                <a:gd name="connsiteX1" fmla="*/ 432937 w 433812"/>
                <a:gd name="connsiteY1" fmla="*/ 47625 h 515383"/>
                <a:gd name="connsiteX2" fmla="*/ 410712 w 433812"/>
                <a:gd name="connsiteY2" fmla="*/ 515383 h 515383"/>
                <a:gd name="connsiteX3" fmla="*/ 0 w 433812"/>
                <a:gd name="connsiteY3" fmla="*/ 515383 h 515383"/>
                <a:gd name="connsiteX4" fmla="*/ 0 w 433812"/>
                <a:gd name="connsiteY4" fmla="*/ 0 h 515383"/>
                <a:gd name="connsiteX0" fmla="*/ 0 w 422027"/>
                <a:gd name="connsiteY0" fmla="*/ 0 h 515383"/>
                <a:gd name="connsiteX1" fmla="*/ 420236 w 422027"/>
                <a:gd name="connsiteY1" fmla="*/ 47625 h 515383"/>
                <a:gd name="connsiteX2" fmla="*/ 410712 w 422027"/>
                <a:gd name="connsiteY2" fmla="*/ 515383 h 515383"/>
                <a:gd name="connsiteX3" fmla="*/ 0 w 422027"/>
                <a:gd name="connsiteY3" fmla="*/ 515383 h 515383"/>
                <a:gd name="connsiteX4" fmla="*/ 0 w 422027"/>
                <a:gd name="connsiteY4" fmla="*/ 0 h 515383"/>
                <a:gd name="connsiteX0" fmla="*/ 0 w 430313"/>
                <a:gd name="connsiteY0" fmla="*/ 0 h 515383"/>
                <a:gd name="connsiteX1" fmla="*/ 420236 w 430313"/>
                <a:gd name="connsiteY1" fmla="*/ 47625 h 515383"/>
                <a:gd name="connsiteX2" fmla="*/ 410712 w 430313"/>
                <a:gd name="connsiteY2" fmla="*/ 515383 h 515383"/>
                <a:gd name="connsiteX3" fmla="*/ 0 w 430313"/>
                <a:gd name="connsiteY3" fmla="*/ 515383 h 515383"/>
                <a:gd name="connsiteX4" fmla="*/ 0 w 430313"/>
                <a:gd name="connsiteY4" fmla="*/ 0 h 515383"/>
                <a:gd name="connsiteX0" fmla="*/ 0 w 430313"/>
                <a:gd name="connsiteY0" fmla="*/ 16024 h 531407"/>
                <a:gd name="connsiteX1" fmla="*/ 382289 w 430313"/>
                <a:gd name="connsiteY1" fmla="*/ 3512 h 531407"/>
                <a:gd name="connsiteX2" fmla="*/ 420236 w 430313"/>
                <a:gd name="connsiteY2" fmla="*/ 63649 h 531407"/>
                <a:gd name="connsiteX3" fmla="*/ 410712 w 430313"/>
                <a:gd name="connsiteY3" fmla="*/ 531407 h 531407"/>
                <a:gd name="connsiteX4" fmla="*/ 0 w 430313"/>
                <a:gd name="connsiteY4" fmla="*/ 531407 h 531407"/>
                <a:gd name="connsiteX5" fmla="*/ 0 w 430313"/>
                <a:gd name="connsiteY5" fmla="*/ 16024 h 531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0313" h="531407">
                  <a:moveTo>
                    <a:pt x="0" y="16024"/>
                  </a:moveTo>
                  <a:cubicBezTo>
                    <a:pt x="124255" y="31962"/>
                    <a:pt x="258034" y="-12426"/>
                    <a:pt x="382289" y="3512"/>
                  </a:cubicBezTo>
                  <a:lnTo>
                    <a:pt x="420236" y="63649"/>
                  </a:lnTo>
                  <a:cubicBezTo>
                    <a:pt x="444577" y="206868"/>
                    <a:pt x="418120" y="375488"/>
                    <a:pt x="410712" y="531407"/>
                  </a:cubicBezTo>
                  <a:lnTo>
                    <a:pt x="0" y="531407"/>
                  </a:lnTo>
                  <a:lnTo>
                    <a:pt x="0" y="16024"/>
                  </a:lnTo>
                  <a:close/>
                </a:path>
              </a:pathLst>
            </a:custGeom>
            <a:gradFill rotWithShape="0">
              <a:gsLst>
                <a:gs pos="0">
                  <a:srgbClr val="CC99FF"/>
                </a:gs>
                <a:gs pos="100000">
                  <a:srgbClr val="CC99FF">
                    <a:gamma/>
                    <a:shade val="26275"/>
                    <a:invGamma/>
                  </a:srgbClr>
                </a:gs>
              </a:gsLst>
              <a:lin ang="2700000" scaled="1"/>
              <a:tileRect l="-70033" t="-474936" r="-2056345" b="-755725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65" name="Line 255"/>
            <p:cNvSpPr>
              <a:spLocks noChangeShapeType="1"/>
            </p:cNvSpPr>
            <p:nvPr/>
          </p:nvSpPr>
          <p:spPr bwMode="auto">
            <a:xfrm flipH="1">
              <a:off x="657053" y="2753503"/>
              <a:ext cx="295937" cy="63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366" name="Groupe 365"/>
            <p:cNvGrpSpPr/>
            <p:nvPr/>
          </p:nvGrpSpPr>
          <p:grpSpPr>
            <a:xfrm>
              <a:off x="703027" y="2762218"/>
              <a:ext cx="152917" cy="128229"/>
              <a:chOff x="611752" y="5590142"/>
              <a:chExt cx="212162" cy="155790"/>
            </a:xfrm>
          </p:grpSpPr>
          <p:cxnSp>
            <p:nvCxnSpPr>
              <p:cNvPr id="367" name="Connecteur droit 366"/>
              <p:cNvCxnSpPr/>
              <p:nvPr/>
            </p:nvCxnSpPr>
            <p:spPr bwMode="auto">
              <a:xfrm>
                <a:off x="717834" y="5590142"/>
                <a:ext cx="0" cy="154782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68" name="Forme libre 367"/>
              <p:cNvSpPr/>
              <p:nvPr/>
            </p:nvSpPr>
            <p:spPr bwMode="auto">
              <a:xfrm>
                <a:off x="611752" y="5688782"/>
                <a:ext cx="212162" cy="57150"/>
              </a:xfrm>
              <a:custGeom>
                <a:avLst/>
                <a:gdLst>
                  <a:gd name="connsiteX0" fmla="*/ 9525 w 219075"/>
                  <a:gd name="connsiteY0" fmla="*/ 0 h 66675"/>
                  <a:gd name="connsiteX1" fmla="*/ 0 w 219075"/>
                  <a:gd name="connsiteY1" fmla="*/ 66675 h 66675"/>
                  <a:gd name="connsiteX2" fmla="*/ 214313 w 219075"/>
                  <a:gd name="connsiteY2" fmla="*/ 61913 h 66675"/>
                  <a:gd name="connsiteX3" fmla="*/ 219075 w 219075"/>
                  <a:gd name="connsiteY3" fmla="*/ 4763 h 66675"/>
                  <a:gd name="connsiteX0" fmla="*/ 2381 w 219075"/>
                  <a:gd name="connsiteY0" fmla="*/ 0 h 66675"/>
                  <a:gd name="connsiteX1" fmla="*/ 0 w 219075"/>
                  <a:gd name="connsiteY1" fmla="*/ 66675 h 66675"/>
                  <a:gd name="connsiteX2" fmla="*/ 214313 w 219075"/>
                  <a:gd name="connsiteY2" fmla="*/ 61913 h 66675"/>
                  <a:gd name="connsiteX3" fmla="*/ 219075 w 219075"/>
                  <a:gd name="connsiteY3" fmla="*/ 4763 h 66675"/>
                  <a:gd name="connsiteX0" fmla="*/ 2381 w 214313"/>
                  <a:gd name="connsiteY0" fmla="*/ 0 h 66675"/>
                  <a:gd name="connsiteX1" fmla="*/ 0 w 214313"/>
                  <a:gd name="connsiteY1" fmla="*/ 66675 h 66675"/>
                  <a:gd name="connsiteX2" fmla="*/ 214313 w 214313"/>
                  <a:gd name="connsiteY2" fmla="*/ 61913 h 66675"/>
                  <a:gd name="connsiteX3" fmla="*/ 214312 w 214313"/>
                  <a:gd name="connsiteY3" fmla="*/ 4763 h 66675"/>
                  <a:gd name="connsiteX0" fmla="*/ 2381 w 214313"/>
                  <a:gd name="connsiteY0" fmla="*/ 2381 h 61912"/>
                  <a:gd name="connsiteX1" fmla="*/ 0 w 214313"/>
                  <a:gd name="connsiteY1" fmla="*/ 61912 h 61912"/>
                  <a:gd name="connsiteX2" fmla="*/ 214313 w 214313"/>
                  <a:gd name="connsiteY2" fmla="*/ 57150 h 61912"/>
                  <a:gd name="connsiteX3" fmla="*/ 214312 w 214313"/>
                  <a:gd name="connsiteY3" fmla="*/ 0 h 61912"/>
                  <a:gd name="connsiteX0" fmla="*/ 2381 w 214313"/>
                  <a:gd name="connsiteY0" fmla="*/ 2381 h 61912"/>
                  <a:gd name="connsiteX1" fmla="*/ 0 w 214313"/>
                  <a:gd name="connsiteY1" fmla="*/ 61912 h 61912"/>
                  <a:gd name="connsiteX2" fmla="*/ 214313 w 214313"/>
                  <a:gd name="connsiteY2" fmla="*/ 57150 h 61912"/>
                  <a:gd name="connsiteX3" fmla="*/ 214312 w 214313"/>
                  <a:gd name="connsiteY3" fmla="*/ 0 h 61912"/>
                  <a:gd name="connsiteX0" fmla="*/ 230 w 212162"/>
                  <a:gd name="connsiteY0" fmla="*/ 2381 h 57150"/>
                  <a:gd name="connsiteX1" fmla="*/ 230 w 212162"/>
                  <a:gd name="connsiteY1" fmla="*/ 54768 h 57150"/>
                  <a:gd name="connsiteX2" fmla="*/ 212162 w 212162"/>
                  <a:gd name="connsiteY2" fmla="*/ 57150 h 57150"/>
                  <a:gd name="connsiteX3" fmla="*/ 212161 w 212162"/>
                  <a:gd name="connsiteY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162" h="57150">
                    <a:moveTo>
                      <a:pt x="230" y="2381"/>
                    </a:moveTo>
                    <a:cubicBezTo>
                      <a:pt x="-564" y="24606"/>
                      <a:pt x="1024" y="32543"/>
                      <a:pt x="230" y="54768"/>
                    </a:cubicBezTo>
                    <a:lnTo>
                      <a:pt x="212162" y="57150"/>
                    </a:lnTo>
                    <a:cubicBezTo>
                      <a:pt x="212162" y="21431"/>
                      <a:pt x="212161" y="19050"/>
                      <a:pt x="212161" y="0"/>
                    </a:cubicBezTo>
                  </a:path>
                </a:pathLst>
              </a:cu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  <p:grpSp>
        <p:nvGrpSpPr>
          <p:cNvPr id="369" name="Groupe 368"/>
          <p:cNvGrpSpPr/>
          <p:nvPr>
            <p:custDataLst>
              <p:tags r:id="rId162"/>
            </p:custDataLst>
          </p:nvPr>
        </p:nvGrpSpPr>
        <p:grpSpPr>
          <a:xfrm>
            <a:off x="311590" y="5419881"/>
            <a:ext cx="472802" cy="532963"/>
            <a:chOff x="664415" y="4632561"/>
            <a:chExt cx="313537" cy="363786"/>
          </a:xfrm>
        </p:grpSpPr>
        <p:sp useBgFill="1">
          <p:nvSpPr>
            <p:cNvPr id="370" name="Oval 264"/>
            <p:cNvSpPr>
              <a:spLocks noChangeArrowheads="1"/>
            </p:cNvSpPr>
            <p:nvPr/>
          </p:nvSpPr>
          <p:spPr bwMode="white">
            <a:xfrm>
              <a:off x="664415" y="4632561"/>
              <a:ext cx="310545" cy="363786"/>
            </a:xfrm>
            <a:custGeom>
              <a:avLst/>
              <a:gdLst>
                <a:gd name="connsiteX0" fmla="*/ 0 w 427773"/>
                <a:gd name="connsiteY0" fmla="*/ 264673 h 529345"/>
                <a:gd name="connsiteX1" fmla="*/ 213887 w 427773"/>
                <a:gd name="connsiteY1" fmla="*/ 0 h 529345"/>
                <a:gd name="connsiteX2" fmla="*/ 427774 w 427773"/>
                <a:gd name="connsiteY2" fmla="*/ 264673 h 529345"/>
                <a:gd name="connsiteX3" fmla="*/ 213887 w 427773"/>
                <a:gd name="connsiteY3" fmla="*/ 529346 h 529345"/>
                <a:gd name="connsiteX4" fmla="*/ 0 w 427773"/>
                <a:gd name="connsiteY4" fmla="*/ 264673 h 529345"/>
                <a:gd name="connsiteX0" fmla="*/ 0 w 442614"/>
                <a:gd name="connsiteY0" fmla="*/ 273672 h 538345"/>
                <a:gd name="connsiteX1" fmla="*/ 213887 w 442614"/>
                <a:gd name="connsiteY1" fmla="*/ 8999 h 538345"/>
                <a:gd name="connsiteX2" fmla="*/ 408089 w 442614"/>
                <a:gd name="connsiteY2" fmla="*/ 81485 h 538345"/>
                <a:gd name="connsiteX3" fmla="*/ 427774 w 442614"/>
                <a:gd name="connsiteY3" fmla="*/ 273672 h 538345"/>
                <a:gd name="connsiteX4" fmla="*/ 213887 w 442614"/>
                <a:gd name="connsiteY4" fmla="*/ 538345 h 538345"/>
                <a:gd name="connsiteX5" fmla="*/ 0 w 442614"/>
                <a:gd name="connsiteY5" fmla="*/ 273672 h 538345"/>
                <a:gd name="connsiteX0" fmla="*/ 8337 w 450951"/>
                <a:gd name="connsiteY0" fmla="*/ 268399 h 533072"/>
                <a:gd name="connsiteX1" fmla="*/ 60826 w 450951"/>
                <a:gd name="connsiteY1" fmla="*/ 38109 h 533072"/>
                <a:gd name="connsiteX2" fmla="*/ 222224 w 450951"/>
                <a:gd name="connsiteY2" fmla="*/ 3726 h 533072"/>
                <a:gd name="connsiteX3" fmla="*/ 416426 w 450951"/>
                <a:gd name="connsiteY3" fmla="*/ 76212 h 533072"/>
                <a:gd name="connsiteX4" fmla="*/ 436111 w 450951"/>
                <a:gd name="connsiteY4" fmla="*/ 268399 h 533072"/>
                <a:gd name="connsiteX5" fmla="*/ 222224 w 450951"/>
                <a:gd name="connsiteY5" fmla="*/ 533072 h 533072"/>
                <a:gd name="connsiteX6" fmla="*/ 8337 w 450951"/>
                <a:gd name="connsiteY6" fmla="*/ 268399 h 533072"/>
                <a:gd name="connsiteX0" fmla="*/ 8337 w 450951"/>
                <a:gd name="connsiteY0" fmla="*/ 265789 h 530462"/>
                <a:gd name="connsiteX1" fmla="*/ 60826 w 450951"/>
                <a:gd name="connsiteY1" fmla="*/ 35499 h 530462"/>
                <a:gd name="connsiteX2" fmla="*/ 222224 w 450951"/>
                <a:gd name="connsiteY2" fmla="*/ 1116 h 530462"/>
                <a:gd name="connsiteX3" fmla="*/ 416426 w 450951"/>
                <a:gd name="connsiteY3" fmla="*/ 73602 h 530462"/>
                <a:gd name="connsiteX4" fmla="*/ 436111 w 450951"/>
                <a:gd name="connsiteY4" fmla="*/ 265789 h 530462"/>
                <a:gd name="connsiteX5" fmla="*/ 222224 w 450951"/>
                <a:gd name="connsiteY5" fmla="*/ 530462 h 530462"/>
                <a:gd name="connsiteX6" fmla="*/ 8337 w 450951"/>
                <a:gd name="connsiteY6" fmla="*/ 265789 h 530462"/>
                <a:gd name="connsiteX0" fmla="*/ 7113 w 449727"/>
                <a:gd name="connsiteY0" fmla="*/ 265789 h 530462"/>
                <a:gd name="connsiteX1" fmla="*/ 59602 w 449727"/>
                <a:gd name="connsiteY1" fmla="*/ 35499 h 530462"/>
                <a:gd name="connsiteX2" fmla="*/ 221000 w 449727"/>
                <a:gd name="connsiteY2" fmla="*/ 1116 h 530462"/>
                <a:gd name="connsiteX3" fmla="*/ 415202 w 449727"/>
                <a:gd name="connsiteY3" fmla="*/ 73602 h 530462"/>
                <a:gd name="connsiteX4" fmla="*/ 434887 w 449727"/>
                <a:gd name="connsiteY4" fmla="*/ 265789 h 530462"/>
                <a:gd name="connsiteX5" fmla="*/ 221000 w 449727"/>
                <a:gd name="connsiteY5" fmla="*/ 530462 h 530462"/>
                <a:gd name="connsiteX6" fmla="*/ 7113 w 449727"/>
                <a:gd name="connsiteY6" fmla="*/ 265789 h 530462"/>
                <a:gd name="connsiteX0" fmla="*/ 10691 w 453305"/>
                <a:gd name="connsiteY0" fmla="*/ 268224 h 532897"/>
                <a:gd name="connsiteX1" fmla="*/ 44130 w 453305"/>
                <a:gd name="connsiteY1" fmla="*/ 22059 h 532897"/>
                <a:gd name="connsiteX2" fmla="*/ 224578 w 453305"/>
                <a:gd name="connsiteY2" fmla="*/ 3551 h 532897"/>
                <a:gd name="connsiteX3" fmla="*/ 418780 w 453305"/>
                <a:gd name="connsiteY3" fmla="*/ 76037 h 532897"/>
                <a:gd name="connsiteX4" fmla="*/ 438465 w 453305"/>
                <a:gd name="connsiteY4" fmla="*/ 268224 h 532897"/>
                <a:gd name="connsiteX5" fmla="*/ 224578 w 453305"/>
                <a:gd name="connsiteY5" fmla="*/ 532897 h 532897"/>
                <a:gd name="connsiteX6" fmla="*/ 10691 w 453305"/>
                <a:gd name="connsiteY6" fmla="*/ 268224 h 532897"/>
                <a:gd name="connsiteX0" fmla="*/ 7397 w 450011"/>
                <a:gd name="connsiteY0" fmla="*/ 268224 h 546309"/>
                <a:gd name="connsiteX1" fmla="*/ 40836 w 450011"/>
                <a:gd name="connsiteY1" fmla="*/ 22059 h 546309"/>
                <a:gd name="connsiteX2" fmla="*/ 221284 w 450011"/>
                <a:gd name="connsiteY2" fmla="*/ 3551 h 546309"/>
                <a:gd name="connsiteX3" fmla="*/ 415486 w 450011"/>
                <a:gd name="connsiteY3" fmla="*/ 76037 h 546309"/>
                <a:gd name="connsiteX4" fmla="*/ 435171 w 450011"/>
                <a:gd name="connsiteY4" fmla="*/ 268224 h 546309"/>
                <a:gd name="connsiteX5" fmla="*/ 221284 w 450011"/>
                <a:gd name="connsiteY5" fmla="*/ 532897 h 546309"/>
                <a:gd name="connsiteX6" fmla="*/ 21785 w 450011"/>
                <a:gd name="connsiteY6" fmla="*/ 482440 h 546309"/>
                <a:gd name="connsiteX7" fmla="*/ 7397 w 450011"/>
                <a:gd name="connsiteY7" fmla="*/ 268224 h 546309"/>
                <a:gd name="connsiteX0" fmla="*/ 7397 w 450011"/>
                <a:gd name="connsiteY0" fmla="*/ 268224 h 543481"/>
                <a:gd name="connsiteX1" fmla="*/ 40836 w 450011"/>
                <a:gd name="connsiteY1" fmla="*/ 22059 h 543481"/>
                <a:gd name="connsiteX2" fmla="*/ 221284 w 450011"/>
                <a:gd name="connsiteY2" fmla="*/ 3551 h 543481"/>
                <a:gd name="connsiteX3" fmla="*/ 415486 w 450011"/>
                <a:gd name="connsiteY3" fmla="*/ 76037 h 543481"/>
                <a:gd name="connsiteX4" fmla="*/ 435171 w 450011"/>
                <a:gd name="connsiteY4" fmla="*/ 268224 h 543481"/>
                <a:gd name="connsiteX5" fmla="*/ 221284 w 450011"/>
                <a:gd name="connsiteY5" fmla="*/ 532897 h 543481"/>
                <a:gd name="connsiteX6" fmla="*/ 21785 w 450011"/>
                <a:gd name="connsiteY6" fmla="*/ 482440 h 543481"/>
                <a:gd name="connsiteX7" fmla="*/ 7397 w 450011"/>
                <a:gd name="connsiteY7" fmla="*/ 268224 h 543481"/>
                <a:gd name="connsiteX0" fmla="*/ 7397 w 444682"/>
                <a:gd name="connsiteY0" fmla="*/ 268224 h 533117"/>
                <a:gd name="connsiteX1" fmla="*/ 40836 w 444682"/>
                <a:gd name="connsiteY1" fmla="*/ 22059 h 533117"/>
                <a:gd name="connsiteX2" fmla="*/ 221284 w 444682"/>
                <a:gd name="connsiteY2" fmla="*/ 3551 h 533117"/>
                <a:gd name="connsiteX3" fmla="*/ 415486 w 444682"/>
                <a:gd name="connsiteY3" fmla="*/ 76037 h 533117"/>
                <a:gd name="connsiteX4" fmla="*/ 435171 w 444682"/>
                <a:gd name="connsiteY4" fmla="*/ 268224 h 533117"/>
                <a:gd name="connsiteX5" fmla="*/ 409133 w 444682"/>
                <a:gd name="connsiteY5" fmla="*/ 463389 h 533117"/>
                <a:gd name="connsiteX6" fmla="*/ 221284 w 444682"/>
                <a:gd name="connsiteY6" fmla="*/ 532897 h 533117"/>
                <a:gd name="connsiteX7" fmla="*/ 21785 w 444682"/>
                <a:gd name="connsiteY7" fmla="*/ 482440 h 533117"/>
                <a:gd name="connsiteX8" fmla="*/ 7397 w 444682"/>
                <a:gd name="connsiteY8" fmla="*/ 268224 h 533117"/>
                <a:gd name="connsiteX0" fmla="*/ 7397 w 444682"/>
                <a:gd name="connsiteY0" fmla="*/ 268224 h 533117"/>
                <a:gd name="connsiteX1" fmla="*/ 40836 w 444682"/>
                <a:gd name="connsiteY1" fmla="*/ 22059 h 533117"/>
                <a:gd name="connsiteX2" fmla="*/ 221284 w 444682"/>
                <a:gd name="connsiteY2" fmla="*/ 3551 h 533117"/>
                <a:gd name="connsiteX3" fmla="*/ 415486 w 444682"/>
                <a:gd name="connsiteY3" fmla="*/ 76037 h 533117"/>
                <a:gd name="connsiteX4" fmla="*/ 435171 w 444682"/>
                <a:gd name="connsiteY4" fmla="*/ 268224 h 533117"/>
                <a:gd name="connsiteX5" fmla="*/ 409133 w 444682"/>
                <a:gd name="connsiteY5" fmla="*/ 463389 h 533117"/>
                <a:gd name="connsiteX6" fmla="*/ 221284 w 444682"/>
                <a:gd name="connsiteY6" fmla="*/ 532897 h 533117"/>
                <a:gd name="connsiteX7" fmla="*/ 21785 w 444682"/>
                <a:gd name="connsiteY7" fmla="*/ 482440 h 533117"/>
                <a:gd name="connsiteX8" fmla="*/ 7397 w 444682"/>
                <a:gd name="connsiteY8" fmla="*/ 268224 h 533117"/>
                <a:gd name="connsiteX0" fmla="*/ 7397 w 444682"/>
                <a:gd name="connsiteY0" fmla="*/ 268224 h 533117"/>
                <a:gd name="connsiteX1" fmla="*/ 40836 w 444682"/>
                <a:gd name="connsiteY1" fmla="*/ 22059 h 533117"/>
                <a:gd name="connsiteX2" fmla="*/ 221284 w 444682"/>
                <a:gd name="connsiteY2" fmla="*/ 3551 h 533117"/>
                <a:gd name="connsiteX3" fmla="*/ 415486 w 444682"/>
                <a:gd name="connsiteY3" fmla="*/ 76037 h 533117"/>
                <a:gd name="connsiteX4" fmla="*/ 435171 w 444682"/>
                <a:gd name="connsiteY4" fmla="*/ 268224 h 533117"/>
                <a:gd name="connsiteX5" fmla="*/ 409133 w 444682"/>
                <a:gd name="connsiteY5" fmla="*/ 463389 h 533117"/>
                <a:gd name="connsiteX6" fmla="*/ 221284 w 444682"/>
                <a:gd name="connsiteY6" fmla="*/ 532897 h 533117"/>
                <a:gd name="connsiteX7" fmla="*/ 21785 w 444682"/>
                <a:gd name="connsiteY7" fmla="*/ 482440 h 533117"/>
                <a:gd name="connsiteX8" fmla="*/ 7397 w 444682"/>
                <a:gd name="connsiteY8" fmla="*/ 268224 h 533117"/>
                <a:gd name="connsiteX0" fmla="*/ 7397 w 468289"/>
                <a:gd name="connsiteY0" fmla="*/ 268224 h 532963"/>
                <a:gd name="connsiteX1" fmla="*/ 40836 w 468289"/>
                <a:gd name="connsiteY1" fmla="*/ 22059 h 532963"/>
                <a:gd name="connsiteX2" fmla="*/ 221284 w 468289"/>
                <a:gd name="connsiteY2" fmla="*/ 3551 h 532963"/>
                <a:gd name="connsiteX3" fmla="*/ 415486 w 468289"/>
                <a:gd name="connsiteY3" fmla="*/ 76037 h 532963"/>
                <a:gd name="connsiteX4" fmla="*/ 435171 w 468289"/>
                <a:gd name="connsiteY4" fmla="*/ 268224 h 532963"/>
                <a:gd name="connsiteX5" fmla="*/ 466282 w 468289"/>
                <a:gd name="connsiteY5" fmla="*/ 491964 h 532963"/>
                <a:gd name="connsiteX6" fmla="*/ 221284 w 468289"/>
                <a:gd name="connsiteY6" fmla="*/ 532897 h 532963"/>
                <a:gd name="connsiteX7" fmla="*/ 21785 w 468289"/>
                <a:gd name="connsiteY7" fmla="*/ 482440 h 532963"/>
                <a:gd name="connsiteX8" fmla="*/ 7397 w 468289"/>
                <a:gd name="connsiteY8" fmla="*/ 268224 h 532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8289" h="532963">
                  <a:moveTo>
                    <a:pt x="7397" y="268224"/>
                  </a:moveTo>
                  <a:cubicBezTo>
                    <a:pt x="10572" y="191494"/>
                    <a:pt x="17888" y="69346"/>
                    <a:pt x="40836" y="22059"/>
                  </a:cubicBezTo>
                  <a:cubicBezTo>
                    <a:pt x="92359" y="3347"/>
                    <a:pt x="158842" y="-5445"/>
                    <a:pt x="221284" y="3551"/>
                  </a:cubicBezTo>
                  <a:cubicBezTo>
                    <a:pt x="283726" y="12547"/>
                    <a:pt x="379838" y="31925"/>
                    <a:pt x="415486" y="76037"/>
                  </a:cubicBezTo>
                  <a:cubicBezTo>
                    <a:pt x="451134" y="120149"/>
                    <a:pt x="449459" y="207899"/>
                    <a:pt x="435171" y="268224"/>
                  </a:cubicBezTo>
                  <a:cubicBezTo>
                    <a:pt x="420883" y="328549"/>
                    <a:pt x="479704" y="428802"/>
                    <a:pt x="466282" y="491964"/>
                  </a:cubicBezTo>
                  <a:cubicBezTo>
                    <a:pt x="424283" y="507501"/>
                    <a:pt x="295367" y="534484"/>
                    <a:pt x="221284" y="532897"/>
                  </a:cubicBezTo>
                  <a:cubicBezTo>
                    <a:pt x="147201" y="531310"/>
                    <a:pt x="70133" y="504327"/>
                    <a:pt x="21785" y="482440"/>
                  </a:cubicBezTo>
                  <a:cubicBezTo>
                    <a:pt x="-13863" y="438328"/>
                    <a:pt x="4222" y="344954"/>
                    <a:pt x="7397" y="268224"/>
                  </a:cubicBezTo>
                  <a:close/>
                </a:path>
              </a:pathLst>
            </a:custGeom>
            <a:gradFill rotWithShape="0">
              <a:gsLst>
                <a:gs pos="0">
                  <a:srgbClr val="CC99FF"/>
                </a:gs>
                <a:gs pos="100000">
                  <a:srgbClr val="CC99FF">
                    <a:gamma/>
                    <a:shade val="26275"/>
                    <a:invGamma/>
                  </a:srgbClr>
                </a:gs>
              </a:gsLst>
              <a:lin ang="2700000" scaled="1"/>
              <a:tileRect l="-74569" t="-1024555" r="-1963009" b="-171006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71" name="Line 265"/>
            <p:cNvSpPr>
              <a:spLocks noChangeShapeType="1"/>
            </p:cNvSpPr>
            <p:nvPr/>
          </p:nvSpPr>
          <p:spPr bwMode="auto">
            <a:xfrm flipH="1">
              <a:off x="668917" y="4710285"/>
              <a:ext cx="309035" cy="49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372" name="Groupe 371"/>
            <p:cNvGrpSpPr/>
            <p:nvPr/>
          </p:nvGrpSpPr>
          <p:grpSpPr>
            <a:xfrm>
              <a:off x="739413" y="4726316"/>
              <a:ext cx="113827" cy="207164"/>
              <a:chOff x="1072771" y="5631652"/>
              <a:chExt cx="113827" cy="207164"/>
            </a:xfrm>
          </p:grpSpPr>
          <p:cxnSp>
            <p:nvCxnSpPr>
              <p:cNvPr id="373" name="Connecteur droit 372"/>
              <p:cNvCxnSpPr/>
              <p:nvPr/>
            </p:nvCxnSpPr>
            <p:spPr bwMode="auto">
              <a:xfrm>
                <a:off x="1129656" y="5631652"/>
                <a:ext cx="1" cy="92277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74" name="Organigramme : Décision 373"/>
              <p:cNvSpPr/>
              <p:nvPr/>
            </p:nvSpPr>
            <p:spPr bwMode="auto">
              <a:xfrm>
                <a:off x="1072771" y="5712018"/>
                <a:ext cx="113827" cy="126798"/>
              </a:xfrm>
              <a:prstGeom prst="flowChartDecision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cxnSp>
            <p:nvCxnSpPr>
              <p:cNvPr id="375" name="Connecteur droit 374"/>
              <p:cNvCxnSpPr/>
              <p:nvPr/>
            </p:nvCxnSpPr>
            <p:spPr bwMode="auto">
              <a:xfrm flipV="1">
                <a:off x="1099517" y="5743572"/>
                <a:ext cx="69805" cy="68392"/>
              </a:xfrm>
              <a:prstGeom prst="line">
                <a:avLst/>
              </a:prstGeom>
              <a:solidFill>
                <a:schemeClr val="accent1"/>
              </a:solidFill>
              <a:ln w="19050" cap="flat" cmpd="dbl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grpSp>
        <p:nvGrpSpPr>
          <p:cNvPr id="376" name="Groupe 375"/>
          <p:cNvGrpSpPr/>
          <p:nvPr>
            <p:custDataLst>
              <p:tags r:id="rId163"/>
            </p:custDataLst>
          </p:nvPr>
        </p:nvGrpSpPr>
        <p:grpSpPr>
          <a:xfrm>
            <a:off x="244781" y="3632442"/>
            <a:ext cx="446300" cy="528428"/>
            <a:chOff x="634702" y="3493341"/>
            <a:chExt cx="326709" cy="339597"/>
          </a:xfrm>
        </p:grpSpPr>
        <p:sp useBgFill="1">
          <p:nvSpPr>
            <p:cNvPr id="377" name="Oval 258"/>
            <p:cNvSpPr>
              <a:spLocks noChangeArrowheads="1"/>
            </p:cNvSpPr>
            <p:nvPr/>
          </p:nvSpPr>
          <p:spPr bwMode="white">
            <a:xfrm>
              <a:off x="634702" y="3493341"/>
              <a:ext cx="319641" cy="339597"/>
            </a:xfrm>
            <a:custGeom>
              <a:avLst/>
              <a:gdLst>
                <a:gd name="connsiteX0" fmla="*/ 0 w 289370"/>
                <a:gd name="connsiteY0" fmla="*/ 0 h 333983"/>
                <a:gd name="connsiteX1" fmla="*/ 289370 w 289370"/>
                <a:gd name="connsiteY1" fmla="*/ 0 h 333983"/>
                <a:gd name="connsiteX2" fmla="*/ 289370 w 289370"/>
                <a:gd name="connsiteY2" fmla="*/ 333983 h 333983"/>
                <a:gd name="connsiteX3" fmla="*/ 0 w 289370"/>
                <a:gd name="connsiteY3" fmla="*/ 333983 h 333983"/>
                <a:gd name="connsiteX4" fmla="*/ 0 w 289370"/>
                <a:gd name="connsiteY4" fmla="*/ 0 h 333983"/>
                <a:gd name="connsiteX0" fmla="*/ 30271 w 319641"/>
                <a:gd name="connsiteY0" fmla="*/ 0 h 333983"/>
                <a:gd name="connsiteX1" fmla="*/ 319641 w 319641"/>
                <a:gd name="connsiteY1" fmla="*/ 0 h 333983"/>
                <a:gd name="connsiteX2" fmla="*/ 319641 w 319641"/>
                <a:gd name="connsiteY2" fmla="*/ 333983 h 333983"/>
                <a:gd name="connsiteX3" fmla="*/ 30271 w 319641"/>
                <a:gd name="connsiteY3" fmla="*/ 333983 h 333983"/>
                <a:gd name="connsiteX4" fmla="*/ 0 w 319641"/>
                <a:gd name="connsiteY4" fmla="*/ 161881 h 333983"/>
                <a:gd name="connsiteX5" fmla="*/ 30271 w 319641"/>
                <a:gd name="connsiteY5" fmla="*/ 0 h 333983"/>
                <a:gd name="connsiteX0" fmla="*/ 30271 w 319641"/>
                <a:gd name="connsiteY0" fmla="*/ 0 h 333983"/>
                <a:gd name="connsiteX1" fmla="*/ 319641 w 319641"/>
                <a:gd name="connsiteY1" fmla="*/ 0 h 333983"/>
                <a:gd name="connsiteX2" fmla="*/ 319641 w 319641"/>
                <a:gd name="connsiteY2" fmla="*/ 333983 h 333983"/>
                <a:gd name="connsiteX3" fmla="*/ 30271 w 319641"/>
                <a:gd name="connsiteY3" fmla="*/ 333983 h 333983"/>
                <a:gd name="connsiteX4" fmla="*/ 0 w 319641"/>
                <a:gd name="connsiteY4" fmla="*/ 161881 h 333983"/>
                <a:gd name="connsiteX5" fmla="*/ 30271 w 319641"/>
                <a:gd name="connsiteY5" fmla="*/ 0 h 333983"/>
                <a:gd name="connsiteX0" fmla="*/ 30271 w 319641"/>
                <a:gd name="connsiteY0" fmla="*/ 0 h 333983"/>
                <a:gd name="connsiteX1" fmla="*/ 319641 w 319641"/>
                <a:gd name="connsiteY1" fmla="*/ 0 h 333983"/>
                <a:gd name="connsiteX2" fmla="*/ 305353 w 319641"/>
                <a:gd name="connsiteY2" fmla="*/ 303027 h 333983"/>
                <a:gd name="connsiteX3" fmla="*/ 30271 w 319641"/>
                <a:gd name="connsiteY3" fmla="*/ 333983 h 333983"/>
                <a:gd name="connsiteX4" fmla="*/ 0 w 319641"/>
                <a:gd name="connsiteY4" fmla="*/ 161881 h 333983"/>
                <a:gd name="connsiteX5" fmla="*/ 30271 w 319641"/>
                <a:gd name="connsiteY5" fmla="*/ 0 h 333983"/>
                <a:gd name="connsiteX0" fmla="*/ 30271 w 319641"/>
                <a:gd name="connsiteY0" fmla="*/ 0 h 322077"/>
                <a:gd name="connsiteX1" fmla="*/ 319641 w 319641"/>
                <a:gd name="connsiteY1" fmla="*/ 0 h 322077"/>
                <a:gd name="connsiteX2" fmla="*/ 305353 w 319641"/>
                <a:gd name="connsiteY2" fmla="*/ 303027 h 322077"/>
                <a:gd name="connsiteX3" fmla="*/ 42178 w 319641"/>
                <a:gd name="connsiteY3" fmla="*/ 322077 h 322077"/>
                <a:gd name="connsiteX4" fmla="*/ 0 w 319641"/>
                <a:gd name="connsiteY4" fmla="*/ 161881 h 322077"/>
                <a:gd name="connsiteX5" fmla="*/ 30271 w 319641"/>
                <a:gd name="connsiteY5" fmla="*/ 0 h 322077"/>
                <a:gd name="connsiteX0" fmla="*/ 30271 w 319641"/>
                <a:gd name="connsiteY0" fmla="*/ 0 h 322077"/>
                <a:gd name="connsiteX1" fmla="*/ 319641 w 319641"/>
                <a:gd name="connsiteY1" fmla="*/ 0 h 322077"/>
                <a:gd name="connsiteX2" fmla="*/ 305353 w 319641"/>
                <a:gd name="connsiteY2" fmla="*/ 303027 h 322077"/>
                <a:gd name="connsiteX3" fmla="*/ 42178 w 319641"/>
                <a:gd name="connsiteY3" fmla="*/ 322077 h 322077"/>
                <a:gd name="connsiteX4" fmla="*/ 0 w 319641"/>
                <a:gd name="connsiteY4" fmla="*/ 161881 h 322077"/>
                <a:gd name="connsiteX5" fmla="*/ 30271 w 319641"/>
                <a:gd name="connsiteY5" fmla="*/ 0 h 322077"/>
                <a:gd name="connsiteX0" fmla="*/ 30271 w 319641"/>
                <a:gd name="connsiteY0" fmla="*/ 0 h 322077"/>
                <a:gd name="connsiteX1" fmla="*/ 319641 w 319641"/>
                <a:gd name="connsiteY1" fmla="*/ 0 h 322077"/>
                <a:gd name="connsiteX2" fmla="*/ 305353 w 319641"/>
                <a:gd name="connsiteY2" fmla="*/ 303027 h 322077"/>
                <a:gd name="connsiteX3" fmla="*/ 42178 w 319641"/>
                <a:gd name="connsiteY3" fmla="*/ 322077 h 322077"/>
                <a:gd name="connsiteX4" fmla="*/ 0 w 319641"/>
                <a:gd name="connsiteY4" fmla="*/ 161881 h 322077"/>
                <a:gd name="connsiteX5" fmla="*/ 30271 w 319641"/>
                <a:gd name="connsiteY5" fmla="*/ 0 h 322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9641" h="322077">
                  <a:moveTo>
                    <a:pt x="30271" y="0"/>
                  </a:moveTo>
                  <a:lnTo>
                    <a:pt x="319641" y="0"/>
                  </a:lnTo>
                  <a:lnTo>
                    <a:pt x="305353" y="303027"/>
                  </a:lnTo>
                  <a:lnTo>
                    <a:pt x="42178" y="322077"/>
                  </a:lnTo>
                  <a:cubicBezTo>
                    <a:pt x="10656" y="256772"/>
                    <a:pt x="565" y="210517"/>
                    <a:pt x="0" y="161881"/>
                  </a:cubicBezTo>
                  <a:cubicBezTo>
                    <a:pt x="564" y="105540"/>
                    <a:pt x="20181" y="53960"/>
                    <a:pt x="30271" y="0"/>
                  </a:cubicBezTo>
                  <a:close/>
                </a:path>
              </a:pathLst>
            </a:custGeom>
            <a:gradFill rotWithShape="0">
              <a:gsLst>
                <a:gs pos="0">
                  <a:srgbClr val="CC99FF"/>
                </a:gs>
                <a:gs pos="100000">
                  <a:srgbClr val="CC99FF">
                    <a:gamma/>
                    <a:shade val="26275"/>
                    <a:invGamma/>
                  </a:srgbClr>
                </a:gs>
              </a:gsLst>
              <a:lin ang="2700000" scaled="1"/>
              <a:tileRect l="-230178" t="-1045250" r="-2829791" b="-908148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78" name="Line 259"/>
            <p:cNvSpPr>
              <a:spLocks noChangeShapeType="1"/>
            </p:cNvSpPr>
            <p:nvPr/>
          </p:nvSpPr>
          <p:spPr bwMode="auto">
            <a:xfrm flipH="1">
              <a:off x="643394" y="3540834"/>
              <a:ext cx="318017" cy="80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379" name="Groupe 378"/>
            <p:cNvGrpSpPr/>
            <p:nvPr/>
          </p:nvGrpSpPr>
          <p:grpSpPr>
            <a:xfrm>
              <a:off x="723388" y="3547907"/>
              <a:ext cx="82421" cy="197642"/>
              <a:chOff x="762000" y="5622126"/>
              <a:chExt cx="82421" cy="197642"/>
            </a:xfrm>
          </p:grpSpPr>
          <p:cxnSp>
            <p:nvCxnSpPr>
              <p:cNvPr id="380" name="Connecteur droit 379"/>
              <p:cNvCxnSpPr/>
              <p:nvPr/>
            </p:nvCxnSpPr>
            <p:spPr bwMode="auto">
              <a:xfrm flipH="1">
                <a:off x="803210" y="5622126"/>
                <a:ext cx="28" cy="127399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81" name="Ellipse 380"/>
              <p:cNvSpPr/>
              <p:nvPr/>
            </p:nvSpPr>
            <p:spPr bwMode="auto">
              <a:xfrm>
                <a:off x="762000" y="5743570"/>
                <a:ext cx="82421" cy="7619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  <p:grpSp>
        <p:nvGrpSpPr>
          <p:cNvPr id="382" name="Groupe 381"/>
          <p:cNvGrpSpPr/>
          <p:nvPr>
            <p:custDataLst>
              <p:tags r:id="rId164"/>
            </p:custDataLst>
          </p:nvPr>
        </p:nvGrpSpPr>
        <p:grpSpPr>
          <a:xfrm>
            <a:off x="222357" y="4820614"/>
            <a:ext cx="478926" cy="505569"/>
            <a:chOff x="1477973" y="5777582"/>
            <a:chExt cx="322801" cy="356163"/>
          </a:xfrm>
        </p:grpSpPr>
        <p:sp>
          <p:nvSpPr>
            <p:cNvPr id="383" name="Oval 262"/>
            <p:cNvSpPr>
              <a:spLocks noChangeArrowheads="1"/>
            </p:cNvSpPr>
            <p:nvPr/>
          </p:nvSpPr>
          <p:spPr bwMode="white">
            <a:xfrm>
              <a:off x="1477973" y="5777582"/>
              <a:ext cx="322504" cy="356163"/>
            </a:xfrm>
            <a:custGeom>
              <a:avLst/>
              <a:gdLst>
                <a:gd name="connsiteX0" fmla="*/ 0 w 282296"/>
                <a:gd name="connsiteY0" fmla="*/ 203524 h 407047"/>
                <a:gd name="connsiteX1" fmla="*/ 141148 w 282296"/>
                <a:gd name="connsiteY1" fmla="*/ 0 h 407047"/>
                <a:gd name="connsiteX2" fmla="*/ 282296 w 282296"/>
                <a:gd name="connsiteY2" fmla="*/ 203524 h 407047"/>
                <a:gd name="connsiteX3" fmla="*/ 141148 w 282296"/>
                <a:gd name="connsiteY3" fmla="*/ 407048 h 407047"/>
                <a:gd name="connsiteX4" fmla="*/ 0 w 282296"/>
                <a:gd name="connsiteY4" fmla="*/ 203524 h 407047"/>
                <a:gd name="connsiteX0" fmla="*/ 14781 w 297077"/>
                <a:gd name="connsiteY0" fmla="*/ 205331 h 408855"/>
                <a:gd name="connsiteX1" fmla="*/ 20228 w 297077"/>
                <a:gd name="connsiteY1" fmla="*/ 111033 h 408855"/>
                <a:gd name="connsiteX2" fmla="*/ 155929 w 297077"/>
                <a:gd name="connsiteY2" fmla="*/ 1807 h 408855"/>
                <a:gd name="connsiteX3" fmla="*/ 297077 w 297077"/>
                <a:gd name="connsiteY3" fmla="*/ 205331 h 408855"/>
                <a:gd name="connsiteX4" fmla="*/ 155929 w 297077"/>
                <a:gd name="connsiteY4" fmla="*/ 408855 h 408855"/>
                <a:gd name="connsiteX5" fmla="*/ 14781 w 297077"/>
                <a:gd name="connsiteY5" fmla="*/ 205331 h 408855"/>
                <a:gd name="connsiteX0" fmla="*/ 14781 w 297077"/>
                <a:gd name="connsiteY0" fmla="*/ 205663 h 409187"/>
                <a:gd name="connsiteX1" fmla="*/ 20228 w 297077"/>
                <a:gd name="connsiteY1" fmla="*/ 111365 h 409187"/>
                <a:gd name="connsiteX2" fmla="*/ 155929 w 297077"/>
                <a:gd name="connsiteY2" fmla="*/ 2139 h 409187"/>
                <a:gd name="connsiteX3" fmla="*/ 297077 w 297077"/>
                <a:gd name="connsiteY3" fmla="*/ 205663 h 409187"/>
                <a:gd name="connsiteX4" fmla="*/ 155929 w 297077"/>
                <a:gd name="connsiteY4" fmla="*/ 409187 h 409187"/>
                <a:gd name="connsiteX5" fmla="*/ 14781 w 297077"/>
                <a:gd name="connsiteY5" fmla="*/ 205663 h 409187"/>
                <a:gd name="connsiteX0" fmla="*/ 26717 w 309013"/>
                <a:gd name="connsiteY0" fmla="*/ 208791 h 412315"/>
                <a:gd name="connsiteX1" fmla="*/ 32164 w 309013"/>
                <a:gd name="connsiteY1" fmla="*/ 114493 h 412315"/>
                <a:gd name="connsiteX2" fmla="*/ 5971 w 309013"/>
                <a:gd name="connsiteY2" fmla="*/ 64487 h 412315"/>
                <a:gd name="connsiteX3" fmla="*/ 167865 w 309013"/>
                <a:gd name="connsiteY3" fmla="*/ 5267 h 412315"/>
                <a:gd name="connsiteX4" fmla="*/ 309013 w 309013"/>
                <a:gd name="connsiteY4" fmla="*/ 208791 h 412315"/>
                <a:gd name="connsiteX5" fmla="*/ 167865 w 309013"/>
                <a:gd name="connsiteY5" fmla="*/ 412315 h 412315"/>
                <a:gd name="connsiteX6" fmla="*/ 26717 w 309013"/>
                <a:gd name="connsiteY6" fmla="*/ 208791 h 412315"/>
                <a:gd name="connsiteX0" fmla="*/ 26717 w 309013"/>
                <a:gd name="connsiteY0" fmla="*/ 208791 h 412315"/>
                <a:gd name="connsiteX1" fmla="*/ 36928 w 309013"/>
                <a:gd name="connsiteY1" fmla="*/ 133543 h 412315"/>
                <a:gd name="connsiteX2" fmla="*/ 32164 w 309013"/>
                <a:gd name="connsiteY2" fmla="*/ 114493 h 412315"/>
                <a:gd name="connsiteX3" fmla="*/ 5971 w 309013"/>
                <a:gd name="connsiteY3" fmla="*/ 64487 h 412315"/>
                <a:gd name="connsiteX4" fmla="*/ 167865 w 309013"/>
                <a:gd name="connsiteY4" fmla="*/ 5267 h 412315"/>
                <a:gd name="connsiteX5" fmla="*/ 309013 w 309013"/>
                <a:gd name="connsiteY5" fmla="*/ 208791 h 412315"/>
                <a:gd name="connsiteX6" fmla="*/ 167865 w 309013"/>
                <a:gd name="connsiteY6" fmla="*/ 412315 h 412315"/>
                <a:gd name="connsiteX7" fmla="*/ 26717 w 309013"/>
                <a:gd name="connsiteY7" fmla="*/ 208791 h 412315"/>
                <a:gd name="connsiteX0" fmla="*/ 33019 w 315315"/>
                <a:gd name="connsiteY0" fmla="*/ 208791 h 412315"/>
                <a:gd name="connsiteX1" fmla="*/ 43230 w 315315"/>
                <a:gd name="connsiteY1" fmla="*/ 133543 h 412315"/>
                <a:gd name="connsiteX2" fmla="*/ 5129 w 315315"/>
                <a:gd name="connsiteY2" fmla="*/ 114493 h 412315"/>
                <a:gd name="connsiteX3" fmla="*/ 12273 w 315315"/>
                <a:gd name="connsiteY3" fmla="*/ 64487 h 412315"/>
                <a:gd name="connsiteX4" fmla="*/ 174167 w 315315"/>
                <a:gd name="connsiteY4" fmla="*/ 5267 h 412315"/>
                <a:gd name="connsiteX5" fmla="*/ 315315 w 315315"/>
                <a:gd name="connsiteY5" fmla="*/ 208791 h 412315"/>
                <a:gd name="connsiteX6" fmla="*/ 174167 w 315315"/>
                <a:gd name="connsiteY6" fmla="*/ 412315 h 412315"/>
                <a:gd name="connsiteX7" fmla="*/ 33019 w 315315"/>
                <a:gd name="connsiteY7" fmla="*/ 208791 h 412315"/>
                <a:gd name="connsiteX0" fmla="*/ 33019 w 315315"/>
                <a:gd name="connsiteY0" fmla="*/ 208791 h 412539"/>
                <a:gd name="connsiteX1" fmla="*/ 43230 w 315315"/>
                <a:gd name="connsiteY1" fmla="*/ 133543 h 412539"/>
                <a:gd name="connsiteX2" fmla="*/ 5129 w 315315"/>
                <a:gd name="connsiteY2" fmla="*/ 114493 h 412539"/>
                <a:gd name="connsiteX3" fmla="*/ 12273 w 315315"/>
                <a:gd name="connsiteY3" fmla="*/ 64487 h 412539"/>
                <a:gd name="connsiteX4" fmla="*/ 174167 w 315315"/>
                <a:gd name="connsiteY4" fmla="*/ 5267 h 412539"/>
                <a:gd name="connsiteX5" fmla="*/ 315315 w 315315"/>
                <a:gd name="connsiteY5" fmla="*/ 208791 h 412539"/>
                <a:gd name="connsiteX6" fmla="*/ 174167 w 315315"/>
                <a:gd name="connsiteY6" fmla="*/ 412315 h 412539"/>
                <a:gd name="connsiteX7" fmla="*/ 28942 w 315315"/>
                <a:gd name="connsiteY7" fmla="*/ 247843 h 412539"/>
                <a:gd name="connsiteX8" fmla="*/ 33019 w 315315"/>
                <a:gd name="connsiteY8" fmla="*/ 208791 h 412539"/>
                <a:gd name="connsiteX0" fmla="*/ 33019 w 315315"/>
                <a:gd name="connsiteY0" fmla="*/ 208791 h 412600"/>
                <a:gd name="connsiteX1" fmla="*/ 43230 w 315315"/>
                <a:gd name="connsiteY1" fmla="*/ 133543 h 412600"/>
                <a:gd name="connsiteX2" fmla="*/ 5129 w 315315"/>
                <a:gd name="connsiteY2" fmla="*/ 114493 h 412600"/>
                <a:gd name="connsiteX3" fmla="*/ 12273 w 315315"/>
                <a:gd name="connsiteY3" fmla="*/ 64487 h 412600"/>
                <a:gd name="connsiteX4" fmla="*/ 174167 w 315315"/>
                <a:gd name="connsiteY4" fmla="*/ 5267 h 412600"/>
                <a:gd name="connsiteX5" fmla="*/ 315315 w 315315"/>
                <a:gd name="connsiteY5" fmla="*/ 208791 h 412600"/>
                <a:gd name="connsiteX6" fmla="*/ 174167 w 315315"/>
                <a:gd name="connsiteY6" fmla="*/ 412315 h 412600"/>
                <a:gd name="connsiteX7" fmla="*/ 28942 w 315315"/>
                <a:gd name="connsiteY7" fmla="*/ 247843 h 412600"/>
                <a:gd name="connsiteX8" fmla="*/ 33019 w 315315"/>
                <a:gd name="connsiteY8" fmla="*/ 208791 h 412600"/>
                <a:gd name="connsiteX0" fmla="*/ 33019 w 315315"/>
                <a:gd name="connsiteY0" fmla="*/ 208791 h 360462"/>
                <a:gd name="connsiteX1" fmla="*/ 43230 w 315315"/>
                <a:gd name="connsiteY1" fmla="*/ 133543 h 360462"/>
                <a:gd name="connsiteX2" fmla="*/ 5129 w 315315"/>
                <a:gd name="connsiteY2" fmla="*/ 114493 h 360462"/>
                <a:gd name="connsiteX3" fmla="*/ 12273 w 315315"/>
                <a:gd name="connsiteY3" fmla="*/ 64487 h 360462"/>
                <a:gd name="connsiteX4" fmla="*/ 174167 w 315315"/>
                <a:gd name="connsiteY4" fmla="*/ 5267 h 360462"/>
                <a:gd name="connsiteX5" fmla="*/ 315315 w 315315"/>
                <a:gd name="connsiteY5" fmla="*/ 208791 h 360462"/>
                <a:gd name="connsiteX6" fmla="*/ 169405 w 315315"/>
                <a:gd name="connsiteY6" fmla="*/ 359927 h 360462"/>
                <a:gd name="connsiteX7" fmla="*/ 28942 w 315315"/>
                <a:gd name="connsiteY7" fmla="*/ 247843 h 360462"/>
                <a:gd name="connsiteX8" fmla="*/ 33019 w 315315"/>
                <a:gd name="connsiteY8" fmla="*/ 208791 h 360462"/>
                <a:gd name="connsiteX0" fmla="*/ 33019 w 315315"/>
                <a:gd name="connsiteY0" fmla="*/ 208791 h 360854"/>
                <a:gd name="connsiteX1" fmla="*/ 43230 w 315315"/>
                <a:gd name="connsiteY1" fmla="*/ 133543 h 360854"/>
                <a:gd name="connsiteX2" fmla="*/ 5129 w 315315"/>
                <a:gd name="connsiteY2" fmla="*/ 114493 h 360854"/>
                <a:gd name="connsiteX3" fmla="*/ 12273 w 315315"/>
                <a:gd name="connsiteY3" fmla="*/ 64487 h 360854"/>
                <a:gd name="connsiteX4" fmla="*/ 174167 w 315315"/>
                <a:gd name="connsiteY4" fmla="*/ 5267 h 360854"/>
                <a:gd name="connsiteX5" fmla="*/ 315315 w 315315"/>
                <a:gd name="connsiteY5" fmla="*/ 208791 h 360854"/>
                <a:gd name="connsiteX6" fmla="*/ 169405 w 315315"/>
                <a:gd name="connsiteY6" fmla="*/ 359927 h 360854"/>
                <a:gd name="connsiteX7" fmla="*/ 12273 w 315315"/>
                <a:gd name="connsiteY7" fmla="*/ 257368 h 360854"/>
                <a:gd name="connsiteX8" fmla="*/ 33019 w 315315"/>
                <a:gd name="connsiteY8" fmla="*/ 208791 h 360854"/>
                <a:gd name="connsiteX0" fmla="*/ 33019 w 325492"/>
                <a:gd name="connsiteY0" fmla="*/ 204100 h 356163"/>
                <a:gd name="connsiteX1" fmla="*/ 43230 w 325492"/>
                <a:gd name="connsiteY1" fmla="*/ 128852 h 356163"/>
                <a:gd name="connsiteX2" fmla="*/ 5129 w 325492"/>
                <a:gd name="connsiteY2" fmla="*/ 109802 h 356163"/>
                <a:gd name="connsiteX3" fmla="*/ 12273 w 325492"/>
                <a:gd name="connsiteY3" fmla="*/ 59796 h 356163"/>
                <a:gd name="connsiteX4" fmla="*/ 174167 w 325492"/>
                <a:gd name="connsiteY4" fmla="*/ 576 h 356163"/>
                <a:gd name="connsiteX5" fmla="*/ 297740 w 325492"/>
                <a:gd name="connsiteY5" fmla="*/ 97661 h 356163"/>
                <a:gd name="connsiteX6" fmla="*/ 315315 w 325492"/>
                <a:gd name="connsiteY6" fmla="*/ 204100 h 356163"/>
                <a:gd name="connsiteX7" fmla="*/ 169405 w 325492"/>
                <a:gd name="connsiteY7" fmla="*/ 355236 h 356163"/>
                <a:gd name="connsiteX8" fmla="*/ 12273 w 325492"/>
                <a:gd name="connsiteY8" fmla="*/ 252677 h 356163"/>
                <a:gd name="connsiteX9" fmla="*/ 33019 w 325492"/>
                <a:gd name="connsiteY9" fmla="*/ 204100 h 356163"/>
                <a:gd name="connsiteX0" fmla="*/ 33019 w 317044"/>
                <a:gd name="connsiteY0" fmla="*/ 204100 h 356163"/>
                <a:gd name="connsiteX1" fmla="*/ 43230 w 317044"/>
                <a:gd name="connsiteY1" fmla="*/ 128852 h 356163"/>
                <a:gd name="connsiteX2" fmla="*/ 5129 w 317044"/>
                <a:gd name="connsiteY2" fmla="*/ 109802 h 356163"/>
                <a:gd name="connsiteX3" fmla="*/ 12273 w 317044"/>
                <a:gd name="connsiteY3" fmla="*/ 59796 h 356163"/>
                <a:gd name="connsiteX4" fmla="*/ 174167 w 317044"/>
                <a:gd name="connsiteY4" fmla="*/ 576 h 356163"/>
                <a:gd name="connsiteX5" fmla="*/ 297740 w 317044"/>
                <a:gd name="connsiteY5" fmla="*/ 97661 h 356163"/>
                <a:gd name="connsiteX6" fmla="*/ 315315 w 317044"/>
                <a:gd name="connsiteY6" fmla="*/ 204100 h 356163"/>
                <a:gd name="connsiteX7" fmla="*/ 169405 w 317044"/>
                <a:gd name="connsiteY7" fmla="*/ 355236 h 356163"/>
                <a:gd name="connsiteX8" fmla="*/ 12273 w 317044"/>
                <a:gd name="connsiteY8" fmla="*/ 252677 h 356163"/>
                <a:gd name="connsiteX9" fmla="*/ 33019 w 317044"/>
                <a:gd name="connsiteY9" fmla="*/ 204100 h 356163"/>
                <a:gd name="connsiteX0" fmla="*/ 33019 w 318307"/>
                <a:gd name="connsiteY0" fmla="*/ 204100 h 356163"/>
                <a:gd name="connsiteX1" fmla="*/ 43230 w 318307"/>
                <a:gd name="connsiteY1" fmla="*/ 128852 h 356163"/>
                <a:gd name="connsiteX2" fmla="*/ 5129 w 318307"/>
                <a:gd name="connsiteY2" fmla="*/ 109802 h 356163"/>
                <a:gd name="connsiteX3" fmla="*/ 12273 w 318307"/>
                <a:gd name="connsiteY3" fmla="*/ 59796 h 356163"/>
                <a:gd name="connsiteX4" fmla="*/ 174167 w 318307"/>
                <a:gd name="connsiteY4" fmla="*/ 576 h 356163"/>
                <a:gd name="connsiteX5" fmla="*/ 297740 w 318307"/>
                <a:gd name="connsiteY5" fmla="*/ 97661 h 356163"/>
                <a:gd name="connsiteX6" fmla="*/ 315315 w 318307"/>
                <a:gd name="connsiteY6" fmla="*/ 204100 h 356163"/>
                <a:gd name="connsiteX7" fmla="*/ 169405 w 318307"/>
                <a:gd name="connsiteY7" fmla="*/ 355236 h 356163"/>
                <a:gd name="connsiteX8" fmla="*/ 12273 w 318307"/>
                <a:gd name="connsiteY8" fmla="*/ 252677 h 356163"/>
                <a:gd name="connsiteX9" fmla="*/ 33019 w 318307"/>
                <a:gd name="connsiteY9" fmla="*/ 204100 h 356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8307" h="356163">
                  <a:moveTo>
                    <a:pt x="33019" y="204100"/>
                  </a:moveTo>
                  <a:cubicBezTo>
                    <a:pt x="38178" y="183463"/>
                    <a:pt x="42322" y="144568"/>
                    <a:pt x="43230" y="128852"/>
                  </a:cubicBezTo>
                  <a:cubicBezTo>
                    <a:pt x="44138" y="113136"/>
                    <a:pt x="7510" y="120914"/>
                    <a:pt x="5129" y="109802"/>
                  </a:cubicBezTo>
                  <a:cubicBezTo>
                    <a:pt x="5243" y="86942"/>
                    <a:pt x="-10344" y="78000"/>
                    <a:pt x="12273" y="59796"/>
                  </a:cubicBezTo>
                  <a:cubicBezTo>
                    <a:pt x="34890" y="41592"/>
                    <a:pt x="126589" y="-5735"/>
                    <a:pt x="174167" y="576"/>
                  </a:cubicBezTo>
                  <a:cubicBezTo>
                    <a:pt x="221745" y="6887"/>
                    <a:pt x="274215" y="63740"/>
                    <a:pt x="297740" y="97661"/>
                  </a:cubicBezTo>
                  <a:cubicBezTo>
                    <a:pt x="326017" y="124872"/>
                    <a:pt x="317695" y="154461"/>
                    <a:pt x="315315" y="204100"/>
                  </a:cubicBezTo>
                  <a:cubicBezTo>
                    <a:pt x="312935" y="253739"/>
                    <a:pt x="219912" y="347140"/>
                    <a:pt x="169405" y="355236"/>
                  </a:cubicBezTo>
                  <a:cubicBezTo>
                    <a:pt x="118898" y="363332"/>
                    <a:pt x="28655" y="317554"/>
                    <a:pt x="12273" y="252677"/>
                  </a:cubicBezTo>
                  <a:cubicBezTo>
                    <a:pt x="-11252" y="218756"/>
                    <a:pt x="27860" y="224737"/>
                    <a:pt x="33019" y="204100"/>
                  </a:cubicBezTo>
                  <a:close/>
                </a:path>
              </a:pathLst>
            </a:custGeom>
            <a:solidFill>
              <a:srgbClr val="AC81D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84" name="Line 261"/>
            <p:cNvSpPr>
              <a:spLocks noChangeShapeType="1"/>
            </p:cNvSpPr>
            <p:nvPr/>
          </p:nvSpPr>
          <p:spPr bwMode="auto">
            <a:xfrm flipH="1" flipV="1">
              <a:off x="1523730" y="5808087"/>
              <a:ext cx="277044" cy="12636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90" name="Line 268"/>
            <p:cNvSpPr>
              <a:spLocks noChangeShapeType="1"/>
            </p:cNvSpPr>
            <p:nvPr/>
          </p:nvSpPr>
          <p:spPr bwMode="auto">
            <a:xfrm flipV="1">
              <a:off x="1516241" y="5864483"/>
              <a:ext cx="0" cy="7500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391" name="Connecteur droit 390"/>
            <p:cNvCxnSpPr/>
            <p:nvPr/>
          </p:nvCxnSpPr>
          <p:spPr bwMode="auto">
            <a:xfrm>
              <a:off x="1643612" y="5867138"/>
              <a:ext cx="0" cy="12739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92" name="Corde 391"/>
            <p:cNvSpPr/>
            <p:nvPr/>
          </p:nvSpPr>
          <p:spPr bwMode="auto">
            <a:xfrm rot="16200000">
              <a:off x="1543936" y="5900073"/>
              <a:ext cx="194972" cy="176332"/>
            </a:xfrm>
            <a:prstGeom prst="chord">
              <a:avLst>
                <a:gd name="adj1" fmla="val 5556641"/>
                <a:gd name="adj2" fmla="val 15952829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393" name="Groupe 392"/>
          <p:cNvGrpSpPr/>
          <p:nvPr>
            <p:custDataLst>
              <p:tags r:id="rId165"/>
            </p:custDataLst>
          </p:nvPr>
        </p:nvGrpSpPr>
        <p:grpSpPr>
          <a:xfrm>
            <a:off x="258692" y="2992100"/>
            <a:ext cx="487434" cy="521351"/>
            <a:chOff x="648029" y="2669060"/>
            <a:chExt cx="315449" cy="270693"/>
          </a:xfrm>
        </p:grpSpPr>
        <p:sp useBgFill="1">
          <p:nvSpPr>
            <p:cNvPr id="394" name="Oval 254"/>
            <p:cNvSpPr>
              <a:spLocks noChangeArrowheads="1"/>
            </p:cNvSpPr>
            <p:nvPr/>
          </p:nvSpPr>
          <p:spPr bwMode="white">
            <a:xfrm>
              <a:off x="660972" y="2669060"/>
              <a:ext cx="302506" cy="270693"/>
            </a:xfrm>
            <a:custGeom>
              <a:avLst/>
              <a:gdLst>
                <a:gd name="connsiteX0" fmla="*/ 0 w 452790"/>
                <a:gd name="connsiteY0" fmla="*/ 0 h 521351"/>
                <a:gd name="connsiteX1" fmla="*/ 452790 w 452790"/>
                <a:gd name="connsiteY1" fmla="*/ 0 h 521351"/>
                <a:gd name="connsiteX2" fmla="*/ 452790 w 452790"/>
                <a:gd name="connsiteY2" fmla="*/ 521351 h 521351"/>
                <a:gd name="connsiteX3" fmla="*/ 0 w 452790"/>
                <a:gd name="connsiteY3" fmla="*/ 521351 h 521351"/>
                <a:gd name="connsiteX4" fmla="*/ 0 w 452790"/>
                <a:gd name="connsiteY4" fmla="*/ 0 h 521351"/>
                <a:gd name="connsiteX0" fmla="*/ 0 w 461216"/>
                <a:gd name="connsiteY0" fmla="*/ 0 h 521351"/>
                <a:gd name="connsiteX1" fmla="*/ 452790 w 461216"/>
                <a:gd name="connsiteY1" fmla="*/ 0 h 521351"/>
                <a:gd name="connsiteX2" fmla="*/ 461084 w 461216"/>
                <a:gd name="connsiteY2" fmla="*/ 214650 h 521351"/>
                <a:gd name="connsiteX3" fmla="*/ 452790 w 461216"/>
                <a:gd name="connsiteY3" fmla="*/ 521351 h 521351"/>
                <a:gd name="connsiteX4" fmla="*/ 0 w 461216"/>
                <a:gd name="connsiteY4" fmla="*/ 521351 h 521351"/>
                <a:gd name="connsiteX5" fmla="*/ 0 w 461216"/>
                <a:gd name="connsiteY5" fmla="*/ 0 h 521351"/>
                <a:gd name="connsiteX0" fmla="*/ 0 w 461084"/>
                <a:gd name="connsiteY0" fmla="*/ 0 h 521351"/>
                <a:gd name="connsiteX1" fmla="*/ 452790 w 461084"/>
                <a:gd name="connsiteY1" fmla="*/ 0 h 521351"/>
                <a:gd name="connsiteX2" fmla="*/ 461084 w 461084"/>
                <a:gd name="connsiteY2" fmla="*/ 214650 h 521351"/>
                <a:gd name="connsiteX3" fmla="*/ 452790 w 461084"/>
                <a:gd name="connsiteY3" fmla="*/ 521351 h 521351"/>
                <a:gd name="connsiteX4" fmla="*/ 0 w 461084"/>
                <a:gd name="connsiteY4" fmla="*/ 521351 h 521351"/>
                <a:gd name="connsiteX5" fmla="*/ 0 w 461084"/>
                <a:gd name="connsiteY5" fmla="*/ 0 h 521351"/>
                <a:gd name="connsiteX0" fmla="*/ 0 w 467435"/>
                <a:gd name="connsiteY0" fmla="*/ 0 h 521351"/>
                <a:gd name="connsiteX1" fmla="*/ 452790 w 467435"/>
                <a:gd name="connsiteY1" fmla="*/ 0 h 521351"/>
                <a:gd name="connsiteX2" fmla="*/ 467435 w 467435"/>
                <a:gd name="connsiteY2" fmla="*/ 186075 h 521351"/>
                <a:gd name="connsiteX3" fmla="*/ 452790 w 467435"/>
                <a:gd name="connsiteY3" fmla="*/ 521351 h 521351"/>
                <a:gd name="connsiteX4" fmla="*/ 0 w 467435"/>
                <a:gd name="connsiteY4" fmla="*/ 521351 h 521351"/>
                <a:gd name="connsiteX5" fmla="*/ 0 w 467435"/>
                <a:gd name="connsiteY5" fmla="*/ 0 h 521351"/>
                <a:gd name="connsiteX0" fmla="*/ 0 w 467435"/>
                <a:gd name="connsiteY0" fmla="*/ 0 h 521351"/>
                <a:gd name="connsiteX1" fmla="*/ 452790 w 467435"/>
                <a:gd name="connsiteY1" fmla="*/ 0 h 521351"/>
                <a:gd name="connsiteX2" fmla="*/ 467435 w 467435"/>
                <a:gd name="connsiteY2" fmla="*/ 186075 h 521351"/>
                <a:gd name="connsiteX3" fmla="*/ 452790 w 467435"/>
                <a:gd name="connsiteY3" fmla="*/ 521351 h 521351"/>
                <a:gd name="connsiteX4" fmla="*/ 0 w 467435"/>
                <a:gd name="connsiteY4" fmla="*/ 521351 h 521351"/>
                <a:gd name="connsiteX5" fmla="*/ 0 w 467435"/>
                <a:gd name="connsiteY5" fmla="*/ 0 h 52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7435" h="521351">
                  <a:moveTo>
                    <a:pt x="0" y="0"/>
                  </a:moveTo>
                  <a:lnTo>
                    <a:pt x="452790" y="0"/>
                  </a:lnTo>
                  <a:cubicBezTo>
                    <a:pt x="451321" y="70492"/>
                    <a:pt x="437155" y="156858"/>
                    <a:pt x="467435" y="186075"/>
                  </a:cubicBezTo>
                  <a:lnTo>
                    <a:pt x="452790" y="521351"/>
                  </a:lnTo>
                  <a:lnTo>
                    <a:pt x="0" y="521351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CC99FF"/>
                </a:gs>
                <a:gs pos="100000">
                  <a:srgbClr val="CC99FF">
                    <a:gamma/>
                    <a:shade val="26275"/>
                    <a:invGamma/>
                  </a:srgbClr>
                </a:gs>
              </a:gsLst>
              <a:lin ang="2700000" scaled="1"/>
              <a:tileRect l="-61550" t="-573913" r="-1857930" b="-641516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95" name="Line 255"/>
            <p:cNvSpPr>
              <a:spLocks noChangeShapeType="1"/>
            </p:cNvSpPr>
            <p:nvPr/>
          </p:nvSpPr>
          <p:spPr bwMode="auto">
            <a:xfrm flipH="1">
              <a:off x="648029" y="2755083"/>
              <a:ext cx="308508" cy="89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399" name="Groupe 398"/>
            <p:cNvGrpSpPr/>
            <p:nvPr/>
          </p:nvGrpSpPr>
          <p:grpSpPr>
            <a:xfrm>
              <a:off x="703027" y="2762218"/>
              <a:ext cx="152917" cy="128229"/>
              <a:chOff x="611752" y="5590142"/>
              <a:chExt cx="212162" cy="155790"/>
            </a:xfrm>
          </p:grpSpPr>
          <p:cxnSp>
            <p:nvCxnSpPr>
              <p:cNvPr id="400" name="Connecteur droit 399"/>
              <p:cNvCxnSpPr/>
              <p:nvPr/>
            </p:nvCxnSpPr>
            <p:spPr bwMode="auto">
              <a:xfrm>
                <a:off x="717834" y="5590142"/>
                <a:ext cx="0" cy="154782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401" name="Forme libre 400"/>
              <p:cNvSpPr/>
              <p:nvPr/>
            </p:nvSpPr>
            <p:spPr bwMode="auto">
              <a:xfrm>
                <a:off x="611752" y="5688782"/>
                <a:ext cx="212162" cy="57150"/>
              </a:xfrm>
              <a:custGeom>
                <a:avLst/>
                <a:gdLst>
                  <a:gd name="connsiteX0" fmla="*/ 9525 w 219075"/>
                  <a:gd name="connsiteY0" fmla="*/ 0 h 66675"/>
                  <a:gd name="connsiteX1" fmla="*/ 0 w 219075"/>
                  <a:gd name="connsiteY1" fmla="*/ 66675 h 66675"/>
                  <a:gd name="connsiteX2" fmla="*/ 214313 w 219075"/>
                  <a:gd name="connsiteY2" fmla="*/ 61913 h 66675"/>
                  <a:gd name="connsiteX3" fmla="*/ 219075 w 219075"/>
                  <a:gd name="connsiteY3" fmla="*/ 4763 h 66675"/>
                  <a:gd name="connsiteX0" fmla="*/ 2381 w 219075"/>
                  <a:gd name="connsiteY0" fmla="*/ 0 h 66675"/>
                  <a:gd name="connsiteX1" fmla="*/ 0 w 219075"/>
                  <a:gd name="connsiteY1" fmla="*/ 66675 h 66675"/>
                  <a:gd name="connsiteX2" fmla="*/ 214313 w 219075"/>
                  <a:gd name="connsiteY2" fmla="*/ 61913 h 66675"/>
                  <a:gd name="connsiteX3" fmla="*/ 219075 w 219075"/>
                  <a:gd name="connsiteY3" fmla="*/ 4763 h 66675"/>
                  <a:gd name="connsiteX0" fmla="*/ 2381 w 214313"/>
                  <a:gd name="connsiteY0" fmla="*/ 0 h 66675"/>
                  <a:gd name="connsiteX1" fmla="*/ 0 w 214313"/>
                  <a:gd name="connsiteY1" fmla="*/ 66675 h 66675"/>
                  <a:gd name="connsiteX2" fmla="*/ 214313 w 214313"/>
                  <a:gd name="connsiteY2" fmla="*/ 61913 h 66675"/>
                  <a:gd name="connsiteX3" fmla="*/ 214312 w 214313"/>
                  <a:gd name="connsiteY3" fmla="*/ 4763 h 66675"/>
                  <a:gd name="connsiteX0" fmla="*/ 2381 w 214313"/>
                  <a:gd name="connsiteY0" fmla="*/ 2381 h 61912"/>
                  <a:gd name="connsiteX1" fmla="*/ 0 w 214313"/>
                  <a:gd name="connsiteY1" fmla="*/ 61912 h 61912"/>
                  <a:gd name="connsiteX2" fmla="*/ 214313 w 214313"/>
                  <a:gd name="connsiteY2" fmla="*/ 57150 h 61912"/>
                  <a:gd name="connsiteX3" fmla="*/ 214312 w 214313"/>
                  <a:gd name="connsiteY3" fmla="*/ 0 h 61912"/>
                  <a:gd name="connsiteX0" fmla="*/ 2381 w 214313"/>
                  <a:gd name="connsiteY0" fmla="*/ 2381 h 61912"/>
                  <a:gd name="connsiteX1" fmla="*/ 0 w 214313"/>
                  <a:gd name="connsiteY1" fmla="*/ 61912 h 61912"/>
                  <a:gd name="connsiteX2" fmla="*/ 214313 w 214313"/>
                  <a:gd name="connsiteY2" fmla="*/ 57150 h 61912"/>
                  <a:gd name="connsiteX3" fmla="*/ 214312 w 214313"/>
                  <a:gd name="connsiteY3" fmla="*/ 0 h 61912"/>
                  <a:gd name="connsiteX0" fmla="*/ 230 w 212162"/>
                  <a:gd name="connsiteY0" fmla="*/ 2381 h 57150"/>
                  <a:gd name="connsiteX1" fmla="*/ 230 w 212162"/>
                  <a:gd name="connsiteY1" fmla="*/ 54768 h 57150"/>
                  <a:gd name="connsiteX2" fmla="*/ 212162 w 212162"/>
                  <a:gd name="connsiteY2" fmla="*/ 57150 h 57150"/>
                  <a:gd name="connsiteX3" fmla="*/ 212161 w 212162"/>
                  <a:gd name="connsiteY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162" h="57150">
                    <a:moveTo>
                      <a:pt x="230" y="2381"/>
                    </a:moveTo>
                    <a:cubicBezTo>
                      <a:pt x="-564" y="24606"/>
                      <a:pt x="1024" y="32543"/>
                      <a:pt x="230" y="54768"/>
                    </a:cubicBezTo>
                    <a:lnTo>
                      <a:pt x="212162" y="57150"/>
                    </a:lnTo>
                    <a:cubicBezTo>
                      <a:pt x="212162" y="21431"/>
                      <a:pt x="212161" y="19050"/>
                      <a:pt x="212161" y="0"/>
                    </a:cubicBezTo>
                  </a:path>
                </a:pathLst>
              </a:cu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  <p:grpSp>
        <p:nvGrpSpPr>
          <p:cNvPr id="413" name="Groupe 412"/>
          <p:cNvGrpSpPr/>
          <p:nvPr>
            <p:custDataLst>
              <p:tags r:id="rId166"/>
            </p:custDataLst>
          </p:nvPr>
        </p:nvGrpSpPr>
        <p:grpSpPr>
          <a:xfrm>
            <a:off x="6021992" y="2538513"/>
            <a:ext cx="308243" cy="375785"/>
            <a:chOff x="7258050" y="6139077"/>
            <a:chExt cx="308243" cy="375785"/>
          </a:xfrm>
        </p:grpSpPr>
        <p:sp>
          <p:nvSpPr>
            <p:cNvPr id="414" name="Oval 122"/>
            <p:cNvSpPr>
              <a:spLocks noChangeArrowheads="1"/>
            </p:cNvSpPr>
            <p:nvPr/>
          </p:nvSpPr>
          <p:spPr bwMode="auto">
            <a:xfrm>
              <a:off x="7258050" y="6139077"/>
              <a:ext cx="282556" cy="375785"/>
            </a:xfrm>
            <a:prstGeom prst="rect">
              <a:avLst/>
            </a:prstGeom>
            <a:solidFill>
              <a:srgbClr val="5AA74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424" name="Line 123"/>
            <p:cNvSpPr>
              <a:spLocks noChangeShapeType="1"/>
            </p:cNvSpPr>
            <p:nvPr/>
          </p:nvSpPr>
          <p:spPr bwMode="auto">
            <a:xfrm flipH="1">
              <a:off x="7258050" y="6220248"/>
              <a:ext cx="308243" cy="303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404" name="Groupe 403"/>
          <p:cNvGrpSpPr/>
          <p:nvPr>
            <p:custDataLst>
              <p:tags r:id="rId167"/>
            </p:custDataLst>
          </p:nvPr>
        </p:nvGrpSpPr>
        <p:grpSpPr>
          <a:xfrm>
            <a:off x="236389" y="4235640"/>
            <a:ext cx="488897" cy="532860"/>
            <a:chOff x="638945" y="3495724"/>
            <a:chExt cx="316384" cy="324891"/>
          </a:xfrm>
        </p:grpSpPr>
        <p:sp>
          <p:nvSpPr>
            <p:cNvPr id="405" name="Oval 258"/>
            <p:cNvSpPr>
              <a:spLocks noChangeArrowheads="1"/>
            </p:cNvSpPr>
            <p:nvPr/>
          </p:nvSpPr>
          <p:spPr bwMode="white">
            <a:xfrm>
              <a:off x="638945" y="3495724"/>
              <a:ext cx="316384" cy="324891"/>
            </a:xfrm>
            <a:custGeom>
              <a:avLst/>
              <a:gdLst>
                <a:gd name="connsiteX0" fmla="*/ 0 w 269560"/>
                <a:gd name="connsiteY0" fmla="*/ 0 h 310953"/>
                <a:gd name="connsiteX1" fmla="*/ 269560 w 269560"/>
                <a:gd name="connsiteY1" fmla="*/ 0 h 310953"/>
                <a:gd name="connsiteX2" fmla="*/ 269560 w 269560"/>
                <a:gd name="connsiteY2" fmla="*/ 310953 h 310953"/>
                <a:gd name="connsiteX3" fmla="*/ 0 w 269560"/>
                <a:gd name="connsiteY3" fmla="*/ 310953 h 310953"/>
                <a:gd name="connsiteX4" fmla="*/ 0 w 269560"/>
                <a:gd name="connsiteY4" fmla="*/ 0 h 310953"/>
                <a:gd name="connsiteX0" fmla="*/ 22028 w 291588"/>
                <a:gd name="connsiteY0" fmla="*/ 0 h 310953"/>
                <a:gd name="connsiteX1" fmla="*/ 291588 w 291588"/>
                <a:gd name="connsiteY1" fmla="*/ 0 h 310953"/>
                <a:gd name="connsiteX2" fmla="*/ 291588 w 291588"/>
                <a:gd name="connsiteY2" fmla="*/ 310953 h 310953"/>
                <a:gd name="connsiteX3" fmla="*/ 22028 w 291588"/>
                <a:gd name="connsiteY3" fmla="*/ 310953 h 310953"/>
                <a:gd name="connsiteX4" fmla="*/ 0 w 291588"/>
                <a:gd name="connsiteY4" fmla="*/ 243152 h 310953"/>
                <a:gd name="connsiteX5" fmla="*/ 22028 w 291588"/>
                <a:gd name="connsiteY5" fmla="*/ 0 h 310953"/>
                <a:gd name="connsiteX0" fmla="*/ 22028 w 291588"/>
                <a:gd name="connsiteY0" fmla="*/ 0 h 320632"/>
                <a:gd name="connsiteX1" fmla="*/ 291588 w 291588"/>
                <a:gd name="connsiteY1" fmla="*/ 0 h 320632"/>
                <a:gd name="connsiteX2" fmla="*/ 291588 w 291588"/>
                <a:gd name="connsiteY2" fmla="*/ 310953 h 320632"/>
                <a:gd name="connsiteX3" fmla="*/ 22028 w 291588"/>
                <a:gd name="connsiteY3" fmla="*/ 320632 h 320632"/>
                <a:gd name="connsiteX4" fmla="*/ 0 w 291588"/>
                <a:gd name="connsiteY4" fmla="*/ 243152 h 320632"/>
                <a:gd name="connsiteX5" fmla="*/ 22028 w 291588"/>
                <a:gd name="connsiteY5" fmla="*/ 0 h 320632"/>
                <a:gd name="connsiteX0" fmla="*/ 22028 w 315502"/>
                <a:gd name="connsiteY0" fmla="*/ 0 h 320632"/>
                <a:gd name="connsiteX1" fmla="*/ 291588 w 315502"/>
                <a:gd name="connsiteY1" fmla="*/ 0 h 320632"/>
                <a:gd name="connsiteX2" fmla="*/ 315501 w 315502"/>
                <a:gd name="connsiteY2" fmla="*/ 80499 h 320632"/>
                <a:gd name="connsiteX3" fmla="*/ 291588 w 315502"/>
                <a:gd name="connsiteY3" fmla="*/ 310953 h 320632"/>
                <a:gd name="connsiteX4" fmla="*/ 22028 w 315502"/>
                <a:gd name="connsiteY4" fmla="*/ 320632 h 320632"/>
                <a:gd name="connsiteX5" fmla="*/ 0 w 315502"/>
                <a:gd name="connsiteY5" fmla="*/ 243152 h 320632"/>
                <a:gd name="connsiteX6" fmla="*/ 22028 w 315502"/>
                <a:gd name="connsiteY6" fmla="*/ 0 h 320632"/>
                <a:gd name="connsiteX0" fmla="*/ 22028 w 315502"/>
                <a:gd name="connsiteY0" fmla="*/ 0 h 324891"/>
                <a:gd name="connsiteX1" fmla="*/ 291588 w 315502"/>
                <a:gd name="connsiteY1" fmla="*/ 0 h 324891"/>
                <a:gd name="connsiteX2" fmla="*/ 315501 w 315502"/>
                <a:gd name="connsiteY2" fmla="*/ 80499 h 324891"/>
                <a:gd name="connsiteX3" fmla="*/ 296519 w 315502"/>
                <a:gd name="connsiteY3" fmla="*/ 324891 h 324891"/>
                <a:gd name="connsiteX4" fmla="*/ 22028 w 315502"/>
                <a:gd name="connsiteY4" fmla="*/ 320632 h 324891"/>
                <a:gd name="connsiteX5" fmla="*/ 0 w 315502"/>
                <a:gd name="connsiteY5" fmla="*/ 243152 h 324891"/>
                <a:gd name="connsiteX6" fmla="*/ 22028 w 315502"/>
                <a:gd name="connsiteY6" fmla="*/ 0 h 324891"/>
                <a:gd name="connsiteX0" fmla="*/ 22028 w 316385"/>
                <a:gd name="connsiteY0" fmla="*/ 0 h 324891"/>
                <a:gd name="connsiteX1" fmla="*/ 291588 w 316385"/>
                <a:gd name="connsiteY1" fmla="*/ 0 h 324891"/>
                <a:gd name="connsiteX2" fmla="*/ 315501 w 316385"/>
                <a:gd name="connsiteY2" fmla="*/ 80499 h 324891"/>
                <a:gd name="connsiteX3" fmla="*/ 296519 w 316385"/>
                <a:gd name="connsiteY3" fmla="*/ 324891 h 324891"/>
                <a:gd name="connsiteX4" fmla="*/ 22028 w 316385"/>
                <a:gd name="connsiteY4" fmla="*/ 320632 h 324891"/>
                <a:gd name="connsiteX5" fmla="*/ 0 w 316385"/>
                <a:gd name="connsiteY5" fmla="*/ 243152 h 324891"/>
                <a:gd name="connsiteX6" fmla="*/ 22028 w 316385"/>
                <a:gd name="connsiteY6" fmla="*/ 0 h 32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385" h="324891">
                  <a:moveTo>
                    <a:pt x="22028" y="0"/>
                  </a:moveTo>
                  <a:lnTo>
                    <a:pt x="291588" y="0"/>
                  </a:lnTo>
                  <a:cubicBezTo>
                    <a:pt x="291340" y="30059"/>
                    <a:pt x="321913" y="41729"/>
                    <a:pt x="315501" y="80499"/>
                  </a:cubicBezTo>
                  <a:lnTo>
                    <a:pt x="296519" y="324891"/>
                  </a:lnTo>
                  <a:cubicBezTo>
                    <a:pt x="206666" y="324891"/>
                    <a:pt x="111881" y="320632"/>
                    <a:pt x="22028" y="320632"/>
                  </a:cubicBezTo>
                  <a:cubicBezTo>
                    <a:pt x="21035" y="298032"/>
                    <a:pt x="993" y="265752"/>
                    <a:pt x="0" y="243152"/>
                  </a:cubicBezTo>
                  <a:lnTo>
                    <a:pt x="22028" y="0"/>
                  </a:lnTo>
                  <a:close/>
                </a:path>
              </a:pathLst>
            </a:custGeom>
            <a:solidFill>
              <a:srgbClr val="B084D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406" name="Line 259"/>
            <p:cNvSpPr>
              <a:spLocks noChangeShapeType="1"/>
            </p:cNvSpPr>
            <p:nvPr/>
          </p:nvSpPr>
          <p:spPr bwMode="auto">
            <a:xfrm flipH="1">
              <a:off x="642036" y="3542510"/>
              <a:ext cx="310956" cy="68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410" name="Groupe 409"/>
            <p:cNvGrpSpPr/>
            <p:nvPr/>
          </p:nvGrpSpPr>
          <p:grpSpPr>
            <a:xfrm>
              <a:off x="723388" y="3547907"/>
              <a:ext cx="82421" cy="197642"/>
              <a:chOff x="762000" y="5622126"/>
              <a:chExt cx="82421" cy="197642"/>
            </a:xfrm>
          </p:grpSpPr>
          <p:cxnSp>
            <p:nvCxnSpPr>
              <p:cNvPr id="411" name="Connecteur droit 410"/>
              <p:cNvCxnSpPr/>
              <p:nvPr/>
            </p:nvCxnSpPr>
            <p:spPr bwMode="auto">
              <a:xfrm flipH="1">
                <a:off x="803210" y="5622126"/>
                <a:ext cx="28" cy="127399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412" name="Ellipse 411"/>
              <p:cNvSpPr/>
              <p:nvPr/>
            </p:nvSpPr>
            <p:spPr bwMode="auto">
              <a:xfrm>
                <a:off x="762000" y="5743570"/>
                <a:ext cx="82421" cy="76198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  <p:grpSp>
        <p:nvGrpSpPr>
          <p:cNvPr id="431" name="Groupe 430"/>
          <p:cNvGrpSpPr/>
          <p:nvPr>
            <p:custDataLst>
              <p:tags r:id="rId168"/>
            </p:custDataLst>
          </p:nvPr>
        </p:nvGrpSpPr>
        <p:grpSpPr>
          <a:xfrm>
            <a:off x="6034314" y="2956564"/>
            <a:ext cx="308243" cy="375785"/>
            <a:chOff x="7258050" y="6139077"/>
            <a:chExt cx="308243" cy="375785"/>
          </a:xfrm>
        </p:grpSpPr>
        <p:sp>
          <p:nvSpPr>
            <p:cNvPr id="432" name="Oval 122"/>
            <p:cNvSpPr>
              <a:spLocks noChangeArrowheads="1"/>
            </p:cNvSpPr>
            <p:nvPr/>
          </p:nvSpPr>
          <p:spPr bwMode="auto">
            <a:xfrm>
              <a:off x="7258050" y="6139077"/>
              <a:ext cx="282556" cy="375785"/>
            </a:xfrm>
            <a:prstGeom prst="rect">
              <a:avLst/>
            </a:prstGeom>
            <a:solidFill>
              <a:srgbClr val="5AA74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433" name="Line 123"/>
            <p:cNvSpPr>
              <a:spLocks noChangeShapeType="1"/>
            </p:cNvSpPr>
            <p:nvPr/>
          </p:nvSpPr>
          <p:spPr bwMode="auto">
            <a:xfrm flipH="1">
              <a:off x="7258050" y="6220248"/>
              <a:ext cx="308243" cy="303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440" name="Groupe 439"/>
          <p:cNvGrpSpPr/>
          <p:nvPr>
            <p:custDataLst>
              <p:tags r:id="rId169"/>
            </p:custDataLst>
          </p:nvPr>
        </p:nvGrpSpPr>
        <p:grpSpPr>
          <a:xfrm>
            <a:off x="6028972" y="4233302"/>
            <a:ext cx="308243" cy="375785"/>
            <a:chOff x="7258050" y="6139077"/>
            <a:chExt cx="308243" cy="375785"/>
          </a:xfrm>
        </p:grpSpPr>
        <p:sp>
          <p:nvSpPr>
            <p:cNvPr id="441" name="Oval 122"/>
            <p:cNvSpPr>
              <a:spLocks noChangeArrowheads="1"/>
            </p:cNvSpPr>
            <p:nvPr/>
          </p:nvSpPr>
          <p:spPr bwMode="auto">
            <a:xfrm>
              <a:off x="7258050" y="6139077"/>
              <a:ext cx="282556" cy="375785"/>
            </a:xfrm>
            <a:prstGeom prst="rect">
              <a:avLst/>
            </a:prstGeom>
            <a:solidFill>
              <a:srgbClr val="5AA74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442" name="Line 123"/>
            <p:cNvSpPr>
              <a:spLocks noChangeShapeType="1"/>
            </p:cNvSpPr>
            <p:nvPr/>
          </p:nvSpPr>
          <p:spPr bwMode="auto">
            <a:xfrm flipH="1">
              <a:off x="7258050" y="6220248"/>
              <a:ext cx="308243" cy="303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443" name="Groupe 442"/>
          <p:cNvGrpSpPr/>
          <p:nvPr>
            <p:custDataLst>
              <p:tags r:id="rId170"/>
            </p:custDataLst>
          </p:nvPr>
        </p:nvGrpSpPr>
        <p:grpSpPr>
          <a:xfrm>
            <a:off x="6054100" y="4650277"/>
            <a:ext cx="308243" cy="375785"/>
            <a:chOff x="7258050" y="6139077"/>
            <a:chExt cx="308243" cy="375785"/>
          </a:xfrm>
        </p:grpSpPr>
        <p:sp>
          <p:nvSpPr>
            <p:cNvPr id="444" name="Oval 122"/>
            <p:cNvSpPr>
              <a:spLocks noChangeArrowheads="1"/>
            </p:cNvSpPr>
            <p:nvPr/>
          </p:nvSpPr>
          <p:spPr bwMode="auto">
            <a:xfrm>
              <a:off x="7258050" y="6139077"/>
              <a:ext cx="282556" cy="375785"/>
            </a:xfrm>
            <a:prstGeom prst="rect">
              <a:avLst/>
            </a:prstGeom>
            <a:solidFill>
              <a:srgbClr val="5AA74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445" name="Line 123"/>
            <p:cNvSpPr>
              <a:spLocks noChangeShapeType="1"/>
            </p:cNvSpPr>
            <p:nvPr/>
          </p:nvSpPr>
          <p:spPr bwMode="auto">
            <a:xfrm flipH="1">
              <a:off x="7258050" y="6220248"/>
              <a:ext cx="308243" cy="303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449" name="Ellipse 448"/>
          <p:cNvSpPr/>
          <p:nvPr>
            <p:custDataLst>
              <p:tags r:id="rId171"/>
            </p:custDataLst>
          </p:nvPr>
        </p:nvSpPr>
        <p:spPr bwMode="auto">
          <a:xfrm>
            <a:off x="3157938" y="2476284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50" name="Ellipse 449"/>
          <p:cNvSpPr/>
          <p:nvPr>
            <p:custDataLst>
              <p:tags r:id="rId172"/>
            </p:custDataLst>
          </p:nvPr>
        </p:nvSpPr>
        <p:spPr bwMode="auto">
          <a:xfrm>
            <a:off x="3132666" y="2869342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2" name="Ellipse 421"/>
          <p:cNvSpPr/>
          <p:nvPr>
            <p:custDataLst>
              <p:tags r:id="rId173"/>
            </p:custDataLst>
          </p:nvPr>
        </p:nvSpPr>
        <p:spPr bwMode="auto">
          <a:xfrm>
            <a:off x="3129810" y="3271782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30" name="Ellipse 429"/>
          <p:cNvSpPr/>
          <p:nvPr>
            <p:custDataLst>
              <p:tags r:id="rId174"/>
            </p:custDataLst>
          </p:nvPr>
        </p:nvSpPr>
        <p:spPr bwMode="auto">
          <a:xfrm>
            <a:off x="3136166" y="3662677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51" name="Ellipse 450"/>
          <p:cNvSpPr/>
          <p:nvPr>
            <p:custDataLst>
              <p:tags r:id="rId175"/>
            </p:custDataLst>
          </p:nvPr>
        </p:nvSpPr>
        <p:spPr bwMode="auto">
          <a:xfrm>
            <a:off x="3125280" y="4468374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473" name="Connecteur droit avec flèche 472"/>
          <p:cNvCxnSpPr/>
          <p:nvPr>
            <p:custDataLst>
              <p:tags r:id="rId176"/>
            </p:custDataLst>
          </p:nvPr>
        </p:nvCxnSpPr>
        <p:spPr bwMode="auto">
          <a:xfrm>
            <a:off x="3845960" y="3251011"/>
            <a:ext cx="1189215" cy="261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74" name="Connecteur droit avec flèche 473"/>
          <p:cNvCxnSpPr>
            <a:endCxn id="342" idx="2"/>
          </p:cNvCxnSpPr>
          <p:nvPr>
            <p:custDataLst>
              <p:tags r:id="rId177"/>
            </p:custDataLst>
          </p:nvPr>
        </p:nvCxnSpPr>
        <p:spPr bwMode="auto">
          <a:xfrm>
            <a:off x="3854433" y="3824071"/>
            <a:ext cx="1180751" cy="325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75" name="Connecteur droit avec flèche 474"/>
          <p:cNvCxnSpPr>
            <a:stCxn id="259" idx="0"/>
          </p:cNvCxnSpPr>
          <p:nvPr>
            <p:custDataLst>
              <p:tags r:id="rId178"/>
            </p:custDataLst>
          </p:nvPr>
        </p:nvCxnSpPr>
        <p:spPr bwMode="auto">
          <a:xfrm>
            <a:off x="3856903" y="2647713"/>
            <a:ext cx="1189942" cy="1180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27" name="Groupe 26"/>
          <p:cNvGrpSpPr/>
          <p:nvPr>
            <p:custDataLst>
              <p:tags r:id="rId179"/>
            </p:custDataLst>
          </p:nvPr>
        </p:nvGrpSpPr>
        <p:grpSpPr>
          <a:xfrm>
            <a:off x="5042765" y="2495659"/>
            <a:ext cx="527398" cy="317694"/>
            <a:chOff x="5042765" y="2495659"/>
            <a:chExt cx="527398" cy="317694"/>
          </a:xfrm>
        </p:grpSpPr>
        <p:sp>
          <p:nvSpPr>
            <p:cNvPr id="478" name="Oval 25"/>
            <p:cNvSpPr>
              <a:spLocks noChangeArrowheads="1"/>
            </p:cNvSpPr>
            <p:nvPr/>
          </p:nvSpPr>
          <p:spPr bwMode="auto">
            <a:xfrm>
              <a:off x="5042765" y="2513962"/>
              <a:ext cx="454848" cy="27537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endParaRPr lang="fr-FR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484" name="Rectangle 26"/>
            <p:cNvSpPr>
              <a:spLocks noChangeArrowheads="1"/>
            </p:cNvSpPr>
            <p:nvPr/>
          </p:nvSpPr>
          <p:spPr bwMode="auto">
            <a:xfrm>
              <a:off x="5161235" y="2495659"/>
              <a:ext cx="210096" cy="317694"/>
            </a:xfrm>
            <a:prstGeom prst="rect">
              <a:avLst/>
            </a:prstGeom>
            <a:solidFill>
              <a:srgbClr val="58C7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21" name="Connecteur droit 20"/>
            <p:cNvCxnSpPr>
              <a:stCxn id="478" idx="6"/>
            </p:cNvCxnSpPr>
            <p:nvPr/>
          </p:nvCxnSpPr>
          <p:spPr bwMode="auto">
            <a:xfrm>
              <a:off x="5497613" y="2651647"/>
              <a:ext cx="72550" cy="285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485" name="Groupe 484"/>
          <p:cNvGrpSpPr/>
          <p:nvPr>
            <p:custDataLst>
              <p:tags r:id="rId180"/>
            </p:custDataLst>
          </p:nvPr>
        </p:nvGrpSpPr>
        <p:grpSpPr>
          <a:xfrm>
            <a:off x="5035367" y="3106169"/>
            <a:ext cx="527398" cy="317694"/>
            <a:chOff x="5042765" y="2495659"/>
            <a:chExt cx="527398" cy="317694"/>
          </a:xfrm>
        </p:grpSpPr>
        <p:sp>
          <p:nvSpPr>
            <p:cNvPr id="486" name="Oval 25"/>
            <p:cNvSpPr>
              <a:spLocks noChangeArrowheads="1"/>
            </p:cNvSpPr>
            <p:nvPr/>
          </p:nvSpPr>
          <p:spPr bwMode="auto">
            <a:xfrm>
              <a:off x="5042765" y="2513962"/>
              <a:ext cx="454848" cy="27537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endParaRPr lang="fr-FR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487" name="Rectangle 26"/>
            <p:cNvSpPr>
              <a:spLocks noChangeArrowheads="1"/>
            </p:cNvSpPr>
            <p:nvPr/>
          </p:nvSpPr>
          <p:spPr bwMode="auto">
            <a:xfrm>
              <a:off x="5161235" y="2495659"/>
              <a:ext cx="210096" cy="317694"/>
            </a:xfrm>
            <a:prstGeom prst="rect">
              <a:avLst/>
            </a:prstGeom>
            <a:solidFill>
              <a:srgbClr val="58C7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488" name="Connecteur droit 487"/>
            <p:cNvCxnSpPr>
              <a:stCxn id="486" idx="6"/>
            </p:cNvCxnSpPr>
            <p:nvPr/>
          </p:nvCxnSpPr>
          <p:spPr bwMode="auto">
            <a:xfrm>
              <a:off x="5497613" y="2651647"/>
              <a:ext cx="72550" cy="285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489" name="Groupe 488"/>
          <p:cNvGrpSpPr/>
          <p:nvPr>
            <p:custDataLst>
              <p:tags r:id="rId181"/>
            </p:custDataLst>
          </p:nvPr>
        </p:nvGrpSpPr>
        <p:grpSpPr>
          <a:xfrm>
            <a:off x="5035367" y="3671343"/>
            <a:ext cx="527398" cy="317694"/>
            <a:chOff x="5042765" y="2495659"/>
            <a:chExt cx="527398" cy="317694"/>
          </a:xfrm>
        </p:grpSpPr>
        <p:sp>
          <p:nvSpPr>
            <p:cNvPr id="490" name="Oval 25"/>
            <p:cNvSpPr>
              <a:spLocks noChangeArrowheads="1"/>
            </p:cNvSpPr>
            <p:nvPr/>
          </p:nvSpPr>
          <p:spPr bwMode="auto">
            <a:xfrm>
              <a:off x="5042765" y="2513962"/>
              <a:ext cx="454848" cy="27537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endParaRPr lang="fr-FR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491" name="Rectangle 26"/>
            <p:cNvSpPr>
              <a:spLocks noChangeArrowheads="1"/>
            </p:cNvSpPr>
            <p:nvPr/>
          </p:nvSpPr>
          <p:spPr bwMode="auto">
            <a:xfrm>
              <a:off x="5161235" y="2495659"/>
              <a:ext cx="210096" cy="317694"/>
            </a:xfrm>
            <a:prstGeom prst="rect">
              <a:avLst/>
            </a:prstGeom>
            <a:solidFill>
              <a:srgbClr val="58C7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492" name="Connecteur droit 491"/>
            <p:cNvCxnSpPr>
              <a:stCxn id="490" idx="6"/>
            </p:cNvCxnSpPr>
            <p:nvPr/>
          </p:nvCxnSpPr>
          <p:spPr bwMode="auto">
            <a:xfrm>
              <a:off x="5497613" y="2651647"/>
              <a:ext cx="72550" cy="285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493" name="Groupe 492"/>
          <p:cNvGrpSpPr/>
          <p:nvPr>
            <p:custDataLst>
              <p:tags r:id="rId182"/>
            </p:custDataLst>
          </p:nvPr>
        </p:nvGrpSpPr>
        <p:grpSpPr>
          <a:xfrm>
            <a:off x="5026911" y="4203278"/>
            <a:ext cx="527398" cy="317694"/>
            <a:chOff x="5042765" y="2495659"/>
            <a:chExt cx="527398" cy="317694"/>
          </a:xfrm>
        </p:grpSpPr>
        <p:sp>
          <p:nvSpPr>
            <p:cNvPr id="494" name="Oval 25"/>
            <p:cNvSpPr>
              <a:spLocks noChangeArrowheads="1"/>
            </p:cNvSpPr>
            <p:nvPr/>
          </p:nvSpPr>
          <p:spPr bwMode="auto">
            <a:xfrm>
              <a:off x="5042765" y="2513962"/>
              <a:ext cx="454848" cy="27537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endParaRPr lang="fr-FR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495" name="Rectangle 26"/>
            <p:cNvSpPr>
              <a:spLocks noChangeArrowheads="1"/>
            </p:cNvSpPr>
            <p:nvPr/>
          </p:nvSpPr>
          <p:spPr bwMode="auto">
            <a:xfrm>
              <a:off x="5161235" y="2495659"/>
              <a:ext cx="210096" cy="317694"/>
            </a:xfrm>
            <a:prstGeom prst="rect">
              <a:avLst/>
            </a:prstGeom>
            <a:solidFill>
              <a:srgbClr val="58C75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496" name="Connecteur droit 495"/>
            <p:cNvCxnSpPr>
              <a:stCxn id="494" idx="6"/>
            </p:cNvCxnSpPr>
            <p:nvPr/>
          </p:nvCxnSpPr>
          <p:spPr bwMode="auto">
            <a:xfrm>
              <a:off x="5497613" y="2651647"/>
              <a:ext cx="72550" cy="285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500" name="Connecteur droit avec flèche 499"/>
          <p:cNvCxnSpPr/>
          <p:nvPr>
            <p:custDataLst>
              <p:tags r:id="rId183"/>
            </p:custDataLst>
          </p:nvPr>
        </p:nvCxnSpPr>
        <p:spPr bwMode="auto">
          <a:xfrm>
            <a:off x="3859078" y="4347908"/>
            <a:ext cx="1180751" cy="325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0" name="Ellipse 509"/>
          <p:cNvSpPr/>
          <p:nvPr>
            <p:custDataLst>
              <p:tags r:id="rId184"/>
            </p:custDataLst>
          </p:nvPr>
        </p:nvSpPr>
        <p:spPr bwMode="auto">
          <a:xfrm>
            <a:off x="8130216" y="2369454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11" name="Ellipse 510"/>
          <p:cNvSpPr/>
          <p:nvPr>
            <p:custDataLst>
              <p:tags r:id="rId185"/>
            </p:custDataLst>
          </p:nvPr>
        </p:nvSpPr>
        <p:spPr bwMode="auto">
          <a:xfrm>
            <a:off x="8118821" y="2781464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12" name="Ellipse 511"/>
          <p:cNvSpPr/>
          <p:nvPr>
            <p:custDataLst>
              <p:tags r:id="rId186"/>
            </p:custDataLst>
          </p:nvPr>
        </p:nvSpPr>
        <p:spPr bwMode="auto">
          <a:xfrm>
            <a:off x="8140663" y="4053552"/>
            <a:ext cx="492870" cy="508429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  <a:alpha val="24000"/>
                </a:scheme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13" name="Ellipse 512"/>
          <p:cNvSpPr/>
          <p:nvPr>
            <p:custDataLst>
              <p:tags r:id="rId187"/>
            </p:custDataLst>
          </p:nvPr>
        </p:nvSpPr>
        <p:spPr bwMode="auto">
          <a:xfrm>
            <a:off x="8147105" y="4473126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00B0F0"/>
              </a:gs>
              <a:gs pos="100000">
                <a:schemeClr val="accent1">
                  <a:lumMod val="40000"/>
                  <a:lumOff val="60000"/>
                  <a:alpha val="33000"/>
                </a:scheme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16" name="ZoneTexte 515"/>
          <p:cNvSpPr txBox="1"/>
          <p:nvPr>
            <p:custDataLst>
              <p:tags r:id="rId188"/>
            </p:custDataLst>
          </p:nvPr>
        </p:nvSpPr>
        <p:spPr>
          <a:xfrm>
            <a:off x="3490170" y="1401376"/>
            <a:ext cx="1500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Power On    Off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17" name="ZoneTexte 516"/>
          <p:cNvSpPr txBox="1"/>
          <p:nvPr>
            <p:custDataLst>
              <p:tags r:id="rId189"/>
            </p:custDataLst>
          </p:nvPr>
        </p:nvSpPr>
        <p:spPr>
          <a:xfrm>
            <a:off x="5199341" y="1406672"/>
            <a:ext cx="10743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Run</a:t>
            </a:r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Stop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18" name="Ellipse 517"/>
          <p:cNvSpPr/>
          <p:nvPr>
            <p:custDataLst>
              <p:tags r:id="rId190"/>
            </p:custDataLst>
          </p:nvPr>
        </p:nvSpPr>
        <p:spPr bwMode="auto">
          <a:xfrm>
            <a:off x="3358288" y="1567009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19" name="Ellipse 518"/>
          <p:cNvSpPr/>
          <p:nvPr>
            <p:custDataLst>
              <p:tags r:id="rId191"/>
            </p:custDataLst>
          </p:nvPr>
        </p:nvSpPr>
        <p:spPr bwMode="auto">
          <a:xfrm>
            <a:off x="5067883" y="1559604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20" name="Ellipse 519"/>
          <p:cNvSpPr/>
          <p:nvPr>
            <p:custDataLst>
              <p:tags r:id="rId192"/>
            </p:custDataLst>
          </p:nvPr>
        </p:nvSpPr>
        <p:spPr bwMode="auto">
          <a:xfrm>
            <a:off x="5067883" y="1559604"/>
            <a:ext cx="174571" cy="174333"/>
          </a:xfrm>
          <a:prstGeom prst="ellipse">
            <a:avLst/>
          </a:prstGeom>
          <a:solidFill>
            <a:srgbClr val="FFFF00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27000">
              <a:srgbClr val="FFC000"/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21" name="Ellipse 520"/>
          <p:cNvSpPr/>
          <p:nvPr>
            <p:custDataLst>
              <p:tags r:id="rId193"/>
            </p:custDataLst>
          </p:nvPr>
        </p:nvSpPr>
        <p:spPr bwMode="auto">
          <a:xfrm>
            <a:off x="3358287" y="1559604"/>
            <a:ext cx="174571" cy="174333"/>
          </a:xfrm>
          <a:prstGeom prst="ellipse">
            <a:avLst/>
          </a:prstGeom>
          <a:solidFill>
            <a:srgbClr val="FFFF00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27000">
              <a:srgbClr val="FFC000"/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22" name="Rectangle 521"/>
          <p:cNvSpPr/>
          <p:nvPr>
            <p:custDataLst>
              <p:tags r:id="rId194"/>
            </p:custDataLst>
          </p:nvPr>
        </p:nvSpPr>
        <p:spPr bwMode="auto">
          <a:xfrm>
            <a:off x="5268436" y="1654176"/>
            <a:ext cx="441427" cy="296257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23" name="Rectangle 522"/>
          <p:cNvSpPr/>
          <p:nvPr>
            <p:custDataLst>
              <p:tags r:id="rId195"/>
            </p:custDataLst>
          </p:nvPr>
        </p:nvSpPr>
        <p:spPr bwMode="auto">
          <a:xfrm>
            <a:off x="5257550" y="1654175"/>
            <a:ext cx="830424" cy="287498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24" name="Rectangle 523"/>
          <p:cNvSpPr/>
          <p:nvPr>
            <p:custDataLst>
              <p:tags r:id="rId196"/>
            </p:custDataLst>
          </p:nvPr>
        </p:nvSpPr>
        <p:spPr bwMode="auto">
          <a:xfrm>
            <a:off x="3909869" y="1654175"/>
            <a:ext cx="831600" cy="2952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25" name="Rectangle 524"/>
          <p:cNvSpPr/>
          <p:nvPr>
            <p:custDataLst>
              <p:tags r:id="rId197"/>
            </p:custDataLst>
          </p:nvPr>
        </p:nvSpPr>
        <p:spPr bwMode="auto">
          <a:xfrm>
            <a:off x="3909868" y="1646770"/>
            <a:ext cx="442800" cy="295200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29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6" presetClass="entr" presetSubtype="3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4" dur="75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7" dur="75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7" dur="75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50"/>
                            </p:stCondLst>
                            <p:childTnLst>
                              <p:par>
                                <p:cTn id="7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25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750"/>
                            </p:stCondLst>
                            <p:childTnLst>
                              <p:par>
                                <p:cTn id="8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250"/>
                            </p:stCondLst>
                            <p:childTnLst>
                              <p:par>
                                <p:cTn id="9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25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75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250"/>
                            </p:stCondLst>
                            <p:childTnLst>
                              <p:par>
                                <p:cTn id="10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625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6750"/>
                            </p:stCondLst>
                            <p:childTnLst>
                              <p:par>
                                <p:cTn id="11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7250"/>
                            </p:stCondLst>
                            <p:childTnLst>
                              <p:par>
                                <p:cTn id="1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8250"/>
                            </p:stCondLst>
                            <p:childTnLst>
                              <p:par>
                                <p:cTn id="1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8750"/>
                            </p:stCondLst>
                            <p:childTnLst>
                              <p:par>
                                <p:cTn id="123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5" dur="75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9500"/>
                            </p:stCondLst>
                            <p:childTnLst>
                              <p:par>
                                <p:cTn id="12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500"/>
                            </p:stCondLst>
                            <p:childTnLst>
                              <p:par>
                                <p:cTn id="13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1000"/>
                            </p:stCondLst>
                            <p:childTnLst>
                              <p:par>
                                <p:cTn id="13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3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6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49" dur="75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750"/>
                            </p:stCondLst>
                            <p:childTnLst>
                              <p:par>
                                <p:cTn id="1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10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750"/>
                            </p:stCondLst>
                            <p:childTnLst>
                              <p:par>
                                <p:cTn id="15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2250"/>
                            </p:stCondLst>
                            <p:childTnLst>
                              <p:par>
                                <p:cTn id="160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750"/>
                            </p:stCondLst>
                            <p:childTnLst>
                              <p:par>
                                <p:cTn id="1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10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3750"/>
                            </p:stCondLst>
                            <p:childTnLst>
                              <p:par>
                                <p:cTn id="1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425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4750"/>
                            </p:stCondLst>
                            <p:childTnLst>
                              <p:par>
                                <p:cTn id="1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8" dur="10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750"/>
                            </p:stCondLst>
                            <p:childTnLst>
                              <p:par>
                                <p:cTn id="18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6250"/>
                            </p:stCondLst>
                            <p:childTnLst>
                              <p:par>
                                <p:cTn id="1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6750"/>
                            </p:stCondLst>
                            <p:childTnLst>
                              <p:par>
                                <p:cTn id="1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10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7750"/>
                            </p:stCondLst>
                            <p:childTnLst>
                              <p:par>
                                <p:cTn id="1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8250"/>
                            </p:stCondLst>
                            <p:childTnLst>
                              <p:par>
                                <p:cTn id="196" presetID="6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97" dur="75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9500"/>
                            </p:stCondLst>
                            <p:childTnLst>
                              <p:par>
                                <p:cTn id="20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0500"/>
                            </p:stCondLst>
                            <p:childTnLst>
                              <p:par>
                                <p:cTn id="21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3"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3"/>
                  </p:tgtEl>
                </p:cond>
              </p:nextCondLst>
            </p:seq>
            <p:seq concurrent="1" nextAc="seek">
              <p:cTn id="21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6" fill="hold">
                      <p:stCondLst>
                        <p:cond delay="0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2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4" dur="75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2250"/>
                            </p:stCondLst>
                            <p:childTnLst>
                              <p:par>
                                <p:cTn id="2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2750"/>
                            </p:stCondLst>
                            <p:childTnLst>
                              <p:par>
                                <p:cTn id="2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4750"/>
                            </p:stCondLst>
                            <p:childTnLst>
                              <p:par>
                                <p:cTn id="2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2" dur="5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5250"/>
                            </p:stCondLst>
                            <p:childTnLst>
                              <p:par>
                                <p:cTn id="2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5750"/>
                            </p:stCondLst>
                            <p:childTnLst>
                              <p:par>
                                <p:cTn id="2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6750"/>
                            </p:stCondLst>
                            <p:childTnLst>
                              <p:par>
                                <p:cTn id="25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4"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7250"/>
                            </p:stCondLst>
                            <p:childTnLst>
                              <p:par>
                                <p:cTn id="2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7750"/>
                            </p:stCondLst>
                            <p:childTnLst>
                              <p:par>
                                <p:cTn id="2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8750"/>
                            </p:stCondLst>
                            <p:childTnLst>
                              <p:par>
                                <p:cTn id="268" presetID="6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69" dur="75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9500"/>
                            </p:stCondLst>
                            <p:childTnLst>
                              <p:par>
                                <p:cTn id="27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7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10500"/>
                            </p:stCondLst>
                            <p:childTnLst>
                              <p:par>
                                <p:cTn id="28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11000"/>
                            </p:stCondLst>
                            <p:childTnLst>
                              <p:par>
                                <p:cTn id="28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87" restart="whenNotActive" fill="hold" evtFilter="cancelBubble" nodeType="interactiveSeq">
                <p:stCondLst>
                  <p:cond evt="onClick" delay="0">
                    <p:tgtEl>
                      <p:spTgt spid="3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8" fill="hold">
                      <p:stCondLst>
                        <p:cond delay="0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6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94" dur="75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750"/>
                            </p:stCondLst>
                            <p:childTnLst>
                              <p:par>
                                <p:cTn id="29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9" dur="10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1750"/>
                            </p:stCondLst>
                            <p:childTnLst>
                              <p:par>
                                <p:cTn id="301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3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2250"/>
                            </p:stCondLst>
                            <p:childTnLst>
                              <p:par>
                                <p:cTn id="30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6" dur="5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2750"/>
                            </p:stCondLst>
                            <p:childTnLst>
                              <p:par>
                                <p:cTn id="30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1" dur="10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2" fill="hold">
                            <p:stCondLst>
                              <p:cond delay="3750"/>
                            </p:stCondLst>
                            <p:childTnLst>
                              <p:par>
                                <p:cTn id="3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5" dur="5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4250"/>
                            </p:stCondLst>
                            <p:childTnLst>
                              <p:par>
                                <p:cTn id="3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>
                            <p:stCondLst>
                              <p:cond delay="4750"/>
                            </p:stCondLst>
                            <p:childTnLst>
                              <p:par>
                                <p:cTn id="3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3" dur="10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>
                            <p:stCondLst>
                              <p:cond delay="5750"/>
                            </p:stCondLst>
                            <p:childTnLst>
                              <p:par>
                                <p:cTn id="3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7"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6250"/>
                            </p:stCondLst>
                            <p:childTnLst>
                              <p:par>
                                <p:cTn id="32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0" dur="5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6750"/>
                            </p:stCondLst>
                            <p:childTnLst>
                              <p:par>
                                <p:cTn id="3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5" dur="10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>
                            <p:stCondLst>
                              <p:cond delay="7750"/>
                            </p:stCondLst>
                            <p:childTnLst>
                              <p:par>
                                <p:cTn id="3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9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8250"/>
                            </p:stCondLst>
                            <p:childTnLst>
                              <p:par>
                                <p:cTn id="341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43" dur="75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9000"/>
                            </p:stCondLst>
                            <p:childTnLst>
                              <p:par>
                                <p:cTn id="34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>
                            <p:stCondLst>
                              <p:cond delay="9500"/>
                            </p:stCondLst>
                            <p:childTnLst>
                              <p:par>
                                <p:cTn id="34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0" dur="5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4"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10500"/>
                            </p:stCondLst>
                            <p:childTnLst>
                              <p:par>
                                <p:cTn id="35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8"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3"/>
                  </p:tgtEl>
                </p:cond>
              </p:nextCondLst>
            </p:seq>
            <p:seq concurrent="1" nextAc="seek">
              <p:cTn id="36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1" fill="hold">
                      <p:stCondLst>
                        <p:cond delay="0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5"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6" fill="hold">
                            <p:stCondLst>
                              <p:cond delay="500"/>
                            </p:stCondLst>
                            <p:childTnLst>
                              <p:par>
                                <p:cTn id="36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69" dur="75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0" fill="hold">
                            <p:stCondLst>
                              <p:cond delay="1250"/>
                            </p:stCondLst>
                            <p:childTnLst>
                              <p:par>
                                <p:cTn id="37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3" dur="10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4" fill="hold">
                            <p:stCondLst>
                              <p:cond delay="2250"/>
                            </p:stCondLst>
                            <p:childTnLst>
                              <p:par>
                                <p:cTn id="3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7" dur="5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8" fill="hold">
                            <p:stCondLst>
                              <p:cond delay="2750"/>
                            </p:stCondLst>
                            <p:childTnLst>
                              <p:par>
                                <p:cTn id="37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0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2" fill="hold">
                            <p:stCondLst>
                              <p:cond delay="3250"/>
                            </p:stCondLst>
                            <p:childTnLst>
                              <p:par>
                                <p:cTn id="38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4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86" restart="whenNotActive" fill="hold" evtFilter="cancelBubble" nodeType="interactiveSeq">
                <p:stCondLst>
                  <p:cond evt="onClick" delay="0">
                    <p:tgtEl>
                      <p:spTgt spid="3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7" fill="hold">
                      <p:stCondLst>
                        <p:cond delay="0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0"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>
                            <p:stCondLst>
                              <p:cond delay="500"/>
                            </p:stCondLst>
                            <p:childTnLst>
                              <p:par>
                                <p:cTn id="393" presetID="6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94" dur="75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6" fill="hold">
                            <p:stCondLst>
                              <p:cond delay="1250"/>
                            </p:stCondLst>
                            <p:childTnLst>
                              <p:par>
                                <p:cTn id="39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9" dur="10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0" fill="hold">
                            <p:stCondLst>
                              <p:cond delay="2250"/>
                            </p:stCondLst>
                            <p:childTnLst>
                              <p:par>
                                <p:cTn id="40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2" dur="5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4" fill="hold">
                            <p:stCondLst>
                              <p:cond delay="2750"/>
                            </p:stCondLst>
                            <p:childTnLst>
                              <p:par>
                                <p:cTn id="40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7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8" fill="hold">
                            <p:stCondLst>
                              <p:cond delay="3250"/>
                            </p:stCondLst>
                            <p:childTnLst>
                              <p:par>
                                <p:cTn id="40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0" dur="5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6"/>
                  </p:tgtEl>
                </p:cond>
              </p:nextCondLst>
            </p:seq>
            <p:seq concurrent="1" nextAc="seek">
              <p:cTn id="41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3" fill="hold">
                      <p:stCondLst>
                        <p:cond delay="0"/>
                      </p:stCondLst>
                      <p:childTnLst>
                        <p:par>
                          <p:cTn id="414" fill="hold">
                            <p:stCondLst>
                              <p:cond delay="0"/>
                            </p:stCondLst>
                            <p:childTnLst>
                              <p:par>
                                <p:cTn id="4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7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8" fill="hold">
                            <p:stCondLst>
                              <p:cond delay="500"/>
                            </p:stCondLst>
                            <p:childTnLst>
                              <p:par>
                                <p:cTn id="41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21" dur="75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2" fill="hold">
                            <p:stCondLst>
                              <p:cond delay="1250"/>
                            </p:stCondLst>
                            <p:childTnLst>
                              <p:par>
                                <p:cTn id="4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5" dur="10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6" fill="hold">
                            <p:stCondLst>
                              <p:cond delay="2250"/>
                            </p:stCondLst>
                            <p:childTnLst>
                              <p:par>
                                <p:cTn id="4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9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0" fill="hold">
                            <p:stCondLst>
                              <p:cond delay="2750"/>
                            </p:stCondLst>
                            <p:childTnLst>
                              <p:par>
                                <p:cTn id="4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2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4" fill="hold">
                            <p:stCondLst>
                              <p:cond delay="3250"/>
                            </p:stCondLst>
                            <p:childTnLst>
                              <p:par>
                                <p:cTn id="43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6"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38" restart="whenNotActive" fill="hold" evtFilter="cancelBubble" nodeType="interactiveSeq">
                <p:stCondLst>
                  <p:cond evt="onClick" delay="0">
                    <p:tgtEl>
                      <p:spTgt spid="4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9" fill="hold">
                      <p:stCondLst>
                        <p:cond delay="0"/>
                      </p:stCondLst>
                      <p:childTnLst>
                        <p:par>
                          <p:cTn id="440" fill="hold">
                            <p:stCondLst>
                              <p:cond delay="0"/>
                            </p:stCondLst>
                            <p:childTnLst>
                              <p:par>
                                <p:cTn id="4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2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4" fill="hold">
                            <p:stCondLst>
                              <p:cond delay="500"/>
                            </p:stCondLst>
                            <p:childTnLst>
                              <p:par>
                                <p:cTn id="445" presetID="6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446" dur="75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8" fill="hold">
                            <p:stCondLst>
                              <p:cond delay="1250"/>
                            </p:stCondLst>
                            <p:childTnLst>
                              <p:par>
                                <p:cTn id="4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1" dur="10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2" fill="hold">
                            <p:stCondLst>
                              <p:cond delay="2250"/>
                            </p:stCondLst>
                            <p:childTnLst>
                              <p:par>
                                <p:cTn id="45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4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6" fill="hold">
                            <p:stCondLst>
                              <p:cond delay="2750"/>
                            </p:stCondLst>
                            <p:childTnLst>
                              <p:par>
                                <p:cTn id="45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9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0" fill="hold">
                            <p:stCondLst>
                              <p:cond delay="3250"/>
                            </p:stCondLst>
                            <p:childTnLst>
                              <p:par>
                                <p:cTn id="46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2"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4"/>
                  </p:tgtEl>
                </p:cond>
              </p:nextCondLst>
            </p:seq>
            <p:seq concurrent="1" nextAc="seek">
              <p:cTn id="46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5" fill="hold">
                      <p:stCondLst>
                        <p:cond delay="0"/>
                      </p:stCondLst>
                      <p:childTnLst>
                        <p:par>
                          <p:cTn id="466" fill="hold">
                            <p:stCondLst>
                              <p:cond delay="0"/>
                            </p:stCondLst>
                            <p:childTnLst>
                              <p:par>
                                <p:cTn id="4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9"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>
                            <p:stCondLst>
                              <p:cond delay="500"/>
                            </p:stCondLst>
                            <p:childTnLst>
                              <p:par>
                                <p:cTn id="471" presetID="6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472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>
                            <p:stCondLst>
                              <p:cond delay="1250"/>
                            </p:stCondLst>
                            <p:childTnLst>
                              <p:par>
                                <p:cTn id="47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7" dur="10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>
                            <p:stCondLst>
                              <p:cond delay="2250"/>
                            </p:stCondLst>
                            <p:childTnLst>
                              <p:par>
                                <p:cTn id="4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1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>
                            <p:stCondLst>
                              <p:cond delay="2750"/>
                            </p:stCondLst>
                            <p:childTnLst>
                              <p:par>
                                <p:cTn id="48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4" dur="5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>
                            <p:stCondLst>
                              <p:cond delay="3250"/>
                            </p:stCondLst>
                            <p:childTnLst>
                              <p:par>
                                <p:cTn id="48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9" dur="10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>
                            <p:stCondLst>
                              <p:cond delay="4250"/>
                            </p:stCondLst>
                            <p:childTnLst>
                              <p:par>
                                <p:cTn id="4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3" dur="5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>
                            <p:stCondLst>
                              <p:cond delay="4750"/>
                            </p:stCondLst>
                            <p:childTnLst>
                              <p:par>
                                <p:cTn id="4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7" dur="5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8" fill="hold">
                            <p:stCondLst>
                              <p:cond delay="5250"/>
                            </p:stCondLst>
                            <p:childTnLst>
                              <p:par>
                                <p:cTn id="49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1" dur="10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2" fill="hold">
                            <p:stCondLst>
                              <p:cond delay="6250"/>
                            </p:stCondLst>
                            <p:childTnLst>
                              <p:par>
                                <p:cTn id="5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5" dur="45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6" fill="hold">
                            <p:stCondLst>
                              <p:cond delay="6700"/>
                            </p:stCondLst>
                            <p:childTnLst>
                              <p:par>
                                <p:cTn id="50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8" dur="5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0" fill="hold">
                            <p:stCondLst>
                              <p:cond delay="7200"/>
                            </p:stCondLst>
                            <p:childTnLst>
                              <p:par>
                                <p:cTn id="5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3" dur="10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4" fill="hold">
                            <p:stCondLst>
                              <p:cond delay="8200"/>
                            </p:stCondLst>
                            <p:childTnLst>
                              <p:par>
                                <p:cTn id="5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7"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8" fill="hold">
                            <p:stCondLst>
                              <p:cond delay="8700"/>
                            </p:stCondLst>
                            <p:childTnLst>
                              <p:par>
                                <p:cTn id="51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21" dur="75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2" fill="hold">
                            <p:stCondLst>
                              <p:cond delay="9450"/>
                            </p:stCondLst>
                            <p:childTnLst>
                              <p:par>
                                <p:cTn id="52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4"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6" fill="hold">
                            <p:stCondLst>
                              <p:cond delay="9950"/>
                            </p:stCondLst>
                            <p:childTnLst>
                              <p:par>
                                <p:cTn id="52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8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0" fill="hold">
                            <p:stCondLst>
                              <p:cond delay="10450"/>
                            </p:stCondLst>
                            <p:childTnLst>
                              <p:par>
                                <p:cTn id="5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2" dur="5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4" fill="hold">
                            <p:stCondLst>
                              <p:cond delay="10950"/>
                            </p:stCondLst>
                            <p:childTnLst>
                              <p:par>
                                <p:cTn id="53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6"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38" restart="whenNotActive" fill="hold" evtFilter="cancelBubble" nodeType="interactiveSeq">
                <p:stCondLst>
                  <p:cond evt="onClick" delay="0">
                    <p:tgtEl>
                      <p:spTgt spid="3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9" fill="hold">
                      <p:stCondLst>
                        <p:cond delay="0"/>
                      </p:stCondLst>
                      <p:childTnLst>
                        <p:par>
                          <p:cTn id="540" fill="hold">
                            <p:stCondLst>
                              <p:cond delay="0"/>
                            </p:stCondLst>
                            <p:childTnLst>
                              <p:par>
                                <p:cTn id="5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2"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4" fill="hold">
                            <p:stCondLst>
                              <p:cond delay="500"/>
                            </p:stCondLst>
                            <p:childTnLst>
                              <p:par>
                                <p:cTn id="545" presetID="6" presetClass="entr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47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8" fill="hold">
                            <p:stCondLst>
                              <p:cond delay="1250"/>
                            </p:stCondLst>
                            <p:childTnLst>
                              <p:par>
                                <p:cTn id="5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1" dur="10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2" fill="hold">
                            <p:stCondLst>
                              <p:cond delay="2250"/>
                            </p:stCondLst>
                            <p:childTnLst>
                              <p:par>
                                <p:cTn id="5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5" dur="5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6" fill="hold">
                            <p:stCondLst>
                              <p:cond delay="2750"/>
                            </p:stCondLst>
                            <p:childTnLst>
                              <p:par>
                                <p:cTn id="55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8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0" fill="hold">
                            <p:stCondLst>
                              <p:cond delay="3250"/>
                            </p:stCondLst>
                            <p:childTnLst>
                              <p:par>
                                <p:cTn id="5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3" dur="10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4" fill="hold">
                            <p:stCondLst>
                              <p:cond delay="4250"/>
                            </p:stCondLst>
                            <p:childTnLst>
                              <p:par>
                                <p:cTn id="56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6" dur="5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8" fill="hold">
                            <p:stCondLst>
                              <p:cond delay="4750"/>
                            </p:stCondLst>
                            <p:childTnLst>
                              <p:par>
                                <p:cTn id="5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0" dur="5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2" fill="hold">
                            <p:stCondLst>
                              <p:cond delay="5250"/>
                            </p:stCondLst>
                            <p:childTnLst>
                              <p:par>
                                <p:cTn id="5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5" dur="10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6" fill="hold">
                            <p:stCondLst>
                              <p:cond delay="6250"/>
                            </p:stCondLst>
                            <p:childTnLst>
                              <p:par>
                                <p:cTn id="57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8" dur="5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0" fill="hold">
                            <p:stCondLst>
                              <p:cond delay="6750"/>
                            </p:stCondLst>
                            <p:childTnLst>
                              <p:par>
                                <p:cTn id="5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3" dur="45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4" fill="hold">
                            <p:stCondLst>
                              <p:cond delay="7200"/>
                            </p:stCondLst>
                            <p:childTnLst>
                              <p:par>
                                <p:cTn id="5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7" dur="10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8" fill="hold">
                            <p:stCondLst>
                              <p:cond delay="8200"/>
                            </p:stCondLst>
                            <p:childTnLst>
                              <p:par>
                                <p:cTn id="5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0"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2" fill="hold">
                            <p:stCondLst>
                              <p:cond delay="8700"/>
                            </p:stCondLst>
                            <p:childTnLst>
                              <p:par>
                                <p:cTn id="593" presetID="6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594" dur="75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6" fill="hold">
                            <p:stCondLst>
                              <p:cond delay="9450"/>
                            </p:stCondLst>
                            <p:childTnLst>
                              <p:par>
                                <p:cTn id="59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8" dur="5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0" fill="hold">
                            <p:stCondLst>
                              <p:cond delay="9950"/>
                            </p:stCondLst>
                            <p:childTnLst>
                              <p:par>
                                <p:cTn id="60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2" dur="5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4" fill="hold">
                            <p:stCondLst>
                              <p:cond delay="10450"/>
                            </p:stCondLst>
                            <p:childTnLst>
                              <p:par>
                                <p:cTn id="60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6"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8" fill="hold">
                            <p:stCondLst>
                              <p:cond delay="10950"/>
                            </p:stCondLst>
                            <p:childTnLst>
                              <p:par>
                                <p:cTn id="60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0" dur="5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2"/>
                  </p:tgtEl>
                </p:cond>
              </p:nextCondLst>
            </p:seq>
            <p:seq concurrent="1" nextAc="seek">
              <p:cTn id="61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3" fill="hold">
                      <p:stCondLst>
                        <p:cond delay="0"/>
                      </p:stCondLst>
                      <p:childTnLst>
                        <p:par>
                          <p:cTn id="614" fill="hold">
                            <p:stCondLst>
                              <p:cond delay="0"/>
                            </p:stCondLst>
                            <p:childTnLst>
                              <p:par>
                                <p:cTn id="6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7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8" fill="hold">
                            <p:stCondLst>
                              <p:cond delay="500"/>
                            </p:stCondLst>
                            <p:childTnLst>
                              <p:par>
                                <p:cTn id="61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21" dur="75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2" fill="hold">
                            <p:stCondLst>
                              <p:cond delay="1250"/>
                            </p:stCondLst>
                            <p:childTnLst>
                              <p:par>
                                <p:cTn id="6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5" dur="10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6" fill="hold">
                            <p:stCondLst>
                              <p:cond delay="2250"/>
                            </p:stCondLst>
                            <p:childTnLst>
                              <p:par>
                                <p:cTn id="6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9"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0" fill="hold">
                            <p:stCondLst>
                              <p:cond delay="2750"/>
                            </p:stCondLst>
                            <p:childTnLst>
                              <p:par>
                                <p:cTn id="63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2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4" fill="hold">
                            <p:stCondLst>
                              <p:cond delay="3250"/>
                            </p:stCondLst>
                            <p:childTnLst>
                              <p:par>
                                <p:cTn id="63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6" dur="5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38" restart="whenNotActive" fill="hold" evtFilter="cancelBubble" nodeType="interactiveSeq">
                <p:stCondLst>
                  <p:cond evt="onClick" delay="0">
                    <p:tgtEl>
                      <p:spTgt spid="3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9" fill="hold">
                      <p:stCondLst>
                        <p:cond delay="0"/>
                      </p:stCondLst>
                      <p:childTnLst>
                        <p:par>
                          <p:cTn id="640" fill="hold">
                            <p:stCondLst>
                              <p:cond delay="0"/>
                            </p:stCondLst>
                            <p:childTnLst>
                              <p:par>
                                <p:cTn id="6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2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4" fill="hold">
                            <p:stCondLst>
                              <p:cond delay="500"/>
                            </p:stCondLst>
                            <p:childTnLst>
                              <p:par>
                                <p:cTn id="645" presetID="6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46" dur="75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8" fill="hold">
                            <p:stCondLst>
                              <p:cond delay="1250"/>
                            </p:stCondLst>
                            <p:childTnLst>
                              <p:par>
                                <p:cTn id="6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1" dur="10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2" fill="hold">
                            <p:stCondLst>
                              <p:cond delay="2250"/>
                            </p:stCondLst>
                            <p:childTnLst>
                              <p:par>
                                <p:cTn id="65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4"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6" fill="hold">
                            <p:stCondLst>
                              <p:cond delay="2750"/>
                            </p:stCondLst>
                            <p:childTnLst>
                              <p:par>
                                <p:cTn id="657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9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0" fill="hold">
                            <p:stCondLst>
                              <p:cond delay="3250"/>
                            </p:stCondLst>
                            <p:childTnLst>
                              <p:par>
                                <p:cTn id="66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2" dur="5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9"/>
                  </p:tgtEl>
                </p:cond>
              </p:nextCondLst>
            </p:seq>
            <p:seq concurrent="1" nextAc="seek">
              <p:cTn id="66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5" fill="hold">
                      <p:stCondLst>
                        <p:cond delay="0"/>
                      </p:stCondLst>
                      <p:childTnLst>
                        <p:par>
                          <p:cTn id="666" fill="hold">
                            <p:stCondLst>
                              <p:cond delay="0"/>
                            </p:stCondLst>
                            <p:childTnLst>
                              <p:par>
                                <p:cTn id="6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9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0" fill="hold">
                            <p:stCondLst>
                              <p:cond delay="500"/>
                            </p:stCondLst>
                            <p:childTnLst>
                              <p:par>
                                <p:cTn id="671" presetID="6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72" dur="75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4" fill="hold">
                            <p:stCondLst>
                              <p:cond delay="1250"/>
                            </p:stCondLst>
                            <p:childTnLst>
                              <p:par>
                                <p:cTn id="67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7" dur="10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8" fill="hold">
                            <p:stCondLst>
                              <p:cond delay="2250"/>
                            </p:stCondLst>
                            <p:childTnLst>
                              <p:par>
                                <p:cTn id="6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1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2" fill="hold">
                            <p:stCondLst>
                              <p:cond delay="2750"/>
                            </p:stCondLst>
                            <p:childTnLst>
                              <p:par>
                                <p:cTn id="683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4"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6" fill="hold">
                            <p:stCondLst>
                              <p:cond delay="3250"/>
                            </p:stCondLst>
                            <p:childTnLst>
                              <p:par>
                                <p:cTn id="68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9" dur="10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0" fill="hold">
                            <p:stCondLst>
                              <p:cond delay="4250"/>
                            </p:stCondLst>
                            <p:childTnLst>
                              <p:par>
                                <p:cTn id="69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2" dur="5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4" fill="hold">
                            <p:stCondLst>
                              <p:cond delay="4750"/>
                            </p:stCondLst>
                            <p:childTnLst>
                              <p:par>
                                <p:cTn id="69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6" dur="5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8" fill="hold">
                            <p:stCondLst>
                              <p:cond delay="5250"/>
                            </p:stCondLst>
                            <p:childTnLst>
                              <p:par>
                                <p:cTn id="69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1" dur="10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2" fill="hold">
                            <p:stCondLst>
                              <p:cond delay="6250"/>
                            </p:stCondLst>
                            <p:childTnLst>
                              <p:par>
                                <p:cTn id="703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4"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6" fill="hold">
                            <p:stCondLst>
                              <p:cond delay="6750"/>
                            </p:stCondLst>
                            <p:childTnLst>
                              <p:par>
                                <p:cTn id="7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9"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0" fill="hold">
                            <p:stCondLst>
                              <p:cond delay="7250"/>
                            </p:stCondLst>
                            <p:childTnLst>
                              <p:par>
                                <p:cTn id="7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3" dur="10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4" fill="hold">
                            <p:stCondLst>
                              <p:cond delay="8250"/>
                            </p:stCondLst>
                            <p:childTnLst>
                              <p:par>
                                <p:cTn id="7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6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8" fill="hold">
                            <p:stCondLst>
                              <p:cond delay="8750"/>
                            </p:stCondLst>
                            <p:childTnLst>
                              <p:par>
                                <p:cTn id="719" presetID="6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720" dur="75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2" fill="hold">
                            <p:stCondLst>
                              <p:cond delay="9500"/>
                            </p:stCondLst>
                            <p:childTnLst>
                              <p:par>
                                <p:cTn id="72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4"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72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8"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2" dur="5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4" fill="hold">
                            <p:stCondLst>
                              <p:cond delay="11000"/>
                            </p:stCondLst>
                            <p:childTnLst>
                              <p:par>
                                <p:cTn id="73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6"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738" restart="whenNotActive" fill="hold" evtFilter="cancelBubble" nodeType="interactiveSeq">
                <p:stCondLst>
                  <p:cond evt="onClick" delay="0">
                    <p:tgtEl>
                      <p:spTgt spid="3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9" fill="hold">
                      <p:stCondLst>
                        <p:cond delay="0"/>
                      </p:stCondLst>
                      <p:childTnLst>
                        <p:par>
                          <p:cTn id="740" fill="hold">
                            <p:stCondLst>
                              <p:cond delay="0"/>
                            </p:stCondLst>
                            <p:childTnLst>
                              <p:par>
                                <p:cTn id="7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2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4" fill="hold">
                            <p:stCondLst>
                              <p:cond delay="500"/>
                            </p:stCondLst>
                            <p:childTnLst>
                              <p:par>
                                <p:cTn id="745" presetID="6" presetClass="entr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47" dur="75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8" fill="hold">
                            <p:stCondLst>
                              <p:cond delay="1250"/>
                            </p:stCondLst>
                            <p:childTnLst>
                              <p:par>
                                <p:cTn id="7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1" dur="10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2" fill="hold">
                            <p:stCondLst>
                              <p:cond delay="2250"/>
                            </p:stCondLst>
                            <p:childTnLst>
                              <p:par>
                                <p:cTn id="7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5"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6" fill="hold">
                            <p:stCondLst>
                              <p:cond delay="2750"/>
                            </p:stCondLst>
                            <p:childTnLst>
                              <p:par>
                                <p:cTn id="75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8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0" fill="hold">
                            <p:stCondLst>
                              <p:cond delay="3250"/>
                            </p:stCondLst>
                            <p:childTnLst>
                              <p:par>
                                <p:cTn id="7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3" dur="10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4" fill="hold">
                            <p:stCondLst>
                              <p:cond delay="4250"/>
                            </p:stCondLst>
                            <p:childTnLst>
                              <p:par>
                                <p:cTn id="7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7" dur="5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8" fill="hold">
                            <p:stCondLst>
                              <p:cond delay="4750"/>
                            </p:stCondLst>
                            <p:childTnLst>
                              <p:par>
                                <p:cTn id="7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1" dur="5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2" fill="hold">
                            <p:stCondLst>
                              <p:cond delay="5250"/>
                            </p:stCondLst>
                            <p:childTnLst>
                              <p:par>
                                <p:cTn id="7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5" dur="10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6" fill="hold">
                            <p:stCondLst>
                              <p:cond delay="6250"/>
                            </p:stCondLst>
                            <p:childTnLst>
                              <p:par>
                                <p:cTn id="7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9"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0" fill="hold">
                            <p:stCondLst>
                              <p:cond delay="6750"/>
                            </p:stCondLst>
                            <p:childTnLst>
                              <p:par>
                                <p:cTn id="78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2"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4" fill="hold">
                            <p:stCondLst>
                              <p:cond delay="7250"/>
                            </p:stCondLst>
                            <p:childTnLst>
                              <p:par>
                                <p:cTn id="7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7" dur="10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8" fill="hold">
                            <p:stCondLst>
                              <p:cond delay="8250"/>
                            </p:stCondLst>
                            <p:childTnLst>
                              <p:par>
                                <p:cTn id="7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1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2" fill="hold">
                            <p:stCondLst>
                              <p:cond delay="8750"/>
                            </p:stCondLst>
                            <p:childTnLst>
                              <p:par>
                                <p:cTn id="793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95" dur="75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6" fill="hold">
                            <p:stCondLst>
                              <p:cond delay="9500"/>
                            </p:stCondLst>
                            <p:childTnLst>
                              <p:par>
                                <p:cTn id="79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8" dur="5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0" fill="hold">
                            <p:stCondLst>
                              <p:cond delay="10000"/>
                            </p:stCondLst>
                            <p:childTnLst>
                              <p:par>
                                <p:cTn id="80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2"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4" fill="hold">
                            <p:stCondLst>
                              <p:cond delay="10500"/>
                            </p:stCondLst>
                            <p:childTnLst>
                              <p:par>
                                <p:cTn id="80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6"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8" fill="hold">
                            <p:stCondLst>
                              <p:cond delay="11000"/>
                            </p:stCondLst>
                            <p:childTnLst>
                              <p:par>
                                <p:cTn id="80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0" dur="5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5"/>
                  </p:tgtEl>
                </p:cond>
              </p:nextCondLst>
            </p:seq>
          </p:childTnLst>
        </p:cTn>
      </p:par>
    </p:tnLst>
    <p:bldLst>
      <p:bldP spid="515" grpId="0" animBg="1"/>
      <p:bldP spid="515" grpId="1" animBg="1"/>
      <p:bldP spid="6" grpId="0"/>
      <p:bldP spid="6" grpId="1"/>
      <p:bldP spid="6" grpId="2"/>
      <p:bldP spid="425" grpId="0"/>
      <p:bldP spid="425" grpId="1"/>
      <p:bldP spid="425" grpId="2"/>
      <p:bldP spid="426" grpId="0"/>
      <p:bldP spid="426" grpId="1"/>
      <p:bldP spid="426" grpId="2"/>
      <p:bldP spid="427" grpId="0"/>
      <p:bldP spid="427" grpId="1"/>
      <p:bldP spid="427" grpId="2"/>
      <p:bldP spid="429" grpId="0"/>
      <p:bldP spid="429" grpId="1"/>
      <p:bldP spid="429" grpId="2"/>
      <p:bldP spid="295" grpId="0"/>
      <p:bldP spid="295" grpId="1"/>
      <p:bldP spid="297" grpId="0"/>
      <p:bldP spid="297" grpId="1"/>
      <p:bldP spid="453" grpId="0"/>
      <p:bldP spid="453" grpId="1"/>
      <p:bldP spid="454" grpId="0"/>
      <p:bldP spid="454" grpId="1"/>
      <p:bldP spid="455" grpId="0"/>
      <p:bldP spid="455" grpId="1"/>
      <p:bldP spid="456" grpId="0"/>
      <p:bldP spid="456" grpId="1"/>
      <p:bldP spid="457" grpId="0"/>
      <p:bldP spid="457" grpId="1"/>
      <p:bldP spid="457" grpId="2"/>
      <p:bldP spid="458" grpId="0"/>
      <p:bldP spid="458" grpId="1"/>
      <p:bldP spid="459" grpId="0"/>
      <p:bldP spid="459" grpId="1"/>
      <p:bldP spid="459" grpId="2"/>
      <p:bldP spid="466" grpId="0"/>
      <p:bldP spid="466" grpId="1"/>
      <p:bldP spid="466" grpId="2"/>
      <p:bldP spid="467" grpId="0"/>
      <p:bldP spid="467" grpId="1"/>
      <p:bldP spid="467" grpId="2"/>
      <p:bldP spid="470" grpId="0"/>
      <p:bldP spid="470" grpId="1"/>
      <p:bldP spid="471" grpId="0"/>
      <p:bldP spid="471" grpId="1"/>
      <p:bldP spid="503" grpId="0"/>
      <p:bldP spid="503" grpId="1"/>
      <p:bldP spid="504" grpId="0"/>
      <p:bldP spid="504" grpId="1"/>
      <p:bldP spid="507" grpId="0"/>
      <p:bldP spid="507" grpId="1"/>
      <p:bldP spid="507" grpId="2"/>
      <p:bldP spid="508" grpId="0"/>
      <p:bldP spid="508" grpId="1"/>
      <p:bldP spid="508" grpId="2"/>
      <p:bldP spid="46" grpId="0" animBg="1"/>
      <p:bldP spid="46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428" grpId="0" animBg="1"/>
      <p:bldP spid="428" grpId="1" animBg="1"/>
      <p:bldP spid="434" grpId="0" animBg="1"/>
      <p:bldP spid="434" grpId="1" animBg="1"/>
      <p:bldP spid="435" grpId="0" animBg="1"/>
      <p:bldP spid="435" grpId="1" animBg="1"/>
      <p:bldP spid="436" grpId="0" animBg="1"/>
      <p:bldP spid="436" grpId="1" animBg="1"/>
      <p:bldP spid="437" grpId="0" animBg="1"/>
      <p:bldP spid="437" grpId="1" animBg="1"/>
      <p:bldP spid="438" grpId="0" animBg="1"/>
      <p:bldP spid="438" grpId="1" animBg="1"/>
      <p:bldP spid="439" grpId="0" animBg="1"/>
      <p:bldP spid="439" grpId="1" animBg="1"/>
      <p:bldP spid="446" grpId="0" animBg="1"/>
      <p:bldP spid="446" grpId="1" animBg="1"/>
      <p:bldP spid="447" grpId="0" animBg="1"/>
      <p:bldP spid="447" grpId="1" animBg="1"/>
      <p:bldP spid="448" grpId="0" animBg="1"/>
      <p:bldP spid="448" grpId="1" animBg="1"/>
      <p:bldP spid="452" grpId="0" animBg="1"/>
      <p:bldP spid="452" grpId="1" animBg="1"/>
      <p:bldP spid="460" grpId="0" animBg="1"/>
      <p:bldP spid="460" grpId="1" animBg="1"/>
      <p:bldP spid="461" grpId="0" animBg="1"/>
      <p:bldP spid="461" grpId="1" animBg="1"/>
      <p:bldP spid="462" grpId="0" animBg="1"/>
      <p:bldP spid="462" grpId="1" animBg="1"/>
      <p:bldP spid="463" grpId="0" animBg="1"/>
      <p:bldP spid="463" grpId="1" animBg="1"/>
      <p:bldP spid="464" grpId="0" animBg="1"/>
      <p:bldP spid="464" grpId="1" animBg="1"/>
      <p:bldP spid="465" grpId="0" animBg="1"/>
      <p:bldP spid="465" grpId="1" animBg="1"/>
      <p:bldP spid="468" grpId="0" animBg="1"/>
      <p:bldP spid="468" grpId="1" animBg="1"/>
      <p:bldP spid="469" grpId="0" animBg="1"/>
      <p:bldP spid="469" grpId="1" animBg="1"/>
      <p:bldP spid="472" grpId="0" animBg="1"/>
      <p:bldP spid="472" grpId="1" animBg="1"/>
      <p:bldP spid="476" grpId="0" animBg="1"/>
      <p:bldP spid="476" grpId="1" animBg="1"/>
      <p:bldP spid="477" grpId="0" animBg="1"/>
      <p:bldP spid="477" grpId="1" animBg="1"/>
      <p:bldP spid="479" grpId="0" animBg="1"/>
      <p:bldP spid="479" grpId="1" animBg="1"/>
      <p:bldP spid="480" grpId="0" animBg="1"/>
      <p:bldP spid="480" grpId="1" animBg="1"/>
      <p:bldP spid="481" grpId="0" animBg="1"/>
      <p:bldP spid="481" grpId="1" animBg="1"/>
      <p:bldP spid="482" grpId="0" animBg="1"/>
      <p:bldP spid="482" grpId="1" animBg="1"/>
      <p:bldP spid="483" grpId="0" animBg="1"/>
      <p:bldP spid="483" grpId="1" animBg="1"/>
      <p:bldP spid="501" grpId="0" animBg="1"/>
      <p:bldP spid="501" grpId="1" animBg="1"/>
      <p:bldP spid="514" grpId="0" animBg="1"/>
      <p:bldP spid="514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1" grpId="0" animBg="1"/>
      <p:bldP spid="41" grpId="1" animBg="1"/>
      <p:bldP spid="48" grpId="0" animBg="1"/>
      <p:bldP spid="48" grpId="1" animBg="1"/>
      <p:bldP spid="407" grpId="0" animBg="1"/>
      <p:bldP spid="407" grpId="1" animBg="1"/>
      <p:bldP spid="449" grpId="0" animBg="1"/>
      <p:bldP spid="449" grpId="1" animBg="1"/>
      <p:bldP spid="450" grpId="0" animBg="1"/>
      <p:bldP spid="450" grpId="1" animBg="1"/>
      <p:bldP spid="422" grpId="0" animBg="1"/>
      <p:bldP spid="422" grpId="1" animBg="1"/>
      <p:bldP spid="430" grpId="0" animBg="1"/>
      <p:bldP spid="430" grpId="1" animBg="1"/>
      <p:bldP spid="451" grpId="0" animBg="1"/>
      <p:bldP spid="451" grpId="1" animBg="1"/>
      <p:bldP spid="510" grpId="0" animBg="1"/>
      <p:bldP spid="510" grpId="1" animBg="1"/>
      <p:bldP spid="510" grpId="2" animBg="1"/>
      <p:bldP spid="511" grpId="0" animBg="1"/>
      <p:bldP spid="511" grpId="1" animBg="1"/>
      <p:bldP spid="511" grpId="2" animBg="1"/>
      <p:bldP spid="512" grpId="0" animBg="1"/>
      <p:bldP spid="512" grpId="1" animBg="1"/>
      <p:bldP spid="513" grpId="0" animBg="1"/>
      <p:bldP spid="51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>
            <p:custDataLst>
              <p:tags r:id="rId2"/>
            </p:custDataLst>
          </p:nvPr>
        </p:nvSpPr>
        <p:spPr>
          <a:xfrm>
            <a:off x="3784311" y="2654300"/>
            <a:ext cx="191270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600" b="1" dirty="0" smtClean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FIN</a:t>
            </a:r>
            <a:endParaRPr lang="fr-FR" sz="6600" b="1" dirty="0"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66174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9" name="Group 5"/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2235201" y="1447800"/>
            <a:ext cx="4889500" cy="2413000"/>
            <a:chOff x="1408" y="912"/>
            <a:chExt cx="3080" cy="1520"/>
          </a:xfrm>
          <a:gradFill>
            <a:gsLst>
              <a:gs pos="0">
                <a:srgbClr val="316501">
                  <a:gamma/>
                  <a:tint val="80000"/>
                  <a:invGamma/>
                </a:srgbClr>
              </a:gs>
              <a:gs pos="50000">
                <a:schemeClr val="accent6">
                  <a:lumMod val="60000"/>
                  <a:lumOff val="40000"/>
                  <a:alpha val="60000"/>
                </a:schemeClr>
              </a:gs>
              <a:gs pos="100000">
                <a:srgbClr val="316501">
                  <a:gamma/>
                  <a:tint val="80000"/>
                  <a:invGamma/>
                </a:srgbClr>
              </a:gs>
            </a:gsLst>
          </a:gradFill>
        </p:grpSpPr>
        <p:sp>
          <p:nvSpPr>
            <p:cNvPr id="6147" name="AutoShape 3"/>
            <p:cNvSpPr>
              <a:spLocks noChangeArrowheads="1"/>
            </p:cNvSpPr>
            <p:nvPr/>
          </p:nvSpPr>
          <p:spPr bwMode="auto">
            <a:xfrm>
              <a:off x="1408" y="912"/>
              <a:ext cx="3080" cy="1520"/>
            </a:xfrm>
            <a:prstGeom prst="roundRect">
              <a:avLst>
                <a:gd name="adj" fmla="val 12495"/>
              </a:avLst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48" name="Rectangle 4"/>
            <p:cNvSpPr>
              <a:spLocks noChangeArrowheads="1"/>
            </p:cNvSpPr>
            <p:nvPr/>
          </p:nvSpPr>
          <p:spPr bwMode="auto">
            <a:xfrm>
              <a:off x="2652" y="2054"/>
              <a:ext cx="649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32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API</a:t>
              </a:r>
            </a:p>
          </p:txBody>
        </p:sp>
      </p:grpSp>
      <p:grpSp>
        <p:nvGrpSpPr>
          <p:cNvPr id="6200" name="Group 56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2714616" y="973137"/>
            <a:ext cx="1954214" cy="755650"/>
            <a:chOff x="1710" y="613"/>
            <a:chExt cx="1231" cy="476"/>
          </a:xfrm>
        </p:grpSpPr>
        <p:sp>
          <p:nvSpPr>
            <p:cNvPr id="6198" name="Line 54"/>
            <p:cNvSpPr>
              <a:spLocks noChangeShapeType="1"/>
            </p:cNvSpPr>
            <p:nvPr/>
          </p:nvSpPr>
          <p:spPr bwMode="auto">
            <a:xfrm flipH="1">
              <a:off x="1864" y="841"/>
              <a:ext cx="286" cy="2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9" name="Rectangle 55"/>
            <p:cNvSpPr>
              <a:spLocks noChangeArrowheads="1"/>
            </p:cNvSpPr>
            <p:nvPr/>
          </p:nvSpPr>
          <p:spPr bwMode="auto">
            <a:xfrm>
              <a:off x="1710" y="613"/>
              <a:ext cx="1231" cy="33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Bornier 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d'entrées</a:t>
              </a:r>
              <a:endParaRPr lang="fr-FR" sz="1400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6258" name="Group 114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4479918" y="977901"/>
            <a:ext cx="2014539" cy="728663"/>
            <a:chOff x="2822" y="616"/>
            <a:chExt cx="1269" cy="459"/>
          </a:xfrm>
        </p:grpSpPr>
        <p:sp>
          <p:nvSpPr>
            <p:cNvPr id="6256" name="Line 112"/>
            <p:cNvSpPr>
              <a:spLocks noChangeShapeType="1"/>
            </p:cNvSpPr>
            <p:nvPr/>
          </p:nvSpPr>
          <p:spPr bwMode="auto">
            <a:xfrm>
              <a:off x="3756" y="823"/>
              <a:ext cx="292" cy="2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7" name="Rectangle 113"/>
            <p:cNvSpPr>
              <a:spLocks noChangeArrowheads="1"/>
            </p:cNvSpPr>
            <p:nvPr/>
          </p:nvSpPr>
          <p:spPr bwMode="auto">
            <a:xfrm>
              <a:off x="2822" y="616"/>
              <a:ext cx="1269" cy="33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Bornier  interface </a:t>
              </a:r>
              <a:endParaRPr lang="fr-FR" sz="1400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     de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sorties</a:t>
              </a:r>
            </a:p>
          </p:txBody>
        </p:sp>
      </p:grpSp>
      <p:sp>
        <p:nvSpPr>
          <p:cNvPr id="140" name="Rectangle 2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2700" y="-7938"/>
            <a:ext cx="9112253" cy="101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STRUCTURE    </a:t>
            </a: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D'UNE 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  PARTIE    COMMANDE   AVEC    API </a:t>
            </a:r>
          </a:p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Automate Programmable </a:t>
            </a:r>
          </a:p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Industriel ou tertiaire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Forme libre 2"/>
          <p:cNvSpPr/>
          <p:nvPr>
            <p:custDataLst>
              <p:tags r:id="rId5"/>
            </p:custDataLst>
          </p:nvPr>
        </p:nvSpPr>
        <p:spPr bwMode="auto">
          <a:xfrm>
            <a:off x="2037558" y="1906743"/>
            <a:ext cx="2724942" cy="4762662"/>
          </a:xfrm>
          <a:custGeom>
            <a:avLst/>
            <a:gdLst>
              <a:gd name="connsiteX0" fmla="*/ 923925 w 2657475"/>
              <a:gd name="connsiteY0" fmla="*/ 19050 h 4705350"/>
              <a:gd name="connsiteX1" fmla="*/ 923925 w 2657475"/>
              <a:gd name="connsiteY1" fmla="*/ 19050 h 4705350"/>
              <a:gd name="connsiteX2" fmla="*/ 1009650 w 2657475"/>
              <a:gd name="connsiteY2" fmla="*/ 9525 h 4705350"/>
              <a:gd name="connsiteX3" fmla="*/ 1047750 w 2657475"/>
              <a:gd name="connsiteY3" fmla="*/ 0 h 4705350"/>
              <a:gd name="connsiteX4" fmla="*/ 1104900 w 2657475"/>
              <a:gd name="connsiteY4" fmla="*/ 9525 h 4705350"/>
              <a:gd name="connsiteX5" fmla="*/ 1133475 w 2657475"/>
              <a:gd name="connsiteY5" fmla="*/ 28575 h 4705350"/>
              <a:gd name="connsiteX6" fmla="*/ 1171575 w 2657475"/>
              <a:gd name="connsiteY6" fmla="*/ 123825 h 4705350"/>
              <a:gd name="connsiteX7" fmla="*/ 1190625 w 2657475"/>
              <a:gd name="connsiteY7" fmla="*/ 1666875 h 4705350"/>
              <a:gd name="connsiteX8" fmla="*/ 1247775 w 2657475"/>
              <a:gd name="connsiteY8" fmla="*/ 1743075 h 4705350"/>
              <a:gd name="connsiteX9" fmla="*/ 1352550 w 2657475"/>
              <a:gd name="connsiteY9" fmla="*/ 1752600 h 4705350"/>
              <a:gd name="connsiteX10" fmla="*/ 1419225 w 2657475"/>
              <a:gd name="connsiteY10" fmla="*/ 1762125 h 4705350"/>
              <a:gd name="connsiteX11" fmla="*/ 2133600 w 2657475"/>
              <a:gd name="connsiteY11" fmla="*/ 1905000 h 4705350"/>
              <a:gd name="connsiteX12" fmla="*/ 2219325 w 2657475"/>
              <a:gd name="connsiteY12" fmla="*/ 1924050 h 4705350"/>
              <a:gd name="connsiteX13" fmla="*/ 2276475 w 2657475"/>
              <a:gd name="connsiteY13" fmla="*/ 1943100 h 4705350"/>
              <a:gd name="connsiteX14" fmla="*/ 2305050 w 2657475"/>
              <a:gd name="connsiteY14" fmla="*/ 1952625 h 4705350"/>
              <a:gd name="connsiteX15" fmla="*/ 2390775 w 2657475"/>
              <a:gd name="connsiteY15" fmla="*/ 1971675 h 4705350"/>
              <a:gd name="connsiteX16" fmla="*/ 2400300 w 2657475"/>
              <a:gd name="connsiteY16" fmla="*/ 2000250 h 4705350"/>
              <a:gd name="connsiteX17" fmla="*/ 2457450 w 2657475"/>
              <a:gd name="connsiteY17" fmla="*/ 2019300 h 4705350"/>
              <a:gd name="connsiteX18" fmla="*/ 2486025 w 2657475"/>
              <a:gd name="connsiteY18" fmla="*/ 2038350 h 4705350"/>
              <a:gd name="connsiteX19" fmla="*/ 2514600 w 2657475"/>
              <a:gd name="connsiteY19" fmla="*/ 2095500 h 4705350"/>
              <a:gd name="connsiteX20" fmla="*/ 2543175 w 2657475"/>
              <a:gd name="connsiteY20" fmla="*/ 2152650 h 4705350"/>
              <a:gd name="connsiteX21" fmla="*/ 2571750 w 2657475"/>
              <a:gd name="connsiteY21" fmla="*/ 2162175 h 4705350"/>
              <a:gd name="connsiteX22" fmla="*/ 2590800 w 2657475"/>
              <a:gd name="connsiteY22" fmla="*/ 2171700 h 4705350"/>
              <a:gd name="connsiteX23" fmla="*/ 2638425 w 2657475"/>
              <a:gd name="connsiteY23" fmla="*/ 2933700 h 4705350"/>
              <a:gd name="connsiteX24" fmla="*/ 2657475 w 2657475"/>
              <a:gd name="connsiteY24" fmla="*/ 3238500 h 4705350"/>
              <a:gd name="connsiteX25" fmla="*/ 2657475 w 2657475"/>
              <a:gd name="connsiteY25" fmla="*/ 3314700 h 4705350"/>
              <a:gd name="connsiteX26" fmla="*/ 2647950 w 2657475"/>
              <a:gd name="connsiteY26" fmla="*/ 3448050 h 4705350"/>
              <a:gd name="connsiteX27" fmla="*/ 2638425 w 2657475"/>
              <a:gd name="connsiteY27" fmla="*/ 3495675 h 4705350"/>
              <a:gd name="connsiteX28" fmla="*/ 2619375 w 2657475"/>
              <a:gd name="connsiteY28" fmla="*/ 3562350 h 4705350"/>
              <a:gd name="connsiteX29" fmla="*/ 2609850 w 2657475"/>
              <a:gd name="connsiteY29" fmla="*/ 3686175 h 4705350"/>
              <a:gd name="connsiteX30" fmla="*/ 2543175 w 2657475"/>
              <a:gd name="connsiteY30" fmla="*/ 4391025 h 4705350"/>
              <a:gd name="connsiteX31" fmla="*/ 2543175 w 2657475"/>
              <a:gd name="connsiteY31" fmla="*/ 4391025 h 4705350"/>
              <a:gd name="connsiteX32" fmla="*/ 2514600 w 2657475"/>
              <a:gd name="connsiteY32" fmla="*/ 4467225 h 4705350"/>
              <a:gd name="connsiteX33" fmla="*/ 2495550 w 2657475"/>
              <a:gd name="connsiteY33" fmla="*/ 4495800 h 4705350"/>
              <a:gd name="connsiteX34" fmla="*/ 2466975 w 2657475"/>
              <a:gd name="connsiteY34" fmla="*/ 4552950 h 4705350"/>
              <a:gd name="connsiteX35" fmla="*/ 2438400 w 2657475"/>
              <a:gd name="connsiteY35" fmla="*/ 4572000 h 4705350"/>
              <a:gd name="connsiteX36" fmla="*/ 2400300 w 2657475"/>
              <a:gd name="connsiteY36" fmla="*/ 4581525 h 4705350"/>
              <a:gd name="connsiteX37" fmla="*/ 1733550 w 2657475"/>
              <a:gd name="connsiteY37" fmla="*/ 4705350 h 4705350"/>
              <a:gd name="connsiteX38" fmla="*/ 1247775 w 2657475"/>
              <a:gd name="connsiteY38" fmla="*/ 4686300 h 4705350"/>
              <a:gd name="connsiteX39" fmla="*/ 1200150 w 2657475"/>
              <a:gd name="connsiteY39" fmla="*/ 4676775 h 4705350"/>
              <a:gd name="connsiteX40" fmla="*/ 1133475 w 2657475"/>
              <a:gd name="connsiteY40" fmla="*/ 4648200 h 4705350"/>
              <a:gd name="connsiteX41" fmla="*/ 838200 w 2657475"/>
              <a:gd name="connsiteY41" fmla="*/ 4638675 h 4705350"/>
              <a:gd name="connsiteX42" fmla="*/ 304800 w 2657475"/>
              <a:gd name="connsiteY42" fmla="*/ 4476750 h 4705350"/>
              <a:gd name="connsiteX43" fmla="*/ 304800 w 2657475"/>
              <a:gd name="connsiteY43" fmla="*/ 4457700 h 4705350"/>
              <a:gd name="connsiteX44" fmla="*/ 247650 w 2657475"/>
              <a:gd name="connsiteY44" fmla="*/ 4391025 h 4705350"/>
              <a:gd name="connsiteX45" fmla="*/ 219075 w 2657475"/>
              <a:gd name="connsiteY45" fmla="*/ 4352925 h 4705350"/>
              <a:gd name="connsiteX46" fmla="*/ 209550 w 2657475"/>
              <a:gd name="connsiteY46" fmla="*/ 4314825 h 4705350"/>
              <a:gd name="connsiteX47" fmla="*/ 190500 w 2657475"/>
              <a:gd name="connsiteY47" fmla="*/ 4276725 h 4705350"/>
              <a:gd name="connsiteX48" fmla="*/ 180975 w 2657475"/>
              <a:gd name="connsiteY48" fmla="*/ 4248150 h 4705350"/>
              <a:gd name="connsiteX49" fmla="*/ 142875 w 2657475"/>
              <a:gd name="connsiteY49" fmla="*/ 4162425 h 4705350"/>
              <a:gd name="connsiteX50" fmla="*/ 133350 w 2657475"/>
              <a:gd name="connsiteY50" fmla="*/ 4124325 h 4705350"/>
              <a:gd name="connsiteX51" fmla="*/ 123825 w 2657475"/>
              <a:gd name="connsiteY51" fmla="*/ 4076700 h 4705350"/>
              <a:gd name="connsiteX52" fmla="*/ 114300 w 2657475"/>
              <a:gd name="connsiteY52" fmla="*/ 4048125 h 4705350"/>
              <a:gd name="connsiteX53" fmla="*/ 104775 w 2657475"/>
              <a:gd name="connsiteY53" fmla="*/ 3990975 h 4705350"/>
              <a:gd name="connsiteX54" fmla="*/ 85725 w 2657475"/>
              <a:gd name="connsiteY54" fmla="*/ 3962400 h 4705350"/>
              <a:gd name="connsiteX55" fmla="*/ 76200 w 2657475"/>
              <a:gd name="connsiteY55" fmla="*/ 3933825 h 4705350"/>
              <a:gd name="connsiteX56" fmla="*/ 38100 w 2657475"/>
              <a:gd name="connsiteY56" fmla="*/ 3876675 h 4705350"/>
              <a:gd name="connsiteX57" fmla="*/ 0 w 2657475"/>
              <a:gd name="connsiteY57" fmla="*/ 3705225 h 4705350"/>
              <a:gd name="connsiteX58" fmla="*/ 0 w 2657475"/>
              <a:gd name="connsiteY58" fmla="*/ 3600450 h 4705350"/>
              <a:gd name="connsiteX59" fmla="*/ 47625 w 2657475"/>
              <a:gd name="connsiteY59" fmla="*/ 2352675 h 4705350"/>
              <a:gd name="connsiteX60" fmla="*/ 47625 w 2657475"/>
              <a:gd name="connsiteY60" fmla="*/ 2324100 h 4705350"/>
              <a:gd name="connsiteX61" fmla="*/ 114300 w 2657475"/>
              <a:gd name="connsiteY61" fmla="*/ 2181225 h 4705350"/>
              <a:gd name="connsiteX62" fmla="*/ 123825 w 2657475"/>
              <a:gd name="connsiteY62" fmla="*/ 2152650 h 4705350"/>
              <a:gd name="connsiteX63" fmla="*/ 180975 w 2657475"/>
              <a:gd name="connsiteY63" fmla="*/ 2105025 h 4705350"/>
              <a:gd name="connsiteX64" fmla="*/ 209550 w 2657475"/>
              <a:gd name="connsiteY64" fmla="*/ 2095500 h 4705350"/>
              <a:gd name="connsiteX65" fmla="*/ 238125 w 2657475"/>
              <a:gd name="connsiteY65" fmla="*/ 2076450 h 4705350"/>
              <a:gd name="connsiteX66" fmla="*/ 314325 w 2657475"/>
              <a:gd name="connsiteY66" fmla="*/ 2066925 h 4705350"/>
              <a:gd name="connsiteX67" fmla="*/ 381000 w 2657475"/>
              <a:gd name="connsiteY67" fmla="*/ 2047875 h 4705350"/>
              <a:gd name="connsiteX68" fmla="*/ 438150 w 2657475"/>
              <a:gd name="connsiteY68" fmla="*/ 2038350 h 4705350"/>
              <a:gd name="connsiteX69" fmla="*/ 495300 w 2657475"/>
              <a:gd name="connsiteY69" fmla="*/ 2009775 h 4705350"/>
              <a:gd name="connsiteX70" fmla="*/ 695325 w 2657475"/>
              <a:gd name="connsiteY70" fmla="*/ 1990725 h 4705350"/>
              <a:gd name="connsiteX71" fmla="*/ 809625 w 2657475"/>
              <a:gd name="connsiteY71" fmla="*/ 1971675 h 4705350"/>
              <a:gd name="connsiteX72" fmla="*/ 885825 w 2657475"/>
              <a:gd name="connsiteY72" fmla="*/ 1885950 h 4705350"/>
              <a:gd name="connsiteX73" fmla="*/ 904875 w 2657475"/>
              <a:gd name="connsiteY73" fmla="*/ 1857375 h 4705350"/>
              <a:gd name="connsiteX74" fmla="*/ 923925 w 2657475"/>
              <a:gd name="connsiteY74" fmla="*/ 19050 h 4705350"/>
              <a:gd name="connsiteX0" fmla="*/ 923925 w 2657475"/>
              <a:gd name="connsiteY0" fmla="*/ 19050 h 4705350"/>
              <a:gd name="connsiteX1" fmla="*/ 923925 w 2657475"/>
              <a:gd name="connsiteY1" fmla="*/ 19050 h 4705350"/>
              <a:gd name="connsiteX2" fmla="*/ 1009650 w 2657475"/>
              <a:gd name="connsiteY2" fmla="*/ 9525 h 4705350"/>
              <a:gd name="connsiteX3" fmla="*/ 1047750 w 2657475"/>
              <a:gd name="connsiteY3" fmla="*/ 0 h 4705350"/>
              <a:gd name="connsiteX4" fmla="*/ 1104900 w 2657475"/>
              <a:gd name="connsiteY4" fmla="*/ 9525 h 4705350"/>
              <a:gd name="connsiteX5" fmla="*/ 1133475 w 2657475"/>
              <a:gd name="connsiteY5" fmla="*/ 28575 h 4705350"/>
              <a:gd name="connsiteX6" fmla="*/ 1171575 w 2657475"/>
              <a:gd name="connsiteY6" fmla="*/ 123825 h 4705350"/>
              <a:gd name="connsiteX7" fmla="*/ 1190625 w 2657475"/>
              <a:gd name="connsiteY7" fmla="*/ 1666875 h 4705350"/>
              <a:gd name="connsiteX8" fmla="*/ 1247775 w 2657475"/>
              <a:gd name="connsiteY8" fmla="*/ 1743075 h 4705350"/>
              <a:gd name="connsiteX9" fmla="*/ 1352550 w 2657475"/>
              <a:gd name="connsiteY9" fmla="*/ 1752600 h 4705350"/>
              <a:gd name="connsiteX10" fmla="*/ 1419225 w 2657475"/>
              <a:gd name="connsiteY10" fmla="*/ 1762125 h 4705350"/>
              <a:gd name="connsiteX11" fmla="*/ 2133600 w 2657475"/>
              <a:gd name="connsiteY11" fmla="*/ 1905000 h 4705350"/>
              <a:gd name="connsiteX12" fmla="*/ 2219325 w 2657475"/>
              <a:gd name="connsiteY12" fmla="*/ 1924050 h 4705350"/>
              <a:gd name="connsiteX13" fmla="*/ 2276475 w 2657475"/>
              <a:gd name="connsiteY13" fmla="*/ 1943100 h 4705350"/>
              <a:gd name="connsiteX14" fmla="*/ 2305050 w 2657475"/>
              <a:gd name="connsiteY14" fmla="*/ 1952625 h 4705350"/>
              <a:gd name="connsiteX15" fmla="*/ 2390775 w 2657475"/>
              <a:gd name="connsiteY15" fmla="*/ 1971675 h 4705350"/>
              <a:gd name="connsiteX16" fmla="*/ 2400300 w 2657475"/>
              <a:gd name="connsiteY16" fmla="*/ 2000250 h 4705350"/>
              <a:gd name="connsiteX17" fmla="*/ 2457450 w 2657475"/>
              <a:gd name="connsiteY17" fmla="*/ 2019300 h 4705350"/>
              <a:gd name="connsiteX18" fmla="*/ 2486025 w 2657475"/>
              <a:gd name="connsiteY18" fmla="*/ 2038350 h 4705350"/>
              <a:gd name="connsiteX19" fmla="*/ 2514600 w 2657475"/>
              <a:gd name="connsiteY19" fmla="*/ 2095500 h 4705350"/>
              <a:gd name="connsiteX20" fmla="*/ 2543175 w 2657475"/>
              <a:gd name="connsiteY20" fmla="*/ 2152650 h 4705350"/>
              <a:gd name="connsiteX21" fmla="*/ 2571750 w 2657475"/>
              <a:gd name="connsiteY21" fmla="*/ 2162175 h 4705350"/>
              <a:gd name="connsiteX22" fmla="*/ 2590800 w 2657475"/>
              <a:gd name="connsiteY22" fmla="*/ 2171700 h 4705350"/>
              <a:gd name="connsiteX23" fmla="*/ 2638425 w 2657475"/>
              <a:gd name="connsiteY23" fmla="*/ 2933700 h 4705350"/>
              <a:gd name="connsiteX24" fmla="*/ 2657475 w 2657475"/>
              <a:gd name="connsiteY24" fmla="*/ 3238500 h 4705350"/>
              <a:gd name="connsiteX25" fmla="*/ 2657475 w 2657475"/>
              <a:gd name="connsiteY25" fmla="*/ 3314700 h 4705350"/>
              <a:gd name="connsiteX26" fmla="*/ 2647950 w 2657475"/>
              <a:gd name="connsiteY26" fmla="*/ 3448050 h 4705350"/>
              <a:gd name="connsiteX27" fmla="*/ 2638425 w 2657475"/>
              <a:gd name="connsiteY27" fmla="*/ 3495675 h 4705350"/>
              <a:gd name="connsiteX28" fmla="*/ 2619375 w 2657475"/>
              <a:gd name="connsiteY28" fmla="*/ 3562350 h 4705350"/>
              <a:gd name="connsiteX29" fmla="*/ 2609850 w 2657475"/>
              <a:gd name="connsiteY29" fmla="*/ 3686175 h 4705350"/>
              <a:gd name="connsiteX30" fmla="*/ 2543175 w 2657475"/>
              <a:gd name="connsiteY30" fmla="*/ 4391025 h 4705350"/>
              <a:gd name="connsiteX31" fmla="*/ 2543175 w 2657475"/>
              <a:gd name="connsiteY31" fmla="*/ 4391025 h 4705350"/>
              <a:gd name="connsiteX32" fmla="*/ 2514600 w 2657475"/>
              <a:gd name="connsiteY32" fmla="*/ 4467225 h 4705350"/>
              <a:gd name="connsiteX33" fmla="*/ 2495550 w 2657475"/>
              <a:gd name="connsiteY33" fmla="*/ 4495800 h 4705350"/>
              <a:gd name="connsiteX34" fmla="*/ 2466975 w 2657475"/>
              <a:gd name="connsiteY34" fmla="*/ 4552950 h 4705350"/>
              <a:gd name="connsiteX35" fmla="*/ 2438400 w 2657475"/>
              <a:gd name="connsiteY35" fmla="*/ 4572000 h 4705350"/>
              <a:gd name="connsiteX36" fmla="*/ 2400300 w 2657475"/>
              <a:gd name="connsiteY36" fmla="*/ 4581525 h 4705350"/>
              <a:gd name="connsiteX37" fmla="*/ 1733550 w 2657475"/>
              <a:gd name="connsiteY37" fmla="*/ 4705350 h 4705350"/>
              <a:gd name="connsiteX38" fmla="*/ 1247775 w 2657475"/>
              <a:gd name="connsiteY38" fmla="*/ 4686300 h 4705350"/>
              <a:gd name="connsiteX39" fmla="*/ 1200150 w 2657475"/>
              <a:gd name="connsiteY39" fmla="*/ 4676775 h 4705350"/>
              <a:gd name="connsiteX40" fmla="*/ 1133475 w 2657475"/>
              <a:gd name="connsiteY40" fmla="*/ 4648200 h 4705350"/>
              <a:gd name="connsiteX41" fmla="*/ 838200 w 2657475"/>
              <a:gd name="connsiteY41" fmla="*/ 4638675 h 4705350"/>
              <a:gd name="connsiteX42" fmla="*/ 304800 w 2657475"/>
              <a:gd name="connsiteY42" fmla="*/ 4476750 h 4705350"/>
              <a:gd name="connsiteX43" fmla="*/ 304800 w 2657475"/>
              <a:gd name="connsiteY43" fmla="*/ 4457700 h 4705350"/>
              <a:gd name="connsiteX44" fmla="*/ 247650 w 2657475"/>
              <a:gd name="connsiteY44" fmla="*/ 4391025 h 4705350"/>
              <a:gd name="connsiteX45" fmla="*/ 219075 w 2657475"/>
              <a:gd name="connsiteY45" fmla="*/ 4352925 h 4705350"/>
              <a:gd name="connsiteX46" fmla="*/ 209550 w 2657475"/>
              <a:gd name="connsiteY46" fmla="*/ 4314825 h 4705350"/>
              <a:gd name="connsiteX47" fmla="*/ 190500 w 2657475"/>
              <a:gd name="connsiteY47" fmla="*/ 4276725 h 4705350"/>
              <a:gd name="connsiteX48" fmla="*/ 180975 w 2657475"/>
              <a:gd name="connsiteY48" fmla="*/ 4248150 h 4705350"/>
              <a:gd name="connsiteX49" fmla="*/ 142875 w 2657475"/>
              <a:gd name="connsiteY49" fmla="*/ 4162425 h 4705350"/>
              <a:gd name="connsiteX50" fmla="*/ 133350 w 2657475"/>
              <a:gd name="connsiteY50" fmla="*/ 4124325 h 4705350"/>
              <a:gd name="connsiteX51" fmla="*/ 123825 w 2657475"/>
              <a:gd name="connsiteY51" fmla="*/ 4076700 h 4705350"/>
              <a:gd name="connsiteX52" fmla="*/ 114300 w 2657475"/>
              <a:gd name="connsiteY52" fmla="*/ 4048125 h 4705350"/>
              <a:gd name="connsiteX53" fmla="*/ 104775 w 2657475"/>
              <a:gd name="connsiteY53" fmla="*/ 3990975 h 4705350"/>
              <a:gd name="connsiteX54" fmla="*/ 85725 w 2657475"/>
              <a:gd name="connsiteY54" fmla="*/ 3962400 h 4705350"/>
              <a:gd name="connsiteX55" fmla="*/ 76200 w 2657475"/>
              <a:gd name="connsiteY55" fmla="*/ 3933825 h 4705350"/>
              <a:gd name="connsiteX56" fmla="*/ 38100 w 2657475"/>
              <a:gd name="connsiteY56" fmla="*/ 3876675 h 4705350"/>
              <a:gd name="connsiteX57" fmla="*/ 0 w 2657475"/>
              <a:gd name="connsiteY57" fmla="*/ 3705225 h 4705350"/>
              <a:gd name="connsiteX58" fmla="*/ 0 w 2657475"/>
              <a:gd name="connsiteY58" fmla="*/ 3600450 h 4705350"/>
              <a:gd name="connsiteX59" fmla="*/ 47625 w 2657475"/>
              <a:gd name="connsiteY59" fmla="*/ 2352675 h 4705350"/>
              <a:gd name="connsiteX60" fmla="*/ 47625 w 2657475"/>
              <a:gd name="connsiteY60" fmla="*/ 2324100 h 4705350"/>
              <a:gd name="connsiteX61" fmla="*/ 114300 w 2657475"/>
              <a:gd name="connsiteY61" fmla="*/ 2181225 h 4705350"/>
              <a:gd name="connsiteX62" fmla="*/ 123825 w 2657475"/>
              <a:gd name="connsiteY62" fmla="*/ 2152650 h 4705350"/>
              <a:gd name="connsiteX63" fmla="*/ 180975 w 2657475"/>
              <a:gd name="connsiteY63" fmla="*/ 2105025 h 4705350"/>
              <a:gd name="connsiteX64" fmla="*/ 209550 w 2657475"/>
              <a:gd name="connsiteY64" fmla="*/ 2095500 h 4705350"/>
              <a:gd name="connsiteX65" fmla="*/ 238125 w 2657475"/>
              <a:gd name="connsiteY65" fmla="*/ 2076450 h 4705350"/>
              <a:gd name="connsiteX66" fmla="*/ 314325 w 2657475"/>
              <a:gd name="connsiteY66" fmla="*/ 2066925 h 4705350"/>
              <a:gd name="connsiteX67" fmla="*/ 381000 w 2657475"/>
              <a:gd name="connsiteY67" fmla="*/ 2047875 h 4705350"/>
              <a:gd name="connsiteX68" fmla="*/ 438150 w 2657475"/>
              <a:gd name="connsiteY68" fmla="*/ 2038350 h 4705350"/>
              <a:gd name="connsiteX69" fmla="*/ 495300 w 2657475"/>
              <a:gd name="connsiteY69" fmla="*/ 2009775 h 4705350"/>
              <a:gd name="connsiteX70" fmla="*/ 695325 w 2657475"/>
              <a:gd name="connsiteY70" fmla="*/ 1990725 h 4705350"/>
              <a:gd name="connsiteX71" fmla="*/ 809625 w 2657475"/>
              <a:gd name="connsiteY71" fmla="*/ 1971675 h 4705350"/>
              <a:gd name="connsiteX72" fmla="*/ 885825 w 2657475"/>
              <a:gd name="connsiteY72" fmla="*/ 1885950 h 4705350"/>
              <a:gd name="connsiteX73" fmla="*/ 795990 w 2657475"/>
              <a:gd name="connsiteY73" fmla="*/ 1819275 h 4705350"/>
              <a:gd name="connsiteX74" fmla="*/ 923925 w 2657475"/>
              <a:gd name="connsiteY74" fmla="*/ 19050 h 4705350"/>
              <a:gd name="connsiteX0" fmla="*/ 923925 w 2657475"/>
              <a:gd name="connsiteY0" fmla="*/ 19050 h 4705350"/>
              <a:gd name="connsiteX1" fmla="*/ 923925 w 2657475"/>
              <a:gd name="connsiteY1" fmla="*/ 19050 h 4705350"/>
              <a:gd name="connsiteX2" fmla="*/ 1009650 w 2657475"/>
              <a:gd name="connsiteY2" fmla="*/ 9525 h 4705350"/>
              <a:gd name="connsiteX3" fmla="*/ 1047750 w 2657475"/>
              <a:gd name="connsiteY3" fmla="*/ 0 h 4705350"/>
              <a:gd name="connsiteX4" fmla="*/ 1104900 w 2657475"/>
              <a:gd name="connsiteY4" fmla="*/ 9525 h 4705350"/>
              <a:gd name="connsiteX5" fmla="*/ 1133475 w 2657475"/>
              <a:gd name="connsiteY5" fmla="*/ 28575 h 4705350"/>
              <a:gd name="connsiteX6" fmla="*/ 1171575 w 2657475"/>
              <a:gd name="connsiteY6" fmla="*/ 123825 h 4705350"/>
              <a:gd name="connsiteX7" fmla="*/ 1190625 w 2657475"/>
              <a:gd name="connsiteY7" fmla="*/ 1666875 h 4705350"/>
              <a:gd name="connsiteX8" fmla="*/ 1247775 w 2657475"/>
              <a:gd name="connsiteY8" fmla="*/ 1743075 h 4705350"/>
              <a:gd name="connsiteX9" fmla="*/ 1352550 w 2657475"/>
              <a:gd name="connsiteY9" fmla="*/ 1752600 h 4705350"/>
              <a:gd name="connsiteX10" fmla="*/ 1419225 w 2657475"/>
              <a:gd name="connsiteY10" fmla="*/ 1762125 h 4705350"/>
              <a:gd name="connsiteX11" fmla="*/ 2133600 w 2657475"/>
              <a:gd name="connsiteY11" fmla="*/ 1905000 h 4705350"/>
              <a:gd name="connsiteX12" fmla="*/ 2219325 w 2657475"/>
              <a:gd name="connsiteY12" fmla="*/ 1924050 h 4705350"/>
              <a:gd name="connsiteX13" fmla="*/ 2276475 w 2657475"/>
              <a:gd name="connsiteY13" fmla="*/ 1943100 h 4705350"/>
              <a:gd name="connsiteX14" fmla="*/ 2305050 w 2657475"/>
              <a:gd name="connsiteY14" fmla="*/ 1952625 h 4705350"/>
              <a:gd name="connsiteX15" fmla="*/ 2390775 w 2657475"/>
              <a:gd name="connsiteY15" fmla="*/ 1971675 h 4705350"/>
              <a:gd name="connsiteX16" fmla="*/ 2400300 w 2657475"/>
              <a:gd name="connsiteY16" fmla="*/ 2000250 h 4705350"/>
              <a:gd name="connsiteX17" fmla="*/ 2457450 w 2657475"/>
              <a:gd name="connsiteY17" fmla="*/ 2019300 h 4705350"/>
              <a:gd name="connsiteX18" fmla="*/ 2486025 w 2657475"/>
              <a:gd name="connsiteY18" fmla="*/ 2038350 h 4705350"/>
              <a:gd name="connsiteX19" fmla="*/ 2514600 w 2657475"/>
              <a:gd name="connsiteY19" fmla="*/ 2095500 h 4705350"/>
              <a:gd name="connsiteX20" fmla="*/ 2543175 w 2657475"/>
              <a:gd name="connsiteY20" fmla="*/ 2152650 h 4705350"/>
              <a:gd name="connsiteX21" fmla="*/ 2571750 w 2657475"/>
              <a:gd name="connsiteY21" fmla="*/ 2162175 h 4705350"/>
              <a:gd name="connsiteX22" fmla="*/ 2590800 w 2657475"/>
              <a:gd name="connsiteY22" fmla="*/ 2171700 h 4705350"/>
              <a:gd name="connsiteX23" fmla="*/ 2638425 w 2657475"/>
              <a:gd name="connsiteY23" fmla="*/ 2933700 h 4705350"/>
              <a:gd name="connsiteX24" fmla="*/ 2657475 w 2657475"/>
              <a:gd name="connsiteY24" fmla="*/ 3238500 h 4705350"/>
              <a:gd name="connsiteX25" fmla="*/ 2657475 w 2657475"/>
              <a:gd name="connsiteY25" fmla="*/ 3314700 h 4705350"/>
              <a:gd name="connsiteX26" fmla="*/ 2647950 w 2657475"/>
              <a:gd name="connsiteY26" fmla="*/ 3448050 h 4705350"/>
              <a:gd name="connsiteX27" fmla="*/ 2638425 w 2657475"/>
              <a:gd name="connsiteY27" fmla="*/ 3495675 h 4705350"/>
              <a:gd name="connsiteX28" fmla="*/ 2619375 w 2657475"/>
              <a:gd name="connsiteY28" fmla="*/ 3562350 h 4705350"/>
              <a:gd name="connsiteX29" fmla="*/ 2609850 w 2657475"/>
              <a:gd name="connsiteY29" fmla="*/ 3686175 h 4705350"/>
              <a:gd name="connsiteX30" fmla="*/ 2543175 w 2657475"/>
              <a:gd name="connsiteY30" fmla="*/ 4391025 h 4705350"/>
              <a:gd name="connsiteX31" fmla="*/ 2543175 w 2657475"/>
              <a:gd name="connsiteY31" fmla="*/ 4391025 h 4705350"/>
              <a:gd name="connsiteX32" fmla="*/ 2514600 w 2657475"/>
              <a:gd name="connsiteY32" fmla="*/ 4467225 h 4705350"/>
              <a:gd name="connsiteX33" fmla="*/ 2495550 w 2657475"/>
              <a:gd name="connsiteY33" fmla="*/ 4495800 h 4705350"/>
              <a:gd name="connsiteX34" fmla="*/ 2466975 w 2657475"/>
              <a:gd name="connsiteY34" fmla="*/ 4552950 h 4705350"/>
              <a:gd name="connsiteX35" fmla="*/ 2438400 w 2657475"/>
              <a:gd name="connsiteY35" fmla="*/ 4572000 h 4705350"/>
              <a:gd name="connsiteX36" fmla="*/ 2400300 w 2657475"/>
              <a:gd name="connsiteY36" fmla="*/ 4581525 h 4705350"/>
              <a:gd name="connsiteX37" fmla="*/ 1733550 w 2657475"/>
              <a:gd name="connsiteY37" fmla="*/ 4705350 h 4705350"/>
              <a:gd name="connsiteX38" fmla="*/ 1247775 w 2657475"/>
              <a:gd name="connsiteY38" fmla="*/ 4686300 h 4705350"/>
              <a:gd name="connsiteX39" fmla="*/ 1200150 w 2657475"/>
              <a:gd name="connsiteY39" fmla="*/ 4676775 h 4705350"/>
              <a:gd name="connsiteX40" fmla="*/ 1133475 w 2657475"/>
              <a:gd name="connsiteY40" fmla="*/ 4648200 h 4705350"/>
              <a:gd name="connsiteX41" fmla="*/ 838200 w 2657475"/>
              <a:gd name="connsiteY41" fmla="*/ 4638675 h 4705350"/>
              <a:gd name="connsiteX42" fmla="*/ 304800 w 2657475"/>
              <a:gd name="connsiteY42" fmla="*/ 4476750 h 4705350"/>
              <a:gd name="connsiteX43" fmla="*/ 304800 w 2657475"/>
              <a:gd name="connsiteY43" fmla="*/ 4457700 h 4705350"/>
              <a:gd name="connsiteX44" fmla="*/ 247650 w 2657475"/>
              <a:gd name="connsiteY44" fmla="*/ 4391025 h 4705350"/>
              <a:gd name="connsiteX45" fmla="*/ 219075 w 2657475"/>
              <a:gd name="connsiteY45" fmla="*/ 4352925 h 4705350"/>
              <a:gd name="connsiteX46" fmla="*/ 209550 w 2657475"/>
              <a:gd name="connsiteY46" fmla="*/ 4314825 h 4705350"/>
              <a:gd name="connsiteX47" fmla="*/ 190500 w 2657475"/>
              <a:gd name="connsiteY47" fmla="*/ 4276725 h 4705350"/>
              <a:gd name="connsiteX48" fmla="*/ 180975 w 2657475"/>
              <a:gd name="connsiteY48" fmla="*/ 4248150 h 4705350"/>
              <a:gd name="connsiteX49" fmla="*/ 142875 w 2657475"/>
              <a:gd name="connsiteY49" fmla="*/ 4162425 h 4705350"/>
              <a:gd name="connsiteX50" fmla="*/ 133350 w 2657475"/>
              <a:gd name="connsiteY50" fmla="*/ 4124325 h 4705350"/>
              <a:gd name="connsiteX51" fmla="*/ 123825 w 2657475"/>
              <a:gd name="connsiteY51" fmla="*/ 4076700 h 4705350"/>
              <a:gd name="connsiteX52" fmla="*/ 114300 w 2657475"/>
              <a:gd name="connsiteY52" fmla="*/ 4048125 h 4705350"/>
              <a:gd name="connsiteX53" fmla="*/ 104775 w 2657475"/>
              <a:gd name="connsiteY53" fmla="*/ 3990975 h 4705350"/>
              <a:gd name="connsiteX54" fmla="*/ 85725 w 2657475"/>
              <a:gd name="connsiteY54" fmla="*/ 3962400 h 4705350"/>
              <a:gd name="connsiteX55" fmla="*/ 76200 w 2657475"/>
              <a:gd name="connsiteY55" fmla="*/ 3933825 h 4705350"/>
              <a:gd name="connsiteX56" fmla="*/ 38100 w 2657475"/>
              <a:gd name="connsiteY56" fmla="*/ 3876675 h 4705350"/>
              <a:gd name="connsiteX57" fmla="*/ 0 w 2657475"/>
              <a:gd name="connsiteY57" fmla="*/ 3705225 h 4705350"/>
              <a:gd name="connsiteX58" fmla="*/ 0 w 2657475"/>
              <a:gd name="connsiteY58" fmla="*/ 3600450 h 4705350"/>
              <a:gd name="connsiteX59" fmla="*/ 47625 w 2657475"/>
              <a:gd name="connsiteY59" fmla="*/ 2352675 h 4705350"/>
              <a:gd name="connsiteX60" fmla="*/ 47625 w 2657475"/>
              <a:gd name="connsiteY60" fmla="*/ 2324100 h 4705350"/>
              <a:gd name="connsiteX61" fmla="*/ 114300 w 2657475"/>
              <a:gd name="connsiteY61" fmla="*/ 2181225 h 4705350"/>
              <a:gd name="connsiteX62" fmla="*/ 123825 w 2657475"/>
              <a:gd name="connsiteY62" fmla="*/ 2152650 h 4705350"/>
              <a:gd name="connsiteX63" fmla="*/ 180975 w 2657475"/>
              <a:gd name="connsiteY63" fmla="*/ 2105025 h 4705350"/>
              <a:gd name="connsiteX64" fmla="*/ 209550 w 2657475"/>
              <a:gd name="connsiteY64" fmla="*/ 2095500 h 4705350"/>
              <a:gd name="connsiteX65" fmla="*/ 238125 w 2657475"/>
              <a:gd name="connsiteY65" fmla="*/ 2076450 h 4705350"/>
              <a:gd name="connsiteX66" fmla="*/ 314325 w 2657475"/>
              <a:gd name="connsiteY66" fmla="*/ 2066925 h 4705350"/>
              <a:gd name="connsiteX67" fmla="*/ 381000 w 2657475"/>
              <a:gd name="connsiteY67" fmla="*/ 2047875 h 4705350"/>
              <a:gd name="connsiteX68" fmla="*/ 438150 w 2657475"/>
              <a:gd name="connsiteY68" fmla="*/ 2038350 h 4705350"/>
              <a:gd name="connsiteX69" fmla="*/ 495300 w 2657475"/>
              <a:gd name="connsiteY69" fmla="*/ 2009775 h 4705350"/>
              <a:gd name="connsiteX70" fmla="*/ 695325 w 2657475"/>
              <a:gd name="connsiteY70" fmla="*/ 1990725 h 4705350"/>
              <a:gd name="connsiteX71" fmla="*/ 809625 w 2657475"/>
              <a:gd name="connsiteY71" fmla="*/ 1971675 h 4705350"/>
              <a:gd name="connsiteX72" fmla="*/ 804161 w 2657475"/>
              <a:gd name="connsiteY72" fmla="*/ 1885950 h 4705350"/>
              <a:gd name="connsiteX73" fmla="*/ 795990 w 2657475"/>
              <a:gd name="connsiteY73" fmla="*/ 1819275 h 4705350"/>
              <a:gd name="connsiteX74" fmla="*/ 923925 w 2657475"/>
              <a:gd name="connsiteY74" fmla="*/ 19050 h 4705350"/>
              <a:gd name="connsiteX0" fmla="*/ 923925 w 2657475"/>
              <a:gd name="connsiteY0" fmla="*/ 19050 h 4705350"/>
              <a:gd name="connsiteX1" fmla="*/ 923925 w 2657475"/>
              <a:gd name="connsiteY1" fmla="*/ 19050 h 4705350"/>
              <a:gd name="connsiteX2" fmla="*/ 1009650 w 2657475"/>
              <a:gd name="connsiteY2" fmla="*/ 9525 h 4705350"/>
              <a:gd name="connsiteX3" fmla="*/ 1047750 w 2657475"/>
              <a:gd name="connsiteY3" fmla="*/ 0 h 4705350"/>
              <a:gd name="connsiteX4" fmla="*/ 1104900 w 2657475"/>
              <a:gd name="connsiteY4" fmla="*/ 9525 h 4705350"/>
              <a:gd name="connsiteX5" fmla="*/ 1133475 w 2657475"/>
              <a:gd name="connsiteY5" fmla="*/ 28575 h 4705350"/>
              <a:gd name="connsiteX6" fmla="*/ 1171575 w 2657475"/>
              <a:gd name="connsiteY6" fmla="*/ 123825 h 4705350"/>
              <a:gd name="connsiteX7" fmla="*/ 1190625 w 2657475"/>
              <a:gd name="connsiteY7" fmla="*/ 1666875 h 4705350"/>
              <a:gd name="connsiteX8" fmla="*/ 1247775 w 2657475"/>
              <a:gd name="connsiteY8" fmla="*/ 1743075 h 4705350"/>
              <a:gd name="connsiteX9" fmla="*/ 1352550 w 2657475"/>
              <a:gd name="connsiteY9" fmla="*/ 1752600 h 4705350"/>
              <a:gd name="connsiteX10" fmla="*/ 1419225 w 2657475"/>
              <a:gd name="connsiteY10" fmla="*/ 1762125 h 4705350"/>
              <a:gd name="connsiteX11" fmla="*/ 2133600 w 2657475"/>
              <a:gd name="connsiteY11" fmla="*/ 1905000 h 4705350"/>
              <a:gd name="connsiteX12" fmla="*/ 2219325 w 2657475"/>
              <a:gd name="connsiteY12" fmla="*/ 1924050 h 4705350"/>
              <a:gd name="connsiteX13" fmla="*/ 2276475 w 2657475"/>
              <a:gd name="connsiteY13" fmla="*/ 1943100 h 4705350"/>
              <a:gd name="connsiteX14" fmla="*/ 2305050 w 2657475"/>
              <a:gd name="connsiteY14" fmla="*/ 1952625 h 4705350"/>
              <a:gd name="connsiteX15" fmla="*/ 2390775 w 2657475"/>
              <a:gd name="connsiteY15" fmla="*/ 1971675 h 4705350"/>
              <a:gd name="connsiteX16" fmla="*/ 2400300 w 2657475"/>
              <a:gd name="connsiteY16" fmla="*/ 2000250 h 4705350"/>
              <a:gd name="connsiteX17" fmla="*/ 2457450 w 2657475"/>
              <a:gd name="connsiteY17" fmla="*/ 2019300 h 4705350"/>
              <a:gd name="connsiteX18" fmla="*/ 2486025 w 2657475"/>
              <a:gd name="connsiteY18" fmla="*/ 2038350 h 4705350"/>
              <a:gd name="connsiteX19" fmla="*/ 2514600 w 2657475"/>
              <a:gd name="connsiteY19" fmla="*/ 2095500 h 4705350"/>
              <a:gd name="connsiteX20" fmla="*/ 2543175 w 2657475"/>
              <a:gd name="connsiteY20" fmla="*/ 2152650 h 4705350"/>
              <a:gd name="connsiteX21" fmla="*/ 2571750 w 2657475"/>
              <a:gd name="connsiteY21" fmla="*/ 2162175 h 4705350"/>
              <a:gd name="connsiteX22" fmla="*/ 2590800 w 2657475"/>
              <a:gd name="connsiteY22" fmla="*/ 2171700 h 4705350"/>
              <a:gd name="connsiteX23" fmla="*/ 2638425 w 2657475"/>
              <a:gd name="connsiteY23" fmla="*/ 2933700 h 4705350"/>
              <a:gd name="connsiteX24" fmla="*/ 2657475 w 2657475"/>
              <a:gd name="connsiteY24" fmla="*/ 3238500 h 4705350"/>
              <a:gd name="connsiteX25" fmla="*/ 2657475 w 2657475"/>
              <a:gd name="connsiteY25" fmla="*/ 3314700 h 4705350"/>
              <a:gd name="connsiteX26" fmla="*/ 2647950 w 2657475"/>
              <a:gd name="connsiteY26" fmla="*/ 3448050 h 4705350"/>
              <a:gd name="connsiteX27" fmla="*/ 2638425 w 2657475"/>
              <a:gd name="connsiteY27" fmla="*/ 3495675 h 4705350"/>
              <a:gd name="connsiteX28" fmla="*/ 2619375 w 2657475"/>
              <a:gd name="connsiteY28" fmla="*/ 3562350 h 4705350"/>
              <a:gd name="connsiteX29" fmla="*/ 2609850 w 2657475"/>
              <a:gd name="connsiteY29" fmla="*/ 3686175 h 4705350"/>
              <a:gd name="connsiteX30" fmla="*/ 2543175 w 2657475"/>
              <a:gd name="connsiteY30" fmla="*/ 4391025 h 4705350"/>
              <a:gd name="connsiteX31" fmla="*/ 2543175 w 2657475"/>
              <a:gd name="connsiteY31" fmla="*/ 4391025 h 4705350"/>
              <a:gd name="connsiteX32" fmla="*/ 2514600 w 2657475"/>
              <a:gd name="connsiteY32" fmla="*/ 4467225 h 4705350"/>
              <a:gd name="connsiteX33" fmla="*/ 2495550 w 2657475"/>
              <a:gd name="connsiteY33" fmla="*/ 4495800 h 4705350"/>
              <a:gd name="connsiteX34" fmla="*/ 2466975 w 2657475"/>
              <a:gd name="connsiteY34" fmla="*/ 4552950 h 4705350"/>
              <a:gd name="connsiteX35" fmla="*/ 2438400 w 2657475"/>
              <a:gd name="connsiteY35" fmla="*/ 4572000 h 4705350"/>
              <a:gd name="connsiteX36" fmla="*/ 2400300 w 2657475"/>
              <a:gd name="connsiteY36" fmla="*/ 4581525 h 4705350"/>
              <a:gd name="connsiteX37" fmla="*/ 1733550 w 2657475"/>
              <a:gd name="connsiteY37" fmla="*/ 4705350 h 4705350"/>
              <a:gd name="connsiteX38" fmla="*/ 1247775 w 2657475"/>
              <a:gd name="connsiteY38" fmla="*/ 4686300 h 4705350"/>
              <a:gd name="connsiteX39" fmla="*/ 1200150 w 2657475"/>
              <a:gd name="connsiteY39" fmla="*/ 4676775 h 4705350"/>
              <a:gd name="connsiteX40" fmla="*/ 1133475 w 2657475"/>
              <a:gd name="connsiteY40" fmla="*/ 4648200 h 4705350"/>
              <a:gd name="connsiteX41" fmla="*/ 838200 w 2657475"/>
              <a:gd name="connsiteY41" fmla="*/ 4638675 h 4705350"/>
              <a:gd name="connsiteX42" fmla="*/ 304800 w 2657475"/>
              <a:gd name="connsiteY42" fmla="*/ 4476750 h 4705350"/>
              <a:gd name="connsiteX43" fmla="*/ 304800 w 2657475"/>
              <a:gd name="connsiteY43" fmla="*/ 4457700 h 4705350"/>
              <a:gd name="connsiteX44" fmla="*/ 247650 w 2657475"/>
              <a:gd name="connsiteY44" fmla="*/ 4391025 h 4705350"/>
              <a:gd name="connsiteX45" fmla="*/ 219075 w 2657475"/>
              <a:gd name="connsiteY45" fmla="*/ 4352925 h 4705350"/>
              <a:gd name="connsiteX46" fmla="*/ 209550 w 2657475"/>
              <a:gd name="connsiteY46" fmla="*/ 4314825 h 4705350"/>
              <a:gd name="connsiteX47" fmla="*/ 190500 w 2657475"/>
              <a:gd name="connsiteY47" fmla="*/ 4276725 h 4705350"/>
              <a:gd name="connsiteX48" fmla="*/ 180975 w 2657475"/>
              <a:gd name="connsiteY48" fmla="*/ 4248150 h 4705350"/>
              <a:gd name="connsiteX49" fmla="*/ 142875 w 2657475"/>
              <a:gd name="connsiteY49" fmla="*/ 4162425 h 4705350"/>
              <a:gd name="connsiteX50" fmla="*/ 133350 w 2657475"/>
              <a:gd name="connsiteY50" fmla="*/ 4124325 h 4705350"/>
              <a:gd name="connsiteX51" fmla="*/ 123825 w 2657475"/>
              <a:gd name="connsiteY51" fmla="*/ 4076700 h 4705350"/>
              <a:gd name="connsiteX52" fmla="*/ 114300 w 2657475"/>
              <a:gd name="connsiteY52" fmla="*/ 4048125 h 4705350"/>
              <a:gd name="connsiteX53" fmla="*/ 104775 w 2657475"/>
              <a:gd name="connsiteY53" fmla="*/ 3990975 h 4705350"/>
              <a:gd name="connsiteX54" fmla="*/ 85725 w 2657475"/>
              <a:gd name="connsiteY54" fmla="*/ 3962400 h 4705350"/>
              <a:gd name="connsiteX55" fmla="*/ 76200 w 2657475"/>
              <a:gd name="connsiteY55" fmla="*/ 3933825 h 4705350"/>
              <a:gd name="connsiteX56" fmla="*/ 38100 w 2657475"/>
              <a:gd name="connsiteY56" fmla="*/ 3876675 h 4705350"/>
              <a:gd name="connsiteX57" fmla="*/ 0 w 2657475"/>
              <a:gd name="connsiteY57" fmla="*/ 3705225 h 4705350"/>
              <a:gd name="connsiteX58" fmla="*/ 0 w 2657475"/>
              <a:gd name="connsiteY58" fmla="*/ 3600450 h 4705350"/>
              <a:gd name="connsiteX59" fmla="*/ 47625 w 2657475"/>
              <a:gd name="connsiteY59" fmla="*/ 2352675 h 4705350"/>
              <a:gd name="connsiteX60" fmla="*/ 47625 w 2657475"/>
              <a:gd name="connsiteY60" fmla="*/ 2324100 h 4705350"/>
              <a:gd name="connsiteX61" fmla="*/ 114300 w 2657475"/>
              <a:gd name="connsiteY61" fmla="*/ 2181225 h 4705350"/>
              <a:gd name="connsiteX62" fmla="*/ 123825 w 2657475"/>
              <a:gd name="connsiteY62" fmla="*/ 2152650 h 4705350"/>
              <a:gd name="connsiteX63" fmla="*/ 180975 w 2657475"/>
              <a:gd name="connsiteY63" fmla="*/ 2105025 h 4705350"/>
              <a:gd name="connsiteX64" fmla="*/ 209550 w 2657475"/>
              <a:gd name="connsiteY64" fmla="*/ 2095500 h 4705350"/>
              <a:gd name="connsiteX65" fmla="*/ 238125 w 2657475"/>
              <a:gd name="connsiteY65" fmla="*/ 2076450 h 4705350"/>
              <a:gd name="connsiteX66" fmla="*/ 314325 w 2657475"/>
              <a:gd name="connsiteY66" fmla="*/ 2066925 h 4705350"/>
              <a:gd name="connsiteX67" fmla="*/ 381000 w 2657475"/>
              <a:gd name="connsiteY67" fmla="*/ 2047875 h 4705350"/>
              <a:gd name="connsiteX68" fmla="*/ 438150 w 2657475"/>
              <a:gd name="connsiteY68" fmla="*/ 2038350 h 4705350"/>
              <a:gd name="connsiteX69" fmla="*/ 495300 w 2657475"/>
              <a:gd name="connsiteY69" fmla="*/ 2009775 h 4705350"/>
              <a:gd name="connsiteX70" fmla="*/ 695325 w 2657475"/>
              <a:gd name="connsiteY70" fmla="*/ 1990725 h 4705350"/>
              <a:gd name="connsiteX71" fmla="*/ 755183 w 2657475"/>
              <a:gd name="connsiteY71" fmla="*/ 1920875 h 4705350"/>
              <a:gd name="connsiteX72" fmla="*/ 804161 w 2657475"/>
              <a:gd name="connsiteY72" fmla="*/ 1885950 h 4705350"/>
              <a:gd name="connsiteX73" fmla="*/ 795990 w 2657475"/>
              <a:gd name="connsiteY73" fmla="*/ 1819275 h 4705350"/>
              <a:gd name="connsiteX74" fmla="*/ 923925 w 2657475"/>
              <a:gd name="connsiteY74" fmla="*/ 19050 h 4705350"/>
              <a:gd name="connsiteX0" fmla="*/ 787818 w 2657475"/>
              <a:gd name="connsiteY0" fmla="*/ 31750 h 4705350"/>
              <a:gd name="connsiteX1" fmla="*/ 923925 w 2657475"/>
              <a:gd name="connsiteY1" fmla="*/ 19050 h 4705350"/>
              <a:gd name="connsiteX2" fmla="*/ 1009650 w 2657475"/>
              <a:gd name="connsiteY2" fmla="*/ 9525 h 4705350"/>
              <a:gd name="connsiteX3" fmla="*/ 1047750 w 2657475"/>
              <a:gd name="connsiteY3" fmla="*/ 0 h 4705350"/>
              <a:gd name="connsiteX4" fmla="*/ 1104900 w 2657475"/>
              <a:gd name="connsiteY4" fmla="*/ 9525 h 4705350"/>
              <a:gd name="connsiteX5" fmla="*/ 1133475 w 2657475"/>
              <a:gd name="connsiteY5" fmla="*/ 28575 h 4705350"/>
              <a:gd name="connsiteX6" fmla="*/ 1171575 w 2657475"/>
              <a:gd name="connsiteY6" fmla="*/ 123825 h 4705350"/>
              <a:gd name="connsiteX7" fmla="*/ 1190625 w 2657475"/>
              <a:gd name="connsiteY7" fmla="*/ 1666875 h 4705350"/>
              <a:gd name="connsiteX8" fmla="*/ 1247775 w 2657475"/>
              <a:gd name="connsiteY8" fmla="*/ 1743075 h 4705350"/>
              <a:gd name="connsiteX9" fmla="*/ 1352550 w 2657475"/>
              <a:gd name="connsiteY9" fmla="*/ 1752600 h 4705350"/>
              <a:gd name="connsiteX10" fmla="*/ 1419225 w 2657475"/>
              <a:gd name="connsiteY10" fmla="*/ 1762125 h 4705350"/>
              <a:gd name="connsiteX11" fmla="*/ 2133600 w 2657475"/>
              <a:gd name="connsiteY11" fmla="*/ 1905000 h 4705350"/>
              <a:gd name="connsiteX12" fmla="*/ 2219325 w 2657475"/>
              <a:gd name="connsiteY12" fmla="*/ 1924050 h 4705350"/>
              <a:gd name="connsiteX13" fmla="*/ 2276475 w 2657475"/>
              <a:gd name="connsiteY13" fmla="*/ 1943100 h 4705350"/>
              <a:gd name="connsiteX14" fmla="*/ 2305050 w 2657475"/>
              <a:gd name="connsiteY14" fmla="*/ 1952625 h 4705350"/>
              <a:gd name="connsiteX15" fmla="*/ 2390775 w 2657475"/>
              <a:gd name="connsiteY15" fmla="*/ 1971675 h 4705350"/>
              <a:gd name="connsiteX16" fmla="*/ 2400300 w 2657475"/>
              <a:gd name="connsiteY16" fmla="*/ 2000250 h 4705350"/>
              <a:gd name="connsiteX17" fmla="*/ 2457450 w 2657475"/>
              <a:gd name="connsiteY17" fmla="*/ 2019300 h 4705350"/>
              <a:gd name="connsiteX18" fmla="*/ 2486025 w 2657475"/>
              <a:gd name="connsiteY18" fmla="*/ 2038350 h 4705350"/>
              <a:gd name="connsiteX19" fmla="*/ 2514600 w 2657475"/>
              <a:gd name="connsiteY19" fmla="*/ 2095500 h 4705350"/>
              <a:gd name="connsiteX20" fmla="*/ 2543175 w 2657475"/>
              <a:gd name="connsiteY20" fmla="*/ 2152650 h 4705350"/>
              <a:gd name="connsiteX21" fmla="*/ 2571750 w 2657475"/>
              <a:gd name="connsiteY21" fmla="*/ 2162175 h 4705350"/>
              <a:gd name="connsiteX22" fmla="*/ 2590800 w 2657475"/>
              <a:gd name="connsiteY22" fmla="*/ 2171700 h 4705350"/>
              <a:gd name="connsiteX23" fmla="*/ 2638425 w 2657475"/>
              <a:gd name="connsiteY23" fmla="*/ 2933700 h 4705350"/>
              <a:gd name="connsiteX24" fmla="*/ 2657475 w 2657475"/>
              <a:gd name="connsiteY24" fmla="*/ 3238500 h 4705350"/>
              <a:gd name="connsiteX25" fmla="*/ 2657475 w 2657475"/>
              <a:gd name="connsiteY25" fmla="*/ 3314700 h 4705350"/>
              <a:gd name="connsiteX26" fmla="*/ 2647950 w 2657475"/>
              <a:gd name="connsiteY26" fmla="*/ 3448050 h 4705350"/>
              <a:gd name="connsiteX27" fmla="*/ 2638425 w 2657475"/>
              <a:gd name="connsiteY27" fmla="*/ 3495675 h 4705350"/>
              <a:gd name="connsiteX28" fmla="*/ 2619375 w 2657475"/>
              <a:gd name="connsiteY28" fmla="*/ 3562350 h 4705350"/>
              <a:gd name="connsiteX29" fmla="*/ 2609850 w 2657475"/>
              <a:gd name="connsiteY29" fmla="*/ 3686175 h 4705350"/>
              <a:gd name="connsiteX30" fmla="*/ 2543175 w 2657475"/>
              <a:gd name="connsiteY30" fmla="*/ 4391025 h 4705350"/>
              <a:gd name="connsiteX31" fmla="*/ 2543175 w 2657475"/>
              <a:gd name="connsiteY31" fmla="*/ 4391025 h 4705350"/>
              <a:gd name="connsiteX32" fmla="*/ 2514600 w 2657475"/>
              <a:gd name="connsiteY32" fmla="*/ 4467225 h 4705350"/>
              <a:gd name="connsiteX33" fmla="*/ 2495550 w 2657475"/>
              <a:gd name="connsiteY33" fmla="*/ 4495800 h 4705350"/>
              <a:gd name="connsiteX34" fmla="*/ 2466975 w 2657475"/>
              <a:gd name="connsiteY34" fmla="*/ 4552950 h 4705350"/>
              <a:gd name="connsiteX35" fmla="*/ 2438400 w 2657475"/>
              <a:gd name="connsiteY35" fmla="*/ 4572000 h 4705350"/>
              <a:gd name="connsiteX36" fmla="*/ 2400300 w 2657475"/>
              <a:gd name="connsiteY36" fmla="*/ 4581525 h 4705350"/>
              <a:gd name="connsiteX37" fmla="*/ 1733550 w 2657475"/>
              <a:gd name="connsiteY37" fmla="*/ 4705350 h 4705350"/>
              <a:gd name="connsiteX38" fmla="*/ 1247775 w 2657475"/>
              <a:gd name="connsiteY38" fmla="*/ 4686300 h 4705350"/>
              <a:gd name="connsiteX39" fmla="*/ 1200150 w 2657475"/>
              <a:gd name="connsiteY39" fmla="*/ 4676775 h 4705350"/>
              <a:gd name="connsiteX40" fmla="*/ 1133475 w 2657475"/>
              <a:gd name="connsiteY40" fmla="*/ 4648200 h 4705350"/>
              <a:gd name="connsiteX41" fmla="*/ 838200 w 2657475"/>
              <a:gd name="connsiteY41" fmla="*/ 4638675 h 4705350"/>
              <a:gd name="connsiteX42" fmla="*/ 304800 w 2657475"/>
              <a:gd name="connsiteY42" fmla="*/ 4476750 h 4705350"/>
              <a:gd name="connsiteX43" fmla="*/ 304800 w 2657475"/>
              <a:gd name="connsiteY43" fmla="*/ 4457700 h 4705350"/>
              <a:gd name="connsiteX44" fmla="*/ 247650 w 2657475"/>
              <a:gd name="connsiteY44" fmla="*/ 4391025 h 4705350"/>
              <a:gd name="connsiteX45" fmla="*/ 219075 w 2657475"/>
              <a:gd name="connsiteY45" fmla="*/ 4352925 h 4705350"/>
              <a:gd name="connsiteX46" fmla="*/ 209550 w 2657475"/>
              <a:gd name="connsiteY46" fmla="*/ 4314825 h 4705350"/>
              <a:gd name="connsiteX47" fmla="*/ 190500 w 2657475"/>
              <a:gd name="connsiteY47" fmla="*/ 4276725 h 4705350"/>
              <a:gd name="connsiteX48" fmla="*/ 180975 w 2657475"/>
              <a:gd name="connsiteY48" fmla="*/ 4248150 h 4705350"/>
              <a:gd name="connsiteX49" fmla="*/ 142875 w 2657475"/>
              <a:gd name="connsiteY49" fmla="*/ 4162425 h 4705350"/>
              <a:gd name="connsiteX50" fmla="*/ 133350 w 2657475"/>
              <a:gd name="connsiteY50" fmla="*/ 4124325 h 4705350"/>
              <a:gd name="connsiteX51" fmla="*/ 123825 w 2657475"/>
              <a:gd name="connsiteY51" fmla="*/ 4076700 h 4705350"/>
              <a:gd name="connsiteX52" fmla="*/ 114300 w 2657475"/>
              <a:gd name="connsiteY52" fmla="*/ 4048125 h 4705350"/>
              <a:gd name="connsiteX53" fmla="*/ 104775 w 2657475"/>
              <a:gd name="connsiteY53" fmla="*/ 3990975 h 4705350"/>
              <a:gd name="connsiteX54" fmla="*/ 85725 w 2657475"/>
              <a:gd name="connsiteY54" fmla="*/ 3962400 h 4705350"/>
              <a:gd name="connsiteX55" fmla="*/ 76200 w 2657475"/>
              <a:gd name="connsiteY55" fmla="*/ 3933825 h 4705350"/>
              <a:gd name="connsiteX56" fmla="*/ 38100 w 2657475"/>
              <a:gd name="connsiteY56" fmla="*/ 3876675 h 4705350"/>
              <a:gd name="connsiteX57" fmla="*/ 0 w 2657475"/>
              <a:gd name="connsiteY57" fmla="*/ 3705225 h 4705350"/>
              <a:gd name="connsiteX58" fmla="*/ 0 w 2657475"/>
              <a:gd name="connsiteY58" fmla="*/ 3600450 h 4705350"/>
              <a:gd name="connsiteX59" fmla="*/ 47625 w 2657475"/>
              <a:gd name="connsiteY59" fmla="*/ 2352675 h 4705350"/>
              <a:gd name="connsiteX60" fmla="*/ 47625 w 2657475"/>
              <a:gd name="connsiteY60" fmla="*/ 2324100 h 4705350"/>
              <a:gd name="connsiteX61" fmla="*/ 114300 w 2657475"/>
              <a:gd name="connsiteY61" fmla="*/ 2181225 h 4705350"/>
              <a:gd name="connsiteX62" fmla="*/ 123825 w 2657475"/>
              <a:gd name="connsiteY62" fmla="*/ 2152650 h 4705350"/>
              <a:gd name="connsiteX63" fmla="*/ 180975 w 2657475"/>
              <a:gd name="connsiteY63" fmla="*/ 2105025 h 4705350"/>
              <a:gd name="connsiteX64" fmla="*/ 209550 w 2657475"/>
              <a:gd name="connsiteY64" fmla="*/ 2095500 h 4705350"/>
              <a:gd name="connsiteX65" fmla="*/ 238125 w 2657475"/>
              <a:gd name="connsiteY65" fmla="*/ 2076450 h 4705350"/>
              <a:gd name="connsiteX66" fmla="*/ 314325 w 2657475"/>
              <a:gd name="connsiteY66" fmla="*/ 2066925 h 4705350"/>
              <a:gd name="connsiteX67" fmla="*/ 381000 w 2657475"/>
              <a:gd name="connsiteY67" fmla="*/ 2047875 h 4705350"/>
              <a:gd name="connsiteX68" fmla="*/ 438150 w 2657475"/>
              <a:gd name="connsiteY68" fmla="*/ 2038350 h 4705350"/>
              <a:gd name="connsiteX69" fmla="*/ 495300 w 2657475"/>
              <a:gd name="connsiteY69" fmla="*/ 2009775 h 4705350"/>
              <a:gd name="connsiteX70" fmla="*/ 695325 w 2657475"/>
              <a:gd name="connsiteY70" fmla="*/ 1990725 h 4705350"/>
              <a:gd name="connsiteX71" fmla="*/ 755183 w 2657475"/>
              <a:gd name="connsiteY71" fmla="*/ 1920875 h 4705350"/>
              <a:gd name="connsiteX72" fmla="*/ 804161 w 2657475"/>
              <a:gd name="connsiteY72" fmla="*/ 1885950 h 4705350"/>
              <a:gd name="connsiteX73" fmla="*/ 795990 w 2657475"/>
              <a:gd name="connsiteY73" fmla="*/ 1819275 h 4705350"/>
              <a:gd name="connsiteX74" fmla="*/ 787818 w 2657475"/>
              <a:gd name="connsiteY74" fmla="*/ 31750 h 4705350"/>
              <a:gd name="connsiteX0" fmla="*/ 787818 w 2657475"/>
              <a:gd name="connsiteY0" fmla="*/ 89062 h 4762662"/>
              <a:gd name="connsiteX1" fmla="*/ 910314 w 2657475"/>
              <a:gd name="connsiteY1" fmla="*/ 162 h 4762662"/>
              <a:gd name="connsiteX2" fmla="*/ 1009650 w 2657475"/>
              <a:gd name="connsiteY2" fmla="*/ 66837 h 4762662"/>
              <a:gd name="connsiteX3" fmla="*/ 1047750 w 2657475"/>
              <a:gd name="connsiteY3" fmla="*/ 57312 h 4762662"/>
              <a:gd name="connsiteX4" fmla="*/ 1104900 w 2657475"/>
              <a:gd name="connsiteY4" fmla="*/ 66837 h 4762662"/>
              <a:gd name="connsiteX5" fmla="*/ 1133475 w 2657475"/>
              <a:gd name="connsiteY5" fmla="*/ 85887 h 4762662"/>
              <a:gd name="connsiteX6" fmla="*/ 1171575 w 2657475"/>
              <a:gd name="connsiteY6" fmla="*/ 181137 h 4762662"/>
              <a:gd name="connsiteX7" fmla="*/ 1190625 w 2657475"/>
              <a:gd name="connsiteY7" fmla="*/ 1724187 h 4762662"/>
              <a:gd name="connsiteX8" fmla="*/ 1247775 w 2657475"/>
              <a:gd name="connsiteY8" fmla="*/ 1800387 h 4762662"/>
              <a:gd name="connsiteX9" fmla="*/ 1352550 w 2657475"/>
              <a:gd name="connsiteY9" fmla="*/ 1809912 h 4762662"/>
              <a:gd name="connsiteX10" fmla="*/ 1419225 w 2657475"/>
              <a:gd name="connsiteY10" fmla="*/ 1819437 h 4762662"/>
              <a:gd name="connsiteX11" fmla="*/ 2133600 w 2657475"/>
              <a:gd name="connsiteY11" fmla="*/ 1962312 h 4762662"/>
              <a:gd name="connsiteX12" fmla="*/ 2219325 w 2657475"/>
              <a:gd name="connsiteY12" fmla="*/ 1981362 h 4762662"/>
              <a:gd name="connsiteX13" fmla="*/ 2276475 w 2657475"/>
              <a:gd name="connsiteY13" fmla="*/ 2000412 h 4762662"/>
              <a:gd name="connsiteX14" fmla="*/ 2305050 w 2657475"/>
              <a:gd name="connsiteY14" fmla="*/ 2009937 h 4762662"/>
              <a:gd name="connsiteX15" fmla="*/ 2390775 w 2657475"/>
              <a:gd name="connsiteY15" fmla="*/ 2028987 h 4762662"/>
              <a:gd name="connsiteX16" fmla="*/ 2400300 w 2657475"/>
              <a:gd name="connsiteY16" fmla="*/ 2057562 h 4762662"/>
              <a:gd name="connsiteX17" fmla="*/ 2457450 w 2657475"/>
              <a:gd name="connsiteY17" fmla="*/ 2076612 h 4762662"/>
              <a:gd name="connsiteX18" fmla="*/ 2486025 w 2657475"/>
              <a:gd name="connsiteY18" fmla="*/ 2095662 h 4762662"/>
              <a:gd name="connsiteX19" fmla="*/ 2514600 w 2657475"/>
              <a:gd name="connsiteY19" fmla="*/ 2152812 h 4762662"/>
              <a:gd name="connsiteX20" fmla="*/ 2543175 w 2657475"/>
              <a:gd name="connsiteY20" fmla="*/ 2209962 h 4762662"/>
              <a:gd name="connsiteX21" fmla="*/ 2571750 w 2657475"/>
              <a:gd name="connsiteY21" fmla="*/ 2219487 h 4762662"/>
              <a:gd name="connsiteX22" fmla="*/ 2590800 w 2657475"/>
              <a:gd name="connsiteY22" fmla="*/ 2229012 h 4762662"/>
              <a:gd name="connsiteX23" fmla="*/ 2638425 w 2657475"/>
              <a:gd name="connsiteY23" fmla="*/ 2991012 h 4762662"/>
              <a:gd name="connsiteX24" fmla="*/ 2657475 w 2657475"/>
              <a:gd name="connsiteY24" fmla="*/ 3295812 h 4762662"/>
              <a:gd name="connsiteX25" fmla="*/ 2657475 w 2657475"/>
              <a:gd name="connsiteY25" fmla="*/ 3372012 h 4762662"/>
              <a:gd name="connsiteX26" fmla="*/ 2647950 w 2657475"/>
              <a:gd name="connsiteY26" fmla="*/ 3505362 h 4762662"/>
              <a:gd name="connsiteX27" fmla="*/ 2638425 w 2657475"/>
              <a:gd name="connsiteY27" fmla="*/ 3552987 h 4762662"/>
              <a:gd name="connsiteX28" fmla="*/ 2619375 w 2657475"/>
              <a:gd name="connsiteY28" fmla="*/ 3619662 h 4762662"/>
              <a:gd name="connsiteX29" fmla="*/ 2609850 w 2657475"/>
              <a:gd name="connsiteY29" fmla="*/ 3743487 h 4762662"/>
              <a:gd name="connsiteX30" fmla="*/ 2543175 w 2657475"/>
              <a:gd name="connsiteY30" fmla="*/ 4448337 h 4762662"/>
              <a:gd name="connsiteX31" fmla="*/ 2543175 w 2657475"/>
              <a:gd name="connsiteY31" fmla="*/ 4448337 h 4762662"/>
              <a:gd name="connsiteX32" fmla="*/ 2514600 w 2657475"/>
              <a:gd name="connsiteY32" fmla="*/ 4524537 h 4762662"/>
              <a:gd name="connsiteX33" fmla="*/ 2495550 w 2657475"/>
              <a:gd name="connsiteY33" fmla="*/ 4553112 h 4762662"/>
              <a:gd name="connsiteX34" fmla="*/ 2466975 w 2657475"/>
              <a:gd name="connsiteY34" fmla="*/ 4610262 h 4762662"/>
              <a:gd name="connsiteX35" fmla="*/ 2438400 w 2657475"/>
              <a:gd name="connsiteY35" fmla="*/ 4629312 h 4762662"/>
              <a:gd name="connsiteX36" fmla="*/ 2400300 w 2657475"/>
              <a:gd name="connsiteY36" fmla="*/ 4638837 h 4762662"/>
              <a:gd name="connsiteX37" fmla="*/ 1733550 w 2657475"/>
              <a:gd name="connsiteY37" fmla="*/ 4762662 h 4762662"/>
              <a:gd name="connsiteX38" fmla="*/ 1247775 w 2657475"/>
              <a:gd name="connsiteY38" fmla="*/ 4743612 h 4762662"/>
              <a:gd name="connsiteX39" fmla="*/ 1200150 w 2657475"/>
              <a:gd name="connsiteY39" fmla="*/ 4734087 h 4762662"/>
              <a:gd name="connsiteX40" fmla="*/ 1133475 w 2657475"/>
              <a:gd name="connsiteY40" fmla="*/ 4705512 h 4762662"/>
              <a:gd name="connsiteX41" fmla="*/ 838200 w 2657475"/>
              <a:gd name="connsiteY41" fmla="*/ 4695987 h 4762662"/>
              <a:gd name="connsiteX42" fmla="*/ 304800 w 2657475"/>
              <a:gd name="connsiteY42" fmla="*/ 4534062 h 4762662"/>
              <a:gd name="connsiteX43" fmla="*/ 304800 w 2657475"/>
              <a:gd name="connsiteY43" fmla="*/ 4515012 h 4762662"/>
              <a:gd name="connsiteX44" fmla="*/ 247650 w 2657475"/>
              <a:gd name="connsiteY44" fmla="*/ 4448337 h 4762662"/>
              <a:gd name="connsiteX45" fmla="*/ 219075 w 2657475"/>
              <a:gd name="connsiteY45" fmla="*/ 4410237 h 4762662"/>
              <a:gd name="connsiteX46" fmla="*/ 209550 w 2657475"/>
              <a:gd name="connsiteY46" fmla="*/ 4372137 h 4762662"/>
              <a:gd name="connsiteX47" fmla="*/ 190500 w 2657475"/>
              <a:gd name="connsiteY47" fmla="*/ 4334037 h 4762662"/>
              <a:gd name="connsiteX48" fmla="*/ 180975 w 2657475"/>
              <a:gd name="connsiteY48" fmla="*/ 4305462 h 4762662"/>
              <a:gd name="connsiteX49" fmla="*/ 142875 w 2657475"/>
              <a:gd name="connsiteY49" fmla="*/ 4219737 h 4762662"/>
              <a:gd name="connsiteX50" fmla="*/ 133350 w 2657475"/>
              <a:gd name="connsiteY50" fmla="*/ 4181637 h 4762662"/>
              <a:gd name="connsiteX51" fmla="*/ 123825 w 2657475"/>
              <a:gd name="connsiteY51" fmla="*/ 4134012 h 4762662"/>
              <a:gd name="connsiteX52" fmla="*/ 114300 w 2657475"/>
              <a:gd name="connsiteY52" fmla="*/ 4105437 h 4762662"/>
              <a:gd name="connsiteX53" fmla="*/ 104775 w 2657475"/>
              <a:gd name="connsiteY53" fmla="*/ 4048287 h 4762662"/>
              <a:gd name="connsiteX54" fmla="*/ 85725 w 2657475"/>
              <a:gd name="connsiteY54" fmla="*/ 4019712 h 4762662"/>
              <a:gd name="connsiteX55" fmla="*/ 76200 w 2657475"/>
              <a:gd name="connsiteY55" fmla="*/ 3991137 h 4762662"/>
              <a:gd name="connsiteX56" fmla="*/ 38100 w 2657475"/>
              <a:gd name="connsiteY56" fmla="*/ 3933987 h 4762662"/>
              <a:gd name="connsiteX57" fmla="*/ 0 w 2657475"/>
              <a:gd name="connsiteY57" fmla="*/ 3762537 h 4762662"/>
              <a:gd name="connsiteX58" fmla="*/ 0 w 2657475"/>
              <a:gd name="connsiteY58" fmla="*/ 3657762 h 4762662"/>
              <a:gd name="connsiteX59" fmla="*/ 47625 w 2657475"/>
              <a:gd name="connsiteY59" fmla="*/ 2409987 h 4762662"/>
              <a:gd name="connsiteX60" fmla="*/ 47625 w 2657475"/>
              <a:gd name="connsiteY60" fmla="*/ 2381412 h 4762662"/>
              <a:gd name="connsiteX61" fmla="*/ 114300 w 2657475"/>
              <a:gd name="connsiteY61" fmla="*/ 2238537 h 4762662"/>
              <a:gd name="connsiteX62" fmla="*/ 123825 w 2657475"/>
              <a:gd name="connsiteY62" fmla="*/ 2209962 h 4762662"/>
              <a:gd name="connsiteX63" fmla="*/ 180975 w 2657475"/>
              <a:gd name="connsiteY63" fmla="*/ 2162337 h 4762662"/>
              <a:gd name="connsiteX64" fmla="*/ 209550 w 2657475"/>
              <a:gd name="connsiteY64" fmla="*/ 2152812 h 4762662"/>
              <a:gd name="connsiteX65" fmla="*/ 238125 w 2657475"/>
              <a:gd name="connsiteY65" fmla="*/ 2133762 h 4762662"/>
              <a:gd name="connsiteX66" fmla="*/ 314325 w 2657475"/>
              <a:gd name="connsiteY66" fmla="*/ 2124237 h 4762662"/>
              <a:gd name="connsiteX67" fmla="*/ 381000 w 2657475"/>
              <a:gd name="connsiteY67" fmla="*/ 2105187 h 4762662"/>
              <a:gd name="connsiteX68" fmla="*/ 438150 w 2657475"/>
              <a:gd name="connsiteY68" fmla="*/ 2095662 h 4762662"/>
              <a:gd name="connsiteX69" fmla="*/ 495300 w 2657475"/>
              <a:gd name="connsiteY69" fmla="*/ 2067087 h 4762662"/>
              <a:gd name="connsiteX70" fmla="*/ 695325 w 2657475"/>
              <a:gd name="connsiteY70" fmla="*/ 2048037 h 4762662"/>
              <a:gd name="connsiteX71" fmla="*/ 755183 w 2657475"/>
              <a:gd name="connsiteY71" fmla="*/ 1978187 h 4762662"/>
              <a:gd name="connsiteX72" fmla="*/ 804161 w 2657475"/>
              <a:gd name="connsiteY72" fmla="*/ 1943262 h 4762662"/>
              <a:gd name="connsiteX73" fmla="*/ 795990 w 2657475"/>
              <a:gd name="connsiteY73" fmla="*/ 1876587 h 4762662"/>
              <a:gd name="connsiteX74" fmla="*/ 787818 w 2657475"/>
              <a:gd name="connsiteY74" fmla="*/ 89062 h 476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2657475" h="4762662">
                <a:moveTo>
                  <a:pt x="787818" y="89062"/>
                </a:moveTo>
                <a:lnTo>
                  <a:pt x="910314" y="162"/>
                </a:lnTo>
                <a:cubicBezTo>
                  <a:pt x="947286" y="-3542"/>
                  <a:pt x="986744" y="57312"/>
                  <a:pt x="1009650" y="66837"/>
                </a:cubicBezTo>
                <a:cubicBezTo>
                  <a:pt x="1032556" y="76362"/>
                  <a:pt x="1034659" y="57312"/>
                  <a:pt x="1047750" y="57312"/>
                </a:cubicBezTo>
                <a:cubicBezTo>
                  <a:pt x="1067063" y="57312"/>
                  <a:pt x="1085850" y="63662"/>
                  <a:pt x="1104900" y="66837"/>
                </a:cubicBezTo>
                <a:lnTo>
                  <a:pt x="1133475" y="85887"/>
                </a:lnTo>
                <a:lnTo>
                  <a:pt x="1171575" y="181137"/>
                </a:lnTo>
                <a:lnTo>
                  <a:pt x="1190625" y="1724187"/>
                </a:lnTo>
                <a:lnTo>
                  <a:pt x="1247775" y="1800387"/>
                </a:lnTo>
                <a:cubicBezTo>
                  <a:pt x="1282700" y="1803562"/>
                  <a:pt x="1317789" y="1805277"/>
                  <a:pt x="1352550" y="1809912"/>
                </a:cubicBezTo>
                <a:cubicBezTo>
                  <a:pt x="1441314" y="1821747"/>
                  <a:pt x="1347419" y="1819437"/>
                  <a:pt x="1419225" y="1819437"/>
                </a:cubicBezTo>
                <a:lnTo>
                  <a:pt x="2133600" y="1962312"/>
                </a:lnTo>
                <a:cubicBezTo>
                  <a:pt x="2162175" y="1968662"/>
                  <a:pt x="2191041" y="1973820"/>
                  <a:pt x="2219325" y="1981362"/>
                </a:cubicBezTo>
                <a:cubicBezTo>
                  <a:pt x="2238727" y="1986536"/>
                  <a:pt x="2257425" y="1994062"/>
                  <a:pt x="2276475" y="2000412"/>
                </a:cubicBezTo>
                <a:cubicBezTo>
                  <a:pt x="2286000" y="2003587"/>
                  <a:pt x="2295146" y="2008286"/>
                  <a:pt x="2305050" y="2009937"/>
                </a:cubicBezTo>
                <a:cubicBezTo>
                  <a:pt x="2372104" y="2021113"/>
                  <a:pt x="2343878" y="2013355"/>
                  <a:pt x="2390775" y="2028987"/>
                </a:cubicBezTo>
                <a:cubicBezTo>
                  <a:pt x="2393950" y="2038512"/>
                  <a:pt x="2392130" y="2051726"/>
                  <a:pt x="2400300" y="2057562"/>
                </a:cubicBezTo>
                <a:cubicBezTo>
                  <a:pt x="2416640" y="2069234"/>
                  <a:pt x="2440742" y="2065473"/>
                  <a:pt x="2457450" y="2076612"/>
                </a:cubicBezTo>
                <a:lnTo>
                  <a:pt x="2486025" y="2095662"/>
                </a:lnTo>
                <a:cubicBezTo>
                  <a:pt x="2509966" y="2167486"/>
                  <a:pt x="2477671" y="2078954"/>
                  <a:pt x="2514600" y="2152812"/>
                </a:cubicBezTo>
                <a:cubicBezTo>
                  <a:pt x="2526104" y="2175819"/>
                  <a:pt x="2520427" y="2191764"/>
                  <a:pt x="2543175" y="2209962"/>
                </a:cubicBezTo>
                <a:cubicBezTo>
                  <a:pt x="2551015" y="2216234"/>
                  <a:pt x="2562428" y="2215758"/>
                  <a:pt x="2571750" y="2219487"/>
                </a:cubicBezTo>
                <a:cubicBezTo>
                  <a:pt x="2578342" y="2222124"/>
                  <a:pt x="2584450" y="2225837"/>
                  <a:pt x="2590800" y="2229012"/>
                </a:cubicBezTo>
                <a:lnTo>
                  <a:pt x="2638425" y="2991012"/>
                </a:lnTo>
                <a:lnTo>
                  <a:pt x="2657475" y="3295812"/>
                </a:lnTo>
                <a:lnTo>
                  <a:pt x="2657475" y="3372012"/>
                </a:lnTo>
                <a:cubicBezTo>
                  <a:pt x="2654300" y="3416462"/>
                  <a:pt x="2652615" y="3461044"/>
                  <a:pt x="2647950" y="3505362"/>
                </a:cubicBezTo>
                <a:cubicBezTo>
                  <a:pt x="2646255" y="3521462"/>
                  <a:pt x="2642352" y="3537281"/>
                  <a:pt x="2638425" y="3552987"/>
                </a:cubicBezTo>
                <a:cubicBezTo>
                  <a:pt x="2627101" y="3598283"/>
                  <a:pt x="2628283" y="3566212"/>
                  <a:pt x="2619375" y="3619662"/>
                </a:cubicBezTo>
                <a:cubicBezTo>
                  <a:pt x="2607881" y="3688626"/>
                  <a:pt x="2609850" y="3684521"/>
                  <a:pt x="2609850" y="3743487"/>
                </a:cubicBezTo>
                <a:lnTo>
                  <a:pt x="2543175" y="4448337"/>
                </a:lnTo>
                <a:lnTo>
                  <a:pt x="2543175" y="4448337"/>
                </a:lnTo>
                <a:cubicBezTo>
                  <a:pt x="2533650" y="4473737"/>
                  <a:pt x="2525825" y="4499841"/>
                  <a:pt x="2514600" y="4524537"/>
                </a:cubicBezTo>
                <a:cubicBezTo>
                  <a:pt x="2509863" y="4534959"/>
                  <a:pt x="2500670" y="4542873"/>
                  <a:pt x="2495550" y="4553112"/>
                </a:cubicBezTo>
                <a:cubicBezTo>
                  <a:pt x="2480056" y="4584100"/>
                  <a:pt x="2494272" y="4582965"/>
                  <a:pt x="2466975" y="4610262"/>
                </a:cubicBezTo>
                <a:cubicBezTo>
                  <a:pt x="2458880" y="4618357"/>
                  <a:pt x="2448922" y="4624803"/>
                  <a:pt x="2438400" y="4629312"/>
                </a:cubicBezTo>
                <a:cubicBezTo>
                  <a:pt x="2426368" y="4634469"/>
                  <a:pt x="2400300" y="4638837"/>
                  <a:pt x="2400300" y="4638837"/>
                </a:cubicBezTo>
                <a:lnTo>
                  <a:pt x="1733550" y="4762662"/>
                </a:lnTo>
                <a:cubicBezTo>
                  <a:pt x="1591838" y="4759206"/>
                  <a:pt x="1403805" y="4764416"/>
                  <a:pt x="1247775" y="4743612"/>
                </a:cubicBezTo>
                <a:cubicBezTo>
                  <a:pt x="1231728" y="4741472"/>
                  <a:pt x="1216025" y="4737262"/>
                  <a:pt x="1200150" y="4734087"/>
                </a:cubicBezTo>
                <a:cubicBezTo>
                  <a:pt x="1181385" y="4724704"/>
                  <a:pt x="1155499" y="4709516"/>
                  <a:pt x="1133475" y="4705512"/>
                </a:cubicBezTo>
                <a:cubicBezTo>
                  <a:pt x="1031270" y="4686929"/>
                  <a:pt x="950341" y="4695987"/>
                  <a:pt x="838200" y="4695987"/>
                </a:cubicBezTo>
                <a:lnTo>
                  <a:pt x="304800" y="4534062"/>
                </a:lnTo>
                <a:lnTo>
                  <a:pt x="304800" y="4515012"/>
                </a:lnTo>
                <a:cubicBezTo>
                  <a:pt x="285750" y="4492787"/>
                  <a:pt x="266186" y="4470992"/>
                  <a:pt x="247650" y="4448337"/>
                </a:cubicBezTo>
                <a:cubicBezTo>
                  <a:pt x="237597" y="4436050"/>
                  <a:pt x="226175" y="4424436"/>
                  <a:pt x="219075" y="4410237"/>
                </a:cubicBezTo>
                <a:cubicBezTo>
                  <a:pt x="213221" y="4398528"/>
                  <a:pt x="214147" y="4384394"/>
                  <a:pt x="209550" y="4372137"/>
                </a:cubicBezTo>
                <a:cubicBezTo>
                  <a:pt x="204564" y="4358842"/>
                  <a:pt x="196093" y="4347088"/>
                  <a:pt x="190500" y="4334037"/>
                </a:cubicBezTo>
                <a:cubicBezTo>
                  <a:pt x="186545" y="4324809"/>
                  <a:pt x="185465" y="4314442"/>
                  <a:pt x="180975" y="4305462"/>
                </a:cubicBezTo>
                <a:cubicBezTo>
                  <a:pt x="149701" y="4242914"/>
                  <a:pt x="167449" y="4318031"/>
                  <a:pt x="142875" y="4219737"/>
                </a:cubicBezTo>
                <a:cubicBezTo>
                  <a:pt x="139700" y="4207037"/>
                  <a:pt x="136190" y="4194416"/>
                  <a:pt x="133350" y="4181637"/>
                </a:cubicBezTo>
                <a:cubicBezTo>
                  <a:pt x="129838" y="4165833"/>
                  <a:pt x="127752" y="4149718"/>
                  <a:pt x="123825" y="4134012"/>
                </a:cubicBezTo>
                <a:cubicBezTo>
                  <a:pt x="121390" y="4124272"/>
                  <a:pt x="116478" y="4115238"/>
                  <a:pt x="114300" y="4105437"/>
                </a:cubicBezTo>
                <a:cubicBezTo>
                  <a:pt x="110110" y="4086584"/>
                  <a:pt x="110882" y="4066609"/>
                  <a:pt x="104775" y="4048287"/>
                </a:cubicBezTo>
                <a:cubicBezTo>
                  <a:pt x="101155" y="4037427"/>
                  <a:pt x="90845" y="4029951"/>
                  <a:pt x="85725" y="4019712"/>
                </a:cubicBezTo>
                <a:cubicBezTo>
                  <a:pt x="81235" y="4010732"/>
                  <a:pt x="81076" y="3999914"/>
                  <a:pt x="76200" y="3991137"/>
                </a:cubicBezTo>
                <a:cubicBezTo>
                  <a:pt x="65081" y="3971123"/>
                  <a:pt x="45340" y="3955707"/>
                  <a:pt x="38100" y="3933987"/>
                </a:cubicBezTo>
                <a:cubicBezTo>
                  <a:pt x="18455" y="3875053"/>
                  <a:pt x="0" y="3829591"/>
                  <a:pt x="0" y="3762537"/>
                </a:cubicBezTo>
                <a:lnTo>
                  <a:pt x="0" y="3657762"/>
                </a:lnTo>
                <a:lnTo>
                  <a:pt x="47625" y="2409987"/>
                </a:lnTo>
                <a:lnTo>
                  <a:pt x="47625" y="2381412"/>
                </a:lnTo>
                <a:cubicBezTo>
                  <a:pt x="89985" y="2254333"/>
                  <a:pt x="57327" y="2295510"/>
                  <a:pt x="114300" y="2238537"/>
                </a:cubicBezTo>
                <a:cubicBezTo>
                  <a:pt x="117475" y="2229012"/>
                  <a:pt x="118256" y="2218316"/>
                  <a:pt x="123825" y="2209962"/>
                </a:cubicBezTo>
                <a:cubicBezTo>
                  <a:pt x="134358" y="2194163"/>
                  <a:pt x="163404" y="2171122"/>
                  <a:pt x="180975" y="2162337"/>
                </a:cubicBezTo>
                <a:cubicBezTo>
                  <a:pt x="189955" y="2157847"/>
                  <a:pt x="200570" y="2157302"/>
                  <a:pt x="209550" y="2152812"/>
                </a:cubicBezTo>
                <a:cubicBezTo>
                  <a:pt x="219789" y="2147692"/>
                  <a:pt x="227081" y="2136774"/>
                  <a:pt x="238125" y="2133762"/>
                </a:cubicBezTo>
                <a:cubicBezTo>
                  <a:pt x="262821" y="2127027"/>
                  <a:pt x="288925" y="2127412"/>
                  <a:pt x="314325" y="2124237"/>
                </a:cubicBezTo>
                <a:cubicBezTo>
                  <a:pt x="341560" y="2115159"/>
                  <a:pt x="351100" y="2111167"/>
                  <a:pt x="381000" y="2105187"/>
                </a:cubicBezTo>
                <a:cubicBezTo>
                  <a:pt x="399938" y="2101399"/>
                  <a:pt x="419297" y="2099852"/>
                  <a:pt x="438150" y="2095662"/>
                </a:cubicBezTo>
                <a:cubicBezTo>
                  <a:pt x="573940" y="2065487"/>
                  <a:pt x="348510" y="2111124"/>
                  <a:pt x="495300" y="2067087"/>
                </a:cubicBezTo>
                <a:cubicBezTo>
                  <a:pt x="530189" y="2056620"/>
                  <a:pt x="652011" y="2062854"/>
                  <a:pt x="695325" y="2048037"/>
                </a:cubicBezTo>
                <a:cubicBezTo>
                  <a:pt x="738639" y="2033220"/>
                  <a:pt x="712651" y="1986693"/>
                  <a:pt x="755183" y="1978187"/>
                </a:cubicBezTo>
                <a:cubicBezTo>
                  <a:pt x="811599" y="1935875"/>
                  <a:pt x="757255" y="2013621"/>
                  <a:pt x="804161" y="1943262"/>
                </a:cubicBezTo>
                <a:lnTo>
                  <a:pt x="795990" y="1876587"/>
                </a:lnTo>
                <a:lnTo>
                  <a:pt x="787818" y="89062"/>
                </a:lnTo>
                <a:close/>
              </a:path>
            </a:pathLst>
          </a:custGeom>
          <a:gradFill>
            <a:gsLst>
              <a:gs pos="0">
                <a:srgbClr val="DDAA88">
                  <a:lumMod val="64000"/>
                  <a:lumOff val="36000"/>
                  <a:alpha val="75000"/>
                </a:srgbClr>
              </a:gs>
              <a:gs pos="50000">
                <a:srgbClr val="DDAA88"/>
              </a:gs>
              <a:gs pos="100000">
                <a:srgbClr val="DDAA88">
                  <a:lumMod val="38000"/>
                  <a:lumOff val="62000"/>
                  <a:alpha val="38000"/>
                </a:srgbClr>
              </a:gs>
            </a:gsLst>
            <a:path path="shape">
              <a:fillToRect l="50000" t="50000" r="50000" b="50000"/>
            </a:path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tx1"/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31" name="Rectangle 180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013859" y="3829050"/>
            <a:ext cx="2652374" cy="2678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     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Chaque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entrée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un voyant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qui  représente 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l'état électrique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de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l'information raccordée.</a:t>
            </a:r>
          </a:p>
          <a:p>
            <a:pPr algn="ctr" defTabSz="762000"/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L'état électrique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de l'entrée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est enregistré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dans des emplacements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mémoires dont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l'adresse est fonction du repère de l'entrée.</a:t>
            </a:r>
          </a:p>
          <a:p>
            <a:pPr algn="ctr" defTabSz="762000"/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On appelle cela la Mémoire </a:t>
            </a:r>
          </a:p>
          <a:p>
            <a:pPr algn="ctr" defTabSz="762000"/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   Interface d'Entrée 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(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MIE )</a:t>
            </a:r>
          </a:p>
        </p:txBody>
      </p:sp>
      <p:sp>
        <p:nvSpPr>
          <p:cNvPr id="4" name="Forme libre 3"/>
          <p:cNvSpPr/>
          <p:nvPr>
            <p:custDataLst>
              <p:tags r:id="rId7"/>
            </p:custDataLst>
          </p:nvPr>
        </p:nvSpPr>
        <p:spPr bwMode="auto">
          <a:xfrm>
            <a:off x="4666233" y="1835150"/>
            <a:ext cx="2985517" cy="4848225"/>
          </a:xfrm>
          <a:custGeom>
            <a:avLst/>
            <a:gdLst>
              <a:gd name="connsiteX0" fmla="*/ 993778 w 2719075"/>
              <a:gd name="connsiteY0" fmla="*/ 1866900 h 4648200"/>
              <a:gd name="connsiteX1" fmla="*/ 1270003 w 2719075"/>
              <a:gd name="connsiteY1" fmla="*/ 1790700 h 4648200"/>
              <a:gd name="connsiteX2" fmla="*/ 1298578 w 2719075"/>
              <a:gd name="connsiteY2" fmla="*/ 1666875 h 4648200"/>
              <a:gd name="connsiteX3" fmla="*/ 1308103 w 2719075"/>
              <a:gd name="connsiteY3" fmla="*/ 1581150 h 4648200"/>
              <a:gd name="connsiteX4" fmla="*/ 1317628 w 2719075"/>
              <a:gd name="connsiteY4" fmla="*/ 1543050 h 4648200"/>
              <a:gd name="connsiteX5" fmla="*/ 1317628 w 2719075"/>
              <a:gd name="connsiteY5" fmla="*/ 1323975 h 4648200"/>
              <a:gd name="connsiteX6" fmla="*/ 1308103 w 2719075"/>
              <a:gd name="connsiteY6" fmla="*/ 114300 h 4648200"/>
              <a:gd name="connsiteX7" fmla="*/ 1317628 w 2719075"/>
              <a:gd name="connsiteY7" fmla="*/ 104775 h 4648200"/>
              <a:gd name="connsiteX8" fmla="*/ 1393828 w 2719075"/>
              <a:gd name="connsiteY8" fmla="*/ 9525 h 4648200"/>
              <a:gd name="connsiteX9" fmla="*/ 1422403 w 2719075"/>
              <a:gd name="connsiteY9" fmla="*/ 0 h 4648200"/>
              <a:gd name="connsiteX10" fmla="*/ 1536703 w 2719075"/>
              <a:gd name="connsiteY10" fmla="*/ 28575 h 4648200"/>
              <a:gd name="connsiteX11" fmla="*/ 1546228 w 2719075"/>
              <a:gd name="connsiteY11" fmla="*/ 66675 h 4648200"/>
              <a:gd name="connsiteX12" fmla="*/ 1603378 w 2719075"/>
              <a:gd name="connsiteY12" fmla="*/ 95250 h 4648200"/>
              <a:gd name="connsiteX13" fmla="*/ 1631953 w 2719075"/>
              <a:gd name="connsiteY13" fmla="*/ 114300 h 4648200"/>
              <a:gd name="connsiteX14" fmla="*/ 1651003 w 2719075"/>
              <a:gd name="connsiteY14" fmla="*/ 1943100 h 4648200"/>
              <a:gd name="connsiteX15" fmla="*/ 1660528 w 2719075"/>
              <a:gd name="connsiteY15" fmla="*/ 1933575 h 4648200"/>
              <a:gd name="connsiteX16" fmla="*/ 1736728 w 2719075"/>
              <a:gd name="connsiteY16" fmla="*/ 1971675 h 4648200"/>
              <a:gd name="connsiteX17" fmla="*/ 1765303 w 2719075"/>
              <a:gd name="connsiteY17" fmla="*/ 1981200 h 4648200"/>
              <a:gd name="connsiteX18" fmla="*/ 1793878 w 2719075"/>
              <a:gd name="connsiteY18" fmla="*/ 2000250 h 4648200"/>
              <a:gd name="connsiteX19" fmla="*/ 1917703 w 2719075"/>
              <a:gd name="connsiteY19" fmla="*/ 2009775 h 4648200"/>
              <a:gd name="connsiteX20" fmla="*/ 2012953 w 2719075"/>
              <a:gd name="connsiteY20" fmla="*/ 2019300 h 4648200"/>
              <a:gd name="connsiteX21" fmla="*/ 2565403 w 2719075"/>
              <a:gd name="connsiteY21" fmla="*/ 2047875 h 4648200"/>
              <a:gd name="connsiteX22" fmla="*/ 2565403 w 2719075"/>
              <a:gd name="connsiteY22" fmla="*/ 2047875 h 4648200"/>
              <a:gd name="connsiteX23" fmla="*/ 2651128 w 2719075"/>
              <a:gd name="connsiteY23" fmla="*/ 2057400 h 4648200"/>
              <a:gd name="connsiteX24" fmla="*/ 2679703 w 2719075"/>
              <a:gd name="connsiteY24" fmla="*/ 2066925 h 4648200"/>
              <a:gd name="connsiteX25" fmla="*/ 2689228 w 2719075"/>
              <a:gd name="connsiteY25" fmla="*/ 2095500 h 4648200"/>
              <a:gd name="connsiteX26" fmla="*/ 2698753 w 2719075"/>
              <a:gd name="connsiteY26" fmla="*/ 2362200 h 4648200"/>
              <a:gd name="connsiteX27" fmla="*/ 2708278 w 2719075"/>
              <a:gd name="connsiteY27" fmla="*/ 2400300 h 4648200"/>
              <a:gd name="connsiteX28" fmla="*/ 2708278 w 2719075"/>
              <a:gd name="connsiteY28" fmla="*/ 2676525 h 4648200"/>
              <a:gd name="connsiteX29" fmla="*/ 2698753 w 2719075"/>
              <a:gd name="connsiteY29" fmla="*/ 2705100 h 4648200"/>
              <a:gd name="connsiteX30" fmla="*/ 2689228 w 2719075"/>
              <a:gd name="connsiteY30" fmla="*/ 2771775 h 4648200"/>
              <a:gd name="connsiteX31" fmla="*/ 2670178 w 2719075"/>
              <a:gd name="connsiteY31" fmla="*/ 2809875 h 4648200"/>
              <a:gd name="connsiteX32" fmla="*/ 2660653 w 2719075"/>
              <a:gd name="connsiteY32" fmla="*/ 2838450 h 4648200"/>
              <a:gd name="connsiteX33" fmla="*/ 2670178 w 2719075"/>
              <a:gd name="connsiteY33" fmla="*/ 3076575 h 4648200"/>
              <a:gd name="connsiteX34" fmla="*/ 2565403 w 2719075"/>
              <a:gd name="connsiteY34" fmla="*/ 4086225 h 4648200"/>
              <a:gd name="connsiteX35" fmla="*/ 2536828 w 2719075"/>
              <a:gd name="connsiteY35" fmla="*/ 4162425 h 4648200"/>
              <a:gd name="connsiteX36" fmla="*/ 2517778 w 2719075"/>
              <a:gd name="connsiteY36" fmla="*/ 4200525 h 4648200"/>
              <a:gd name="connsiteX37" fmla="*/ 2489203 w 2719075"/>
              <a:gd name="connsiteY37" fmla="*/ 4257675 h 4648200"/>
              <a:gd name="connsiteX38" fmla="*/ 2470153 w 2719075"/>
              <a:gd name="connsiteY38" fmla="*/ 4400550 h 4648200"/>
              <a:gd name="connsiteX39" fmla="*/ 2451103 w 2719075"/>
              <a:gd name="connsiteY39" fmla="*/ 4429125 h 4648200"/>
              <a:gd name="connsiteX40" fmla="*/ 2393953 w 2719075"/>
              <a:gd name="connsiteY40" fmla="*/ 4448175 h 4648200"/>
              <a:gd name="connsiteX41" fmla="*/ 2374903 w 2719075"/>
              <a:gd name="connsiteY41" fmla="*/ 4476750 h 4648200"/>
              <a:gd name="connsiteX42" fmla="*/ 2346328 w 2719075"/>
              <a:gd name="connsiteY42" fmla="*/ 4486275 h 4648200"/>
              <a:gd name="connsiteX43" fmla="*/ 2279653 w 2719075"/>
              <a:gd name="connsiteY43" fmla="*/ 4495800 h 4648200"/>
              <a:gd name="connsiteX44" fmla="*/ 2212978 w 2719075"/>
              <a:gd name="connsiteY44" fmla="*/ 4533900 h 4648200"/>
              <a:gd name="connsiteX45" fmla="*/ 2136778 w 2719075"/>
              <a:gd name="connsiteY45" fmla="*/ 4562475 h 4648200"/>
              <a:gd name="connsiteX46" fmla="*/ 1041403 w 2719075"/>
              <a:gd name="connsiteY46" fmla="*/ 4648200 h 4648200"/>
              <a:gd name="connsiteX47" fmla="*/ 765178 w 2719075"/>
              <a:gd name="connsiteY47" fmla="*/ 4629150 h 4648200"/>
              <a:gd name="connsiteX48" fmla="*/ 708028 w 2719075"/>
              <a:gd name="connsiteY48" fmla="*/ 4600575 h 4648200"/>
              <a:gd name="connsiteX49" fmla="*/ 650878 w 2719075"/>
              <a:gd name="connsiteY49" fmla="*/ 4581525 h 4648200"/>
              <a:gd name="connsiteX50" fmla="*/ 555628 w 2719075"/>
              <a:gd name="connsiteY50" fmla="*/ 4533900 h 4648200"/>
              <a:gd name="connsiteX51" fmla="*/ 536578 w 2719075"/>
              <a:gd name="connsiteY51" fmla="*/ 4533900 h 4648200"/>
              <a:gd name="connsiteX52" fmla="*/ 241303 w 2719075"/>
              <a:gd name="connsiteY52" fmla="*/ 4457700 h 4648200"/>
              <a:gd name="connsiteX53" fmla="*/ 222253 w 2719075"/>
              <a:gd name="connsiteY53" fmla="*/ 4371975 h 4648200"/>
              <a:gd name="connsiteX54" fmla="*/ 203203 w 2719075"/>
              <a:gd name="connsiteY54" fmla="*/ 4343400 h 4648200"/>
              <a:gd name="connsiteX55" fmla="*/ 155578 w 2719075"/>
              <a:gd name="connsiteY55" fmla="*/ 4276725 h 4648200"/>
              <a:gd name="connsiteX56" fmla="*/ 136528 w 2719075"/>
              <a:gd name="connsiteY56" fmla="*/ 4181475 h 4648200"/>
              <a:gd name="connsiteX57" fmla="*/ 127003 w 2719075"/>
              <a:gd name="connsiteY57" fmla="*/ 4143375 h 4648200"/>
              <a:gd name="connsiteX58" fmla="*/ 117478 w 2719075"/>
              <a:gd name="connsiteY58" fmla="*/ 4067175 h 4648200"/>
              <a:gd name="connsiteX59" fmla="*/ 88903 w 2719075"/>
              <a:gd name="connsiteY59" fmla="*/ 4048125 h 4648200"/>
              <a:gd name="connsiteX60" fmla="*/ 69853 w 2719075"/>
              <a:gd name="connsiteY60" fmla="*/ 4019550 h 4648200"/>
              <a:gd name="connsiteX61" fmla="*/ 41278 w 2719075"/>
              <a:gd name="connsiteY61" fmla="*/ 4000500 h 4648200"/>
              <a:gd name="connsiteX62" fmla="*/ 31753 w 2719075"/>
              <a:gd name="connsiteY62" fmla="*/ 3971925 h 4648200"/>
              <a:gd name="connsiteX63" fmla="*/ 22228 w 2719075"/>
              <a:gd name="connsiteY63" fmla="*/ 3867150 h 4648200"/>
              <a:gd name="connsiteX64" fmla="*/ 12703 w 2719075"/>
              <a:gd name="connsiteY64" fmla="*/ 3800475 h 4648200"/>
              <a:gd name="connsiteX65" fmla="*/ 22228 w 2719075"/>
              <a:gd name="connsiteY65" fmla="*/ 3648075 h 4648200"/>
              <a:gd name="connsiteX66" fmla="*/ 22228 w 2719075"/>
              <a:gd name="connsiteY66" fmla="*/ 3629025 h 4648200"/>
              <a:gd name="connsiteX67" fmla="*/ 12703 w 2719075"/>
              <a:gd name="connsiteY67" fmla="*/ 2447925 h 4648200"/>
              <a:gd name="connsiteX68" fmla="*/ 12703 w 2719075"/>
              <a:gd name="connsiteY68" fmla="*/ 2076450 h 4648200"/>
              <a:gd name="connsiteX69" fmla="*/ 22228 w 2719075"/>
              <a:gd name="connsiteY69" fmla="*/ 2019300 h 4648200"/>
              <a:gd name="connsiteX70" fmla="*/ 50803 w 2719075"/>
              <a:gd name="connsiteY70" fmla="*/ 2009775 h 4648200"/>
              <a:gd name="connsiteX71" fmla="*/ 136528 w 2719075"/>
              <a:gd name="connsiteY71" fmla="*/ 2000250 h 4648200"/>
              <a:gd name="connsiteX72" fmla="*/ 193678 w 2719075"/>
              <a:gd name="connsiteY72" fmla="*/ 1981200 h 4648200"/>
              <a:gd name="connsiteX73" fmla="*/ 260353 w 2719075"/>
              <a:gd name="connsiteY73" fmla="*/ 1962150 h 4648200"/>
              <a:gd name="connsiteX74" fmla="*/ 317503 w 2719075"/>
              <a:gd name="connsiteY74" fmla="*/ 1924050 h 4648200"/>
              <a:gd name="connsiteX75" fmla="*/ 403228 w 2719075"/>
              <a:gd name="connsiteY75" fmla="*/ 1895475 h 4648200"/>
              <a:gd name="connsiteX76" fmla="*/ 431803 w 2719075"/>
              <a:gd name="connsiteY76" fmla="*/ 1885950 h 4648200"/>
              <a:gd name="connsiteX77" fmla="*/ 460378 w 2719075"/>
              <a:gd name="connsiteY77" fmla="*/ 1876425 h 4648200"/>
              <a:gd name="connsiteX78" fmla="*/ 593728 w 2719075"/>
              <a:gd name="connsiteY78" fmla="*/ 1876425 h 4648200"/>
              <a:gd name="connsiteX79" fmla="*/ 1069978 w 2719075"/>
              <a:gd name="connsiteY79" fmla="*/ 1866900 h 4648200"/>
              <a:gd name="connsiteX0" fmla="*/ 993778 w 2719075"/>
              <a:gd name="connsiteY0" fmla="*/ 1866900 h 4648200"/>
              <a:gd name="connsiteX1" fmla="*/ 1270003 w 2719075"/>
              <a:gd name="connsiteY1" fmla="*/ 1790700 h 4648200"/>
              <a:gd name="connsiteX2" fmla="*/ 1298578 w 2719075"/>
              <a:gd name="connsiteY2" fmla="*/ 1666875 h 4648200"/>
              <a:gd name="connsiteX3" fmla="*/ 1308103 w 2719075"/>
              <a:gd name="connsiteY3" fmla="*/ 1581150 h 4648200"/>
              <a:gd name="connsiteX4" fmla="*/ 1317628 w 2719075"/>
              <a:gd name="connsiteY4" fmla="*/ 1543050 h 4648200"/>
              <a:gd name="connsiteX5" fmla="*/ 1317628 w 2719075"/>
              <a:gd name="connsiteY5" fmla="*/ 1323975 h 4648200"/>
              <a:gd name="connsiteX6" fmla="*/ 1308103 w 2719075"/>
              <a:gd name="connsiteY6" fmla="*/ 114300 h 4648200"/>
              <a:gd name="connsiteX7" fmla="*/ 1317628 w 2719075"/>
              <a:gd name="connsiteY7" fmla="*/ 104775 h 4648200"/>
              <a:gd name="connsiteX8" fmla="*/ 1393828 w 2719075"/>
              <a:gd name="connsiteY8" fmla="*/ 9525 h 4648200"/>
              <a:gd name="connsiteX9" fmla="*/ 1422403 w 2719075"/>
              <a:gd name="connsiteY9" fmla="*/ 0 h 4648200"/>
              <a:gd name="connsiteX10" fmla="*/ 1536703 w 2719075"/>
              <a:gd name="connsiteY10" fmla="*/ 28575 h 4648200"/>
              <a:gd name="connsiteX11" fmla="*/ 1546228 w 2719075"/>
              <a:gd name="connsiteY11" fmla="*/ 66675 h 4648200"/>
              <a:gd name="connsiteX12" fmla="*/ 1603378 w 2719075"/>
              <a:gd name="connsiteY12" fmla="*/ 95250 h 4648200"/>
              <a:gd name="connsiteX13" fmla="*/ 1631953 w 2719075"/>
              <a:gd name="connsiteY13" fmla="*/ 114300 h 4648200"/>
              <a:gd name="connsiteX14" fmla="*/ 1651003 w 2719075"/>
              <a:gd name="connsiteY14" fmla="*/ 1943100 h 4648200"/>
              <a:gd name="connsiteX15" fmla="*/ 1660528 w 2719075"/>
              <a:gd name="connsiteY15" fmla="*/ 1933575 h 4648200"/>
              <a:gd name="connsiteX16" fmla="*/ 1736728 w 2719075"/>
              <a:gd name="connsiteY16" fmla="*/ 1971675 h 4648200"/>
              <a:gd name="connsiteX17" fmla="*/ 1765303 w 2719075"/>
              <a:gd name="connsiteY17" fmla="*/ 1981200 h 4648200"/>
              <a:gd name="connsiteX18" fmla="*/ 1793878 w 2719075"/>
              <a:gd name="connsiteY18" fmla="*/ 2000250 h 4648200"/>
              <a:gd name="connsiteX19" fmla="*/ 1917703 w 2719075"/>
              <a:gd name="connsiteY19" fmla="*/ 2009775 h 4648200"/>
              <a:gd name="connsiteX20" fmla="*/ 2012953 w 2719075"/>
              <a:gd name="connsiteY20" fmla="*/ 2019300 h 4648200"/>
              <a:gd name="connsiteX21" fmla="*/ 2565403 w 2719075"/>
              <a:gd name="connsiteY21" fmla="*/ 2047875 h 4648200"/>
              <a:gd name="connsiteX22" fmla="*/ 2451103 w 2719075"/>
              <a:gd name="connsiteY22" fmla="*/ 2085975 h 4648200"/>
              <a:gd name="connsiteX23" fmla="*/ 2651128 w 2719075"/>
              <a:gd name="connsiteY23" fmla="*/ 2057400 h 4648200"/>
              <a:gd name="connsiteX24" fmla="*/ 2679703 w 2719075"/>
              <a:gd name="connsiteY24" fmla="*/ 2066925 h 4648200"/>
              <a:gd name="connsiteX25" fmla="*/ 2689228 w 2719075"/>
              <a:gd name="connsiteY25" fmla="*/ 2095500 h 4648200"/>
              <a:gd name="connsiteX26" fmla="*/ 2698753 w 2719075"/>
              <a:gd name="connsiteY26" fmla="*/ 2362200 h 4648200"/>
              <a:gd name="connsiteX27" fmla="*/ 2708278 w 2719075"/>
              <a:gd name="connsiteY27" fmla="*/ 2400300 h 4648200"/>
              <a:gd name="connsiteX28" fmla="*/ 2708278 w 2719075"/>
              <a:gd name="connsiteY28" fmla="*/ 2676525 h 4648200"/>
              <a:gd name="connsiteX29" fmla="*/ 2698753 w 2719075"/>
              <a:gd name="connsiteY29" fmla="*/ 2705100 h 4648200"/>
              <a:gd name="connsiteX30" fmla="*/ 2689228 w 2719075"/>
              <a:gd name="connsiteY30" fmla="*/ 2771775 h 4648200"/>
              <a:gd name="connsiteX31" fmla="*/ 2670178 w 2719075"/>
              <a:gd name="connsiteY31" fmla="*/ 2809875 h 4648200"/>
              <a:gd name="connsiteX32" fmla="*/ 2660653 w 2719075"/>
              <a:gd name="connsiteY32" fmla="*/ 2838450 h 4648200"/>
              <a:gd name="connsiteX33" fmla="*/ 2670178 w 2719075"/>
              <a:gd name="connsiteY33" fmla="*/ 3076575 h 4648200"/>
              <a:gd name="connsiteX34" fmla="*/ 2565403 w 2719075"/>
              <a:gd name="connsiteY34" fmla="*/ 4086225 h 4648200"/>
              <a:gd name="connsiteX35" fmla="*/ 2536828 w 2719075"/>
              <a:gd name="connsiteY35" fmla="*/ 4162425 h 4648200"/>
              <a:gd name="connsiteX36" fmla="*/ 2517778 w 2719075"/>
              <a:gd name="connsiteY36" fmla="*/ 4200525 h 4648200"/>
              <a:gd name="connsiteX37" fmla="*/ 2489203 w 2719075"/>
              <a:gd name="connsiteY37" fmla="*/ 4257675 h 4648200"/>
              <a:gd name="connsiteX38" fmla="*/ 2470153 w 2719075"/>
              <a:gd name="connsiteY38" fmla="*/ 4400550 h 4648200"/>
              <a:gd name="connsiteX39" fmla="*/ 2451103 w 2719075"/>
              <a:gd name="connsiteY39" fmla="*/ 4429125 h 4648200"/>
              <a:gd name="connsiteX40" fmla="*/ 2393953 w 2719075"/>
              <a:gd name="connsiteY40" fmla="*/ 4448175 h 4648200"/>
              <a:gd name="connsiteX41" fmla="*/ 2374903 w 2719075"/>
              <a:gd name="connsiteY41" fmla="*/ 4476750 h 4648200"/>
              <a:gd name="connsiteX42" fmla="*/ 2346328 w 2719075"/>
              <a:gd name="connsiteY42" fmla="*/ 4486275 h 4648200"/>
              <a:gd name="connsiteX43" fmla="*/ 2279653 w 2719075"/>
              <a:gd name="connsiteY43" fmla="*/ 4495800 h 4648200"/>
              <a:gd name="connsiteX44" fmla="*/ 2212978 w 2719075"/>
              <a:gd name="connsiteY44" fmla="*/ 4533900 h 4648200"/>
              <a:gd name="connsiteX45" fmla="*/ 2136778 w 2719075"/>
              <a:gd name="connsiteY45" fmla="*/ 4562475 h 4648200"/>
              <a:gd name="connsiteX46" fmla="*/ 1041403 w 2719075"/>
              <a:gd name="connsiteY46" fmla="*/ 4648200 h 4648200"/>
              <a:gd name="connsiteX47" fmla="*/ 765178 w 2719075"/>
              <a:gd name="connsiteY47" fmla="*/ 4629150 h 4648200"/>
              <a:gd name="connsiteX48" fmla="*/ 708028 w 2719075"/>
              <a:gd name="connsiteY48" fmla="*/ 4600575 h 4648200"/>
              <a:gd name="connsiteX49" fmla="*/ 650878 w 2719075"/>
              <a:gd name="connsiteY49" fmla="*/ 4581525 h 4648200"/>
              <a:gd name="connsiteX50" fmla="*/ 555628 w 2719075"/>
              <a:gd name="connsiteY50" fmla="*/ 4533900 h 4648200"/>
              <a:gd name="connsiteX51" fmla="*/ 536578 w 2719075"/>
              <a:gd name="connsiteY51" fmla="*/ 4533900 h 4648200"/>
              <a:gd name="connsiteX52" fmla="*/ 241303 w 2719075"/>
              <a:gd name="connsiteY52" fmla="*/ 4457700 h 4648200"/>
              <a:gd name="connsiteX53" fmla="*/ 222253 w 2719075"/>
              <a:gd name="connsiteY53" fmla="*/ 4371975 h 4648200"/>
              <a:gd name="connsiteX54" fmla="*/ 203203 w 2719075"/>
              <a:gd name="connsiteY54" fmla="*/ 4343400 h 4648200"/>
              <a:gd name="connsiteX55" fmla="*/ 155578 w 2719075"/>
              <a:gd name="connsiteY55" fmla="*/ 4276725 h 4648200"/>
              <a:gd name="connsiteX56" fmla="*/ 136528 w 2719075"/>
              <a:gd name="connsiteY56" fmla="*/ 4181475 h 4648200"/>
              <a:gd name="connsiteX57" fmla="*/ 127003 w 2719075"/>
              <a:gd name="connsiteY57" fmla="*/ 4143375 h 4648200"/>
              <a:gd name="connsiteX58" fmla="*/ 117478 w 2719075"/>
              <a:gd name="connsiteY58" fmla="*/ 4067175 h 4648200"/>
              <a:gd name="connsiteX59" fmla="*/ 88903 w 2719075"/>
              <a:gd name="connsiteY59" fmla="*/ 4048125 h 4648200"/>
              <a:gd name="connsiteX60" fmla="*/ 69853 w 2719075"/>
              <a:gd name="connsiteY60" fmla="*/ 4019550 h 4648200"/>
              <a:gd name="connsiteX61" fmla="*/ 41278 w 2719075"/>
              <a:gd name="connsiteY61" fmla="*/ 4000500 h 4648200"/>
              <a:gd name="connsiteX62" fmla="*/ 31753 w 2719075"/>
              <a:gd name="connsiteY62" fmla="*/ 3971925 h 4648200"/>
              <a:gd name="connsiteX63" fmla="*/ 22228 w 2719075"/>
              <a:gd name="connsiteY63" fmla="*/ 3867150 h 4648200"/>
              <a:gd name="connsiteX64" fmla="*/ 12703 w 2719075"/>
              <a:gd name="connsiteY64" fmla="*/ 3800475 h 4648200"/>
              <a:gd name="connsiteX65" fmla="*/ 22228 w 2719075"/>
              <a:gd name="connsiteY65" fmla="*/ 3648075 h 4648200"/>
              <a:gd name="connsiteX66" fmla="*/ 22228 w 2719075"/>
              <a:gd name="connsiteY66" fmla="*/ 3629025 h 4648200"/>
              <a:gd name="connsiteX67" fmla="*/ 12703 w 2719075"/>
              <a:gd name="connsiteY67" fmla="*/ 2447925 h 4648200"/>
              <a:gd name="connsiteX68" fmla="*/ 12703 w 2719075"/>
              <a:gd name="connsiteY68" fmla="*/ 2076450 h 4648200"/>
              <a:gd name="connsiteX69" fmla="*/ 22228 w 2719075"/>
              <a:gd name="connsiteY69" fmla="*/ 2019300 h 4648200"/>
              <a:gd name="connsiteX70" fmla="*/ 50803 w 2719075"/>
              <a:gd name="connsiteY70" fmla="*/ 2009775 h 4648200"/>
              <a:gd name="connsiteX71" fmla="*/ 136528 w 2719075"/>
              <a:gd name="connsiteY71" fmla="*/ 2000250 h 4648200"/>
              <a:gd name="connsiteX72" fmla="*/ 193678 w 2719075"/>
              <a:gd name="connsiteY72" fmla="*/ 1981200 h 4648200"/>
              <a:gd name="connsiteX73" fmla="*/ 260353 w 2719075"/>
              <a:gd name="connsiteY73" fmla="*/ 1962150 h 4648200"/>
              <a:gd name="connsiteX74" fmla="*/ 317503 w 2719075"/>
              <a:gd name="connsiteY74" fmla="*/ 1924050 h 4648200"/>
              <a:gd name="connsiteX75" fmla="*/ 403228 w 2719075"/>
              <a:gd name="connsiteY75" fmla="*/ 1895475 h 4648200"/>
              <a:gd name="connsiteX76" fmla="*/ 431803 w 2719075"/>
              <a:gd name="connsiteY76" fmla="*/ 1885950 h 4648200"/>
              <a:gd name="connsiteX77" fmla="*/ 460378 w 2719075"/>
              <a:gd name="connsiteY77" fmla="*/ 1876425 h 4648200"/>
              <a:gd name="connsiteX78" fmla="*/ 593728 w 2719075"/>
              <a:gd name="connsiteY78" fmla="*/ 1876425 h 4648200"/>
              <a:gd name="connsiteX79" fmla="*/ 1069978 w 2719075"/>
              <a:gd name="connsiteY79" fmla="*/ 1866900 h 4648200"/>
              <a:gd name="connsiteX0" fmla="*/ 993778 w 2719075"/>
              <a:gd name="connsiteY0" fmla="*/ 1866900 h 4648200"/>
              <a:gd name="connsiteX1" fmla="*/ 1270003 w 2719075"/>
              <a:gd name="connsiteY1" fmla="*/ 1790700 h 4648200"/>
              <a:gd name="connsiteX2" fmla="*/ 1298578 w 2719075"/>
              <a:gd name="connsiteY2" fmla="*/ 1666875 h 4648200"/>
              <a:gd name="connsiteX3" fmla="*/ 1308103 w 2719075"/>
              <a:gd name="connsiteY3" fmla="*/ 1581150 h 4648200"/>
              <a:gd name="connsiteX4" fmla="*/ 1317628 w 2719075"/>
              <a:gd name="connsiteY4" fmla="*/ 1543050 h 4648200"/>
              <a:gd name="connsiteX5" fmla="*/ 1317628 w 2719075"/>
              <a:gd name="connsiteY5" fmla="*/ 1323975 h 4648200"/>
              <a:gd name="connsiteX6" fmla="*/ 1308103 w 2719075"/>
              <a:gd name="connsiteY6" fmla="*/ 114300 h 4648200"/>
              <a:gd name="connsiteX7" fmla="*/ 1317628 w 2719075"/>
              <a:gd name="connsiteY7" fmla="*/ 104775 h 4648200"/>
              <a:gd name="connsiteX8" fmla="*/ 1393828 w 2719075"/>
              <a:gd name="connsiteY8" fmla="*/ 9525 h 4648200"/>
              <a:gd name="connsiteX9" fmla="*/ 1422403 w 2719075"/>
              <a:gd name="connsiteY9" fmla="*/ 0 h 4648200"/>
              <a:gd name="connsiteX10" fmla="*/ 1536703 w 2719075"/>
              <a:gd name="connsiteY10" fmla="*/ 28575 h 4648200"/>
              <a:gd name="connsiteX11" fmla="*/ 1546228 w 2719075"/>
              <a:gd name="connsiteY11" fmla="*/ 66675 h 4648200"/>
              <a:gd name="connsiteX12" fmla="*/ 1603378 w 2719075"/>
              <a:gd name="connsiteY12" fmla="*/ 95250 h 4648200"/>
              <a:gd name="connsiteX13" fmla="*/ 1631953 w 2719075"/>
              <a:gd name="connsiteY13" fmla="*/ 114300 h 4648200"/>
              <a:gd name="connsiteX14" fmla="*/ 1651003 w 2719075"/>
              <a:gd name="connsiteY14" fmla="*/ 1943100 h 4648200"/>
              <a:gd name="connsiteX15" fmla="*/ 1660528 w 2719075"/>
              <a:gd name="connsiteY15" fmla="*/ 1933575 h 4648200"/>
              <a:gd name="connsiteX16" fmla="*/ 1736728 w 2719075"/>
              <a:gd name="connsiteY16" fmla="*/ 1971675 h 4648200"/>
              <a:gd name="connsiteX17" fmla="*/ 1765303 w 2719075"/>
              <a:gd name="connsiteY17" fmla="*/ 1981200 h 4648200"/>
              <a:gd name="connsiteX18" fmla="*/ 1793878 w 2719075"/>
              <a:gd name="connsiteY18" fmla="*/ 2000250 h 4648200"/>
              <a:gd name="connsiteX19" fmla="*/ 1917703 w 2719075"/>
              <a:gd name="connsiteY19" fmla="*/ 2009775 h 4648200"/>
              <a:gd name="connsiteX20" fmla="*/ 2012953 w 2719075"/>
              <a:gd name="connsiteY20" fmla="*/ 2019300 h 4648200"/>
              <a:gd name="connsiteX21" fmla="*/ 2584453 w 2719075"/>
              <a:gd name="connsiteY21" fmla="*/ 2114550 h 4648200"/>
              <a:gd name="connsiteX22" fmla="*/ 2451103 w 2719075"/>
              <a:gd name="connsiteY22" fmla="*/ 2085975 h 4648200"/>
              <a:gd name="connsiteX23" fmla="*/ 2651128 w 2719075"/>
              <a:gd name="connsiteY23" fmla="*/ 2057400 h 4648200"/>
              <a:gd name="connsiteX24" fmla="*/ 2679703 w 2719075"/>
              <a:gd name="connsiteY24" fmla="*/ 2066925 h 4648200"/>
              <a:gd name="connsiteX25" fmla="*/ 2689228 w 2719075"/>
              <a:gd name="connsiteY25" fmla="*/ 2095500 h 4648200"/>
              <a:gd name="connsiteX26" fmla="*/ 2698753 w 2719075"/>
              <a:gd name="connsiteY26" fmla="*/ 2362200 h 4648200"/>
              <a:gd name="connsiteX27" fmla="*/ 2708278 w 2719075"/>
              <a:gd name="connsiteY27" fmla="*/ 2400300 h 4648200"/>
              <a:gd name="connsiteX28" fmla="*/ 2708278 w 2719075"/>
              <a:gd name="connsiteY28" fmla="*/ 2676525 h 4648200"/>
              <a:gd name="connsiteX29" fmla="*/ 2698753 w 2719075"/>
              <a:gd name="connsiteY29" fmla="*/ 2705100 h 4648200"/>
              <a:gd name="connsiteX30" fmla="*/ 2689228 w 2719075"/>
              <a:gd name="connsiteY30" fmla="*/ 2771775 h 4648200"/>
              <a:gd name="connsiteX31" fmla="*/ 2670178 w 2719075"/>
              <a:gd name="connsiteY31" fmla="*/ 2809875 h 4648200"/>
              <a:gd name="connsiteX32" fmla="*/ 2660653 w 2719075"/>
              <a:gd name="connsiteY32" fmla="*/ 2838450 h 4648200"/>
              <a:gd name="connsiteX33" fmla="*/ 2670178 w 2719075"/>
              <a:gd name="connsiteY33" fmla="*/ 3076575 h 4648200"/>
              <a:gd name="connsiteX34" fmla="*/ 2565403 w 2719075"/>
              <a:gd name="connsiteY34" fmla="*/ 4086225 h 4648200"/>
              <a:gd name="connsiteX35" fmla="*/ 2536828 w 2719075"/>
              <a:gd name="connsiteY35" fmla="*/ 4162425 h 4648200"/>
              <a:gd name="connsiteX36" fmla="*/ 2517778 w 2719075"/>
              <a:gd name="connsiteY36" fmla="*/ 4200525 h 4648200"/>
              <a:gd name="connsiteX37" fmla="*/ 2489203 w 2719075"/>
              <a:gd name="connsiteY37" fmla="*/ 4257675 h 4648200"/>
              <a:gd name="connsiteX38" fmla="*/ 2470153 w 2719075"/>
              <a:gd name="connsiteY38" fmla="*/ 4400550 h 4648200"/>
              <a:gd name="connsiteX39" fmla="*/ 2451103 w 2719075"/>
              <a:gd name="connsiteY39" fmla="*/ 4429125 h 4648200"/>
              <a:gd name="connsiteX40" fmla="*/ 2393953 w 2719075"/>
              <a:gd name="connsiteY40" fmla="*/ 4448175 h 4648200"/>
              <a:gd name="connsiteX41" fmla="*/ 2374903 w 2719075"/>
              <a:gd name="connsiteY41" fmla="*/ 4476750 h 4648200"/>
              <a:gd name="connsiteX42" fmla="*/ 2346328 w 2719075"/>
              <a:gd name="connsiteY42" fmla="*/ 4486275 h 4648200"/>
              <a:gd name="connsiteX43" fmla="*/ 2279653 w 2719075"/>
              <a:gd name="connsiteY43" fmla="*/ 4495800 h 4648200"/>
              <a:gd name="connsiteX44" fmla="*/ 2212978 w 2719075"/>
              <a:gd name="connsiteY44" fmla="*/ 4533900 h 4648200"/>
              <a:gd name="connsiteX45" fmla="*/ 2136778 w 2719075"/>
              <a:gd name="connsiteY45" fmla="*/ 4562475 h 4648200"/>
              <a:gd name="connsiteX46" fmla="*/ 1041403 w 2719075"/>
              <a:gd name="connsiteY46" fmla="*/ 4648200 h 4648200"/>
              <a:gd name="connsiteX47" fmla="*/ 765178 w 2719075"/>
              <a:gd name="connsiteY47" fmla="*/ 4629150 h 4648200"/>
              <a:gd name="connsiteX48" fmla="*/ 708028 w 2719075"/>
              <a:gd name="connsiteY48" fmla="*/ 4600575 h 4648200"/>
              <a:gd name="connsiteX49" fmla="*/ 650878 w 2719075"/>
              <a:gd name="connsiteY49" fmla="*/ 4581525 h 4648200"/>
              <a:gd name="connsiteX50" fmla="*/ 555628 w 2719075"/>
              <a:gd name="connsiteY50" fmla="*/ 4533900 h 4648200"/>
              <a:gd name="connsiteX51" fmla="*/ 536578 w 2719075"/>
              <a:gd name="connsiteY51" fmla="*/ 4533900 h 4648200"/>
              <a:gd name="connsiteX52" fmla="*/ 241303 w 2719075"/>
              <a:gd name="connsiteY52" fmla="*/ 4457700 h 4648200"/>
              <a:gd name="connsiteX53" fmla="*/ 222253 w 2719075"/>
              <a:gd name="connsiteY53" fmla="*/ 4371975 h 4648200"/>
              <a:gd name="connsiteX54" fmla="*/ 203203 w 2719075"/>
              <a:gd name="connsiteY54" fmla="*/ 4343400 h 4648200"/>
              <a:gd name="connsiteX55" fmla="*/ 155578 w 2719075"/>
              <a:gd name="connsiteY55" fmla="*/ 4276725 h 4648200"/>
              <a:gd name="connsiteX56" fmla="*/ 136528 w 2719075"/>
              <a:gd name="connsiteY56" fmla="*/ 4181475 h 4648200"/>
              <a:gd name="connsiteX57" fmla="*/ 127003 w 2719075"/>
              <a:gd name="connsiteY57" fmla="*/ 4143375 h 4648200"/>
              <a:gd name="connsiteX58" fmla="*/ 117478 w 2719075"/>
              <a:gd name="connsiteY58" fmla="*/ 4067175 h 4648200"/>
              <a:gd name="connsiteX59" fmla="*/ 88903 w 2719075"/>
              <a:gd name="connsiteY59" fmla="*/ 4048125 h 4648200"/>
              <a:gd name="connsiteX60" fmla="*/ 69853 w 2719075"/>
              <a:gd name="connsiteY60" fmla="*/ 4019550 h 4648200"/>
              <a:gd name="connsiteX61" fmla="*/ 41278 w 2719075"/>
              <a:gd name="connsiteY61" fmla="*/ 4000500 h 4648200"/>
              <a:gd name="connsiteX62" fmla="*/ 31753 w 2719075"/>
              <a:gd name="connsiteY62" fmla="*/ 3971925 h 4648200"/>
              <a:gd name="connsiteX63" fmla="*/ 22228 w 2719075"/>
              <a:gd name="connsiteY63" fmla="*/ 3867150 h 4648200"/>
              <a:gd name="connsiteX64" fmla="*/ 12703 w 2719075"/>
              <a:gd name="connsiteY64" fmla="*/ 3800475 h 4648200"/>
              <a:gd name="connsiteX65" fmla="*/ 22228 w 2719075"/>
              <a:gd name="connsiteY65" fmla="*/ 3648075 h 4648200"/>
              <a:gd name="connsiteX66" fmla="*/ 22228 w 2719075"/>
              <a:gd name="connsiteY66" fmla="*/ 3629025 h 4648200"/>
              <a:gd name="connsiteX67" fmla="*/ 12703 w 2719075"/>
              <a:gd name="connsiteY67" fmla="*/ 2447925 h 4648200"/>
              <a:gd name="connsiteX68" fmla="*/ 12703 w 2719075"/>
              <a:gd name="connsiteY68" fmla="*/ 2076450 h 4648200"/>
              <a:gd name="connsiteX69" fmla="*/ 22228 w 2719075"/>
              <a:gd name="connsiteY69" fmla="*/ 2019300 h 4648200"/>
              <a:gd name="connsiteX70" fmla="*/ 50803 w 2719075"/>
              <a:gd name="connsiteY70" fmla="*/ 2009775 h 4648200"/>
              <a:gd name="connsiteX71" fmla="*/ 136528 w 2719075"/>
              <a:gd name="connsiteY71" fmla="*/ 2000250 h 4648200"/>
              <a:gd name="connsiteX72" fmla="*/ 193678 w 2719075"/>
              <a:gd name="connsiteY72" fmla="*/ 1981200 h 4648200"/>
              <a:gd name="connsiteX73" fmla="*/ 260353 w 2719075"/>
              <a:gd name="connsiteY73" fmla="*/ 1962150 h 4648200"/>
              <a:gd name="connsiteX74" fmla="*/ 317503 w 2719075"/>
              <a:gd name="connsiteY74" fmla="*/ 1924050 h 4648200"/>
              <a:gd name="connsiteX75" fmla="*/ 403228 w 2719075"/>
              <a:gd name="connsiteY75" fmla="*/ 1895475 h 4648200"/>
              <a:gd name="connsiteX76" fmla="*/ 431803 w 2719075"/>
              <a:gd name="connsiteY76" fmla="*/ 1885950 h 4648200"/>
              <a:gd name="connsiteX77" fmla="*/ 460378 w 2719075"/>
              <a:gd name="connsiteY77" fmla="*/ 1876425 h 4648200"/>
              <a:gd name="connsiteX78" fmla="*/ 593728 w 2719075"/>
              <a:gd name="connsiteY78" fmla="*/ 1876425 h 4648200"/>
              <a:gd name="connsiteX79" fmla="*/ 1069978 w 2719075"/>
              <a:gd name="connsiteY79" fmla="*/ 1866900 h 4648200"/>
              <a:gd name="connsiteX0" fmla="*/ 993778 w 2719075"/>
              <a:gd name="connsiteY0" fmla="*/ 1866900 h 4648200"/>
              <a:gd name="connsiteX1" fmla="*/ 1270003 w 2719075"/>
              <a:gd name="connsiteY1" fmla="*/ 1790700 h 4648200"/>
              <a:gd name="connsiteX2" fmla="*/ 1298578 w 2719075"/>
              <a:gd name="connsiteY2" fmla="*/ 1666875 h 4648200"/>
              <a:gd name="connsiteX3" fmla="*/ 1308103 w 2719075"/>
              <a:gd name="connsiteY3" fmla="*/ 1581150 h 4648200"/>
              <a:gd name="connsiteX4" fmla="*/ 1317628 w 2719075"/>
              <a:gd name="connsiteY4" fmla="*/ 1543050 h 4648200"/>
              <a:gd name="connsiteX5" fmla="*/ 1317628 w 2719075"/>
              <a:gd name="connsiteY5" fmla="*/ 1323975 h 4648200"/>
              <a:gd name="connsiteX6" fmla="*/ 1308103 w 2719075"/>
              <a:gd name="connsiteY6" fmla="*/ 114300 h 4648200"/>
              <a:gd name="connsiteX7" fmla="*/ 1317628 w 2719075"/>
              <a:gd name="connsiteY7" fmla="*/ 104775 h 4648200"/>
              <a:gd name="connsiteX8" fmla="*/ 1393828 w 2719075"/>
              <a:gd name="connsiteY8" fmla="*/ 9525 h 4648200"/>
              <a:gd name="connsiteX9" fmla="*/ 1422403 w 2719075"/>
              <a:gd name="connsiteY9" fmla="*/ 0 h 4648200"/>
              <a:gd name="connsiteX10" fmla="*/ 1536703 w 2719075"/>
              <a:gd name="connsiteY10" fmla="*/ 28575 h 4648200"/>
              <a:gd name="connsiteX11" fmla="*/ 1546228 w 2719075"/>
              <a:gd name="connsiteY11" fmla="*/ 66675 h 4648200"/>
              <a:gd name="connsiteX12" fmla="*/ 1603378 w 2719075"/>
              <a:gd name="connsiteY12" fmla="*/ 95250 h 4648200"/>
              <a:gd name="connsiteX13" fmla="*/ 1631953 w 2719075"/>
              <a:gd name="connsiteY13" fmla="*/ 114300 h 4648200"/>
              <a:gd name="connsiteX14" fmla="*/ 1651003 w 2719075"/>
              <a:gd name="connsiteY14" fmla="*/ 1943100 h 4648200"/>
              <a:gd name="connsiteX15" fmla="*/ 1660528 w 2719075"/>
              <a:gd name="connsiteY15" fmla="*/ 1933575 h 4648200"/>
              <a:gd name="connsiteX16" fmla="*/ 1736728 w 2719075"/>
              <a:gd name="connsiteY16" fmla="*/ 1971675 h 4648200"/>
              <a:gd name="connsiteX17" fmla="*/ 1765303 w 2719075"/>
              <a:gd name="connsiteY17" fmla="*/ 1981200 h 4648200"/>
              <a:gd name="connsiteX18" fmla="*/ 1793878 w 2719075"/>
              <a:gd name="connsiteY18" fmla="*/ 2000250 h 4648200"/>
              <a:gd name="connsiteX19" fmla="*/ 1917703 w 2719075"/>
              <a:gd name="connsiteY19" fmla="*/ 2009775 h 4648200"/>
              <a:gd name="connsiteX20" fmla="*/ 2012953 w 2719075"/>
              <a:gd name="connsiteY20" fmla="*/ 2019300 h 4648200"/>
              <a:gd name="connsiteX21" fmla="*/ 2584453 w 2719075"/>
              <a:gd name="connsiteY21" fmla="*/ 2114550 h 4648200"/>
              <a:gd name="connsiteX22" fmla="*/ 2451103 w 2719075"/>
              <a:gd name="connsiteY22" fmla="*/ 2085975 h 4648200"/>
              <a:gd name="connsiteX23" fmla="*/ 2651128 w 2719075"/>
              <a:gd name="connsiteY23" fmla="*/ 2057400 h 4648200"/>
              <a:gd name="connsiteX24" fmla="*/ 2679703 w 2719075"/>
              <a:gd name="connsiteY24" fmla="*/ 2066925 h 4648200"/>
              <a:gd name="connsiteX25" fmla="*/ 2689228 w 2719075"/>
              <a:gd name="connsiteY25" fmla="*/ 2219325 h 4648200"/>
              <a:gd name="connsiteX26" fmla="*/ 2698753 w 2719075"/>
              <a:gd name="connsiteY26" fmla="*/ 2362200 h 4648200"/>
              <a:gd name="connsiteX27" fmla="*/ 2708278 w 2719075"/>
              <a:gd name="connsiteY27" fmla="*/ 2400300 h 4648200"/>
              <a:gd name="connsiteX28" fmla="*/ 2708278 w 2719075"/>
              <a:gd name="connsiteY28" fmla="*/ 2676525 h 4648200"/>
              <a:gd name="connsiteX29" fmla="*/ 2698753 w 2719075"/>
              <a:gd name="connsiteY29" fmla="*/ 2705100 h 4648200"/>
              <a:gd name="connsiteX30" fmla="*/ 2689228 w 2719075"/>
              <a:gd name="connsiteY30" fmla="*/ 2771775 h 4648200"/>
              <a:gd name="connsiteX31" fmla="*/ 2670178 w 2719075"/>
              <a:gd name="connsiteY31" fmla="*/ 2809875 h 4648200"/>
              <a:gd name="connsiteX32" fmla="*/ 2660653 w 2719075"/>
              <a:gd name="connsiteY32" fmla="*/ 2838450 h 4648200"/>
              <a:gd name="connsiteX33" fmla="*/ 2670178 w 2719075"/>
              <a:gd name="connsiteY33" fmla="*/ 3076575 h 4648200"/>
              <a:gd name="connsiteX34" fmla="*/ 2565403 w 2719075"/>
              <a:gd name="connsiteY34" fmla="*/ 4086225 h 4648200"/>
              <a:gd name="connsiteX35" fmla="*/ 2536828 w 2719075"/>
              <a:gd name="connsiteY35" fmla="*/ 4162425 h 4648200"/>
              <a:gd name="connsiteX36" fmla="*/ 2517778 w 2719075"/>
              <a:gd name="connsiteY36" fmla="*/ 4200525 h 4648200"/>
              <a:gd name="connsiteX37" fmla="*/ 2489203 w 2719075"/>
              <a:gd name="connsiteY37" fmla="*/ 4257675 h 4648200"/>
              <a:gd name="connsiteX38" fmla="*/ 2470153 w 2719075"/>
              <a:gd name="connsiteY38" fmla="*/ 4400550 h 4648200"/>
              <a:gd name="connsiteX39" fmla="*/ 2451103 w 2719075"/>
              <a:gd name="connsiteY39" fmla="*/ 4429125 h 4648200"/>
              <a:gd name="connsiteX40" fmla="*/ 2393953 w 2719075"/>
              <a:gd name="connsiteY40" fmla="*/ 4448175 h 4648200"/>
              <a:gd name="connsiteX41" fmla="*/ 2374903 w 2719075"/>
              <a:gd name="connsiteY41" fmla="*/ 4476750 h 4648200"/>
              <a:gd name="connsiteX42" fmla="*/ 2346328 w 2719075"/>
              <a:gd name="connsiteY42" fmla="*/ 4486275 h 4648200"/>
              <a:gd name="connsiteX43" fmla="*/ 2279653 w 2719075"/>
              <a:gd name="connsiteY43" fmla="*/ 4495800 h 4648200"/>
              <a:gd name="connsiteX44" fmla="*/ 2212978 w 2719075"/>
              <a:gd name="connsiteY44" fmla="*/ 4533900 h 4648200"/>
              <a:gd name="connsiteX45" fmla="*/ 2136778 w 2719075"/>
              <a:gd name="connsiteY45" fmla="*/ 4562475 h 4648200"/>
              <a:gd name="connsiteX46" fmla="*/ 1041403 w 2719075"/>
              <a:gd name="connsiteY46" fmla="*/ 4648200 h 4648200"/>
              <a:gd name="connsiteX47" fmla="*/ 765178 w 2719075"/>
              <a:gd name="connsiteY47" fmla="*/ 4629150 h 4648200"/>
              <a:gd name="connsiteX48" fmla="*/ 708028 w 2719075"/>
              <a:gd name="connsiteY48" fmla="*/ 4600575 h 4648200"/>
              <a:gd name="connsiteX49" fmla="*/ 650878 w 2719075"/>
              <a:gd name="connsiteY49" fmla="*/ 4581525 h 4648200"/>
              <a:gd name="connsiteX50" fmla="*/ 555628 w 2719075"/>
              <a:gd name="connsiteY50" fmla="*/ 4533900 h 4648200"/>
              <a:gd name="connsiteX51" fmla="*/ 536578 w 2719075"/>
              <a:gd name="connsiteY51" fmla="*/ 4533900 h 4648200"/>
              <a:gd name="connsiteX52" fmla="*/ 241303 w 2719075"/>
              <a:gd name="connsiteY52" fmla="*/ 4457700 h 4648200"/>
              <a:gd name="connsiteX53" fmla="*/ 222253 w 2719075"/>
              <a:gd name="connsiteY53" fmla="*/ 4371975 h 4648200"/>
              <a:gd name="connsiteX54" fmla="*/ 203203 w 2719075"/>
              <a:gd name="connsiteY54" fmla="*/ 4343400 h 4648200"/>
              <a:gd name="connsiteX55" fmla="*/ 155578 w 2719075"/>
              <a:gd name="connsiteY55" fmla="*/ 4276725 h 4648200"/>
              <a:gd name="connsiteX56" fmla="*/ 136528 w 2719075"/>
              <a:gd name="connsiteY56" fmla="*/ 4181475 h 4648200"/>
              <a:gd name="connsiteX57" fmla="*/ 127003 w 2719075"/>
              <a:gd name="connsiteY57" fmla="*/ 4143375 h 4648200"/>
              <a:gd name="connsiteX58" fmla="*/ 117478 w 2719075"/>
              <a:gd name="connsiteY58" fmla="*/ 4067175 h 4648200"/>
              <a:gd name="connsiteX59" fmla="*/ 88903 w 2719075"/>
              <a:gd name="connsiteY59" fmla="*/ 4048125 h 4648200"/>
              <a:gd name="connsiteX60" fmla="*/ 69853 w 2719075"/>
              <a:gd name="connsiteY60" fmla="*/ 4019550 h 4648200"/>
              <a:gd name="connsiteX61" fmla="*/ 41278 w 2719075"/>
              <a:gd name="connsiteY61" fmla="*/ 4000500 h 4648200"/>
              <a:gd name="connsiteX62" fmla="*/ 31753 w 2719075"/>
              <a:gd name="connsiteY62" fmla="*/ 3971925 h 4648200"/>
              <a:gd name="connsiteX63" fmla="*/ 22228 w 2719075"/>
              <a:gd name="connsiteY63" fmla="*/ 3867150 h 4648200"/>
              <a:gd name="connsiteX64" fmla="*/ 12703 w 2719075"/>
              <a:gd name="connsiteY64" fmla="*/ 3800475 h 4648200"/>
              <a:gd name="connsiteX65" fmla="*/ 22228 w 2719075"/>
              <a:gd name="connsiteY65" fmla="*/ 3648075 h 4648200"/>
              <a:gd name="connsiteX66" fmla="*/ 22228 w 2719075"/>
              <a:gd name="connsiteY66" fmla="*/ 3629025 h 4648200"/>
              <a:gd name="connsiteX67" fmla="*/ 12703 w 2719075"/>
              <a:gd name="connsiteY67" fmla="*/ 2447925 h 4648200"/>
              <a:gd name="connsiteX68" fmla="*/ 12703 w 2719075"/>
              <a:gd name="connsiteY68" fmla="*/ 2076450 h 4648200"/>
              <a:gd name="connsiteX69" fmla="*/ 22228 w 2719075"/>
              <a:gd name="connsiteY69" fmla="*/ 2019300 h 4648200"/>
              <a:gd name="connsiteX70" fmla="*/ 50803 w 2719075"/>
              <a:gd name="connsiteY70" fmla="*/ 2009775 h 4648200"/>
              <a:gd name="connsiteX71" fmla="*/ 136528 w 2719075"/>
              <a:gd name="connsiteY71" fmla="*/ 2000250 h 4648200"/>
              <a:gd name="connsiteX72" fmla="*/ 193678 w 2719075"/>
              <a:gd name="connsiteY72" fmla="*/ 1981200 h 4648200"/>
              <a:gd name="connsiteX73" fmla="*/ 260353 w 2719075"/>
              <a:gd name="connsiteY73" fmla="*/ 1962150 h 4648200"/>
              <a:gd name="connsiteX74" fmla="*/ 317503 w 2719075"/>
              <a:gd name="connsiteY74" fmla="*/ 1924050 h 4648200"/>
              <a:gd name="connsiteX75" fmla="*/ 403228 w 2719075"/>
              <a:gd name="connsiteY75" fmla="*/ 1895475 h 4648200"/>
              <a:gd name="connsiteX76" fmla="*/ 431803 w 2719075"/>
              <a:gd name="connsiteY76" fmla="*/ 1885950 h 4648200"/>
              <a:gd name="connsiteX77" fmla="*/ 460378 w 2719075"/>
              <a:gd name="connsiteY77" fmla="*/ 1876425 h 4648200"/>
              <a:gd name="connsiteX78" fmla="*/ 593728 w 2719075"/>
              <a:gd name="connsiteY78" fmla="*/ 1876425 h 4648200"/>
              <a:gd name="connsiteX79" fmla="*/ 1069978 w 2719075"/>
              <a:gd name="connsiteY79" fmla="*/ 1866900 h 4648200"/>
              <a:gd name="connsiteX0" fmla="*/ 993778 w 2719075"/>
              <a:gd name="connsiteY0" fmla="*/ 1866900 h 4648200"/>
              <a:gd name="connsiteX1" fmla="*/ 1270003 w 2719075"/>
              <a:gd name="connsiteY1" fmla="*/ 1790700 h 4648200"/>
              <a:gd name="connsiteX2" fmla="*/ 1298578 w 2719075"/>
              <a:gd name="connsiteY2" fmla="*/ 1666875 h 4648200"/>
              <a:gd name="connsiteX3" fmla="*/ 1308103 w 2719075"/>
              <a:gd name="connsiteY3" fmla="*/ 1581150 h 4648200"/>
              <a:gd name="connsiteX4" fmla="*/ 1317628 w 2719075"/>
              <a:gd name="connsiteY4" fmla="*/ 1543050 h 4648200"/>
              <a:gd name="connsiteX5" fmla="*/ 1317628 w 2719075"/>
              <a:gd name="connsiteY5" fmla="*/ 1323975 h 4648200"/>
              <a:gd name="connsiteX6" fmla="*/ 1308103 w 2719075"/>
              <a:gd name="connsiteY6" fmla="*/ 114300 h 4648200"/>
              <a:gd name="connsiteX7" fmla="*/ 1317628 w 2719075"/>
              <a:gd name="connsiteY7" fmla="*/ 104775 h 4648200"/>
              <a:gd name="connsiteX8" fmla="*/ 1393828 w 2719075"/>
              <a:gd name="connsiteY8" fmla="*/ 9525 h 4648200"/>
              <a:gd name="connsiteX9" fmla="*/ 1422403 w 2719075"/>
              <a:gd name="connsiteY9" fmla="*/ 0 h 4648200"/>
              <a:gd name="connsiteX10" fmla="*/ 1536703 w 2719075"/>
              <a:gd name="connsiteY10" fmla="*/ 28575 h 4648200"/>
              <a:gd name="connsiteX11" fmla="*/ 1546228 w 2719075"/>
              <a:gd name="connsiteY11" fmla="*/ 66675 h 4648200"/>
              <a:gd name="connsiteX12" fmla="*/ 1603378 w 2719075"/>
              <a:gd name="connsiteY12" fmla="*/ 95250 h 4648200"/>
              <a:gd name="connsiteX13" fmla="*/ 1631953 w 2719075"/>
              <a:gd name="connsiteY13" fmla="*/ 114300 h 4648200"/>
              <a:gd name="connsiteX14" fmla="*/ 1651003 w 2719075"/>
              <a:gd name="connsiteY14" fmla="*/ 1943100 h 4648200"/>
              <a:gd name="connsiteX15" fmla="*/ 1660528 w 2719075"/>
              <a:gd name="connsiteY15" fmla="*/ 1933575 h 4648200"/>
              <a:gd name="connsiteX16" fmla="*/ 1736728 w 2719075"/>
              <a:gd name="connsiteY16" fmla="*/ 1971675 h 4648200"/>
              <a:gd name="connsiteX17" fmla="*/ 1765303 w 2719075"/>
              <a:gd name="connsiteY17" fmla="*/ 1981200 h 4648200"/>
              <a:gd name="connsiteX18" fmla="*/ 1793878 w 2719075"/>
              <a:gd name="connsiteY18" fmla="*/ 2000250 h 4648200"/>
              <a:gd name="connsiteX19" fmla="*/ 1917703 w 2719075"/>
              <a:gd name="connsiteY19" fmla="*/ 2009775 h 4648200"/>
              <a:gd name="connsiteX20" fmla="*/ 2012953 w 2719075"/>
              <a:gd name="connsiteY20" fmla="*/ 2019300 h 4648200"/>
              <a:gd name="connsiteX21" fmla="*/ 2584453 w 2719075"/>
              <a:gd name="connsiteY21" fmla="*/ 2114550 h 4648200"/>
              <a:gd name="connsiteX22" fmla="*/ 2451103 w 2719075"/>
              <a:gd name="connsiteY22" fmla="*/ 2085975 h 4648200"/>
              <a:gd name="connsiteX23" fmla="*/ 2651128 w 2719075"/>
              <a:gd name="connsiteY23" fmla="*/ 2057400 h 4648200"/>
              <a:gd name="connsiteX24" fmla="*/ 2670178 w 2719075"/>
              <a:gd name="connsiteY24" fmla="*/ 2171700 h 4648200"/>
              <a:gd name="connsiteX25" fmla="*/ 2689228 w 2719075"/>
              <a:gd name="connsiteY25" fmla="*/ 2219325 h 4648200"/>
              <a:gd name="connsiteX26" fmla="*/ 2698753 w 2719075"/>
              <a:gd name="connsiteY26" fmla="*/ 2362200 h 4648200"/>
              <a:gd name="connsiteX27" fmla="*/ 2708278 w 2719075"/>
              <a:gd name="connsiteY27" fmla="*/ 2400300 h 4648200"/>
              <a:gd name="connsiteX28" fmla="*/ 2708278 w 2719075"/>
              <a:gd name="connsiteY28" fmla="*/ 2676525 h 4648200"/>
              <a:gd name="connsiteX29" fmla="*/ 2698753 w 2719075"/>
              <a:gd name="connsiteY29" fmla="*/ 2705100 h 4648200"/>
              <a:gd name="connsiteX30" fmla="*/ 2689228 w 2719075"/>
              <a:gd name="connsiteY30" fmla="*/ 2771775 h 4648200"/>
              <a:gd name="connsiteX31" fmla="*/ 2670178 w 2719075"/>
              <a:gd name="connsiteY31" fmla="*/ 2809875 h 4648200"/>
              <a:gd name="connsiteX32" fmla="*/ 2660653 w 2719075"/>
              <a:gd name="connsiteY32" fmla="*/ 2838450 h 4648200"/>
              <a:gd name="connsiteX33" fmla="*/ 2670178 w 2719075"/>
              <a:gd name="connsiteY33" fmla="*/ 3076575 h 4648200"/>
              <a:gd name="connsiteX34" fmla="*/ 2565403 w 2719075"/>
              <a:gd name="connsiteY34" fmla="*/ 4086225 h 4648200"/>
              <a:gd name="connsiteX35" fmla="*/ 2536828 w 2719075"/>
              <a:gd name="connsiteY35" fmla="*/ 4162425 h 4648200"/>
              <a:gd name="connsiteX36" fmla="*/ 2517778 w 2719075"/>
              <a:gd name="connsiteY36" fmla="*/ 4200525 h 4648200"/>
              <a:gd name="connsiteX37" fmla="*/ 2489203 w 2719075"/>
              <a:gd name="connsiteY37" fmla="*/ 4257675 h 4648200"/>
              <a:gd name="connsiteX38" fmla="*/ 2470153 w 2719075"/>
              <a:gd name="connsiteY38" fmla="*/ 4400550 h 4648200"/>
              <a:gd name="connsiteX39" fmla="*/ 2451103 w 2719075"/>
              <a:gd name="connsiteY39" fmla="*/ 4429125 h 4648200"/>
              <a:gd name="connsiteX40" fmla="*/ 2393953 w 2719075"/>
              <a:gd name="connsiteY40" fmla="*/ 4448175 h 4648200"/>
              <a:gd name="connsiteX41" fmla="*/ 2374903 w 2719075"/>
              <a:gd name="connsiteY41" fmla="*/ 4476750 h 4648200"/>
              <a:gd name="connsiteX42" fmla="*/ 2346328 w 2719075"/>
              <a:gd name="connsiteY42" fmla="*/ 4486275 h 4648200"/>
              <a:gd name="connsiteX43" fmla="*/ 2279653 w 2719075"/>
              <a:gd name="connsiteY43" fmla="*/ 4495800 h 4648200"/>
              <a:gd name="connsiteX44" fmla="*/ 2212978 w 2719075"/>
              <a:gd name="connsiteY44" fmla="*/ 4533900 h 4648200"/>
              <a:gd name="connsiteX45" fmla="*/ 2136778 w 2719075"/>
              <a:gd name="connsiteY45" fmla="*/ 4562475 h 4648200"/>
              <a:gd name="connsiteX46" fmla="*/ 1041403 w 2719075"/>
              <a:gd name="connsiteY46" fmla="*/ 4648200 h 4648200"/>
              <a:gd name="connsiteX47" fmla="*/ 765178 w 2719075"/>
              <a:gd name="connsiteY47" fmla="*/ 4629150 h 4648200"/>
              <a:gd name="connsiteX48" fmla="*/ 708028 w 2719075"/>
              <a:gd name="connsiteY48" fmla="*/ 4600575 h 4648200"/>
              <a:gd name="connsiteX49" fmla="*/ 650878 w 2719075"/>
              <a:gd name="connsiteY49" fmla="*/ 4581525 h 4648200"/>
              <a:gd name="connsiteX50" fmla="*/ 555628 w 2719075"/>
              <a:gd name="connsiteY50" fmla="*/ 4533900 h 4648200"/>
              <a:gd name="connsiteX51" fmla="*/ 536578 w 2719075"/>
              <a:gd name="connsiteY51" fmla="*/ 4533900 h 4648200"/>
              <a:gd name="connsiteX52" fmla="*/ 241303 w 2719075"/>
              <a:gd name="connsiteY52" fmla="*/ 4457700 h 4648200"/>
              <a:gd name="connsiteX53" fmla="*/ 222253 w 2719075"/>
              <a:gd name="connsiteY53" fmla="*/ 4371975 h 4648200"/>
              <a:gd name="connsiteX54" fmla="*/ 203203 w 2719075"/>
              <a:gd name="connsiteY54" fmla="*/ 4343400 h 4648200"/>
              <a:gd name="connsiteX55" fmla="*/ 155578 w 2719075"/>
              <a:gd name="connsiteY55" fmla="*/ 4276725 h 4648200"/>
              <a:gd name="connsiteX56" fmla="*/ 136528 w 2719075"/>
              <a:gd name="connsiteY56" fmla="*/ 4181475 h 4648200"/>
              <a:gd name="connsiteX57" fmla="*/ 127003 w 2719075"/>
              <a:gd name="connsiteY57" fmla="*/ 4143375 h 4648200"/>
              <a:gd name="connsiteX58" fmla="*/ 117478 w 2719075"/>
              <a:gd name="connsiteY58" fmla="*/ 4067175 h 4648200"/>
              <a:gd name="connsiteX59" fmla="*/ 88903 w 2719075"/>
              <a:gd name="connsiteY59" fmla="*/ 4048125 h 4648200"/>
              <a:gd name="connsiteX60" fmla="*/ 69853 w 2719075"/>
              <a:gd name="connsiteY60" fmla="*/ 4019550 h 4648200"/>
              <a:gd name="connsiteX61" fmla="*/ 41278 w 2719075"/>
              <a:gd name="connsiteY61" fmla="*/ 4000500 h 4648200"/>
              <a:gd name="connsiteX62" fmla="*/ 31753 w 2719075"/>
              <a:gd name="connsiteY62" fmla="*/ 3971925 h 4648200"/>
              <a:gd name="connsiteX63" fmla="*/ 22228 w 2719075"/>
              <a:gd name="connsiteY63" fmla="*/ 3867150 h 4648200"/>
              <a:gd name="connsiteX64" fmla="*/ 12703 w 2719075"/>
              <a:gd name="connsiteY64" fmla="*/ 3800475 h 4648200"/>
              <a:gd name="connsiteX65" fmla="*/ 22228 w 2719075"/>
              <a:gd name="connsiteY65" fmla="*/ 3648075 h 4648200"/>
              <a:gd name="connsiteX66" fmla="*/ 22228 w 2719075"/>
              <a:gd name="connsiteY66" fmla="*/ 3629025 h 4648200"/>
              <a:gd name="connsiteX67" fmla="*/ 12703 w 2719075"/>
              <a:gd name="connsiteY67" fmla="*/ 2447925 h 4648200"/>
              <a:gd name="connsiteX68" fmla="*/ 12703 w 2719075"/>
              <a:gd name="connsiteY68" fmla="*/ 2076450 h 4648200"/>
              <a:gd name="connsiteX69" fmla="*/ 22228 w 2719075"/>
              <a:gd name="connsiteY69" fmla="*/ 2019300 h 4648200"/>
              <a:gd name="connsiteX70" fmla="*/ 50803 w 2719075"/>
              <a:gd name="connsiteY70" fmla="*/ 2009775 h 4648200"/>
              <a:gd name="connsiteX71" fmla="*/ 136528 w 2719075"/>
              <a:gd name="connsiteY71" fmla="*/ 2000250 h 4648200"/>
              <a:gd name="connsiteX72" fmla="*/ 193678 w 2719075"/>
              <a:gd name="connsiteY72" fmla="*/ 1981200 h 4648200"/>
              <a:gd name="connsiteX73" fmla="*/ 260353 w 2719075"/>
              <a:gd name="connsiteY73" fmla="*/ 1962150 h 4648200"/>
              <a:gd name="connsiteX74" fmla="*/ 317503 w 2719075"/>
              <a:gd name="connsiteY74" fmla="*/ 1924050 h 4648200"/>
              <a:gd name="connsiteX75" fmla="*/ 403228 w 2719075"/>
              <a:gd name="connsiteY75" fmla="*/ 1895475 h 4648200"/>
              <a:gd name="connsiteX76" fmla="*/ 431803 w 2719075"/>
              <a:gd name="connsiteY76" fmla="*/ 1885950 h 4648200"/>
              <a:gd name="connsiteX77" fmla="*/ 460378 w 2719075"/>
              <a:gd name="connsiteY77" fmla="*/ 1876425 h 4648200"/>
              <a:gd name="connsiteX78" fmla="*/ 593728 w 2719075"/>
              <a:gd name="connsiteY78" fmla="*/ 1876425 h 4648200"/>
              <a:gd name="connsiteX79" fmla="*/ 1069978 w 2719075"/>
              <a:gd name="connsiteY79" fmla="*/ 1866900 h 4648200"/>
              <a:gd name="connsiteX0" fmla="*/ 993778 w 2719075"/>
              <a:gd name="connsiteY0" fmla="*/ 1866900 h 4648200"/>
              <a:gd name="connsiteX1" fmla="*/ 1270003 w 2719075"/>
              <a:gd name="connsiteY1" fmla="*/ 1790700 h 4648200"/>
              <a:gd name="connsiteX2" fmla="*/ 1298578 w 2719075"/>
              <a:gd name="connsiteY2" fmla="*/ 1666875 h 4648200"/>
              <a:gd name="connsiteX3" fmla="*/ 1308103 w 2719075"/>
              <a:gd name="connsiteY3" fmla="*/ 1581150 h 4648200"/>
              <a:gd name="connsiteX4" fmla="*/ 1317628 w 2719075"/>
              <a:gd name="connsiteY4" fmla="*/ 1543050 h 4648200"/>
              <a:gd name="connsiteX5" fmla="*/ 1317628 w 2719075"/>
              <a:gd name="connsiteY5" fmla="*/ 1323975 h 4648200"/>
              <a:gd name="connsiteX6" fmla="*/ 1308103 w 2719075"/>
              <a:gd name="connsiteY6" fmla="*/ 114300 h 4648200"/>
              <a:gd name="connsiteX7" fmla="*/ 1317628 w 2719075"/>
              <a:gd name="connsiteY7" fmla="*/ 104775 h 4648200"/>
              <a:gd name="connsiteX8" fmla="*/ 1393828 w 2719075"/>
              <a:gd name="connsiteY8" fmla="*/ 9525 h 4648200"/>
              <a:gd name="connsiteX9" fmla="*/ 1422403 w 2719075"/>
              <a:gd name="connsiteY9" fmla="*/ 0 h 4648200"/>
              <a:gd name="connsiteX10" fmla="*/ 1536703 w 2719075"/>
              <a:gd name="connsiteY10" fmla="*/ 28575 h 4648200"/>
              <a:gd name="connsiteX11" fmla="*/ 1546228 w 2719075"/>
              <a:gd name="connsiteY11" fmla="*/ 66675 h 4648200"/>
              <a:gd name="connsiteX12" fmla="*/ 1603378 w 2719075"/>
              <a:gd name="connsiteY12" fmla="*/ 95250 h 4648200"/>
              <a:gd name="connsiteX13" fmla="*/ 1631953 w 2719075"/>
              <a:gd name="connsiteY13" fmla="*/ 114300 h 4648200"/>
              <a:gd name="connsiteX14" fmla="*/ 1651003 w 2719075"/>
              <a:gd name="connsiteY14" fmla="*/ 1943100 h 4648200"/>
              <a:gd name="connsiteX15" fmla="*/ 1660528 w 2719075"/>
              <a:gd name="connsiteY15" fmla="*/ 1933575 h 4648200"/>
              <a:gd name="connsiteX16" fmla="*/ 1736728 w 2719075"/>
              <a:gd name="connsiteY16" fmla="*/ 1971675 h 4648200"/>
              <a:gd name="connsiteX17" fmla="*/ 1765303 w 2719075"/>
              <a:gd name="connsiteY17" fmla="*/ 1981200 h 4648200"/>
              <a:gd name="connsiteX18" fmla="*/ 1793878 w 2719075"/>
              <a:gd name="connsiteY18" fmla="*/ 2000250 h 4648200"/>
              <a:gd name="connsiteX19" fmla="*/ 1917703 w 2719075"/>
              <a:gd name="connsiteY19" fmla="*/ 2009775 h 4648200"/>
              <a:gd name="connsiteX20" fmla="*/ 2012953 w 2719075"/>
              <a:gd name="connsiteY20" fmla="*/ 2019300 h 4648200"/>
              <a:gd name="connsiteX21" fmla="*/ 2584453 w 2719075"/>
              <a:gd name="connsiteY21" fmla="*/ 2114550 h 4648200"/>
              <a:gd name="connsiteX22" fmla="*/ 2451103 w 2719075"/>
              <a:gd name="connsiteY22" fmla="*/ 2085975 h 4648200"/>
              <a:gd name="connsiteX23" fmla="*/ 2555878 w 2719075"/>
              <a:gd name="connsiteY23" fmla="*/ 2114550 h 4648200"/>
              <a:gd name="connsiteX24" fmla="*/ 2670178 w 2719075"/>
              <a:gd name="connsiteY24" fmla="*/ 2171700 h 4648200"/>
              <a:gd name="connsiteX25" fmla="*/ 2689228 w 2719075"/>
              <a:gd name="connsiteY25" fmla="*/ 2219325 h 4648200"/>
              <a:gd name="connsiteX26" fmla="*/ 2698753 w 2719075"/>
              <a:gd name="connsiteY26" fmla="*/ 2362200 h 4648200"/>
              <a:gd name="connsiteX27" fmla="*/ 2708278 w 2719075"/>
              <a:gd name="connsiteY27" fmla="*/ 2400300 h 4648200"/>
              <a:gd name="connsiteX28" fmla="*/ 2708278 w 2719075"/>
              <a:gd name="connsiteY28" fmla="*/ 2676525 h 4648200"/>
              <a:gd name="connsiteX29" fmla="*/ 2698753 w 2719075"/>
              <a:gd name="connsiteY29" fmla="*/ 2705100 h 4648200"/>
              <a:gd name="connsiteX30" fmla="*/ 2689228 w 2719075"/>
              <a:gd name="connsiteY30" fmla="*/ 2771775 h 4648200"/>
              <a:gd name="connsiteX31" fmla="*/ 2670178 w 2719075"/>
              <a:gd name="connsiteY31" fmla="*/ 2809875 h 4648200"/>
              <a:gd name="connsiteX32" fmla="*/ 2660653 w 2719075"/>
              <a:gd name="connsiteY32" fmla="*/ 2838450 h 4648200"/>
              <a:gd name="connsiteX33" fmla="*/ 2670178 w 2719075"/>
              <a:gd name="connsiteY33" fmla="*/ 3076575 h 4648200"/>
              <a:gd name="connsiteX34" fmla="*/ 2565403 w 2719075"/>
              <a:gd name="connsiteY34" fmla="*/ 4086225 h 4648200"/>
              <a:gd name="connsiteX35" fmla="*/ 2536828 w 2719075"/>
              <a:gd name="connsiteY35" fmla="*/ 4162425 h 4648200"/>
              <a:gd name="connsiteX36" fmla="*/ 2517778 w 2719075"/>
              <a:gd name="connsiteY36" fmla="*/ 4200525 h 4648200"/>
              <a:gd name="connsiteX37" fmla="*/ 2489203 w 2719075"/>
              <a:gd name="connsiteY37" fmla="*/ 4257675 h 4648200"/>
              <a:gd name="connsiteX38" fmla="*/ 2470153 w 2719075"/>
              <a:gd name="connsiteY38" fmla="*/ 4400550 h 4648200"/>
              <a:gd name="connsiteX39" fmla="*/ 2451103 w 2719075"/>
              <a:gd name="connsiteY39" fmla="*/ 4429125 h 4648200"/>
              <a:gd name="connsiteX40" fmla="*/ 2393953 w 2719075"/>
              <a:gd name="connsiteY40" fmla="*/ 4448175 h 4648200"/>
              <a:gd name="connsiteX41" fmla="*/ 2374903 w 2719075"/>
              <a:gd name="connsiteY41" fmla="*/ 4476750 h 4648200"/>
              <a:gd name="connsiteX42" fmla="*/ 2346328 w 2719075"/>
              <a:gd name="connsiteY42" fmla="*/ 4486275 h 4648200"/>
              <a:gd name="connsiteX43" fmla="*/ 2279653 w 2719075"/>
              <a:gd name="connsiteY43" fmla="*/ 4495800 h 4648200"/>
              <a:gd name="connsiteX44" fmla="*/ 2212978 w 2719075"/>
              <a:gd name="connsiteY44" fmla="*/ 4533900 h 4648200"/>
              <a:gd name="connsiteX45" fmla="*/ 2136778 w 2719075"/>
              <a:gd name="connsiteY45" fmla="*/ 4562475 h 4648200"/>
              <a:gd name="connsiteX46" fmla="*/ 1041403 w 2719075"/>
              <a:gd name="connsiteY46" fmla="*/ 4648200 h 4648200"/>
              <a:gd name="connsiteX47" fmla="*/ 765178 w 2719075"/>
              <a:gd name="connsiteY47" fmla="*/ 4629150 h 4648200"/>
              <a:gd name="connsiteX48" fmla="*/ 708028 w 2719075"/>
              <a:gd name="connsiteY48" fmla="*/ 4600575 h 4648200"/>
              <a:gd name="connsiteX49" fmla="*/ 650878 w 2719075"/>
              <a:gd name="connsiteY49" fmla="*/ 4581525 h 4648200"/>
              <a:gd name="connsiteX50" fmla="*/ 555628 w 2719075"/>
              <a:gd name="connsiteY50" fmla="*/ 4533900 h 4648200"/>
              <a:gd name="connsiteX51" fmla="*/ 536578 w 2719075"/>
              <a:gd name="connsiteY51" fmla="*/ 4533900 h 4648200"/>
              <a:gd name="connsiteX52" fmla="*/ 241303 w 2719075"/>
              <a:gd name="connsiteY52" fmla="*/ 4457700 h 4648200"/>
              <a:gd name="connsiteX53" fmla="*/ 222253 w 2719075"/>
              <a:gd name="connsiteY53" fmla="*/ 4371975 h 4648200"/>
              <a:gd name="connsiteX54" fmla="*/ 203203 w 2719075"/>
              <a:gd name="connsiteY54" fmla="*/ 4343400 h 4648200"/>
              <a:gd name="connsiteX55" fmla="*/ 155578 w 2719075"/>
              <a:gd name="connsiteY55" fmla="*/ 4276725 h 4648200"/>
              <a:gd name="connsiteX56" fmla="*/ 136528 w 2719075"/>
              <a:gd name="connsiteY56" fmla="*/ 4181475 h 4648200"/>
              <a:gd name="connsiteX57" fmla="*/ 127003 w 2719075"/>
              <a:gd name="connsiteY57" fmla="*/ 4143375 h 4648200"/>
              <a:gd name="connsiteX58" fmla="*/ 117478 w 2719075"/>
              <a:gd name="connsiteY58" fmla="*/ 4067175 h 4648200"/>
              <a:gd name="connsiteX59" fmla="*/ 88903 w 2719075"/>
              <a:gd name="connsiteY59" fmla="*/ 4048125 h 4648200"/>
              <a:gd name="connsiteX60" fmla="*/ 69853 w 2719075"/>
              <a:gd name="connsiteY60" fmla="*/ 4019550 h 4648200"/>
              <a:gd name="connsiteX61" fmla="*/ 41278 w 2719075"/>
              <a:gd name="connsiteY61" fmla="*/ 4000500 h 4648200"/>
              <a:gd name="connsiteX62" fmla="*/ 31753 w 2719075"/>
              <a:gd name="connsiteY62" fmla="*/ 3971925 h 4648200"/>
              <a:gd name="connsiteX63" fmla="*/ 22228 w 2719075"/>
              <a:gd name="connsiteY63" fmla="*/ 3867150 h 4648200"/>
              <a:gd name="connsiteX64" fmla="*/ 12703 w 2719075"/>
              <a:gd name="connsiteY64" fmla="*/ 3800475 h 4648200"/>
              <a:gd name="connsiteX65" fmla="*/ 22228 w 2719075"/>
              <a:gd name="connsiteY65" fmla="*/ 3648075 h 4648200"/>
              <a:gd name="connsiteX66" fmla="*/ 22228 w 2719075"/>
              <a:gd name="connsiteY66" fmla="*/ 3629025 h 4648200"/>
              <a:gd name="connsiteX67" fmla="*/ 12703 w 2719075"/>
              <a:gd name="connsiteY67" fmla="*/ 2447925 h 4648200"/>
              <a:gd name="connsiteX68" fmla="*/ 12703 w 2719075"/>
              <a:gd name="connsiteY68" fmla="*/ 2076450 h 4648200"/>
              <a:gd name="connsiteX69" fmla="*/ 22228 w 2719075"/>
              <a:gd name="connsiteY69" fmla="*/ 2019300 h 4648200"/>
              <a:gd name="connsiteX70" fmla="*/ 50803 w 2719075"/>
              <a:gd name="connsiteY70" fmla="*/ 2009775 h 4648200"/>
              <a:gd name="connsiteX71" fmla="*/ 136528 w 2719075"/>
              <a:gd name="connsiteY71" fmla="*/ 2000250 h 4648200"/>
              <a:gd name="connsiteX72" fmla="*/ 193678 w 2719075"/>
              <a:gd name="connsiteY72" fmla="*/ 1981200 h 4648200"/>
              <a:gd name="connsiteX73" fmla="*/ 260353 w 2719075"/>
              <a:gd name="connsiteY73" fmla="*/ 1962150 h 4648200"/>
              <a:gd name="connsiteX74" fmla="*/ 317503 w 2719075"/>
              <a:gd name="connsiteY74" fmla="*/ 1924050 h 4648200"/>
              <a:gd name="connsiteX75" fmla="*/ 403228 w 2719075"/>
              <a:gd name="connsiteY75" fmla="*/ 1895475 h 4648200"/>
              <a:gd name="connsiteX76" fmla="*/ 431803 w 2719075"/>
              <a:gd name="connsiteY76" fmla="*/ 1885950 h 4648200"/>
              <a:gd name="connsiteX77" fmla="*/ 460378 w 2719075"/>
              <a:gd name="connsiteY77" fmla="*/ 1876425 h 4648200"/>
              <a:gd name="connsiteX78" fmla="*/ 593728 w 2719075"/>
              <a:gd name="connsiteY78" fmla="*/ 1876425 h 4648200"/>
              <a:gd name="connsiteX79" fmla="*/ 1069978 w 2719075"/>
              <a:gd name="connsiteY79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581275 w 2715897"/>
              <a:gd name="connsiteY21" fmla="*/ 2114550 h 4648200"/>
              <a:gd name="connsiteX22" fmla="*/ 2447925 w 2715897"/>
              <a:gd name="connsiteY22" fmla="*/ 2085975 h 4648200"/>
              <a:gd name="connsiteX23" fmla="*/ 2552700 w 2715897"/>
              <a:gd name="connsiteY23" fmla="*/ 2114550 h 4648200"/>
              <a:gd name="connsiteX24" fmla="*/ 2667000 w 2715897"/>
              <a:gd name="connsiteY24" fmla="*/ 2171700 h 4648200"/>
              <a:gd name="connsiteX25" fmla="*/ 2686050 w 2715897"/>
              <a:gd name="connsiteY25" fmla="*/ 2219325 h 4648200"/>
              <a:gd name="connsiteX26" fmla="*/ 2695575 w 2715897"/>
              <a:gd name="connsiteY26" fmla="*/ 2362200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076450 h 4648200"/>
              <a:gd name="connsiteX70" fmla="*/ 19050 w 2715897"/>
              <a:gd name="connsiteY70" fmla="*/ 2019300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581275 w 2715897"/>
              <a:gd name="connsiteY21" fmla="*/ 2114550 h 4648200"/>
              <a:gd name="connsiteX22" fmla="*/ 2447925 w 2715897"/>
              <a:gd name="connsiteY22" fmla="*/ 2085975 h 4648200"/>
              <a:gd name="connsiteX23" fmla="*/ 2552700 w 2715897"/>
              <a:gd name="connsiteY23" fmla="*/ 2114550 h 4648200"/>
              <a:gd name="connsiteX24" fmla="*/ 2667000 w 2715897"/>
              <a:gd name="connsiteY24" fmla="*/ 2171700 h 4648200"/>
              <a:gd name="connsiteX25" fmla="*/ 2686050 w 2715897"/>
              <a:gd name="connsiteY25" fmla="*/ 2219325 h 4648200"/>
              <a:gd name="connsiteX26" fmla="*/ 2695575 w 2715897"/>
              <a:gd name="connsiteY26" fmla="*/ 2362200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114550 h 4648200"/>
              <a:gd name="connsiteX70" fmla="*/ 19050 w 2715897"/>
              <a:gd name="connsiteY70" fmla="*/ 2019300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581275 w 2715897"/>
              <a:gd name="connsiteY21" fmla="*/ 2114550 h 4648200"/>
              <a:gd name="connsiteX22" fmla="*/ 2447925 w 2715897"/>
              <a:gd name="connsiteY22" fmla="*/ 2085975 h 4648200"/>
              <a:gd name="connsiteX23" fmla="*/ 2552700 w 2715897"/>
              <a:gd name="connsiteY23" fmla="*/ 2114550 h 4648200"/>
              <a:gd name="connsiteX24" fmla="*/ 2667000 w 2715897"/>
              <a:gd name="connsiteY24" fmla="*/ 2171700 h 4648200"/>
              <a:gd name="connsiteX25" fmla="*/ 2686050 w 2715897"/>
              <a:gd name="connsiteY25" fmla="*/ 2219325 h 4648200"/>
              <a:gd name="connsiteX26" fmla="*/ 2695575 w 2715897"/>
              <a:gd name="connsiteY26" fmla="*/ 2362200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114550 h 4648200"/>
              <a:gd name="connsiteX70" fmla="*/ 28575 w 2715897"/>
              <a:gd name="connsiteY70" fmla="*/ 2066925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2715897" h="4648200">
                <a:moveTo>
                  <a:pt x="990600" y="1866900"/>
                </a:moveTo>
                <a:lnTo>
                  <a:pt x="1266825" y="1790700"/>
                </a:lnTo>
                <a:lnTo>
                  <a:pt x="1295400" y="1666875"/>
                </a:lnTo>
                <a:cubicBezTo>
                  <a:pt x="1298575" y="1638300"/>
                  <a:pt x="1300553" y="1609567"/>
                  <a:pt x="1304925" y="1581150"/>
                </a:cubicBezTo>
                <a:cubicBezTo>
                  <a:pt x="1306916" y="1568211"/>
                  <a:pt x="1313965" y="1556132"/>
                  <a:pt x="1314450" y="1543050"/>
                </a:cubicBezTo>
                <a:cubicBezTo>
                  <a:pt x="1317153" y="1470075"/>
                  <a:pt x="1314450" y="1397000"/>
                  <a:pt x="1314450" y="1323975"/>
                </a:cubicBezTo>
                <a:lnTo>
                  <a:pt x="1304925" y="114300"/>
                </a:lnTo>
                <a:lnTo>
                  <a:pt x="1314450" y="104775"/>
                </a:lnTo>
                <a:cubicBezTo>
                  <a:pt x="1325770" y="88927"/>
                  <a:pt x="1364529" y="26939"/>
                  <a:pt x="1390650" y="9525"/>
                </a:cubicBezTo>
                <a:cubicBezTo>
                  <a:pt x="1399004" y="3956"/>
                  <a:pt x="1409700" y="3175"/>
                  <a:pt x="1419225" y="0"/>
                </a:cubicBezTo>
                <a:cubicBezTo>
                  <a:pt x="1437219" y="1999"/>
                  <a:pt x="1512526" y="-2923"/>
                  <a:pt x="1533525" y="28575"/>
                </a:cubicBezTo>
                <a:cubicBezTo>
                  <a:pt x="1540787" y="39467"/>
                  <a:pt x="1535788" y="55783"/>
                  <a:pt x="1543050" y="66675"/>
                </a:cubicBezTo>
                <a:cubicBezTo>
                  <a:pt x="1556699" y="87148"/>
                  <a:pt x="1581183" y="85742"/>
                  <a:pt x="1600200" y="95250"/>
                </a:cubicBezTo>
                <a:cubicBezTo>
                  <a:pt x="1610439" y="100370"/>
                  <a:pt x="1628775" y="114300"/>
                  <a:pt x="1628775" y="114300"/>
                </a:cubicBezTo>
                <a:lnTo>
                  <a:pt x="1647825" y="1943100"/>
                </a:lnTo>
                <a:lnTo>
                  <a:pt x="1657350" y="1933575"/>
                </a:lnTo>
                <a:cubicBezTo>
                  <a:pt x="1682750" y="1946275"/>
                  <a:pt x="1707697" y="1959924"/>
                  <a:pt x="1733550" y="1971675"/>
                </a:cubicBezTo>
                <a:cubicBezTo>
                  <a:pt x="1742690" y="1975830"/>
                  <a:pt x="1753145" y="1976710"/>
                  <a:pt x="1762125" y="1981200"/>
                </a:cubicBezTo>
                <a:cubicBezTo>
                  <a:pt x="1772364" y="1986320"/>
                  <a:pt x="1779448" y="1998140"/>
                  <a:pt x="1790700" y="2000250"/>
                </a:cubicBezTo>
                <a:cubicBezTo>
                  <a:pt x="1831388" y="2007879"/>
                  <a:pt x="1873334" y="2005656"/>
                  <a:pt x="1914525" y="2009775"/>
                </a:cubicBezTo>
                <a:cubicBezTo>
                  <a:pt x="2023245" y="2020647"/>
                  <a:pt x="1944912" y="2019300"/>
                  <a:pt x="2009775" y="2019300"/>
                </a:cubicBezTo>
                <a:cubicBezTo>
                  <a:pt x="2193925" y="2028825"/>
                  <a:pt x="2508250" y="2103438"/>
                  <a:pt x="2581275" y="2114550"/>
                </a:cubicBezTo>
                <a:cubicBezTo>
                  <a:pt x="2654300" y="2125662"/>
                  <a:pt x="2452687" y="2085975"/>
                  <a:pt x="2447925" y="2085975"/>
                </a:cubicBezTo>
                <a:cubicBezTo>
                  <a:pt x="2443163" y="2085975"/>
                  <a:pt x="2516188" y="2100263"/>
                  <a:pt x="2552700" y="2114550"/>
                </a:cubicBezTo>
                <a:cubicBezTo>
                  <a:pt x="2589212" y="2128837"/>
                  <a:pt x="2644775" y="2154238"/>
                  <a:pt x="2667000" y="2171700"/>
                </a:cubicBezTo>
                <a:cubicBezTo>
                  <a:pt x="2689225" y="2189162"/>
                  <a:pt x="2682875" y="2209800"/>
                  <a:pt x="2686050" y="2219325"/>
                </a:cubicBezTo>
                <a:cubicBezTo>
                  <a:pt x="2702237" y="2365006"/>
                  <a:pt x="2695575" y="2152474"/>
                  <a:pt x="2695575" y="2362200"/>
                </a:cubicBezTo>
                <a:lnTo>
                  <a:pt x="2705100" y="2400300"/>
                </a:lnTo>
                <a:cubicBezTo>
                  <a:pt x="2718382" y="2533118"/>
                  <a:pt x="2720570" y="2506360"/>
                  <a:pt x="2705100" y="2676525"/>
                </a:cubicBezTo>
                <a:cubicBezTo>
                  <a:pt x="2704191" y="2686524"/>
                  <a:pt x="2698750" y="2695575"/>
                  <a:pt x="2695575" y="2705100"/>
                </a:cubicBezTo>
                <a:cubicBezTo>
                  <a:pt x="2692400" y="2727325"/>
                  <a:pt x="2691957" y="2750115"/>
                  <a:pt x="2686050" y="2771775"/>
                </a:cubicBezTo>
                <a:cubicBezTo>
                  <a:pt x="2682314" y="2785474"/>
                  <a:pt x="2672593" y="2796824"/>
                  <a:pt x="2667000" y="2809875"/>
                </a:cubicBezTo>
                <a:cubicBezTo>
                  <a:pt x="2663045" y="2819103"/>
                  <a:pt x="2660650" y="2828925"/>
                  <a:pt x="2657475" y="2838450"/>
                </a:cubicBezTo>
                <a:cubicBezTo>
                  <a:pt x="2668782" y="3019369"/>
                  <a:pt x="2667000" y="2939951"/>
                  <a:pt x="2667000" y="3076575"/>
                </a:cubicBezTo>
                <a:lnTo>
                  <a:pt x="2562225" y="4086225"/>
                </a:lnTo>
                <a:cubicBezTo>
                  <a:pt x="2552700" y="4111625"/>
                  <a:pt x="2544084" y="4137384"/>
                  <a:pt x="2533650" y="4162425"/>
                </a:cubicBezTo>
                <a:cubicBezTo>
                  <a:pt x="2528189" y="4175532"/>
                  <a:pt x="2520193" y="4187474"/>
                  <a:pt x="2514600" y="4200525"/>
                </a:cubicBezTo>
                <a:cubicBezTo>
                  <a:pt x="2490939" y="4255734"/>
                  <a:pt x="2522634" y="4202761"/>
                  <a:pt x="2486025" y="4257675"/>
                </a:cubicBezTo>
                <a:cubicBezTo>
                  <a:pt x="2484787" y="4270058"/>
                  <a:pt x="2477736" y="4371854"/>
                  <a:pt x="2466975" y="4400550"/>
                </a:cubicBezTo>
                <a:cubicBezTo>
                  <a:pt x="2462955" y="4411269"/>
                  <a:pt x="2457633" y="4423058"/>
                  <a:pt x="2447925" y="4429125"/>
                </a:cubicBezTo>
                <a:cubicBezTo>
                  <a:pt x="2430897" y="4439768"/>
                  <a:pt x="2390775" y="4448175"/>
                  <a:pt x="2390775" y="4448175"/>
                </a:cubicBezTo>
                <a:cubicBezTo>
                  <a:pt x="2384425" y="4457700"/>
                  <a:pt x="2380664" y="4469599"/>
                  <a:pt x="2371725" y="4476750"/>
                </a:cubicBezTo>
                <a:cubicBezTo>
                  <a:pt x="2363885" y="4483022"/>
                  <a:pt x="2352995" y="4484306"/>
                  <a:pt x="2343150" y="4486275"/>
                </a:cubicBezTo>
                <a:cubicBezTo>
                  <a:pt x="2321135" y="4490678"/>
                  <a:pt x="2298700" y="4492625"/>
                  <a:pt x="2276475" y="4495800"/>
                </a:cubicBezTo>
                <a:cubicBezTo>
                  <a:pt x="2250700" y="4512983"/>
                  <a:pt x="2240012" y="4521815"/>
                  <a:pt x="2209800" y="4533900"/>
                </a:cubicBezTo>
                <a:cubicBezTo>
                  <a:pt x="2103325" y="4576490"/>
                  <a:pt x="2185668" y="4536441"/>
                  <a:pt x="2133600" y="4562475"/>
                </a:cubicBezTo>
                <a:lnTo>
                  <a:pt x="1038225" y="4648200"/>
                </a:lnTo>
                <a:cubicBezTo>
                  <a:pt x="997740" y="4645819"/>
                  <a:pt x="817323" y="4636526"/>
                  <a:pt x="762000" y="4629150"/>
                </a:cubicBezTo>
                <a:cubicBezTo>
                  <a:pt x="724781" y="4624187"/>
                  <a:pt x="739252" y="4615865"/>
                  <a:pt x="704850" y="4600575"/>
                </a:cubicBezTo>
                <a:cubicBezTo>
                  <a:pt x="686500" y="4592420"/>
                  <a:pt x="664408" y="4592664"/>
                  <a:pt x="647700" y="4581525"/>
                </a:cubicBezTo>
                <a:cubicBezTo>
                  <a:pt x="597238" y="4547884"/>
                  <a:pt x="602710" y="4542277"/>
                  <a:pt x="552450" y="4533900"/>
                </a:cubicBezTo>
                <a:cubicBezTo>
                  <a:pt x="546186" y="4532856"/>
                  <a:pt x="539750" y="4533900"/>
                  <a:pt x="533400" y="4533900"/>
                </a:cubicBezTo>
                <a:lnTo>
                  <a:pt x="238125" y="4457700"/>
                </a:lnTo>
                <a:cubicBezTo>
                  <a:pt x="231775" y="4429125"/>
                  <a:pt x="228332" y="4399745"/>
                  <a:pt x="219075" y="4371975"/>
                </a:cubicBezTo>
                <a:cubicBezTo>
                  <a:pt x="215455" y="4361115"/>
                  <a:pt x="205705" y="4353339"/>
                  <a:pt x="200025" y="4343400"/>
                </a:cubicBezTo>
                <a:cubicBezTo>
                  <a:pt x="166593" y="4284894"/>
                  <a:pt x="198944" y="4323269"/>
                  <a:pt x="152400" y="4276725"/>
                </a:cubicBezTo>
                <a:cubicBezTo>
                  <a:pt x="146050" y="4244975"/>
                  <a:pt x="141203" y="4212887"/>
                  <a:pt x="133350" y="4181475"/>
                </a:cubicBezTo>
                <a:cubicBezTo>
                  <a:pt x="130175" y="4168775"/>
                  <a:pt x="125977" y="4156288"/>
                  <a:pt x="123825" y="4143375"/>
                </a:cubicBezTo>
                <a:cubicBezTo>
                  <a:pt x="119617" y="4118126"/>
                  <a:pt x="123807" y="4090942"/>
                  <a:pt x="114300" y="4067175"/>
                </a:cubicBezTo>
                <a:cubicBezTo>
                  <a:pt x="110048" y="4056546"/>
                  <a:pt x="95250" y="4054475"/>
                  <a:pt x="85725" y="4048125"/>
                </a:cubicBezTo>
                <a:cubicBezTo>
                  <a:pt x="79375" y="4038600"/>
                  <a:pt x="74770" y="4027645"/>
                  <a:pt x="66675" y="4019550"/>
                </a:cubicBezTo>
                <a:cubicBezTo>
                  <a:pt x="58580" y="4011455"/>
                  <a:pt x="45251" y="4009439"/>
                  <a:pt x="38100" y="4000500"/>
                </a:cubicBezTo>
                <a:cubicBezTo>
                  <a:pt x="31828" y="3992660"/>
                  <a:pt x="31750" y="3981450"/>
                  <a:pt x="28575" y="3971925"/>
                </a:cubicBezTo>
                <a:cubicBezTo>
                  <a:pt x="25400" y="3937000"/>
                  <a:pt x="22923" y="3902005"/>
                  <a:pt x="19050" y="3867150"/>
                </a:cubicBezTo>
                <a:cubicBezTo>
                  <a:pt x="16571" y="3844837"/>
                  <a:pt x="9525" y="3822926"/>
                  <a:pt x="9525" y="3800475"/>
                </a:cubicBezTo>
                <a:cubicBezTo>
                  <a:pt x="9525" y="3749576"/>
                  <a:pt x="16227" y="3698896"/>
                  <a:pt x="19050" y="3648075"/>
                </a:cubicBezTo>
                <a:cubicBezTo>
                  <a:pt x="19402" y="3641735"/>
                  <a:pt x="19050" y="3635375"/>
                  <a:pt x="19050" y="3629025"/>
                </a:cubicBezTo>
                <a:lnTo>
                  <a:pt x="9525" y="2447925"/>
                </a:lnTo>
                <a:cubicBezTo>
                  <a:pt x="6350" y="2193925"/>
                  <a:pt x="0" y="2290762"/>
                  <a:pt x="0" y="2228850"/>
                </a:cubicBezTo>
                <a:cubicBezTo>
                  <a:pt x="0" y="2166938"/>
                  <a:pt x="4763" y="2141537"/>
                  <a:pt x="9525" y="2114550"/>
                </a:cubicBezTo>
                <a:cubicBezTo>
                  <a:pt x="14287" y="2087563"/>
                  <a:pt x="22225" y="2084387"/>
                  <a:pt x="28575" y="2066925"/>
                </a:cubicBezTo>
                <a:cubicBezTo>
                  <a:pt x="34925" y="2049463"/>
                  <a:pt x="30163" y="2020887"/>
                  <a:pt x="47625" y="2009775"/>
                </a:cubicBezTo>
                <a:cubicBezTo>
                  <a:pt x="65087" y="1998663"/>
                  <a:pt x="104775" y="2003425"/>
                  <a:pt x="133350" y="2000250"/>
                </a:cubicBezTo>
                <a:cubicBezTo>
                  <a:pt x="152400" y="1993900"/>
                  <a:pt x="171019" y="1986070"/>
                  <a:pt x="190500" y="1981200"/>
                </a:cubicBezTo>
                <a:cubicBezTo>
                  <a:pt x="199468" y="1978958"/>
                  <a:pt x="245995" y="1968361"/>
                  <a:pt x="257175" y="1962150"/>
                </a:cubicBezTo>
                <a:cubicBezTo>
                  <a:pt x="277189" y="1951031"/>
                  <a:pt x="292605" y="1931290"/>
                  <a:pt x="314325" y="1924050"/>
                </a:cubicBezTo>
                <a:lnTo>
                  <a:pt x="400050" y="1895475"/>
                </a:lnTo>
                <a:lnTo>
                  <a:pt x="428625" y="1885950"/>
                </a:lnTo>
                <a:cubicBezTo>
                  <a:pt x="438150" y="1882775"/>
                  <a:pt x="447160" y="1876425"/>
                  <a:pt x="457200" y="1876425"/>
                </a:cubicBezTo>
                <a:lnTo>
                  <a:pt x="590550" y="1876425"/>
                </a:lnTo>
                <a:lnTo>
                  <a:pt x="1066800" y="1866900"/>
                </a:lnTo>
              </a:path>
            </a:pathLst>
          </a:custGeom>
          <a:gradFill>
            <a:gsLst>
              <a:gs pos="0">
                <a:srgbClr val="DDAA88">
                  <a:alpha val="34000"/>
                </a:srgbClr>
              </a:gs>
              <a:gs pos="50000">
                <a:srgbClr val="DDAA88">
                  <a:lumMod val="75000"/>
                  <a:lumOff val="25000"/>
                </a:srgbClr>
              </a:gs>
              <a:gs pos="100000">
                <a:srgbClr val="DDAA88">
                  <a:alpha val="48000"/>
                  <a:lumMod val="60000"/>
                  <a:lumOff val="40000"/>
                </a:srgbClr>
              </a:gs>
            </a:gsLst>
            <a:path path="shape">
              <a:fillToRect l="50000" t="50000" r="50000" b="50000"/>
            </a:path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tx1"/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33" name="Rectangle 206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762500" y="3943350"/>
            <a:ext cx="2724150" cy="289374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Chaque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sortie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un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contact qui commute un circuit en fonction du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résultat de la logique programmée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</a:p>
          <a:p>
            <a:pPr algn="ctr" defTabSz="762000"/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Un voyant signale l’état logique de la sortie. </a:t>
            </a:r>
          </a:p>
          <a:p>
            <a:pPr algn="ctr" defTabSz="762000"/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Cet état est enregistré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dans des emplacements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mémoires dont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l'adresse est fonction du repère de la sortie.</a:t>
            </a:r>
          </a:p>
          <a:p>
            <a:pPr algn="ctr" defTabSz="762000"/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On appelle cela la Mémoire Interface de Sortie ( MIS )</a:t>
            </a:r>
          </a:p>
        </p:txBody>
      </p:sp>
      <p:grpSp>
        <p:nvGrpSpPr>
          <p:cNvPr id="6197" name="Group 53"/>
          <p:cNvGrpSpPr>
            <a:grpSpLocks/>
          </p:cNvGrpSpPr>
          <p:nvPr>
            <p:custDataLst>
              <p:tags r:id="rId9"/>
            </p:custDataLst>
          </p:nvPr>
        </p:nvGrpSpPr>
        <p:grpSpPr bwMode="auto">
          <a:xfrm>
            <a:off x="2354265" y="1612901"/>
            <a:ext cx="746125" cy="2089150"/>
            <a:chOff x="1483" y="1016"/>
            <a:chExt cx="470" cy="1316"/>
          </a:xfrm>
        </p:grpSpPr>
        <p:sp>
          <p:nvSpPr>
            <p:cNvPr id="6180" name="AutoShape 36"/>
            <p:cNvSpPr>
              <a:spLocks noChangeArrowheads="1"/>
            </p:cNvSpPr>
            <p:nvPr/>
          </p:nvSpPr>
          <p:spPr bwMode="auto">
            <a:xfrm>
              <a:off x="1546" y="1044"/>
              <a:ext cx="270" cy="1288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1" name="Rectangle 37"/>
            <p:cNvSpPr>
              <a:spLocks noChangeArrowheads="1"/>
            </p:cNvSpPr>
            <p:nvPr/>
          </p:nvSpPr>
          <p:spPr bwMode="auto">
            <a:xfrm>
              <a:off x="1483" y="1016"/>
              <a:ext cx="470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182" name="Oval 38"/>
            <p:cNvSpPr>
              <a:spLocks noChangeArrowheads="1"/>
            </p:cNvSpPr>
            <p:nvPr/>
          </p:nvSpPr>
          <p:spPr bwMode="auto">
            <a:xfrm>
              <a:off x="1735" y="1138"/>
              <a:ext cx="34" cy="39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3" name="Oval 39"/>
            <p:cNvSpPr>
              <a:spLocks noChangeArrowheads="1"/>
            </p:cNvSpPr>
            <p:nvPr/>
          </p:nvSpPr>
          <p:spPr bwMode="auto">
            <a:xfrm>
              <a:off x="1735" y="1305"/>
              <a:ext cx="34" cy="39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4" name="Oval 40"/>
            <p:cNvSpPr>
              <a:spLocks noChangeArrowheads="1"/>
            </p:cNvSpPr>
            <p:nvPr/>
          </p:nvSpPr>
          <p:spPr bwMode="auto">
            <a:xfrm>
              <a:off x="1735" y="1449"/>
              <a:ext cx="34" cy="39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5" name="Oval 41"/>
            <p:cNvSpPr>
              <a:spLocks noChangeArrowheads="1"/>
            </p:cNvSpPr>
            <p:nvPr/>
          </p:nvSpPr>
          <p:spPr bwMode="auto">
            <a:xfrm>
              <a:off x="1738" y="1589"/>
              <a:ext cx="34" cy="39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6" name="Oval 42"/>
            <p:cNvSpPr>
              <a:spLocks noChangeArrowheads="1"/>
            </p:cNvSpPr>
            <p:nvPr/>
          </p:nvSpPr>
          <p:spPr bwMode="auto">
            <a:xfrm>
              <a:off x="1738" y="1739"/>
              <a:ext cx="34" cy="39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7" name="Oval 43"/>
            <p:cNvSpPr>
              <a:spLocks noChangeArrowheads="1"/>
            </p:cNvSpPr>
            <p:nvPr/>
          </p:nvSpPr>
          <p:spPr bwMode="auto">
            <a:xfrm>
              <a:off x="1738" y="1877"/>
              <a:ext cx="34" cy="39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8" name="Oval 44"/>
            <p:cNvSpPr>
              <a:spLocks noChangeArrowheads="1"/>
            </p:cNvSpPr>
            <p:nvPr/>
          </p:nvSpPr>
          <p:spPr bwMode="auto">
            <a:xfrm>
              <a:off x="1735" y="2182"/>
              <a:ext cx="34" cy="39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9" name="Oval 45"/>
            <p:cNvSpPr>
              <a:spLocks noChangeArrowheads="1"/>
            </p:cNvSpPr>
            <p:nvPr/>
          </p:nvSpPr>
          <p:spPr bwMode="auto">
            <a:xfrm>
              <a:off x="1738" y="2047"/>
              <a:ext cx="34" cy="39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0" name="Rectangle 46"/>
            <p:cNvSpPr>
              <a:spLocks noChangeArrowheads="1"/>
            </p:cNvSpPr>
            <p:nvPr/>
          </p:nvSpPr>
          <p:spPr bwMode="auto">
            <a:xfrm>
              <a:off x="1526" y="1210"/>
              <a:ext cx="284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I0,0</a:t>
              </a:r>
            </a:p>
          </p:txBody>
        </p:sp>
        <p:sp>
          <p:nvSpPr>
            <p:cNvPr id="6191" name="Rectangle 47"/>
            <p:cNvSpPr>
              <a:spLocks noChangeArrowheads="1"/>
            </p:cNvSpPr>
            <p:nvPr/>
          </p:nvSpPr>
          <p:spPr bwMode="auto">
            <a:xfrm>
              <a:off x="1533" y="1351"/>
              <a:ext cx="284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I0,1</a:t>
              </a:r>
            </a:p>
          </p:txBody>
        </p:sp>
        <p:sp>
          <p:nvSpPr>
            <p:cNvPr id="6192" name="Rectangle 48"/>
            <p:cNvSpPr>
              <a:spLocks noChangeArrowheads="1"/>
            </p:cNvSpPr>
            <p:nvPr/>
          </p:nvSpPr>
          <p:spPr bwMode="auto">
            <a:xfrm>
              <a:off x="1537" y="1486"/>
              <a:ext cx="284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I0,2</a:t>
              </a:r>
            </a:p>
          </p:txBody>
        </p:sp>
        <p:sp>
          <p:nvSpPr>
            <p:cNvPr id="6193" name="Rectangle 49"/>
            <p:cNvSpPr>
              <a:spLocks noChangeArrowheads="1"/>
            </p:cNvSpPr>
            <p:nvPr/>
          </p:nvSpPr>
          <p:spPr bwMode="auto">
            <a:xfrm>
              <a:off x="1542" y="1633"/>
              <a:ext cx="284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I0,3</a:t>
              </a:r>
            </a:p>
          </p:txBody>
        </p:sp>
        <p:sp>
          <p:nvSpPr>
            <p:cNvPr id="6194" name="Rectangle 50"/>
            <p:cNvSpPr>
              <a:spLocks noChangeArrowheads="1"/>
            </p:cNvSpPr>
            <p:nvPr/>
          </p:nvSpPr>
          <p:spPr bwMode="auto">
            <a:xfrm>
              <a:off x="1537" y="1779"/>
              <a:ext cx="284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I0,4</a:t>
              </a:r>
            </a:p>
          </p:txBody>
        </p:sp>
        <p:sp>
          <p:nvSpPr>
            <p:cNvPr id="6195" name="Rectangle 51"/>
            <p:cNvSpPr>
              <a:spLocks noChangeArrowheads="1"/>
            </p:cNvSpPr>
            <p:nvPr/>
          </p:nvSpPr>
          <p:spPr bwMode="auto">
            <a:xfrm>
              <a:off x="1537" y="1938"/>
              <a:ext cx="284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I0,5</a:t>
              </a:r>
            </a:p>
          </p:txBody>
        </p:sp>
        <p:sp>
          <p:nvSpPr>
            <p:cNvPr id="6196" name="Rectangle 52"/>
            <p:cNvSpPr>
              <a:spLocks noChangeArrowheads="1"/>
            </p:cNvSpPr>
            <p:nvPr/>
          </p:nvSpPr>
          <p:spPr bwMode="auto">
            <a:xfrm>
              <a:off x="1542" y="2084"/>
              <a:ext cx="284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I0,6</a:t>
              </a:r>
            </a:p>
          </p:txBody>
        </p:sp>
      </p:grpSp>
      <p:grpSp>
        <p:nvGrpSpPr>
          <p:cNvPr id="6237" name="Group 93"/>
          <p:cNvGrpSpPr>
            <a:grpSpLocks/>
          </p:cNvGrpSpPr>
          <p:nvPr>
            <p:custDataLst>
              <p:tags r:id="rId10"/>
            </p:custDataLst>
          </p:nvPr>
        </p:nvGrpSpPr>
        <p:grpSpPr bwMode="auto">
          <a:xfrm>
            <a:off x="2808288" y="1843088"/>
            <a:ext cx="528637" cy="1725612"/>
            <a:chOff x="1769" y="1161"/>
            <a:chExt cx="333" cy="1087"/>
          </a:xfrm>
        </p:grpSpPr>
        <p:sp>
          <p:nvSpPr>
            <p:cNvPr id="6201" name="Freeform 57"/>
            <p:cNvSpPr>
              <a:spLocks/>
            </p:cNvSpPr>
            <p:nvPr/>
          </p:nvSpPr>
          <p:spPr bwMode="auto">
            <a:xfrm>
              <a:off x="1775" y="1161"/>
              <a:ext cx="327" cy="1045"/>
            </a:xfrm>
            <a:custGeom>
              <a:avLst/>
              <a:gdLst>
                <a:gd name="T0" fmla="*/ 0 w 327"/>
                <a:gd name="T1" fmla="*/ 0 h 1045"/>
                <a:gd name="T2" fmla="*/ 326 w 327"/>
                <a:gd name="T3" fmla="*/ 0 h 1045"/>
                <a:gd name="T4" fmla="*/ 326 w 327"/>
                <a:gd name="T5" fmla="*/ 1044 h 1045"/>
                <a:gd name="T6" fmla="*/ 0 w 327"/>
                <a:gd name="T7" fmla="*/ 1044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7" h="1045">
                  <a:moveTo>
                    <a:pt x="0" y="0"/>
                  </a:moveTo>
                  <a:lnTo>
                    <a:pt x="326" y="0"/>
                  </a:lnTo>
                  <a:lnTo>
                    <a:pt x="326" y="1044"/>
                  </a:lnTo>
                  <a:lnTo>
                    <a:pt x="0" y="1044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2" name="Line 58"/>
            <p:cNvSpPr>
              <a:spLocks noChangeShapeType="1"/>
            </p:cNvSpPr>
            <p:nvPr/>
          </p:nvSpPr>
          <p:spPr bwMode="auto">
            <a:xfrm>
              <a:off x="1778" y="1321"/>
              <a:ext cx="3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3" name="Line 59"/>
            <p:cNvSpPr>
              <a:spLocks noChangeShapeType="1"/>
            </p:cNvSpPr>
            <p:nvPr/>
          </p:nvSpPr>
          <p:spPr bwMode="auto">
            <a:xfrm>
              <a:off x="1769" y="1473"/>
              <a:ext cx="3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4" name="Line 60"/>
            <p:cNvSpPr>
              <a:spLocks noChangeShapeType="1"/>
            </p:cNvSpPr>
            <p:nvPr/>
          </p:nvSpPr>
          <p:spPr bwMode="auto">
            <a:xfrm>
              <a:off x="1778" y="1605"/>
              <a:ext cx="3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5" name="Line 61"/>
            <p:cNvSpPr>
              <a:spLocks noChangeShapeType="1"/>
            </p:cNvSpPr>
            <p:nvPr/>
          </p:nvSpPr>
          <p:spPr bwMode="auto">
            <a:xfrm>
              <a:off x="1778" y="1757"/>
              <a:ext cx="3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6" name="Line 62"/>
            <p:cNvSpPr>
              <a:spLocks noChangeShapeType="1"/>
            </p:cNvSpPr>
            <p:nvPr/>
          </p:nvSpPr>
          <p:spPr bwMode="auto">
            <a:xfrm>
              <a:off x="1778" y="1901"/>
              <a:ext cx="3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7" name="Line 63"/>
            <p:cNvSpPr>
              <a:spLocks noChangeShapeType="1"/>
            </p:cNvSpPr>
            <p:nvPr/>
          </p:nvSpPr>
          <p:spPr bwMode="auto">
            <a:xfrm>
              <a:off x="1778" y="2065"/>
              <a:ext cx="3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36" name="Group 92"/>
            <p:cNvGrpSpPr>
              <a:grpSpLocks/>
            </p:cNvGrpSpPr>
            <p:nvPr/>
          </p:nvGrpSpPr>
          <p:grpSpPr bwMode="auto">
            <a:xfrm>
              <a:off x="1874" y="1277"/>
              <a:ext cx="90" cy="971"/>
              <a:chOff x="1874" y="1277"/>
              <a:chExt cx="90" cy="971"/>
            </a:xfrm>
          </p:grpSpPr>
          <p:sp>
            <p:nvSpPr>
              <p:cNvPr id="6208" name="Oval 64"/>
              <p:cNvSpPr>
                <a:spLocks noChangeArrowheads="1"/>
              </p:cNvSpPr>
              <p:nvPr/>
            </p:nvSpPr>
            <p:spPr bwMode="auto">
              <a:xfrm>
                <a:off x="1874" y="1277"/>
                <a:ext cx="90" cy="91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09" name="Oval 65"/>
              <p:cNvSpPr>
                <a:spLocks noChangeArrowheads="1"/>
              </p:cNvSpPr>
              <p:nvPr/>
            </p:nvSpPr>
            <p:spPr bwMode="auto">
              <a:xfrm>
                <a:off x="1874" y="1423"/>
                <a:ext cx="90" cy="92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0" name="Oval 66"/>
              <p:cNvSpPr>
                <a:spLocks noChangeArrowheads="1"/>
              </p:cNvSpPr>
              <p:nvPr/>
            </p:nvSpPr>
            <p:spPr bwMode="auto">
              <a:xfrm>
                <a:off x="1874" y="1558"/>
                <a:ext cx="90" cy="92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1" name="Oval 67"/>
              <p:cNvSpPr>
                <a:spLocks noChangeArrowheads="1"/>
              </p:cNvSpPr>
              <p:nvPr/>
            </p:nvSpPr>
            <p:spPr bwMode="auto">
              <a:xfrm>
                <a:off x="1874" y="1711"/>
                <a:ext cx="90" cy="91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2" name="Oval 68"/>
              <p:cNvSpPr>
                <a:spLocks noChangeArrowheads="1"/>
              </p:cNvSpPr>
              <p:nvPr/>
            </p:nvSpPr>
            <p:spPr bwMode="auto">
              <a:xfrm>
                <a:off x="1874" y="1851"/>
                <a:ext cx="90" cy="92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3" name="Oval 69"/>
              <p:cNvSpPr>
                <a:spLocks noChangeArrowheads="1"/>
              </p:cNvSpPr>
              <p:nvPr/>
            </p:nvSpPr>
            <p:spPr bwMode="auto">
              <a:xfrm>
                <a:off x="1874" y="2016"/>
                <a:ext cx="90" cy="91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4" name="Oval 70"/>
              <p:cNvSpPr>
                <a:spLocks noChangeArrowheads="1"/>
              </p:cNvSpPr>
              <p:nvPr/>
            </p:nvSpPr>
            <p:spPr bwMode="auto">
              <a:xfrm>
                <a:off x="1874" y="2156"/>
                <a:ext cx="90" cy="92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17" name="Group 73"/>
              <p:cNvGrpSpPr>
                <a:grpSpLocks/>
              </p:cNvGrpSpPr>
              <p:nvPr/>
            </p:nvGrpSpPr>
            <p:grpSpPr bwMode="auto">
              <a:xfrm>
                <a:off x="1885" y="2168"/>
                <a:ext cx="69" cy="70"/>
                <a:chOff x="1885" y="2168"/>
                <a:chExt cx="69" cy="70"/>
              </a:xfrm>
            </p:grpSpPr>
            <p:sp>
              <p:nvSpPr>
                <p:cNvPr id="6215" name="Line 71"/>
                <p:cNvSpPr>
                  <a:spLocks noChangeShapeType="1"/>
                </p:cNvSpPr>
                <p:nvPr/>
              </p:nvSpPr>
              <p:spPr bwMode="auto">
                <a:xfrm>
                  <a:off x="1885" y="2168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16" name="Line 72"/>
                <p:cNvSpPr>
                  <a:spLocks noChangeShapeType="1"/>
                </p:cNvSpPr>
                <p:nvPr/>
              </p:nvSpPr>
              <p:spPr bwMode="auto">
                <a:xfrm flipV="1">
                  <a:off x="1885" y="2168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  <p:grpSp>
            <p:nvGrpSpPr>
              <p:cNvPr id="6220" name="Group 76"/>
              <p:cNvGrpSpPr>
                <a:grpSpLocks/>
              </p:cNvGrpSpPr>
              <p:nvPr/>
            </p:nvGrpSpPr>
            <p:grpSpPr bwMode="auto">
              <a:xfrm>
                <a:off x="1885" y="2027"/>
                <a:ext cx="69" cy="71"/>
                <a:chOff x="1885" y="2027"/>
                <a:chExt cx="69" cy="71"/>
              </a:xfrm>
            </p:grpSpPr>
            <p:sp>
              <p:nvSpPr>
                <p:cNvPr id="6218" name="Line 74"/>
                <p:cNvSpPr>
                  <a:spLocks noChangeShapeType="1"/>
                </p:cNvSpPr>
                <p:nvPr/>
              </p:nvSpPr>
              <p:spPr bwMode="auto">
                <a:xfrm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19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  <p:grpSp>
            <p:nvGrpSpPr>
              <p:cNvPr id="6223" name="Group 79"/>
              <p:cNvGrpSpPr>
                <a:grpSpLocks/>
              </p:cNvGrpSpPr>
              <p:nvPr/>
            </p:nvGrpSpPr>
            <p:grpSpPr bwMode="auto">
              <a:xfrm>
                <a:off x="1885" y="1863"/>
                <a:ext cx="69" cy="70"/>
                <a:chOff x="1885" y="1863"/>
                <a:chExt cx="69" cy="70"/>
              </a:xfrm>
            </p:grpSpPr>
            <p:sp>
              <p:nvSpPr>
                <p:cNvPr id="6221" name="Line 77"/>
                <p:cNvSpPr>
                  <a:spLocks noChangeShapeType="1"/>
                </p:cNvSpPr>
                <p:nvPr/>
              </p:nvSpPr>
              <p:spPr bwMode="auto">
                <a:xfrm>
                  <a:off x="1885" y="1863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22" name="Line 78"/>
                <p:cNvSpPr>
                  <a:spLocks noChangeShapeType="1"/>
                </p:cNvSpPr>
                <p:nvPr/>
              </p:nvSpPr>
              <p:spPr bwMode="auto">
                <a:xfrm flipV="1">
                  <a:off x="1885" y="1863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  <p:grpSp>
            <p:nvGrpSpPr>
              <p:cNvPr id="6226" name="Group 82"/>
              <p:cNvGrpSpPr>
                <a:grpSpLocks/>
              </p:cNvGrpSpPr>
              <p:nvPr/>
            </p:nvGrpSpPr>
            <p:grpSpPr bwMode="auto">
              <a:xfrm>
                <a:off x="1885" y="1714"/>
                <a:ext cx="69" cy="71"/>
                <a:chOff x="1885" y="1714"/>
                <a:chExt cx="69" cy="71"/>
              </a:xfrm>
            </p:grpSpPr>
            <p:sp>
              <p:nvSpPr>
                <p:cNvPr id="6224" name="Line 80"/>
                <p:cNvSpPr>
                  <a:spLocks noChangeShapeType="1"/>
                </p:cNvSpPr>
                <p:nvPr/>
              </p:nvSpPr>
              <p:spPr bwMode="auto">
                <a:xfrm>
                  <a:off x="1885" y="1714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25" name="Line 81"/>
                <p:cNvSpPr>
                  <a:spLocks noChangeShapeType="1"/>
                </p:cNvSpPr>
                <p:nvPr/>
              </p:nvSpPr>
              <p:spPr bwMode="auto">
                <a:xfrm flipV="1">
                  <a:off x="1885" y="1714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  <p:grpSp>
            <p:nvGrpSpPr>
              <p:cNvPr id="6229" name="Group 85"/>
              <p:cNvGrpSpPr>
                <a:grpSpLocks/>
              </p:cNvGrpSpPr>
              <p:nvPr/>
            </p:nvGrpSpPr>
            <p:grpSpPr bwMode="auto">
              <a:xfrm>
                <a:off x="1885" y="1566"/>
                <a:ext cx="69" cy="70"/>
                <a:chOff x="1885" y="1566"/>
                <a:chExt cx="69" cy="70"/>
              </a:xfrm>
            </p:grpSpPr>
            <p:sp>
              <p:nvSpPr>
                <p:cNvPr id="6227" name="Line 83"/>
                <p:cNvSpPr>
                  <a:spLocks noChangeShapeType="1"/>
                </p:cNvSpPr>
                <p:nvPr/>
              </p:nvSpPr>
              <p:spPr bwMode="auto">
                <a:xfrm>
                  <a:off x="1885" y="1566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28" name="Line 84"/>
                <p:cNvSpPr>
                  <a:spLocks noChangeShapeType="1"/>
                </p:cNvSpPr>
                <p:nvPr/>
              </p:nvSpPr>
              <p:spPr bwMode="auto">
                <a:xfrm flipV="1">
                  <a:off x="1885" y="1566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  <p:grpSp>
            <p:nvGrpSpPr>
              <p:cNvPr id="6232" name="Group 88"/>
              <p:cNvGrpSpPr>
                <a:grpSpLocks/>
              </p:cNvGrpSpPr>
              <p:nvPr/>
            </p:nvGrpSpPr>
            <p:grpSpPr bwMode="auto">
              <a:xfrm>
                <a:off x="1885" y="1441"/>
                <a:ext cx="69" cy="70"/>
                <a:chOff x="1885" y="1441"/>
                <a:chExt cx="69" cy="70"/>
              </a:xfrm>
            </p:grpSpPr>
            <p:sp>
              <p:nvSpPr>
                <p:cNvPr id="6230" name="Line 86"/>
                <p:cNvSpPr>
                  <a:spLocks noChangeShapeType="1"/>
                </p:cNvSpPr>
                <p:nvPr/>
              </p:nvSpPr>
              <p:spPr bwMode="auto">
                <a:xfrm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31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  <p:grpSp>
            <p:nvGrpSpPr>
              <p:cNvPr id="6235" name="Group 91"/>
              <p:cNvGrpSpPr>
                <a:grpSpLocks/>
              </p:cNvGrpSpPr>
              <p:nvPr/>
            </p:nvGrpSpPr>
            <p:grpSpPr bwMode="auto">
              <a:xfrm>
                <a:off x="1885" y="1284"/>
                <a:ext cx="69" cy="71"/>
                <a:chOff x="1885" y="1284"/>
                <a:chExt cx="69" cy="71"/>
              </a:xfrm>
            </p:grpSpPr>
            <p:sp>
              <p:nvSpPr>
                <p:cNvPr id="6233" name="Line 89"/>
                <p:cNvSpPr>
                  <a:spLocks noChangeShapeType="1"/>
                </p:cNvSpPr>
                <p:nvPr/>
              </p:nvSpPr>
              <p:spPr bwMode="auto">
                <a:xfrm>
                  <a:off x="1885" y="1284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34" name="Line 90"/>
                <p:cNvSpPr>
                  <a:spLocks noChangeShapeType="1"/>
                </p:cNvSpPr>
                <p:nvPr/>
              </p:nvSpPr>
              <p:spPr bwMode="auto">
                <a:xfrm flipV="1">
                  <a:off x="1885" y="1284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grpSp>
        <p:nvGrpSpPr>
          <p:cNvPr id="6255" name="Group 111"/>
          <p:cNvGrpSpPr>
            <a:grpSpLocks/>
          </p:cNvGrpSpPr>
          <p:nvPr>
            <p:custDataLst>
              <p:tags r:id="rId11"/>
            </p:custDataLst>
          </p:nvPr>
        </p:nvGrpSpPr>
        <p:grpSpPr bwMode="auto">
          <a:xfrm>
            <a:off x="6391276" y="1612901"/>
            <a:ext cx="746125" cy="2114550"/>
            <a:chOff x="4026" y="1016"/>
            <a:chExt cx="470" cy="1332"/>
          </a:xfrm>
        </p:grpSpPr>
        <p:sp>
          <p:nvSpPr>
            <p:cNvPr id="6238" name="AutoShape 94"/>
            <p:cNvSpPr>
              <a:spLocks noChangeArrowheads="1"/>
            </p:cNvSpPr>
            <p:nvPr/>
          </p:nvSpPr>
          <p:spPr bwMode="auto">
            <a:xfrm>
              <a:off x="4078" y="1030"/>
              <a:ext cx="304" cy="1318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39" name="Rectangle 95"/>
            <p:cNvSpPr>
              <a:spLocks noChangeArrowheads="1"/>
            </p:cNvSpPr>
            <p:nvPr/>
          </p:nvSpPr>
          <p:spPr bwMode="auto">
            <a:xfrm>
              <a:off x="4048" y="1205"/>
              <a:ext cx="313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Q1,0</a:t>
              </a:r>
              <a:endParaRPr lang="fr-FR" sz="1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0" name="Rectangle 96"/>
            <p:cNvSpPr>
              <a:spLocks noChangeArrowheads="1"/>
            </p:cNvSpPr>
            <p:nvPr/>
          </p:nvSpPr>
          <p:spPr bwMode="auto">
            <a:xfrm>
              <a:off x="4048" y="1348"/>
              <a:ext cx="313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Q1,1</a:t>
              </a:r>
              <a:endParaRPr lang="fr-FR" sz="1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1" name="Rectangle 97"/>
            <p:cNvSpPr>
              <a:spLocks noChangeArrowheads="1"/>
            </p:cNvSpPr>
            <p:nvPr/>
          </p:nvSpPr>
          <p:spPr bwMode="auto">
            <a:xfrm>
              <a:off x="4048" y="1486"/>
              <a:ext cx="313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Q1,2</a:t>
              </a:r>
              <a:endParaRPr lang="fr-FR" sz="1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2" name="Rectangle 98"/>
            <p:cNvSpPr>
              <a:spLocks noChangeArrowheads="1"/>
            </p:cNvSpPr>
            <p:nvPr/>
          </p:nvSpPr>
          <p:spPr bwMode="auto">
            <a:xfrm>
              <a:off x="4026" y="1016"/>
              <a:ext cx="470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243" name="Rectangle 99"/>
            <p:cNvSpPr>
              <a:spLocks noChangeArrowheads="1"/>
            </p:cNvSpPr>
            <p:nvPr/>
          </p:nvSpPr>
          <p:spPr bwMode="auto">
            <a:xfrm>
              <a:off x="4048" y="1646"/>
              <a:ext cx="313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Q1,3</a:t>
              </a:r>
              <a:endParaRPr lang="fr-FR" sz="1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4" name="Rectangle 100"/>
            <p:cNvSpPr>
              <a:spLocks noChangeArrowheads="1"/>
            </p:cNvSpPr>
            <p:nvPr/>
          </p:nvSpPr>
          <p:spPr bwMode="auto">
            <a:xfrm>
              <a:off x="4048" y="1796"/>
              <a:ext cx="313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Q1,4</a:t>
              </a:r>
              <a:endParaRPr lang="fr-FR" sz="1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5" name="Rectangle 101"/>
            <p:cNvSpPr>
              <a:spLocks noChangeArrowheads="1"/>
            </p:cNvSpPr>
            <p:nvPr/>
          </p:nvSpPr>
          <p:spPr bwMode="auto">
            <a:xfrm>
              <a:off x="4048" y="1958"/>
              <a:ext cx="313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Q1,5</a:t>
              </a:r>
              <a:endParaRPr lang="fr-FR" sz="1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6" name="Rectangle 102"/>
            <p:cNvSpPr>
              <a:spLocks noChangeArrowheads="1"/>
            </p:cNvSpPr>
            <p:nvPr/>
          </p:nvSpPr>
          <p:spPr bwMode="auto">
            <a:xfrm>
              <a:off x="4048" y="2103"/>
              <a:ext cx="313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Q1,6</a:t>
              </a:r>
              <a:endParaRPr lang="fr-FR" sz="1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7" name="Oval 103"/>
            <p:cNvSpPr>
              <a:spLocks noChangeArrowheads="1"/>
            </p:cNvSpPr>
            <p:nvPr/>
          </p:nvSpPr>
          <p:spPr bwMode="auto">
            <a:xfrm>
              <a:off x="4276" y="1143"/>
              <a:ext cx="40" cy="4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8" name="Oval 104"/>
            <p:cNvSpPr>
              <a:spLocks noChangeArrowheads="1"/>
            </p:cNvSpPr>
            <p:nvPr/>
          </p:nvSpPr>
          <p:spPr bwMode="auto">
            <a:xfrm>
              <a:off x="4276" y="1308"/>
              <a:ext cx="40" cy="4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9" name="Oval 105"/>
            <p:cNvSpPr>
              <a:spLocks noChangeArrowheads="1"/>
            </p:cNvSpPr>
            <p:nvPr/>
          </p:nvSpPr>
          <p:spPr bwMode="auto">
            <a:xfrm>
              <a:off x="4276" y="1462"/>
              <a:ext cx="40" cy="4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0" name="Oval 106"/>
            <p:cNvSpPr>
              <a:spLocks noChangeArrowheads="1"/>
            </p:cNvSpPr>
            <p:nvPr/>
          </p:nvSpPr>
          <p:spPr bwMode="auto">
            <a:xfrm>
              <a:off x="4276" y="1596"/>
              <a:ext cx="40" cy="4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1" name="Oval 107"/>
            <p:cNvSpPr>
              <a:spLocks noChangeArrowheads="1"/>
            </p:cNvSpPr>
            <p:nvPr/>
          </p:nvSpPr>
          <p:spPr bwMode="auto">
            <a:xfrm>
              <a:off x="4276" y="1753"/>
              <a:ext cx="40" cy="4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2" name="Oval 108"/>
            <p:cNvSpPr>
              <a:spLocks noChangeArrowheads="1"/>
            </p:cNvSpPr>
            <p:nvPr/>
          </p:nvSpPr>
          <p:spPr bwMode="auto">
            <a:xfrm>
              <a:off x="4276" y="1899"/>
              <a:ext cx="40" cy="4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3" name="Oval 109"/>
            <p:cNvSpPr>
              <a:spLocks noChangeArrowheads="1"/>
            </p:cNvSpPr>
            <p:nvPr/>
          </p:nvSpPr>
          <p:spPr bwMode="auto">
            <a:xfrm>
              <a:off x="4276" y="2202"/>
              <a:ext cx="40" cy="4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4" name="Oval 110"/>
            <p:cNvSpPr>
              <a:spLocks noChangeArrowheads="1"/>
            </p:cNvSpPr>
            <p:nvPr/>
          </p:nvSpPr>
          <p:spPr bwMode="auto">
            <a:xfrm>
              <a:off x="4276" y="2070"/>
              <a:ext cx="40" cy="4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6283" name="Group 139"/>
          <p:cNvGrpSpPr>
            <a:grpSpLocks/>
          </p:cNvGrpSpPr>
          <p:nvPr>
            <p:custDataLst>
              <p:tags r:id="rId12"/>
            </p:custDataLst>
          </p:nvPr>
        </p:nvGrpSpPr>
        <p:grpSpPr bwMode="auto">
          <a:xfrm>
            <a:off x="6007100" y="1839913"/>
            <a:ext cx="793750" cy="1773237"/>
            <a:chOff x="3784" y="1159"/>
            <a:chExt cx="500" cy="1117"/>
          </a:xfrm>
        </p:grpSpPr>
        <p:sp>
          <p:nvSpPr>
            <p:cNvPr id="6259" name="Freeform 115"/>
            <p:cNvSpPr>
              <a:spLocks/>
            </p:cNvSpPr>
            <p:nvPr/>
          </p:nvSpPr>
          <p:spPr bwMode="auto">
            <a:xfrm>
              <a:off x="3789" y="1159"/>
              <a:ext cx="489" cy="1069"/>
            </a:xfrm>
            <a:custGeom>
              <a:avLst/>
              <a:gdLst>
                <a:gd name="T0" fmla="*/ 488 w 489"/>
                <a:gd name="T1" fmla="*/ 0 h 1069"/>
                <a:gd name="T2" fmla="*/ 0 w 489"/>
                <a:gd name="T3" fmla="*/ 0 h 1069"/>
                <a:gd name="T4" fmla="*/ 0 w 489"/>
                <a:gd name="T5" fmla="*/ 1068 h 1069"/>
                <a:gd name="T6" fmla="*/ 488 w 489"/>
                <a:gd name="T7" fmla="*/ 1068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9" h="1069">
                  <a:moveTo>
                    <a:pt x="488" y="0"/>
                  </a:moveTo>
                  <a:lnTo>
                    <a:pt x="0" y="0"/>
                  </a:lnTo>
                  <a:lnTo>
                    <a:pt x="0" y="1068"/>
                  </a:lnTo>
                  <a:lnTo>
                    <a:pt x="488" y="1068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0" name="Line 116"/>
            <p:cNvSpPr>
              <a:spLocks noChangeShapeType="1"/>
            </p:cNvSpPr>
            <p:nvPr/>
          </p:nvSpPr>
          <p:spPr bwMode="auto">
            <a:xfrm flipV="1">
              <a:off x="3784" y="1325"/>
              <a:ext cx="496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1" name="Line 117"/>
            <p:cNvSpPr>
              <a:spLocks noChangeShapeType="1"/>
            </p:cNvSpPr>
            <p:nvPr/>
          </p:nvSpPr>
          <p:spPr bwMode="auto">
            <a:xfrm flipV="1">
              <a:off x="3788" y="1477"/>
              <a:ext cx="496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2" name="Line 118"/>
            <p:cNvSpPr>
              <a:spLocks noChangeShapeType="1"/>
            </p:cNvSpPr>
            <p:nvPr/>
          </p:nvSpPr>
          <p:spPr bwMode="auto">
            <a:xfrm flipV="1">
              <a:off x="3788" y="1613"/>
              <a:ext cx="496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3" name="Line 119"/>
            <p:cNvSpPr>
              <a:spLocks noChangeShapeType="1"/>
            </p:cNvSpPr>
            <p:nvPr/>
          </p:nvSpPr>
          <p:spPr bwMode="auto">
            <a:xfrm flipV="1">
              <a:off x="3788" y="1769"/>
              <a:ext cx="496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4" name="Line 120"/>
            <p:cNvSpPr>
              <a:spLocks noChangeShapeType="1"/>
            </p:cNvSpPr>
            <p:nvPr/>
          </p:nvSpPr>
          <p:spPr bwMode="auto">
            <a:xfrm flipV="1">
              <a:off x="3788" y="1913"/>
              <a:ext cx="496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5" name="Line 121"/>
            <p:cNvSpPr>
              <a:spLocks noChangeShapeType="1"/>
            </p:cNvSpPr>
            <p:nvPr/>
          </p:nvSpPr>
          <p:spPr bwMode="auto">
            <a:xfrm flipV="1">
              <a:off x="3788" y="2085"/>
              <a:ext cx="496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82" name="Group 138"/>
            <p:cNvGrpSpPr>
              <a:grpSpLocks/>
            </p:cNvGrpSpPr>
            <p:nvPr/>
          </p:nvGrpSpPr>
          <p:grpSpPr bwMode="auto">
            <a:xfrm>
              <a:off x="3926" y="1294"/>
              <a:ext cx="156" cy="982"/>
              <a:chOff x="3926" y="1294"/>
              <a:chExt cx="156" cy="982"/>
            </a:xfrm>
          </p:grpSpPr>
          <p:sp>
            <p:nvSpPr>
              <p:cNvPr id="6266" name="Oval 122"/>
              <p:cNvSpPr>
                <a:spLocks noChangeArrowheads="1"/>
              </p:cNvSpPr>
              <p:nvPr/>
            </p:nvSpPr>
            <p:spPr bwMode="auto">
              <a:xfrm>
                <a:off x="3926" y="1294"/>
                <a:ext cx="132" cy="72"/>
              </a:xfrm>
              <a:prstGeom prst="ellipse">
                <a:avLst/>
              </a:prstGeom>
              <a:solidFill>
                <a:srgbClr val="A8947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7" name="Line 123"/>
              <p:cNvSpPr>
                <a:spLocks noChangeShapeType="1"/>
              </p:cNvSpPr>
              <p:nvPr/>
            </p:nvSpPr>
            <p:spPr bwMode="auto">
              <a:xfrm flipH="1">
                <a:off x="3938" y="1326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8" name="Oval 124"/>
              <p:cNvSpPr>
                <a:spLocks noChangeArrowheads="1"/>
              </p:cNvSpPr>
              <p:nvPr/>
            </p:nvSpPr>
            <p:spPr bwMode="auto">
              <a:xfrm>
                <a:off x="3926" y="1444"/>
                <a:ext cx="132" cy="72"/>
              </a:xfrm>
              <a:prstGeom prst="ellipse">
                <a:avLst/>
              </a:prstGeom>
              <a:solidFill>
                <a:srgbClr val="C1A37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9" name="Line 125"/>
              <p:cNvSpPr>
                <a:spLocks noChangeShapeType="1"/>
              </p:cNvSpPr>
              <p:nvPr/>
            </p:nvSpPr>
            <p:spPr bwMode="auto">
              <a:xfrm flipH="1">
                <a:off x="3938" y="1476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0" name="Oval 126"/>
              <p:cNvSpPr>
                <a:spLocks noChangeArrowheads="1"/>
              </p:cNvSpPr>
              <p:nvPr/>
            </p:nvSpPr>
            <p:spPr bwMode="auto">
              <a:xfrm>
                <a:off x="3926" y="1582"/>
                <a:ext cx="132" cy="72"/>
              </a:xfrm>
              <a:prstGeom prst="ellipse">
                <a:avLst/>
              </a:prstGeom>
              <a:solidFill>
                <a:srgbClr val="D4B09A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1" name="Line 127"/>
              <p:cNvSpPr>
                <a:spLocks noChangeShapeType="1"/>
              </p:cNvSpPr>
              <p:nvPr/>
            </p:nvSpPr>
            <p:spPr bwMode="auto">
              <a:xfrm flipH="1">
                <a:off x="3938" y="1614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2" name="Oval 128"/>
              <p:cNvSpPr>
                <a:spLocks noChangeArrowheads="1"/>
              </p:cNvSpPr>
              <p:nvPr/>
            </p:nvSpPr>
            <p:spPr bwMode="auto">
              <a:xfrm>
                <a:off x="3926" y="2188"/>
                <a:ext cx="132" cy="72"/>
              </a:xfrm>
              <a:prstGeom prst="ellipse">
                <a:avLst/>
              </a:prstGeom>
              <a:solidFill>
                <a:srgbClr val="9C8B6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3" name="Line 129"/>
              <p:cNvSpPr>
                <a:spLocks noChangeShapeType="1"/>
              </p:cNvSpPr>
              <p:nvPr/>
            </p:nvSpPr>
            <p:spPr bwMode="auto">
              <a:xfrm flipH="1">
                <a:off x="3944" y="2224"/>
                <a:ext cx="126" cy="5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4" name="Oval 130"/>
              <p:cNvSpPr>
                <a:spLocks noChangeArrowheads="1"/>
              </p:cNvSpPr>
              <p:nvPr/>
            </p:nvSpPr>
            <p:spPr bwMode="auto">
              <a:xfrm>
                <a:off x="3926" y="1882"/>
                <a:ext cx="132" cy="72"/>
              </a:xfrm>
              <a:prstGeom prst="ellipse">
                <a:avLst/>
              </a:prstGeom>
              <a:solidFill>
                <a:srgbClr val="C9A69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5" name="Line 131"/>
              <p:cNvSpPr>
                <a:spLocks noChangeShapeType="1"/>
              </p:cNvSpPr>
              <p:nvPr/>
            </p:nvSpPr>
            <p:spPr bwMode="auto">
              <a:xfrm flipH="1">
                <a:off x="3938" y="1914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6" name="Oval 132"/>
              <p:cNvSpPr>
                <a:spLocks noChangeArrowheads="1"/>
              </p:cNvSpPr>
              <p:nvPr/>
            </p:nvSpPr>
            <p:spPr bwMode="auto">
              <a:xfrm>
                <a:off x="3938" y="2053"/>
                <a:ext cx="132" cy="72"/>
              </a:xfrm>
              <a:prstGeom prst="ellipse">
                <a:avLst/>
              </a:prstGeom>
              <a:solidFill>
                <a:srgbClr val="B1947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7" name="Line 133"/>
              <p:cNvSpPr>
                <a:spLocks noChangeShapeType="1"/>
              </p:cNvSpPr>
              <p:nvPr/>
            </p:nvSpPr>
            <p:spPr bwMode="auto">
              <a:xfrm flipH="1">
                <a:off x="3950" y="2085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8" name="Oval 134"/>
              <p:cNvSpPr>
                <a:spLocks noChangeArrowheads="1"/>
              </p:cNvSpPr>
              <p:nvPr/>
            </p:nvSpPr>
            <p:spPr bwMode="auto">
              <a:xfrm>
                <a:off x="3926" y="1738"/>
                <a:ext cx="132" cy="72"/>
              </a:xfrm>
              <a:prstGeom prst="ellipse">
                <a:avLst/>
              </a:prstGeom>
              <a:solidFill>
                <a:srgbClr val="E3BDA4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9" name="Line 135"/>
              <p:cNvSpPr>
                <a:spLocks noChangeShapeType="1"/>
              </p:cNvSpPr>
              <p:nvPr/>
            </p:nvSpPr>
            <p:spPr bwMode="auto">
              <a:xfrm flipH="1">
                <a:off x="3938" y="1770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  <p:sp>
        <p:nvSpPr>
          <p:cNvPr id="144" name="Freeform 208"/>
          <p:cNvSpPr>
            <a:spLocks/>
          </p:cNvSpPr>
          <p:nvPr>
            <p:custDataLst>
              <p:tags r:id="rId13"/>
            </p:custDataLst>
          </p:nvPr>
        </p:nvSpPr>
        <p:spPr bwMode="auto">
          <a:xfrm>
            <a:off x="1690688" y="1054100"/>
            <a:ext cx="1050925" cy="776288"/>
          </a:xfrm>
          <a:custGeom>
            <a:avLst/>
            <a:gdLst>
              <a:gd name="T0" fmla="*/ 0 w 662"/>
              <a:gd name="T1" fmla="*/ 0 h 489"/>
              <a:gd name="T2" fmla="*/ 0 w 662"/>
              <a:gd name="T3" fmla="*/ 488 h 489"/>
              <a:gd name="T4" fmla="*/ 661 w 662"/>
              <a:gd name="T5" fmla="*/ 488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62" h="489">
                <a:moveTo>
                  <a:pt x="0" y="0"/>
                </a:moveTo>
                <a:lnTo>
                  <a:pt x="0" y="488"/>
                </a:lnTo>
                <a:lnTo>
                  <a:pt x="661" y="48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7" name="Freeform 244"/>
          <p:cNvSpPr>
            <a:spLocks/>
          </p:cNvSpPr>
          <p:nvPr>
            <p:custDataLst>
              <p:tags r:id="rId14"/>
            </p:custDataLst>
          </p:nvPr>
        </p:nvSpPr>
        <p:spPr bwMode="auto">
          <a:xfrm flipH="1">
            <a:off x="1230313" y="1068388"/>
            <a:ext cx="46038" cy="2582863"/>
          </a:xfrm>
          <a:custGeom>
            <a:avLst/>
            <a:gdLst>
              <a:gd name="T0" fmla="*/ 0 w 1"/>
              <a:gd name="T1" fmla="*/ 0 h 1729"/>
              <a:gd name="T2" fmla="*/ 0 w 1"/>
              <a:gd name="T3" fmla="*/ 1728 h 17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729">
                <a:moveTo>
                  <a:pt x="0" y="0"/>
                </a:moveTo>
                <a:lnTo>
                  <a:pt x="0" y="172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0" name="Groupe 9"/>
          <p:cNvGrpSpPr/>
          <p:nvPr>
            <p:custDataLst>
              <p:tags r:id="rId15"/>
            </p:custDataLst>
          </p:nvPr>
        </p:nvGrpSpPr>
        <p:grpSpPr>
          <a:xfrm>
            <a:off x="1276351" y="2020888"/>
            <a:ext cx="1497013" cy="157163"/>
            <a:chOff x="1276351" y="2020888"/>
            <a:chExt cx="1497013" cy="157163"/>
          </a:xfrm>
        </p:grpSpPr>
        <p:grpSp>
          <p:nvGrpSpPr>
            <p:cNvPr id="118" name="Group 286"/>
            <p:cNvGrpSpPr>
              <a:grpSpLocks/>
            </p:cNvGrpSpPr>
            <p:nvPr/>
          </p:nvGrpSpPr>
          <p:grpSpPr bwMode="auto">
            <a:xfrm>
              <a:off x="1276351" y="2020888"/>
              <a:ext cx="1497013" cy="114300"/>
              <a:chOff x="804" y="1273"/>
              <a:chExt cx="943" cy="72"/>
            </a:xfrm>
          </p:grpSpPr>
          <p:sp>
            <p:nvSpPr>
              <p:cNvPr id="142" name="Freeform 245"/>
              <p:cNvSpPr>
                <a:spLocks/>
              </p:cNvSpPr>
              <p:nvPr/>
            </p:nvSpPr>
            <p:spPr bwMode="auto">
              <a:xfrm>
                <a:off x="804" y="1318"/>
                <a:ext cx="943" cy="1"/>
              </a:xfrm>
              <a:custGeom>
                <a:avLst/>
                <a:gdLst>
                  <a:gd name="T0" fmla="*/ 942 w 943"/>
                  <a:gd name="T1" fmla="*/ 0 h 1"/>
                  <a:gd name="T2" fmla="*/ 0 w 943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43" h="1">
                    <a:moveTo>
                      <a:pt x="942" y="0"/>
                    </a:moveTo>
                    <a:lnTo>
                      <a:pt x="0" y="0"/>
                    </a:lnTo>
                  </a:path>
                </a:pathLst>
              </a:custGeom>
              <a:noFill/>
              <a:ln w="1905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43" name="Oval 246"/>
              <p:cNvSpPr>
                <a:spLocks noChangeArrowheads="1"/>
              </p:cNvSpPr>
              <p:nvPr/>
            </p:nvSpPr>
            <p:spPr bwMode="auto">
              <a:xfrm>
                <a:off x="915" y="1273"/>
                <a:ext cx="108" cy="72"/>
              </a:xfrm>
              <a:prstGeom prst="ellips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 useBgFill="1">
          <p:nvSpPr>
            <p:cNvPr id="126" name="Oval 254"/>
            <p:cNvSpPr>
              <a:spLocks noChangeArrowheads="1"/>
            </p:cNvSpPr>
            <p:nvPr/>
          </p:nvSpPr>
          <p:spPr bwMode="auto">
            <a:xfrm>
              <a:off x="1366838" y="2025651"/>
              <a:ext cx="171450" cy="114300"/>
            </a:xfrm>
            <a:prstGeom prst="ellipse">
              <a:avLst/>
            </a:prstGeom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7" name="Line 255"/>
            <p:cNvSpPr>
              <a:spLocks noChangeShapeType="1"/>
            </p:cNvSpPr>
            <p:nvPr/>
          </p:nvSpPr>
          <p:spPr bwMode="auto">
            <a:xfrm flipH="1">
              <a:off x="1382713" y="2082801"/>
              <a:ext cx="169863" cy="952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1" name="Groupe 10"/>
          <p:cNvGrpSpPr/>
          <p:nvPr>
            <p:custDataLst>
              <p:tags r:id="rId16"/>
            </p:custDataLst>
          </p:nvPr>
        </p:nvGrpSpPr>
        <p:grpSpPr>
          <a:xfrm>
            <a:off x="1282701" y="2263776"/>
            <a:ext cx="1484313" cy="152400"/>
            <a:chOff x="1282701" y="2263776"/>
            <a:chExt cx="1484313" cy="152400"/>
          </a:xfrm>
        </p:grpSpPr>
        <p:grpSp>
          <p:nvGrpSpPr>
            <p:cNvPr id="9" name="Groupe 8"/>
            <p:cNvGrpSpPr/>
            <p:nvPr/>
          </p:nvGrpSpPr>
          <p:grpSpPr>
            <a:xfrm>
              <a:off x="1282701" y="2263776"/>
              <a:ext cx="1484313" cy="114300"/>
              <a:chOff x="1282701" y="2263776"/>
              <a:chExt cx="1484313" cy="114300"/>
            </a:xfrm>
          </p:grpSpPr>
          <p:sp>
            <p:nvSpPr>
              <p:cNvPr id="119" name="Freeform 248"/>
              <p:cNvSpPr>
                <a:spLocks/>
              </p:cNvSpPr>
              <p:nvPr/>
            </p:nvSpPr>
            <p:spPr bwMode="auto">
              <a:xfrm>
                <a:off x="1282701" y="2317751"/>
                <a:ext cx="1484313" cy="46038"/>
              </a:xfrm>
              <a:custGeom>
                <a:avLst/>
                <a:gdLst>
                  <a:gd name="T0" fmla="*/ 944 w 945"/>
                  <a:gd name="T1" fmla="*/ 0 h 1"/>
                  <a:gd name="T2" fmla="*/ 0 w 945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45" h="1">
                    <a:moveTo>
                      <a:pt x="944" y="0"/>
                    </a:moveTo>
                    <a:lnTo>
                      <a:pt x="0" y="0"/>
                    </a:lnTo>
                  </a:path>
                </a:pathLst>
              </a:custGeom>
              <a:noFill/>
              <a:ln w="1905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 useBgFill="1">
            <p:nvSpPr>
              <p:cNvPr id="128" name="Oval 256"/>
              <p:cNvSpPr>
                <a:spLocks noChangeArrowheads="1"/>
              </p:cNvSpPr>
              <p:nvPr/>
            </p:nvSpPr>
            <p:spPr bwMode="auto">
              <a:xfrm>
                <a:off x="1366838" y="2263776"/>
                <a:ext cx="171450" cy="114300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29" name="Line 257"/>
            <p:cNvSpPr>
              <a:spLocks noChangeShapeType="1"/>
            </p:cNvSpPr>
            <p:nvPr/>
          </p:nvSpPr>
          <p:spPr bwMode="auto">
            <a:xfrm flipH="1">
              <a:off x="1382713" y="2320926"/>
              <a:ext cx="169863" cy="952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8" name="Groupe 7"/>
          <p:cNvGrpSpPr/>
          <p:nvPr>
            <p:custDataLst>
              <p:tags r:id="rId17"/>
            </p:custDataLst>
          </p:nvPr>
        </p:nvGrpSpPr>
        <p:grpSpPr>
          <a:xfrm>
            <a:off x="1276351" y="2482851"/>
            <a:ext cx="1506538" cy="152400"/>
            <a:chOff x="1276351" y="2482851"/>
            <a:chExt cx="1506538" cy="152400"/>
          </a:xfrm>
        </p:grpSpPr>
        <p:sp>
          <p:nvSpPr>
            <p:cNvPr id="120" name="Freeform 249"/>
            <p:cNvSpPr>
              <a:spLocks/>
            </p:cNvSpPr>
            <p:nvPr/>
          </p:nvSpPr>
          <p:spPr bwMode="auto">
            <a:xfrm>
              <a:off x="1276351" y="2552701"/>
              <a:ext cx="1506538" cy="1588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 useBgFill="1">
          <p:nvSpPr>
            <p:cNvPr id="130" name="Oval 258"/>
            <p:cNvSpPr>
              <a:spLocks noChangeArrowheads="1"/>
            </p:cNvSpPr>
            <p:nvPr/>
          </p:nvSpPr>
          <p:spPr bwMode="auto">
            <a:xfrm>
              <a:off x="1366838" y="2482851"/>
              <a:ext cx="171450" cy="114300"/>
            </a:xfrm>
            <a:prstGeom prst="ellipse">
              <a:avLst/>
            </a:prstGeom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31" name="Line 259"/>
            <p:cNvSpPr>
              <a:spLocks noChangeShapeType="1"/>
            </p:cNvSpPr>
            <p:nvPr/>
          </p:nvSpPr>
          <p:spPr bwMode="auto">
            <a:xfrm flipH="1">
              <a:off x="1382713" y="2540001"/>
              <a:ext cx="169863" cy="952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6" name="Groupe 5"/>
          <p:cNvGrpSpPr/>
          <p:nvPr>
            <p:custDataLst>
              <p:tags r:id="rId18"/>
            </p:custDataLst>
          </p:nvPr>
        </p:nvGrpSpPr>
        <p:grpSpPr>
          <a:xfrm>
            <a:off x="1276351" y="2959101"/>
            <a:ext cx="1506538" cy="152400"/>
            <a:chOff x="1276351" y="2959101"/>
            <a:chExt cx="1506538" cy="152400"/>
          </a:xfrm>
        </p:grpSpPr>
        <p:sp>
          <p:nvSpPr>
            <p:cNvPr id="122" name="Freeform 251"/>
            <p:cNvSpPr>
              <a:spLocks/>
            </p:cNvSpPr>
            <p:nvPr/>
          </p:nvSpPr>
          <p:spPr bwMode="auto">
            <a:xfrm>
              <a:off x="1276351" y="3019426"/>
              <a:ext cx="1506538" cy="1588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 useBgFill="1">
          <p:nvSpPr>
            <p:cNvPr id="134" name="Oval 262"/>
            <p:cNvSpPr>
              <a:spLocks noChangeArrowheads="1"/>
            </p:cNvSpPr>
            <p:nvPr/>
          </p:nvSpPr>
          <p:spPr bwMode="auto">
            <a:xfrm>
              <a:off x="1366838" y="2959101"/>
              <a:ext cx="171450" cy="114300"/>
            </a:xfrm>
            <a:prstGeom prst="ellipse">
              <a:avLst/>
            </a:prstGeom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35" name="Line 263"/>
            <p:cNvSpPr>
              <a:spLocks noChangeShapeType="1"/>
            </p:cNvSpPr>
            <p:nvPr/>
          </p:nvSpPr>
          <p:spPr bwMode="auto">
            <a:xfrm flipH="1">
              <a:off x="1382713" y="3016251"/>
              <a:ext cx="169863" cy="952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5" name="Groupe 4"/>
          <p:cNvGrpSpPr/>
          <p:nvPr>
            <p:custDataLst>
              <p:tags r:id="rId19"/>
            </p:custDataLst>
          </p:nvPr>
        </p:nvGrpSpPr>
        <p:grpSpPr>
          <a:xfrm>
            <a:off x="1279526" y="3230564"/>
            <a:ext cx="1503363" cy="147637"/>
            <a:chOff x="1279526" y="3230564"/>
            <a:chExt cx="1503363" cy="147637"/>
          </a:xfrm>
        </p:grpSpPr>
        <p:sp>
          <p:nvSpPr>
            <p:cNvPr id="123" name="Freeform 252"/>
            <p:cNvSpPr>
              <a:spLocks/>
            </p:cNvSpPr>
            <p:nvPr/>
          </p:nvSpPr>
          <p:spPr bwMode="auto">
            <a:xfrm>
              <a:off x="1279526" y="3278188"/>
              <a:ext cx="1503363" cy="1588"/>
            </a:xfrm>
            <a:custGeom>
              <a:avLst/>
              <a:gdLst>
                <a:gd name="T0" fmla="*/ 946 w 947"/>
                <a:gd name="T1" fmla="*/ 0 h 1"/>
                <a:gd name="T2" fmla="*/ 0 w 947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7" h="1">
                  <a:moveTo>
                    <a:pt x="946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 useBgFill="1">
          <p:nvSpPr>
            <p:cNvPr id="136" name="Oval 264"/>
            <p:cNvSpPr>
              <a:spLocks noChangeArrowheads="1"/>
            </p:cNvSpPr>
            <p:nvPr/>
          </p:nvSpPr>
          <p:spPr bwMode="auto">
            <a:xfrm>
              <a:off x="1382713" y="3230564"/>
              <a:ext cx="169863" cy="114300"/>
            </a:xfrm>
            <a:prstGeom prst="ellipse">
              <a:avLst/>
            </a:prstGeom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37" name="Line 265"/>
            <p:cNvSpPr>
              <a:spLocks noChangeShapeType="1"/>
            </p:cNvSpPr>
            <p:nvPr/>
          </p:nvSpPr>
          <p:spPr bwMode="auto">
            <a:xfrm flipH="1">
              <a:off x="1398588" y="3282951"/>
              <a:ext cx="169863" cy="952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2" name="Groupe 11"/>
          <p:cNvGrpSpPr/>
          <p:nvPr>
            <p:custDataLst>
              <p:tags r:id="rId20"/>
            </p:custDataLst>
          </p:nvPr>
        </p:nvGrpSpPr>
        <p:grpSpPr>
          <a:xfrm>
            <a:off x="1282701" y="2730501"/>
            <a:ext cx="1500188" cy="152400"/>
            <a:chOff x="1282701" y="2730501"/>
            <a:chExt cx="1500188" cy="152400"/>
          </a:xfrm>
        </p:grpSpPr>
        <p:grpSp>
          <p:nvGrpSpPr>
            <p:cNvPr id="7" name="Groupe 6"/>
            <p:cNvGrpSpPr/>
            <p:nvPr/>
          </p:nvGrpSpPr>
          <p:grpSpPr>
            <a:xfrm>
              <a:off x="1282701" y="2730501"/>
              <a:ext cx="1500188" cy="114300"/>
              <a:chOff x="1282701" y="2730501"/>
              <a:chExt cx="1500188" cy="114300"/>
            </a:xfrm>
          </p:grpSpPr>
          <p:sp>
            <p:nvSpPr>
              <p:cNvPr id="121" name="Freeform 250"/>
              <p:cNvSpPr>
                <a:spLocks/>
              </p:cNvSpPr>
              <p:nvPr/>
            </p:nvSpPr>
            <p:spPr bwMode="auto">
              <a:xfrm>
                <a:off x="1282701" y="2789238"/>
                <a:ext cx="1500188" cy="1588"/>
              </a:xfrm>
              <a:custGeom>
                <a:avLst/>
                <a:gdLst>
                  <a:gd name="T0" fmla="*/ 944 w 945"/>
                  <a:gd name="T1" fmla="*/ 0 h 1"/>
                  <a:gd name="T2" fmla="*/ 0 w 945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45" h="1">
                    <a:moveTo>
                      <a:pt x="944" y="0"/>
                    </a:moveTo>
                    <a:lnTo>
                      <a:pt x="0" y="0"/>
                    </a:lnTo>
                  </a:path>
                </a:pathLst>
              </a:custGeom>
              <a:noFill/>
              <a:ln w="1905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 useBgFill="1">
            <p:nvSpPr>
              <p:cNvPr id="138" name="Oval 266"/>
              <p:cNvSpPr>
                <a:spLocks noChangeArrowheads="1"/>
              </p:cNvSpPr>
              <p:nvPr/>
            </p:nvSpPr>
            <p:spPr bwMode="auto">
              <a:xfrm>
                <a:off x="1366838" y="2730501"/>
                <a:ext cx="171450" cy="114300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39" name="Line 267"/>
            <p:cNvSpPr>
              <a:spLocks noChangeShapeType="1"/>
            </p:cNvSpPr>
            <p:nvPr/>
          </p:nvSpPr>
          <p:spPr bwMode="auto">
            <a:xfrm flipH="1">
              <a:off x="1382713" y="2787651"/>
              <a:ext cx="169863" cy="952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2" name="Groupe 1"/>
          <p:cNvGrpSpPr/>
          <p:nvPr>
            <p:custDataLst>
              <p:tags r:id="rId21"/>
            </p:custDataLst>
          </p:nvPr>
        </p:nvGrpSpPr>
        <p:grpSpPr>
          <a:xfrm>
            <a:off x="1274763" y="3435351"/>
            <a:ext cx="1525588" cy="114300"/>
            <a:chOff x="1274763" y="3435351"/>
            <a:chExt cx="1525588" cy="114300"/>
          </a:xfrm>
        </p:grpSpPr>
        <p:sp>
          <p:nvSpPr>
            <p:cNvPr id="124" name="Freeform 253"/>
            <p:cNvSpPr>
              <a:spLocks/>
            </p:cNvSpPr>
            <p:nvPr/>
          </p:nvSpPr>
          <p:spPr bwMode="auto">
            <a:xfrm>
              <a:off x="1274763" y="3506788"/>
              <a:ext cx="1525588" cy="1588"/>
            </a:xfrm>
            <a:custGeom>
              <a:avLst/>
              <a:gdLst>
                <a:gd name="T0" fmla="*/ 960 w 961"/>
                <a:gd name="T1" fmla="*/ 0 h 1"/>
                <a:gd name="T2" fmla="*/ 0 w 96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61" h="1">
                  <a:moveTo>
                    <a:pt x="960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 useBgFill="1">
          <p:nvSpPr>
            <p:cNvPr id="132" name="Oval 260"/>
            <p:cNvSpPr>
              <a:spLocks noChangeArrowheads="1"/>
            </p:cNvSpPr>
            <p:nvPr/>
          </p:nvSpPr>
          <p:spPr bwMode="auto">
            <a:xfrm>
              <a:off x="1376363" y="3435351"/>
              <a:ext cx="171450" cy="114300"/>
            </a:xfrm>
            <a:prstGeom prst="ellipse">
              <a:avLst/>
            </a:prstGeom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33" name="Line 261"/>
            <p:cNvSpPr>
              <a:spLocks noChangeShapeType="1"/>
            </p:cNvSpPr>
            <p:nvPr/>
          </p:nvSpPr>
          <p:spPr bwMode="auto">
            <a:xfrm flipH="1" flipV="1">
              <a:off x="1366838" y="3463926"/>
              <a:ext cx="176213" cy="381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41" name="Line 268"/>
            <p:cNvSpPr>
              <a:spLocks noChangeShapeType="1"/>
            </p:cNvSpPr>
            <p:nvPr/>
          </p:nvSpPr>
          <p:spPr bwMode="auto">
            <a:xfrm flipV="1">
              <a:off x="1366838" y="3435351"/>
              <a:ext cx="0" cy="666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14" name="Group 288"/>
          <p:cNvGrpSpPr>
            <a:grpSpLocks/>
          </p:cNvGrpSpPr>
          <p:nvPr>
            <p:custDataLst>
              <p:tags r:id="rId22"/>
            </p:custDataLst>
          </p:nvPr>
        </p:nvGrpSpPr>
        <p:grpSpPr bwMode="auto">
          <a:xfrm>
            <a:off x="-85725" y="290513"/>
            <a:ext cx="3019425" cy="1631950"/>
            <a:chOff x="-62" y="183"/>
            <a:chExt cx="1902" cy="1028"/>
          </a:xfrm>
        </p:grpSpPr>
        <p:sp>
          <p:nvSpPr>
            <p:cNvPr id="115" name="Rectangle 271"/>
            <p:cNvSpPr>
              <a:spLocks noChangeArrowheads="1"/>
            </p:cNvSpPr>
            <p:nvPr/>
          </p:nvSpPr>
          <p:spPr bwMode="auto">
            <a:xfrm>
              <a:off x="0" y="203"/>
              <a:ext cx="1771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16" name="Rectangle 272"/>
            <p:cNvSpPr>
              <a:spLocks noChangeArrowheads="1"/>
            </p:cNvSpPr>
            <p:nvPr/>
          </p:nvSpPr>
          <p:spPr bwMode="auto">
            <a:xfrm>
              <a:off x="-62" y="183"/>
              <a:ext cx="1902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servant   à « véhiculer» </a:t>
              </a: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les  </a:t>
              </a: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informations  physiques </a:t>
              </a:r>
              <a:endParaRPr lang="fr-FR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 valeur  suivant  API</a:t>
              </a: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76" name="Group 361"/>
          <p:cNvGrpSpPr>
            <a:grpSpLocks/>
          </p:cNvGrpSpPr>
          <p:nvPr>
            <p:custDataLst>
              <p:tags r:id="rId23"/>
            </p:custDataLst>
          </p:nvPr>
        </p:nvGrpSpPr>
        <p:grpSpPr bwMode="auto">
          <a:xfrm>
            <a:off x="6851650" y="1047750"/>
            <a:ext cx="800100" cy="787400"/>
            <a:chOff x="4316" y="660"/>
            <a:chExt cx="504" cy="496"/>
          </a:xfrm>
        </p:grpSpPr>
        <p:sp>
          <p:nvSpPr>
            <p:cNvPr id="177" name="Line 245"/>
            <p:cNvSpPr>
              <a:spLocks noChangeShapeType="1"/>
            </p:cNvSpPr>
            <p:nvPr/>
          </p:nvSpPr>
          <p:spPr bwMode="auto">
            <a:xfrm>
              <a:off x="4316" y="1156"/>
              <a:ext cx="5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78" name="Line 246"/>
            <p:cNvSpPr>
              <a:spLocks noChangeShapeType="1"/>
            </p:cNvSpPr>
            <p:nvPr/>
          </p:nvSpPr>
          <p:spPr bwMode="auto">
            <a:xfrm>
              <a:off x="4820" y="660"/>
              <a:ext cx="0" cy="4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179" name="Line 248"/>
          <p:cNvSpPr>
            <a:spLocks noChangeShapeType="1"/>
          </p:cNvSpPr>
          <p:nvPr>
            <p:custDataLst>
              <p:tags r:id="rId24"/>
            </p:custDataLst>
          </p:nvPr>
        </p:nvSpPr>
        <p:spPr bwMode="auto">
          <a:xfrm>
            <a:off x="8172450" y="1047750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47" name="Group 288"/>
          <p:cNvGrpSpPr>
            <a:grpSpLocks/>
          </p:cNvGrpSpPr>
          <p:nvPr>
            <p:custDataLst>
              <p:tags r:id="rId25"/>
            </p:custDataLst>
          </p:nvPr>
        </p:nvGrpSpPr>
        <p:grpSpPr bwMode="auto">
          <a:xfrm>
            <a:off x="6210303" y="312739"/>
            <a:ext cx="3019425" cy="1631951"/>
            <a:chOff x="-124" y="183"/>
            <a:chExt cx="1902" cy="1028"/>
          </a:xfrm>
        </p:grpSpPr>
        <p:sp>
          <p:nvSpPr>
            <p:cNvPr id="148" name="Rectangle 271"/>
            <p:cNvSpPr>
              <a:spLocks noChangeArrowheads="1"/>
            </p:cNvSpPr>
            <p:nvPr/>
          </p:nvSpPr>
          <p:spPr bwMode="auto">
            <a:xfrm>
              <a:off x="-68" y="203"/>
              <a:ext cx="1780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49" name="Rectangle 272"/>
            <p:cNvSpPr>
              <a:spLocks noChangeArrowheads="1"/>
            </p:cNvSpPr>
            <p:nvPr/>
          </p:nvSpPr>
          <p:spPr bwMode="auto">
            <a:xfrm>
              <a:off x="-124" y="183"/>
              <a:ext cx="1902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des  récepteurs  commutés   par  les  sorties   API</a:t>
              </a:r>
              <a:endParaRPr lang="fr-FR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 valeur   suivant   récepteurs</a:t>
              </a: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80" name="Group 345"/>
          <p:cNvGrpSpPr>
            <a:grpSpLocks/>
          </p:cNvGrpSpPr>
          <p:nvPr>
            <p:custDataLst>
              <p:tags r:id="rId26"/>
            </p:custDataLst>
          </p:nvPr>
        </p:nvGrpSpPr>
        <p:grpSpPr bwMode="auto">
          <a:xfrm>
            <a:off x="6851650" y="2032000"/>
            <a:ext cx="1322387" cy="149225"/>
            <a:chOff x="4316" y="1280"/>
            <a:chExt cx="833" cy="94"/>
          </a:xfrm>
        </p:grpSpPr>
        <p:sp>
          <p:nvSpPr>
            <p:cNvPr id="181" name="Freeform 249"/>
            <p:cNvSpPr>
              <a:spLocks/>
            </p:cNvSpPr>
            <p:nvPr/>
          </p:nvSpPr>
          <p:spPr bwMode="auto">
            <a:xfrm>
              <a:off x="4316" y="1332"/>
              <a:ext cx="833" cy="1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82" name="Group 344"/>
            <p:cNvGrpSpPr>
              <a:grpSpLocks/>
            </p:cNvGrpSpPr>
            <p:nvPr/>
          </p:nvGrpSpPr>
          <p:grpSpPr bwMode="auto">
            <a:xfrm>
              <a:off x="4966" y="1280"/>
              <a:ext cx="94" cy="94"/>
              <a:chOff x="4966" y="1280"/>
              <a:chExt cx="94" cy="94"/>
            </a:xfrm>
          </p:grpSpPr>
          <p:sp>
            <p:nvSpPr>
              <p:cNvPr id="183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84" name="Group 343"/>
              <p:cNvGrpSpPr>
                <a:grpSpLocks/>
              </p:cNvGrpSpPr>
              <p:nvPr/>
            </p:nvGrpSpPr>
            <p:grpSpPr bwMode="auto">
              <a:xfrm>
                <a:off x="4980" y="1298"/>
                <a:ext cx="72" cy="72"/>
                <a:chOff x="4980" y="1298"/>
                <a:chExt cx="72" cy="72"/>
              </a:xfrm>
            </p:grpSpPr>
            <p:sp>
              <p:nvSpPr>
                <p:cNvPr id="185" name="Line 251"/>
                <p:cNvSpPr>
                  <a:spLocks noChangeShapeType="1"/>
                </p:cNvSpPr>
                <p:nvPr/>
              </p:nvSpPr>
              <p:spPr bwMode="auto">
                <a:xfrm>
                  <a:off x="4980" y="1298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186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8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grpSp>
        <p:nvGrpSpPr>
          <p:cNvPr id="187" name="Group 342"/>
          <p:cNvGrpSpPr>
            <a:grpSpLocks/>
          </p:cNvGrpSpPr>
          <p:nvPr>
            <p:custDataLst>
              <p:tags r:id="rId27"/>
            </p:custDataLst>
          </p:nvPr>
        </p:nvGrpSpPr>
        <p:grpSpPr bwMode="auto">
          <a:xfrm>
            <a:off x="6851650" y="2251075"/>
            <a:ext cx="1322387" cy="149225"/>
            <a:chOff x="4316" y="1418"/>
            <a:chExt cx="833" cy="94"/>
          </a:xfrm>
        </p:grpSpPr>
        <p:sp>
          <p:nvSpPr>
            <p:cNvPr id="188" name="Freeform 256"/>
            <p:cNvSpPr>
              <a:spLocks/>
            </p:cNvSpPr>
            <p:nvPr/>
          </p:nvSpPr>
          <p:spPr bwMode="auto">
            <a:xfrm>
              <a:off x="4316" y="1469"/>
              <a:ext cx="833" cy="1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89" name="Group 341"/>
            <p:cNvGrpSpPr>
              <a:grpSpLocks/>
            </p:cNvGrpSpPr>
            <p:nvPr/>
          </p:nvGrpSpPr>
          <p:grpSpPr bwMode="auto">
            <a:xfrm>
              <a:off x="4966" y="1418"/>
              <a:ext cx="94" cy="94"/>
              <a:chOff x="4966" y="1418"/>
              <a:chExt cx="94" cy="94"/>
            </a:xfrm>
          </p:grpSpPr>
          <p:sp>
            <p:nvSpPr>
              <p:cNvPr id="190" name="Oval 257"/>
              <p:cNvSpPr>
                <a:spLocks noChangeArrowheads="1"/>
              </p:cNvSpPr>
              <p:nvPr/>
            </p:nvSpPr>
            <p:spPr bwMode="auto">
              <a:xfrm>
                <a:off x="4966" y="1418"/>
                <a:ext cx="94" cy="94"/>
              </a:xfrm>
              <a:prstGeom prst="ellipse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91" name="Group 340"/>
              <p:cNvGrpSpPr>
                <a:grpSpLocks/>
              </p:cNvGrpSpPr>
              <p:nvPr/>
            </p:nvGrpSpPr>
            <p:grpSpPr bwMode="auto">
              <a:xfrm>
                <a:off x="4980" y="1436"/>
                <a:ext cx="72" cy="72"/>
                <a:chOff x="4980" y="1436"/>
                <a:chExt cx="72" cy="72"/>
              </a:xfrm>
            </p:grpSpPr>
            <p:sp>
              <p:nvSpPr>
                <p:cNvPr id="192" name="Line 258"/>
                <p:cNvSpPr>
                  <a:spLocks noChangeShapeType="1"/>
                </p:cNvSpPr>
                <p:nvPr/>
              </p:nvSpPr>
              <p:spPr bwMode="auto">
                <a:xfrm>
                  <a:off x="4980" y="143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193" name="Line 259"/>
                <p:cNvSpPr>
                  <a:spLocks noChangeShapeType="1"/>
                </p:cNvSpPr>
                <p:nvPr/>
              </p:nvSpPr>
              <p:spPr bwMode="auto">
                <a:xfrm flipV="1">
                  <a:off x="4980" y="143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grpSp>
        <p:nvGrpSpPr>
          <p:cNvPr id="194" name="Group 360"/>
          <p:cNvGrpSpPr>
            <a:grpSpLocks/>
          </p:cNvGrpSpPr>
          <p:nvPr>
            <p:custDataLst>
              <p:tags r:id="rId28"/>
            </p:custDataLst>
          </p:nvPr>
        </p:nvGrpSpPr>
        <p:grpSpPr bwMode="auto">
          <a:xfrm>
            <a:off x="6864350" y="2476500"/>
            <a:ext cx="1309687" cy="177800"/>
            <a:chOff x="4324" y="1560"/>
            <a:chExt cx="825" cy="112"/>
          </a:xfrm>
        </p:grpSpPr>
        <p:sp>
          <p:nvSpPr>
            <p:cNvPr id="195" name="Freeform 263"/>
            <p:cNvSpPr>
              <a:spLocks/>
            </p:cNvSpPr>
            <p:nvPr/>
          </p:nvSpPr>
          <p:spPr bwMode="auto">
            <a:xfrm>
              <a:off x="4324" y="1623"/>
              <a:ext cx="825" cy="1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6" name="Rectangle 264"/>
            <p:cNvSpPr>
              <a:spLocks noChangeArrowheads="1"/>
            </p:cNvSpPr>
            <p:nvPr/>
          </p:nvSpPr>
          <p:spPr bwMode="auto">
            <a:xfrm>
              <a:off x="4976" y="1560"/>
              <a:ext cx="80" cy="112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97" name="Group 359"/>
          <p:cNvGrpSpPr>
            <a:grpSpLocks/>
          </p:cNvGrpSpPr>
          <p:nvPr>
            <p:custDataLst>
              <p:tags r:id="rId29"/>
            </p:custDataLst>
          </p:nvPr>
        </p:nvGrpSpPr>
        <p:grpSpPr bwMode="auto">
          <a:xfrm>
            <a:off x="6851650" y="2717800"/>
            <a:ext cx="1322387" cy="177800"/>
            <a:chOff x="4316" y="1712"/>
            <a:chExt cx="833" cy="112"/>
          </a:xfrm>
        </p:grpSpPr>
        <p:sp>
          <p:nvSpPr>
            <p:cNvPr id="198" name="Freeform 266"/>
            <p:cNvSpPr>
              <a:spLocks/>
            </p:cNvSpPr>
            <p:nvPr/>
          </p:nvSpPr>
          <p:spPr bwMode="auto">
            <a:xfrm>
              <a:off x="4316" y="1766"/>
              <a:ext cx="833" cy="1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9" name="Rectangle 267"/>
            <p:cNvSpPr>
              <a:spLocks noChangeArrowheads="1"/>
            </p:cNvSpPr>
            <p:nvPr/>
          </p:nvSpPr>
          <p:spPr bwMode="auto">
            <a:xfrm>
              <a:off x="4976" y="1712"/>
              <a:ext cx="80" cy="112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200" name="Group 339"/>
          <p:cNvGrpSpPr>
            <a:grpSpLocks/>
          </p:cNvGrpSpPr>
          <p:nvPr>
            <p:custDataLst>
              <p:tags r:id="rId30"/>
            </p:custDataLst>
          </p:nvPr>
        </p:nvGrpSpPr>
        <p:grpSpPr bwMode="auto">
          <a:xfrm>
            <a:off x="6864350" y="2987675"/>
            <a:ext cx="1309687" cy="149225"/>
            <a:chOff x="4324" y="1882"/>
            <a:chExt cx="825" cy="94"/>
          </a:xfrm>
        </p:grpSpPr>
        <p:sp>
          <p:nvSpPr>
            <p:cNvPr id="201" name="Freeform 269"/>
            <p:cNvSpPr>
              <a:spLocks/>
            </p:cNvSpPr>
            <p:nvPr/>
          </p:nvSpPr>
          <p:spPr bwMode="auto">
            <a:xfrm>
              <a:off x="4324" y="1936"/>
              <a:ext cx="825" cy="1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02" name="Group 338"/>
            <p:cNvGrpSpPr>
              <a:grpSpLocks/>
            </p:cNvGrpSpPr>
            <p:nvPr/>
          </p:nvGrpSpPr>
          <p:grpSpPr bwMode="auto">
            <a:xfrm>
              <a:off x="4974" y="1882"/>
              <a:ext cx="94" cy="94"/>
              <a:chOff x="4974" y="1882"/>
              <a:chExt cx="94" cy="94"/>
            </a:xfrm>
          </p:grpSpPr>
          <p:sp>
            <p:nvSpPr>
              <p:cNvPr id="203" name="Oval 270"/>
              <p:cNvSpPr>
                <a:spLocks noChangeArrowheads="1"/>
              </p:cNvSpPr>
              <p:nvPr/>
            </p:nvSpPr>
            <p:spPr bwMode="auto">
              <a:xfrm>
                <a:off x="4974" y="1882"/>
                <a:ext cx="94" cy="94"/>
              </a:xfrm>
              <a:prstGeom prst="ellipse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04" name="Group 337"/>
              <p:cNvGrpSpPr>
                <a:grpSpLocks/>
              </p:cNvGrpSpPr>
              <p:nvPr/>
            </p:nvGrpSpPr>
            <p:grpSpPr bwMode="auto">
              <a:xfrm>
                <a:off x="4988" y="1900"/>
                <a:ext cx="72" cy="72"/>
                <a:chOff x="4988" y="1900"/>
                <a:chExt cx="72" cy="72"/>
              </a:xfrm>
            </p:grpSpPr>
            <p:sp>
              <p:nvSpPr>
                <p:cNvPr id="205" name="Line 271"/>
                <p:cNvSpPr>
                  <a:spLocks noChangeShapeType="1"/>
                </p:cNvSpPr>
                <p:nvPr/>
              </p:nvSpPr>
              <p:spPr bwMode="auto">
                <a:xfrm>
                  <a:off x="4988" y="1900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206" name="Line 272"/>
                <p:cNvSpPr>
                  <a:spLocks noChangeShapeType="1"/>
                </p:cNvSpPr>
                <p:nvPr/>
              </p:nvSpPr>
              <p:spPr bwMode="auto">
                <a:xfrm flipV="1">
                  <a:off x="4988" y="1900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grpSp>
        <p:nvGrpSpPr>
          <p:cNvPr id="207" name="Group 336"/>
          <p:cNvGrpSpPr>
            <a:grpSpLocks/>
          </p:cNvGrpSpPr>
          <p:nvPr>
            <p:custDataLst>
              <p:tags r:id="rId31"/>
            </p:custDataLst>
          </p:nvPr>
        </p:nvGrpSpPr>
        <p:grpSpPr bwMode="auto">
          <a:xfrm>
            <a:off x="6864350" y="3203575"/>
            <a:ext cx="1309687" cy="149225"/>
            <a:chOff x="4324" y="2018"/>
            <a:chExt cx="825" cy="94"/>
          </a:xfrm>
        </p:grpSpPr>
        <p:sp>
          <p:nvSpPr>
            <p:cNvPr id="208" name="Freeform 276"/>
            <p:cNvSpPr>
              <a:spLocks/>
            </p:cNvSpPr>
            <p:nvPr/>
          </p:nvSpPr>
          <p:spPr bwMode="auto">
            <a:xfrm>
              <a:off x="4324" y="2069"/>
              <a:ext cx="825" cy="1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09" name="Group 335"/>
            <p:cNvGrpSpPr>
              <a:grpSpLocks/>
            </p:cNvGrpSpPr>
            <p:nvPr/>
          </p:nvGrpSpPr>
          <p:grpSpPr bwMode="auto">
            <a:xfrm>
              <a:off x="4974" y="2018"/>
              <a:ext cx="94" cy="94"/>
              <a:chOff x="4974" y="2018"/>
              <a:chExt cx="94" cy="94"/>
            </a:xfrm>
          </p:grpSpPr>
          <p:sp>
            <p:nvSpPr>
              <p:cNvPr id="210" name="Oval 277"/>
              <p:cNvSpPr>
                <a:spLocks noChangeArrowheads="1"/>
              </p:cNvSpPr>
              <p:nvPr/>
            </p:nvSpPr>
            <p:spPr bwMode="auto">
              <a:xfrm>
                <a:off x="4974" y="2018"/>
                <a:ext cx="94" cy="94"/>
              </a:xfrm>
              <a:prstGeom prst="ellipse">
                <a:avLst/>
              </a:prstGeom>
              <a:solidFill>
                <a:schemeClr val="accent2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11" name="Group 334"/>
              <p:cNvGrpSpPr>
                <a:grpSpLocks/>
              </p:cNvGrpSpPr>
              <p:nvPr/>
            </p:nvGrpSpPr>
            <p:grpSpPr bwMode="auto">
              <a:xfrm>
                <a:off x="4988" y="2036"/>
                <a:ext cx="72" cy="72"/>
                <a:chOff x="4988" y="2036"/>
                <a:chExt cx="72" cy="72"/>
              </a:xfrm>
            </p:grpSpPr>
            <p:sp>
              <p:nvSpPr>
                <p:cNvPr id="212" name="Line 278"/>
                <p:cNvSpPr>
                  <a:spLocks noChangeShapeType="1"/>
                </p:cNvSpPr>
                <p:nvPr/>
              </p:nvSpPr>
              <p:spPr bwMode="auto">
                <a:xfrm>
                  <a:off x="4988" y="203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213" name="Line 279"/>
                <p:cNvSpPr>
                  <a:spLocks noChangeShapeType="1"/>
                </p:cNvSpPr>
                <p:nvPr/>
              </p:nvSpPr>
              <p:spPr bwMode="auto">
                <a:xfrm flipV="1">
                  <a:off x="4988" y="203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grpSp>
        <p:nvGrpSpPr>
          <p:cNvPr id="214" name="Group 355"/>
          <p:cNvGrpSpPr>
            <a:grpSpLocks/>
          </p:cNvGrpSpPr>
          <p:nvPr>
            <p:custDataLst>
              <p:tags r:id="rId32"/>
            </p:custDataLst>
          </p:nvPr>
        </p:nvGrpSpPr>
        <p:grpSpPr bwMode="auto">
          <a:xfrm>
            <a:off x="6851650" y="3454400"/>
            <a:ext cx="1333500" cy="285750"/>
            <a:chOff x="4316" y="2176"/>
            <a:chExt cx="840" cy="180"/>
          </a:xfrm>
        </p:grpSpPr>
        <p:sp>
          <p:nvSpPr>
            <p:cNvPr id="215" name="Line 283"/>
            <p:cNvSpPr>
              <a:spLocks noChangeShapeType="1"/>
            </p:cNvSpPr>
            <p:nvPr/>
          </p:nvSpPr>
          <p:spPr bwMode="auto">
            <a:xfrm>
              <a:off x="4316" y="2228"/>
              <a:ext cx="8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16" name="Rectangle 284"/>
            <p:cNvSpPr>
              <a:spLocks noChangeArrowheads="1"/>
            </p:cNvSpPr>
            <p:nvPr/>
          </p:nvSpPr>
          <p:spPr bwMode="auto">
            <a:xfrm>
              <a:off x="4984" y="2176"/>
              <a:ext cx="80" cy="112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17" name="Group 354"/>
            <p:cNvGrpSpPr>
              <a:grpSpLocks/>
            </p:cNvGrpSpPr>
            <p:nvPr/>
          </p:nvGrpSpPr>
          <p:grpSpPr bwMode="auto">
            <a:xfrm>
              <a:off x="4924" y="2300"/>
              <a:ext cx="192" cy="56"/>
              <a:chOff x="4924" y="2300"/>
              <a:chExt cx="192" cy="56"/>
            </a:xfrm>
          </p:grpSpPr>
          <p:sp>
            <p:nvSpPr>
              <p:cNvPr id="218" name="AutoShape 285"/>
              <p:cNvSpPr>
                <a:spLocks noChangeArrowheads="1"/>
              </p:cNvSpPr>
              <p:nvPr/>
            </p:nvSpPr>
            <p:spPr bwMode="auto">
              <a:xfrm rot="5400000">
                <a:off x="4940" y="2284"/>
                <a:ext cx="56" cy="88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19" name="AutoShape 286"/>
              <p:cNvSpPr>
                <a:spLocks noChangeArrowheads="1"/>
              </p:cNvSpPr>
              <p:nvPr/>
            </p:nvSpPr>
            <p:spPr bwMode="auto">
              <a:xfrm rot="16200000" flipH="1">
                <a:off x="5044" y="2284"/>
                <a:ext cx="56" cy="88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3520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" presetClass="entr" presetSubtype="32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6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1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600"/>
                            </p:stCondLst>
                            <p:childTnLst>
                              <p:par>
                                <p:cTn id="2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6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1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6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250"/>
                            </p:stCondLst>
                            <p:childTnLst>
                              <p:par>
                                <p:cTn id="35" presetID="4" presetClass="entr" presetSubtype="32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6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75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250"/>
                            </p:stCondLst>
                            <p:childTnLst>
                              <p:par>
                                <p:cTn id="4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5" dur="500"/>
                                        <p:tgtEl>
                                          <p:spTgt spid="6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375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3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80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8500"/>
                            </p:stCondLst>
                            <p:childTnLst>
                              <p:par>
                                <p:cTn id="6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3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9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9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10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15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20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4500"/>
                            </p:stCondLst>
                            <p:childTnLst>
                              <p:par>
                                <p:cTn id="96" presetID="6" presetClass="entr" presetSubtype="16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75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7750"/>
                            </p:stCondLst>
                            <p:childTnLst>
                              <p:par>
                                <p:cTn id="10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8250"/>
                            </p:stCondLst>
                            <p:childTnLst>
                              <p:par>
                                <p:cTn id="10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875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925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9750"/>
                            </p:stCondLst>
                            <p:childTnLst>
                              <p:par>
                                <p:cTn id="1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0250"/>
                            </p:stCondLst>
                            <p:childTnLst>
                              <p:par>
                                <p:cTn id="1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0750"/>
                            </p:stCondLst>
                            <p:childTnLst>
                              <p:par>
                                <p:cTn id="1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31250"/>
                            </p:stCondLst>
                            <p:childTnLst>
                              <p:par>
                                <p:cTn id="1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  <p:bldP spid="3" grpId="0" animBg="1"/>
      <p:bldP spid="931" grpId="0"/>
      <p:bldP spid="4" grpId="0" animBg="1"/>
      <p:bldP spid="933" grpId="0"/>
      <p:bldP spid="144" grpId="0" animBg="1"/>
      <p:bldP spid="117" grpId="0" animBg="1"/>
      <p:bldP spid="17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orme libre 41"/>
          <p:cNvSpPr/>
          <p:nvPr>
            <p:custDataLst>
              <p:tags r:id="rId1"/>
            </p:custDataLst>
          </p:nvPr>
        </p:nvSpPr>
        <p:spPr bwMode="auto">
          <a:xfrm>
            <a:off x="4757057" y="272143"/>
            <a:ext cx="4539343" cy="6629400"/>
          </a:xfrm>
          <a:custGeom>
            <a:avLst/>
            <a:gdLst>
              <a:gd name="connsiteX0" fmla="*/ 4517572 w 4539343"/>
              <a:gd name="connsiteY0" fmla="*/ 315686 h 6629400"/>
              <a:gd name="connsiteX1" fmla="*/ 4517572 w 4539343"/>
              <a:gd name="connsiteY1" fmla="*/ 315686 h 6629400"/>
              <a:gd name="connsiteX2" fmla="*/ 4441372 w 4539343"/>
              <a:gd name="connsiteY2" fmla="*/ 185057 h 6629400"/>
              <a:gd name="connsiteX3" fmla="*/ 4419600 w 4539343"/>
              <a:gd name="connsiteY3" fmla="*/ 152400 h 6629400"/>
              <a:gd name="connsiteX4" fmla="*/ 4386943 w 4539343"/>
              <a:gd name="connsiteY4" fmla="*/ 130628 h 6629400"/>
              <a:gd name="connsiteX5" fmla="*/ 4310743 w 4539343"/>
              <a:gd name="connsiteY5" fmla="*/ 54428 h 6629400"/>
              <a:gd name="connsiteX6" fmla="*/ 4278086 w 4539343"/>
              <a:gd name="connsiteY6" fmla="*/ 0 h 6629400"/>
              <a:gd name="connsiteX7" fmla="*/ 3755572 w 4539343"/>
              <a:gd name="connsiteY7" fmla="*/ 0 h 6629400"/>
              <a:gd name="connsiteX8" fmla="*/ 3657600 w 4539343"/>
              <a:gd name="connsiteY8" fmla="*/ 10886 h 6629400"/>
              <a:gd name="connsiteX9" fmla="*/ 3624943 w 4539343"/>
              <a:gd name="connsiteY9" fmla="*/ 21771 h 6629400"/>
              <a:gd name="connsiteX10" fmla="*/ 3548743 w 4539343"/>
              <a:gd name="connsiteY10" fmla="*/ 32657 h 6629400"/>
              <a:gd name="connsiteX11" fmla="*/ 3483429 w 4539343"/>
              <a:gd name="connsiteY11" fmla="*/ 54428 h 6629400"/>
              <a:gd name="connsiteX12" fmla="*/ 3450772 w 4539343"/>
              <a:gd name="connsiteY12" fmla="*/ 65314 h 6629400"/>
              <a:gd name="connsiteX13" fmla="*/ 3429000 w 4539343"/>
              <a:gd name="connsiteY13" fmla="*/ 65314 h 6629400"/>
              <a:gd name="connsiteX14" fmla="*/ 1665514 w 4539343"/>
              <a:gd name="connsiteY14" fmla="*/ 108857 h 6629400"/>
              <a:gd name="connsiteX15" fmla="*/ 1600200 w 4539343"/>
              <a:gd name="connsiteY15" fmla="*/ 195943 h 6629400"/>
              <a:gd name="connsiteX16" fmla="*/ 1502229 w 4539343"/>
              <a:gd name="connsiteY16" fmla="*/ 1240971 h 6629400"/>
              <a:gd name="connsiteX17" fmla="*/ 1426029 w 4539343"/>
              <a:gd name="connsiteY17" fmla="*/ 1349828 h 6629400"/>
              <a:gd name="connsiteX18" fmla="*/ 1415143 w 4539343"/>
              <a:gd name="connsiteY18" fmla="*/ 1382486 h 6629400"/>
              <a:gd name="connsiteX19" fmla="*/ 1371600 w 4539343"/>
              <a:gd name="connsiteY19" fmla="*/ 1436914 h 6629400"/>
              <a:gd name="connsiteX20" fmla="*/ 1328057 w 4539343"/>
              <a:gd name="connsiteY20" fmla="*/ 1513114 h 6629400"/>
              <a:gd name="connsiteX21" fmla="*/ 1219200 w 4539343"/>
              <a:gd name="connsiteY21" fmla="*/ 1524000 h 6629400"/>
              <a:gd name="connsiteX22" fmla="*/ 1186543 w 4539343"/>
              <a:gd name="connsiteY22" fmla="*/ 1785257 h 6629400"/>
              <a:gd name="connsiteX23" fmla="*/ 1153886 w 4539343"/>
              <a:gd name="connsiteY23" fmla="*/ 1872343 h 6629400"/>
              <a:gd name="connsiteX24" fmla="*/ 1121229 w 4539343"/>
              <a:gd name="connsiteY24" fmla="*/ 1948543 h 6629400"/>
              <a:gd name="connsiteX25" fmla="*/ 1099457 w 4539343"/>
              <a:gd name="connsiteY25" fmla="*/ 2035628 h 6629400"/>
              <a:gd name="connsiteX26" fmla="*/ 1077686 w 4539343"/>
              <a:gd name="connsiteY26" fmla="*/ 2079171 h 6629400"/>
              <a:gd name="connsiteX27" fmla="*/ 1066800 w 4539343"/>
              <a:gd name="connsiteY27" fmla="*/ 2122714 h 6629400"/>
              <a:gd name="connsiteX28" fmla="*/ 1045029 w 4539343"/>
              <a:gd name="connsiteY28" fmla="*/ 2166257 h 6629400"/>
              <a:gd name="connsiteX29" fmla="*/ 1012372 w 4539343"/>
              <a:gd name="connsiteY29" fmla="*/ 2253343 h 6629400"/>
              <a:gd name="connsiteX30" fmla="*/ 1001486 w 4539343"/>
              <a:gd name="connsiteY30" fmla="*/ 2307771 h 6629400"/>
              <a:gd name="connsiteX31" fmla="*/ 990600 w 4539343"/>
              <a:gd name="connsiteY31" fmla="*/ 2351314 h 6629400"/>
              <a:gd name="connsiteX32" fmla="*/ 957943 w 4539343"/>
              <a:gd name="connsiteY32" fmla="*/ 2471057 h 6629400"/>
              <a:gd name="connsiteX33" fmla="*/ 914400 w 4539343"/>
              <a:gd name="connsiteY33" fmla="*/ 2558143 h 6629400"/>
              <a:gd name="connsiteX34" fmla="*/ 903514 w 4539343"/>
              <a:gd name="connsiteY34" fmla="*/ 2590800 h 6629400"/>
              <a:gd name="connsiteX35" fmla="*/ 859972 w 4539343"/>
              <a:gd name="connsiteY35" fmla="*/ 2634343 h 6629400"/>
              <a:gd name="connsiteX36" fmla="*/ 794657 w 4539343"/>
              <a:gd name="connsiteY36" fmla="*/ 2710543 h 6629400"/>
              <a:gd name="connsiteX37" fmla="*/ 772886 w 4539343"/>
              <a:gd name="connsiteY37" fmla="*/ 2754086 h 6629400"/>
              <a:gd name="connsiteX38" fmla="*/ 707572 w 4539343"/>
              <a:gd name="connsiteY38" fmla="*/ 2939143 h 6629400"/>
              <a:gd name="connsiteX39" fmla="*/ 685800 w 4539343"/>
              <a:gd name="connsiteY39" fmla="*/ 3037114 h 6629400"/>
              <a:gd name="connsiteX40" fmla="*/ 664029 w 4539343"/>
              <a:gd name="connsiteY40" fmla="*/ 3058886 h 6629400"/>
              <a:gd name="connsiteX41" fmla="*/ 642257 w 4539343"/>
              <a:gd name="connsiteY41" fmla="*/ 3091543 h 6629400"/>
              <a:gd name="connsiteX42" fmla="*/ 576943 w 4539343"/>
              <a:gd name="connsiteY42" fmla="*/ 3135086 h 6629400"/>
              <a:gd name="connsiteX43" fmla="*/ 544286 w 4539343"/>
              <a:gd name="connsiteY43" fmla="*/ 3167743 h 6629400"/>
              <a:gd name="connsiteX44" fmla="*/ 43543 w 4539343"/>
              <a:gd name="connsiteY44" fmla="*/ 3842657 h 6629400"/>
              <a:gd name="connsiteX45" fmla="*/ 0 w 4539343"/>
              <a:gd name="connsiteY45" fmla="*/ 5497286 h 6629400"/>
              <a:gd name="connsiteX46" fmla="*/ 43543 w 4539343"/>
              <a:gd name="connsiteY46" fmla="*/ 6172200 h 6629400"/>
              <a:gd name="connsiteX47" fmla="*/ 489857 w 4539343"/>
              <a:gd name="connsiteY47" fmla="*/ 6596743 h 6629400"/>
              <a:gd name="connsiteX48" fmla="*/ 3679372 w 4539343"/>
              <a:gd name="connsiteY48" fmla="*/ 6629400 h 6629400"/>
              <a:gd name="connsiteX49" fmla="*/ 4463143 w 4539343"/>
              <a:gd name="connsiteY49" fmla="*/ 6596743 h 6629400"/>
              <a:gd name="connsiteX50" fmla="*/ 4539343 w 4539343"/>
              <a:gd name="connsiteY50" fmla="*/ 391886 h 662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4539343" h="6629400">
                <a:moveTo>
                  <a:pt x="4517572" y="315686"/>
                </a:moveTo>
                <a:lnTo>
                  <a:pt x="4517572" y="315686"/>
                </a:lnTo>
                <a:cubicBezTo>
                  <a:pt x="4492172" y="272143"/>
                  <a:pt x="4467308" y="228283"/>
                  <a:pt x="4441372" y="185057"/>
                </a:cubicBezTo>
                <a:cubicBezTo>
                  <a:pt x="4434641" y="173838"/>
                  <a:pt x="4428851" y="161651"/>
                  <a:pt x="4419600" y="152400"/>
                </a:cubicBezTo>
                <a:cubicBezTo>
                  <a:pt x="4410349" y="143149"/>
                  <a:pt x="4396194" y="139879"/>
                  <a:pt x="4386943" y="130628"/>
                </a:cubicBezTo>
                <a:cubicBezTo>
                  <a:pt x="4296440" y="40125"/>
                  <a:pt x="4384572" y="103649"/>
                  <a:pt x="4310743" y="54428"/>
                </a:cubicBezTo>
                <a:cubicBezTo>
                  <a:pt x="4284471" y="15020"/>
                  <a:pt x="4294823" y="33473"/>
                  <a:pt x="4278086" y="0"/>
                </a:cubicBezTo>
                <a:lnTo>
                  <a:pt x="3755572" y="0"/>
                </a:lnTo>
                <a:cubicBezTo>
                  <a:pt x="3722915" y="3629"/>
                  <a:pt x="3690011" y="5484"/>
                  <a:pt x="3657600" y="10886"/>
                </a:cubicBezTo>
                <a:cubicBezTo>
                  <a:pt x="3646282" y="12772"/>
                  <a:pt x="3636195" y="19521"/>
                  <a:pt x="3624943" y="21771"/>
                </a:cubicBezTo>
                <a:cubicBezTo>
                  <a:pt x="3599783" y="26803"/>
                  <a:pt x="3574143" y="29028"/>
                  <a:pt x="3548743" y="32657"/>
                </a:cubicBezTo>
                <a:lnTo>
                  <a:pt x="3483429" y="54428"/>
                </a:lnTo>
                <a:cubicBezTo>
                  <a:pt x="3472543" y="58057"/>
                  <a:pt x="3462247" y="65314"/>
                  <a:pt x="3450772" y="65314"/>
                </a:cubicBezTo>
                <a:lnTo>
                  <a:pt x="3429000" y="65314"/>
                </a:lnTo>
                <a:lnTo>
                  <a:pt x="1665514" y="108857"/>
                </a:lnTo>
                <a:lnTo>
                  <a:pt x="1600200" y="195943"/>
                </a:lnTo>
                <a:lnTo>
                  <a:pt x="1502229" y="1240971"/>
                </a:lnTo>
                <a:cubicBezTo>
                  <a:pt x="1476829" y="1277257"/>
                  <a:pt x="1440035" y="1307809"/>
                  <a:pt x="1426029" y="1349828"/>
                </a:cubicBezTo>
                <a:cubicBezTo>
                  <a:pt x="1422400" y="1360714"/>
                  <a:pt x="1420275" y="1372223"/>
                  <a:pt x="1415143" y="1382486"/>
                </a:cubicBezTo>
                <a:cubicBezTo>
                  <a:pt x="1401410" y="1409952"/>
                  <a:pt x="1391851" y="1416663"/>
                  <a:pt x="1371600" y="1436914"/>
                </a:cubicBezTo>
                <a:cubicBezTo>
                  <a:pt x="1347263" y="1509926"/>
                  <a:pt x="1370355" y="1491965"/>
                  <a:pt x="1328057" y="1513114"/>
                </a:cubicBezTo>
                <a:lnTo>
                  <a:pt x="1219200" y="1524000"/>
                </a:lnTo>
                <a:lnTo>
                  <a:pt x="1186543" y="1785257"/>
                </a:lnTo>
                <a:cubicBezTo>
                  <a:pt x="1175657" y="1814286"/>
                  <a:pt x="1165400" y="1843558"/>
                  <a:pt x="1153886" y="1872343"/>
                </a:cubicBezTo>
                <a:cubicBezTo>
                  <a:pt x="1143623" y="1898001"/>
                  <a:pt x="1129968" y="1922327"/>
                  <a:pt x="1121229" y="1948543"/>
                </a:cubicBezTo>
                <a:cubicBezTo>
                  <a:pt x="1111767" y="1976929"/>
                  <a:pt x="1108919" y="2007242"/>
                  <a:pt x="1099457" y="2035628"/>
                </a:cubicBezTo>
                <a:cubicBezTo>
                  <a:pt x="1094325" y="2051023"/>
                  <a:pt x="1083384" y="2063977"/>
                  <a:pt x="1077686" y="2079171"/>
                </a:cubicBezTo>
                <a:cubicBezTo>
                  <a:pt x="1072433" y="2093179"/>
                  <a:pt x="1072053" y="2108706"/>
                  <a:pt x="1066800" y="2122714"/>
                </a:cubicBezTo>
                <a:cubicBezTo>
                  <a:pt x="1061102" y="2137908"/>
                  <a:pt x="1051620" y="2151428"/>
                  <a:pt x="1045029" y="2166257"/>
                </a:cubicBezTo>
                <a:cubicBezTo>
                  <a:pt x="1039316" y="2179110"/>
                  <a:pt x="1017503" y="2232817"/>
                  <a:pt x="1012372" y="2253343"/>
                </a:cubicBezTo>
                <a:cubicBezTo>
                  <a:pt x="1007885" y="2271293"/>
                  <a:pt x="1005500" y="2289710"/>
                  <a:pt x="1001486" y="2307771"/>
                </a:cubicBezTo>
                <a:cubicBezTo>
                  <a:pt x="998240" y="2322376"/>
                  <a:pt x="993846" y="2336709"/>
                  <a:pt x="990600" y="2351314"/>
                </a:cubicBezTo>
                <a:cubicBezTo>
                  <a:pt x="981044" y="2394313"/>
                  <a:pt x="978332" y="2430278"/>
                  <a:pt x="957943" y="2471057"/>
                </a:cubicBezTo>
                <a:cubicBezTo>
                  <a:pt x="943429" y="2500086"/>
                  <a:pt x="924663" y="2527354"/>
                  <a:pt x="914400" y="2558143"/>
                </a:cubicBezTo>
                <a:cubicBezTo>
                  <a:pt x="910771" y="2569029"/>
                  <a:pt x="910183" y="2581463"/>
                  <a:pt x="903514" y="2590800"/>
                </a:cubicBezTo>
                <a:cubicBezTo>
                  <a:pt x="891584" y="2607503"/>
                  <a:pt x="873489" y="2618895"/>
                  <a:pt x="859972" y="2634343"/>
                </a:cubicBezTo>
                <a:cubicBezTo>
                  <a:pt x="762229" y="2746050"/>
                  <a:pt x="887531" y="2617669"/>
                  <a:pt x="794657" y="2710543"/>
                </a:cubicBezTo>
                <a:cubicBezTo>
                  <a:pt x="787400" y="2725057"/>
                  <a:pt x="779278" y="2739171"/>
                  <a:pt x="772886" y="2754086"/>
                </a:cubicBezTo>
                <a:cubicBezTo>
                  <a:pt x="744015" y="2821453"/>
                  <a:pt x="723531" y="2869989"/>
                  <a:pt x="707572" y="2939143"/>
                </a:cubicBezTo>
                <a:cubicBezTo>
                  <a:pt x="703999" y="2954626"/>
                  <a:pt x="698883" y="3015308"/>
                  <a:pt x="685800" y="3037114"/>
                </a:cubicBezTo>
                <a:cubicBezTo>
                  <a:pt x="680520" y="3045915"/>
                  <a:pt x="670440" y="3050872"/>
                  <a:pt x="664029" y="3058886"/>
                </a:cubicBezTo>
                <a:cubicBezTo>
                  <a:pt x="655856" y="3069102"/>
                  <a:pt x="652103" y="3082928"/>
                  <a:pt x="642257" y="3091543"/>
                </a:cubicBezTo>
                <a:cubicBezTo>
                  <a:pt x="622565" y="3108773"/>
                  <a:pt x="576943" y="3135086"/>
                  <a:pt x="576943" y="3135086"/>
                </a:cubicBezTo>
                <a:cubicBezTo>
                  <a:pt x="553159" y="3170762"/>
                  <a:pt x="568255" y="3167743"/>
                  <a:pt x="544286" y="3167743"/>
                </a:cubicBezTo>
                <a:lnTo>
                  <a:pt x="43543" y="3842657"/>
                </a:lnTo>
                <a:lnTo>
                  <a:pt x="0" y="5497286"/>
                </a:lnTo>
                <a:lnTo>
                  <a:pt x="43543" y="6172200"/>
                </a:lnTo>
                <a:lnTo>
                  <a:pt x="489857" y="6596743"/>
                </a:lnTo>
                <a:lnTo>
                  <a:pt x="3679372" y="6629400"/>
                </a:lnTo>
                <a:lnTo>
                  <a:pt x="4463143" y="6596743"/>
                </a:lnTo>
                <a:lnTo>
                  <a:pt x="4539343" y="391886"/>
                </a:lnTo>
              </a:path>
            </a:pathLst>
          </a:custGeom>
          <a:gradFill>
            <a:gsLst>
              <a:gs pos="0">
                <a:schemeClr val="tx1">
                  <a:alpha val="48000"/>
                </a:schemeClr>
              </a:gs>
              <a:gs pos="98333">
                <a:srgbClr val="979B65"/>
              </a:gs>
              <a:gs pos="0">
                <a:srgbClr val="B80020">
                  <a:gamma/>
                  <a:tint val="0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tx1"/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9" name="Ellipse 258"/>
          <p:cNvSpPr/>
          <p:nvPr>
            <p:custDataLst>
              <p:tags r:id="rId2"/>
            </p:custDataLst>
          </p:nvPr>
        </p:nvSpPr>
        <p:spPr bwMode="auto">
          <a:xfrm>
            <a:off x="7251699" y="1724932"/>
            <a:ext cx="2202657" cy="2320925"/>
          </a:xfrm>
          <a:prstGeom prst="ellipse">
            <a:avLst/>
          </a:prstGeom>
          <a:noFill/>
          <a:ln w="889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Forme libre 4"/>
          <p:cNvSpPr/>
          <p:nvPr>
            <p:custDataLst>
              <p:tags r:id="rId3"/>
            </p:custDataLst>
          </p:nvPr>
        </p:nvSpPr>
        <p:spPr bwMode="auto">
          <a:xfrm>
            <a:off x="-422275" y="41275"/>
            <a:ext cx="5118100" cy="6972300"/>
          </a:xfrm>
          <a:custGeom>
            <a:avLst/>
            <a:gdLst>
              <a:gd name="connsiteX0" fmla="*/ 330200 w 5118100"/>
              <a:gd name="connsiteY0" fmla="*/ 0 h 6972300"/>
              <a:gd name="connsiteX1" fmla="*/ 1041400 w 5118100"/>
              <a:gd name="connsiteY1" fmla="*/ 76200 h 6972300"/>
              <a:gd name="connsiteX2" fmla="*/ 1574800 w 5118100"/>
              <a:gd name="connsiteY2" fmla="*/ 292100 h 6972300"/>
              <a:gd name="connsiteX3" fmla="*/ 3136900 w 5118100"/>
              <a:gd name="connsiteY3" fmla="*/ 304800 h 6972300"/>
              <a:gd name="connsiteX4" fmla="*/ 3302000 w 5118100"/>
              <a:gd name="connsiteY4" fmla="*/ 444500 h 6972300"/>
              <a:gd name="connsiteX5" fmla="*/ 3352800 w 5118100"/>
              <a:gd name="connsiteY5" fmla="*/ 546100 h 6972300"/>
              <a:gd name="connsiteX6" fmla="*/ 3390900 w 5118100"/>
              <a:gd name="connsiteY6" fmla="*/ 571500 h 6972300"/>
              <a:gd name="connsiteX7" fmla="*/ 3416300 w 5118100"/>
              <a:gd name="connsiteY7" fmla="*/ 685800 h 6972300"/>
              <a:gd name="connsiteX8" fmla="*/ 3886200 w 5118100"/>
              <a:gd name="connsiteY8" fmla="*/ 1879600 h 6972300"/>
              <a:gd name="connsiteX9" fmla="*/ 3962400 w 5118100"/>
              <a:gd name="connsiteY9" fmla="*/ 3302000 h 6972300"/>
              <a:gd name="connsiteX10" fmla="*/ 4051300 w 5118100"/>
              <a:gd name="connsiteY10" fmla="*/ 3467100 h 6972300"/>
              <a:gd name="connsiteX11" fmla="*/ 4114800 w 5118100"/>
              <a:gd name="connsiteY11" fmla="*/ 3492500 h 6972300"/>
              <a:gd name="connsiteX12" fmla="*/ 5029200 w 5118100"/>
              <a:gd name="connsiteY12" fmla="*/ 4000500 h 6972300"/>
              <a:gd name="connsiteX13" fmla="*/ 5118100 w 5118100"/>
              <a:gd name="connsiteY13" fmla="*/ 4902200 h 6972300"/>
              <a:gd name="connsiteX14" fmla="*/ 5118100 w 5118100"/>
              <a:gd name="connsiteY14" fmla="*/ 5867400 h 6972300"/>
              <a:gd name="connsiteX15" fmla="*/ 5067300 w 5118100"/>
              <a:gd name="connsiteY15" fmla="*/ 6273800 h 6972300"/>
              <a:gd name="connsiteX16" fmla="*/ 4889500 w 5118100"/>
              <a:gd name="connsiteY16" fmla="*/ 6515100 h 6972300"/>
              <a:gd name="connsiteX17" fmla="*/ 3937000 w 5118100"/>
              <a:gd name="connsiteY17" fmla="*/ 6756400 h 6972300"/>
              <a:gd name="connsiteX18" fmla="*/ 685800 w 5118100"/>
              <a:gd name="connsiteY18" fmla="*/ 6972300 h 6972300"/>
              <a:gd name="connsiteX19" fmla="*/ 304800 w 5118100"/>
              <a:gd name="connsiteY19" fmla="*/ 6883400 h 6972300"/>
              <a:gd name="connsiteX20" fmla="*/ 0 w 5118100"/>
              <a:gd name="connsiteY20" fmla="*/ 762000 h 6972300"/>
              <a:gd name="connsiteX21" fmla="*/ 38100 w 5118100"/>
              <a:gd name="connsiteY21" fmla="*/ 520700 h 6972300"/>
              <a:gd name="connsiteX22" fmla="*/ 50800 w 5118100"/>
              <a:gd name="connsiteY22" fmla="*/ 431800 h 6972300"/>
              <a:gd name="connsiteX23" fmla="*/ 330200 w 5118100"/>
              <a:gd name="connsiteY23" fmla="*/ 0 h 697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118100" h="6972300">
                <a:moveTo>
                  <a:pt x="330200" y="0"/>
                </a:moveTo>
                <a:lnTo>
                  <a:pt x="1041400" y="76200"/>
                </a:lnTo>
                <a:lnTo>
                  <a:pt x="1574800" y="292100"/>
                </a:lnTo>
                <a:lnTo>
                  <a:pt x="3136900" y="304800"/>
                </a:lnTo>
                <a:lnTo>
                  <a:pt x="3302000" y="444500"/>
                </a:lnTo>
                <a:cubicBezTo>
                  <a:pt x="3318933" y="478367"/>
                  <a:pt x="3331086" y="515081"/>
                  <a:pt x="3352800" y="546100"/>
                </a:cubicBezTo>
                <a:cubicBezTo>
                  <a:pt x="3361553" y="558604"/>
                  <a:pt x="3382810" y="558557"/>
                  <a:pt x="3390900" y="571500"/>
                </a:cubicBezTo>
                <a:cubicBezTo>
                  <a:pt x="3420316" y="618566"/>
                  <a:pt x="3416300" y="640461"/>
                  <a:pt x="3416300" y="685800"/>
                </a:cubicBezTo>
                <a:lnTo>
                  <a:pt x="3886200" y="1879600"/>
                </a:lnTo>
                <a:lnTo>
                  <a:pt x="3962400" y="3302000"/>
                </a:lnTo>
                <a:cubicBezTo>
                  <a:pt x="3985534" y="3363691"/>
                  <a:pt x="3996254" y="3424286"/>
                  <a:pt x="4051300" y="3467100"/>
                </a:cubicBezTo>
                <a:cubicBezTo>
                  <a:pt x="4069295" y="3481096"/>
                  <a:pt x="4114800" y="3492500"/>
                  <a:pt x="4114800" y="3492500"/>
                </a:cubicBezTo>
                <a:lnTo>
                  <a:pt x="5029200" y="4000500"/>
                </a:lnTo>
                <a:lnTo>
                  <a:pt x="5118100" y="4902200"/>
                </a:lnTo>
                <a:lnTo>
                  <a:pt x="5118100" y="5867400"/>
                </a:lnTo>
                <a:lnTo>
                  <a:pt x="5067300" y="6273800"/>
                </a:lnTo>
                <a:lnTo>
                  <a:pt x="4889500" y="6515100"/>
                </a:lnTo>
                <a:lnTo>
                  <a:pt x="3937000" y="6756400"/>
                </a:lnTo>
                <a:lnTo>
                  <a:pt x="685800" y="6972300"/>
                </a:lnTo>
                <a:lnTo>
                  <a:pt x="304800" y="6883400"/>
                </a:lnTo>
                <a:lnTo>
                  <a:pt x="0" y="762000"/>
                </a:lnTo>
                <a:cubicBezTo>
                  <a:pt x="39475" y="564624"/>
                  <a:pt x="14810" y="707020"/>
                  <a:pt x="38100" y="520700"/>
                </a:cubicBezTo>
                <a:cubicBezTo>
                  <a:pt x="41813" y="490997"/>
                  <a:pt x="50800" y="431800"/>
                  <a:pt x="50800" y="431800"/>
                </a:cubicBezTo>
                <a:lnTo>
                  <a:pt x="330200" y="0"/>
                </a:lnTo>
                <a:close/>
              </a:path>
            </a:pathLst>
          </a:custGeom>
          <a:gradFill>
            <a:gsLst>
              <a:gs pos="0">
                <a:schemeClr val="tx1">
                  <a:alpha val="48000"/>
                </a:schemeClr>
              </a:gs>
              <a:gs pos="98333">
                <a:schemeClr val="tx1">
                  <a:alpha val="65000"/>
                  <a:lumMod val="61000"/>
                  <a:lumOff val="39000"/>
                </a:schemeClr>
              </a:gs>
              <a:gs pos="0">
                <a:srgbClr val="B80020">
                  <a:gamma/>
                  <a:tint val="0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tx1">
                <a:alpha val="0"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Ellipse 1"/>
          <p:cNvSpPr/>
          <p:nvPr>
            <p:custDataLst>
              <p:tags r:id="rId4"/>
            </p:custDataLst>
          </p:nvPr>
        </p:nvSpPr>
        <p:spPr bwMode="auto">
          <a:xfrm>
            <a:off x="-165100" y="1844675"/>
            <a:ext cx="2202657" cy="2320925"/>
          </a:xfrm>
          <a:prstGeom prst="ellipse">
            <a:avLst/>
          </a:prstGeom>
          <a:noFill/>
          <a:ln w="889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6149" name="Group 5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2235201" y="1447800"/>
            <a:ext cx="4889500" cy="2473325"/>
            <a:chOff x="1408" y="912"/>
            <a:chExt cx="3080" cy="1558"/>
          </a:xfr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26000">
                <a:schemeClr val="accent2">
                  <a:lumMod val="50000"/>
                </a:schemeClr>
              </a:gs>
              <a:gs pos="73000">
                <a:schemeClr val="accent2">
                  <a:lumMod val="40000"/>
                  <a:lumOff val="60000"/>
                </a:schemeClr>
              </a:gs>
            </a:gsLst>
            <a:path path="shape">
              <a:fillToRect l="50000" t="50000" r="50000" b="50000"/>
            </a:path>
          </a:gradFill>
        </p:grpSpPr>
        <p:sp>
          <p:nvSpPr>
            <p:cNvPr id="6147" name="AutoShape 3"/>
            <p:cNvSpPr>
              <a:spLocks noChangeArrowheads="1"/>
            </p:cNvSpPr>
            <p:nvPr/>
          </p:nvSpPr>
          <p:spPr bwMode="auto">
            <a:xfrm>
              <a:off x="1408" y="912"/>
              <a:ext cx="3080" cy="1520"/>
            </a:xfrm>
            <a:prstGeom prst="roundRect">
              <a:avLst>
                <a:gd name="adj" fmla="val 12495"/>
              </a:avLst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48" name="Rectangle 4"/>
            <p:cNvSpPr>
              <a:spLocks noChangeArrowheads="1"/>
            </p:cNvSpPr>
            <p:nvPr/>
          </p:nvSpPr>
          <p:spPr bwMode="auto">
            <a:xfrm>
              <a:off x="2574" y="2101"/>
              <a:ext cx="649" cy="369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3200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API</a:t>
              </a:r>
            </a:p>
          </p:txBody>
        </p:sp>
      </p:grpSp>
      <p:grpSp>
        <p:nvGrpSpPr>
          <p:cNvPr id="6200" name="Group 56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2732087" y="935040"/>
            <a:ext cx="1944688" cy="684214"/>
            <a:chOff x="1721" y="589"/>
            <a:chExt cx="1225" cy="431"/>
          </a:xfrm>
        </p:grpSpPr>
        <p:sp>
          <p:nvSpPr>
            <p:cNvPr id="6198" name="Line 54"/>
            <p:cNvSpPr>
              <a:spLocks noChangeShapeType="1"/>
            </p:cNvSpPr>
            <p:nvPr/>
          </p:nvSpPr>
          <p:spPr bwMode="auto">
            <a:xfrm flipH="1">
              <a:off x="1721" y="772"/>
              <a:ext cx="286" cy="2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9" name="Rectangle 55"/>
            <p:cNvSpPr>
              <a:spLocks noChangeArrowheads="1"/>
            </p:cNvSpPr>
            <p:nvPr/>
          </p:nvSpPr>
          <p:spPr bwMode="auto">
            <a:xfrm>
              <a:off x="1736" y="589"/>
              <a:ext cx="1210" cy="33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Bornier interface d'entrées</a:t>
              </a:r>
              <a:endParaRPr lang="fr-FR" sz="1400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140" name="Rectangle 2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-12700" y="-7938"/>
            <a:ext cx="9156700" cy="101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STRUCTURE  D'UNE  PARTIE COMMANDE  AVEC  API </a:t>
            </a:r>
          </a:p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Automate Programmable </a:t>
            </a: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Industriel ou  tertiaire</a:t>
            </a:r>
          </a:p>
        </p:txBody>
      </p:sp>
      <p:sp>
        <p:nvSpPr>
          <p:cNvPr id="3" name="Forme libre 2"/>
          <p:cNvSpPr/>
          <p:nvPr>
            <p:custDataLst>
              <p:tags r:id="rId8"/>
            </p:custDataLst>
          </p:nvPr>
        </p:nvSpPr>
        <p:spPr bwMode="auto">
          <a:xfrm>
            <a:off x="2037558" y="1876263"/>
            <a:ext cx="2658268" cy="4762662"/>
          </a:xfrm>
          <a:custGeom>
            <a:avLst/>
            <a:gdLst>
              <a:gd name="connsiteX0" fmla="*/ 923925 w 2657475"/>
              <a:gd name="connsiteY0" fmla="*/ 19050 h 4705350"/>
              <a:gd name="connsiteX1" fmla="*/ 923925 w 2657475"/>
              <a:gd name="connsiteY1" fmla="*/ 19050 h 4705350"/>
              <a:gd name="connsiteX2" fmla="*/ 1009650 w 2657475"/>
              <a:gd name="connsiteY2" fmla="*/ 9525 h 4705350"/>
              <a:gd name="connsiteX3" fmla="*/ 1047750 w 2657475"/>
              <a:gd name="connsiteY3" fmla="*/ 0 h 4705350"/>
              <a:gd name="connsiteX4" fmla="*/ 1104900 w 2657475"/>
              <a:gd name="connsiteY4" fmla="*/ 9525 h 4705350"/>
              <a:gd name="connsiteX5" fmla="*/ 1133475 w 2657475"/>
              <a:gd name="connsiteY5" fmla="*/ 28575 h 4705350"/>
              <a:gd name="connsiteX6" fmla="*/ 1171575 w 2657475"/>
              <a:gd name="connsiteY6" fmla="*/ 123825 h 4705350"/>
              <a:gd name="connsiteX7" fmla="*/ 1190625 w 2657475"/>
              <a:gd name="connsiteY7" fmla="*/ 1666875 h 4705350"/>
              <a:gd name="connsiteX8" fmla="*/ 1247775 w 2657475"/>
              <a:gd name="connsiteY8" fmla="*/ 1743075 h 4705350"/>
              <a:gd name="connsiteX9" fmla="*/ 1352550 w 2657475"/>
              <a:gd name="connsiteY9" fmla="*/ 1752600 h 4705350"/>
              <a:gd name="connsiteX10" fmla="*/ 1419225 w 2657475"/>
              <a:gd name="connsiteY10" fmla="*/ 1762125 h 4705350"/>
              <a:gd name="connsiteX11" fmla="*/ 2133600 w 2657475"/>
              <a:gd name="connsiteY11" fmla="*/ 1905000 h 4705350"/>
              <a:gd name="connsiteX12" fmla="*/ 2219325 w 2657475"/>
              <a:gd name="connsiteY12" fmla="*/ 1924050 h 4705350"/>
              <a:gd name="connsiteX13" fmla="*/ 2276475 w 2657475"/>
              <a:gd name="connsiteY13" fmla="*/ 1943100 h 4705350"/>
              <a:gd name="connsiteX14" fmla="*/ 2305050 w 2657475"/>
              <a:gd name="connsiteY14" fmla="*/ 1952625 h 4705350"/>
              <a:gd name="connsiteX15" fmla="*/ 2390775 w 2657475"/>
              <a:gd name="connsiteY15" fmla="*/ 1971675 h 4705350"/>
              <a:gd name="connsiteX16" fmla="*/ 2400300 w 2657475"/>
              <a:gd name="connsiteY16" fmla="*/ 2000250 h 4705350"/>
              <a:gd name="connsiteX17" fmla="*/ 2457450 w 2657475"/>
              <a:gd name="connsiteY17" fmla="*/ 2019300 h 4705350"/>
              <a:gd name="connsiteX18" fmla="*/ 2486025 w 2657475"/>
              <a:gd name="connsiteY18" fmla="*/ 2038350 h 4705350"/>
              <a:gd name="connsiteX19" fmla="*/ 2514600 w 2657475"/>
              <a:gd name="connsiteY19" fmla="*/ 2095500 h 4705350"/>
              <a:gd name="connsiteX20" fmla="*/ 2543175 w 2657475"/>
              <a:gd name="connsiteY20" fmla="*/ 2152650 h 4705350"/>
              <a:gd name="connsiteX21" fmla="*/ 2571750 w 2657475"/>
              <a:gd name="connsiteY21" fmla="*/ 2162175 h 4705350"/>
              <a:gd name="connsiteX22" fmla="*/ 2590800 w 2657475"/>
              <a:gd name="connsiteY22" fmla="*/ 2171700 h 4705350"/>
              <a:gd name="connsiteX23" fmla="*/ 2638425 w 2657475"/>
              <a:gd name="connsiteY23" fmla="*/ 2933700 h 4705350"/>
              <a:gd name="connsiteX24" fmla="*/ 2657475 w 2657475"/>
              <a:gd name="connsiteY24" fmla="*/ 3238500 h 4705350"/>
              <a:gd name="connsiteX25" fmla="*/ 2657475 w 2657475"/>
              <a:gd name="connsiteY25" fmla="*/ 3314700 h 4705350"/>
              <a:gd name="connsiteX26" fmla="*/ 2647950 w 2657475"/>
              <a:gd name="connsiteY26" fmla="*/ 3448050 h 4705350"/>
              <a:gd name="connsiteX27" fmla="*/ 2638425 w 2657475"/>
              <a:gd name="connsiteY27" fmla="*/ 3495675 h 4705350"/>
              <a:gd name="connsiteX28" fmla="*/ 2619375 w 2657475"/>
              <a:gd name="connsiteY28" fmla="*/ 3562350 h 4705350"/>
              <a:gd name="connsiteX29" fmla="*/ 2609850 w 2657475"/>
              <a:gd name="connsiteY29" fmla="*/ 3686175 h 4705350"/>
              <a:gd name="connsiteX30" fmla="*/ 2543175 w 2657475"/>
              <a:gd name="connsiteY30" fmla="*/ 4391025 h 4705350"/>
              <a:gd name="connsiteX31" fmla="*/ 2543175 w 2657475"/>
              <a:gd name="connsiteY31" fmla="*/ 4391025 h 4705350"/>
              <a:gd name="connsiteX32" fmla="*/ 2514600 w 2657475"/>
              <a:gd name="connsiteY32" fmla="*/ 4467225 h 4705350"/>
              <a:gd name="connsiteX33" fmla="*/ 2495550 w 2657475"/>
              <a:gd name="connsiteY33" fmla="*/ 4495800 h 4705350"/>
              <a:gd name="connsiteX34" fmla="*/ 2466975 w 2657475"/>
              <a:gd name="connsiteY34" fmla="*/ 4552950 h 4705350"/>
              <a:gd name="connsiteX35" fmla="*/ 2438400 w 2657475"/>
              <a:gd name="connsiteY35" fmla="*/ 4572000 h 4705350"/>
              <a:gd name="connsiteX36" fmla="*/ 2400300 w 2657475"/>
              <a:gd name="connsiteY36" fmla="*/ 4581525 h 4705350"/>
              <a:gd name="connsiteX37" fmla="*/ 1733550 w 2657475"/>
              <a:gd name="connsiteY37" fmla="*/ 4705350 h 4705350"/>
              <a:gd name="connsiteX38" fmla="*/ 1247775 w 2657475"/>
              <a:gd name="connsiteY38" fmla="*/ 4686300 h 4705350"/>
              <a:gd name="connsiteX39" fmla="*/ 1200150 w 2657475"/>
              <a:gd name="connsiteY39" fmla="*/ 4676775 h 4705350"/>
              <a:gd name="connsiteX40" fmla="*/ 1133475 w 2657475"/>
              <a:gd name="connsiteY40" fmla="*/ 4648200 h 4705350"/>
              <a:gd name="connsiteX41" fmla="*/ 838200 w 2657475"/>
              <a:gd name="connsiteY41" fmla="*/ 4638675 h 4705350"/>
              <a:gd name="connsiteX42" fmla="*/ 304800 w 2657475"/>
              <a:gd name="connsiteY42" fmla="*/ 4476750 h 4705350"/>
              <a:gd name="connsiteX43" fmla="*/ 304800 w 2657475"/>
              <a:gd name="connsiteY43" fmla="*/ 4457700 h 4705350"/>
              <a:gd name="connsiteX44" fmla="*/ 247650 w 2657475"/>
              <a:gd name="connsiteY44" fmla="*/ 4391025 h 4705350"/>
              <a:gd name="connsiteX45" fmla="*/ 219075 w 2657475"/>
              <a:gd name="connsiteY45" fmla="*/ 4352925 h 4705350"/>
              <a:gd name="connsiteX46" fmla="*/ 209550 w 2657475"/>
              <a:gd name="connsiteY46" fmla="*/ 4314825 h 4705350"/>
              <a:gd name="connsiteX47" fmla="*/ 190500 w 2657475"/>
              <a:gd name="connsiteY47" fmla="*/ 4276725 h 4705350"/>
              <a:gd name="connsiteX48" fmla="*/ 180975 w 2657475"/>
              <a:gd name="connsiteY48" fmla="*/ 4248150 h 4705350"/>
              <a:gd name="connsiteX49" fmla="*/ 142875 w 2657475"/>
              <a:gd name="connsiteY49" fmla="*/ 4162425 h 4705350"/>
              <a:gd name="connsiteX50" fmla="*/ 133350 w 2657475"/>
              <a:gd name="connsiteY50" fmla="*/ 4124325 h 4705350"/>
              <a:gd name="connsiteX51" fmla="*/ 123825 w 2657475"/>
              <a:gd name="connsiteY51" fmla="*/ 4076700 h 4705350"/>
              <a:gd name="connsiteX52" fmla="*/ 114300 w 2657475"/>
              <a:gd name="connsiteY52" fmla="*/ 4048125 h 4705350"/>
              <a:gd name="connsiteX53" fmla="*/ 104775 w 2657475"/>
              <a:gd name="connsiteY53" fmla="*/ 3990975 h 4705350"/>
              <a:gd name="connsiteX54" fmla="*/ 85725 w 2657475"/>
              <a:gd name="connsiteY54" fmla="*/ 3962400 h 4705350"/>
              <a:gd name="connsiteX55" fmla="*/ 76200 w 2657475"/>
              <a:gd name="connsiteY55" fmla="*/ 3933825 h 4705350"/>
              <a:gd name="connsiteX56" fmla="*/ 38100 w 2657475"/>
              <a:gd name="connsiteY56" fmla="*/ 3876675 h 4705350"/>
              <a:gd name="connsiteX57" fmla="*/ 0 w 2657475"/>
              <a:gd name="connsiteY57" fmla="*/ 3705225 h 4705350"/>
              <a:gd name="connsiteX58" fmla="*/ 0 w 2657475"/>
              <a:gd name="connsiteY58" fmla="*/ 3600450 h 4705350"/>
              <a:gd name="connsiteX59" fmla="*/ 47625 w 2657475"/>
              <a:gd name="connsiteY59" fmla="*/ 2352675 h 4705350"/>
              <a:gd name="connsiteX60" fmla="*/ 47625 w 2657475"/>
              <a:gd name="connsiteY60" fmla="*/ 2324100 h 4705350"/>
              <a:gd name="connsiteX61" fmla="*/ 114300 w 2657475"/>
              <a:gd name="connsiteY61" fmla="*/ 2181225 h 4705350"/>
              <a:gd name="connsiteX62" fmla="*/ 123825 w 2657475"/>
              <a:gd name="connsiteY62" fmla="*/ 2152650 h 4705350"/>
              <a:gd name="connsiteX63" fmla="*/ 180975 w 2657475"/>
              <a:gd name="connsiteY63" fmla="*/ 2105025 h 4705350"/>
              <a:gd name="connsiteX64" fmla="*/ 209550 w 2657475"/>
              <a:gd name="connsiteY64" fmla="*/ 2095500 h 4705350"/>
              <a:gd name="connsiteX65" fmla="*/ 238125 w 2657475"/>
              <a:gd name="connsiteY65" fmla="*/ 2076450 h 4705350"/>
              <a:gd name="connsiteX66" fmla="*/ 314325 w 2657475"/>
              <a:gd name="connsiteY66" fmla="*/ 2066925 h 4705350"/>
              <a:gd name="connsiteX67" fmla="*/ 381000 w 2657475"/>
              <a:gd name="connsiteY67" fmla="*/ 2047875 h 4705350"/>
              <a:gd name="connsiteX68" fmla="*/ 438150 w 2657475"/>
              <a:gd name="connsiteY68" fmla="*/ 2038350 h 4705350"/>
              <a:gd name="connsiteX69" fmla="*/ 495300 w 2657475"/>
              <a:gd name="connsiteY69" fmla="*/ 2009775 h 4705350"/>
              <a:gd name="connsiteX70" fmla="*/ 695325 w 2657475"/>
              <a:gd name="connsiteY70" fmla="*/ 1990725 h 4705350"/>
              <a:gd name="connsiteX71" fmla="*/ 809625 w 2657475"/>
              <a:gd name="connsiteY71" fmla="*/ 1971675 h 4705350"/>
              <a:gd name="connsiteX72" fmla="*/ 885825 w 2657475"/>
              <a:gd name="connsiteY72" fmla="*/ 1885950 h 4705350"/>
              <a:gd name="connsiteX73" fmla="*/ 904875 w 2657475"/>
              <a:gd name="connsiteY73" fmla="*/ 1857375 h 4705350"/>
              <a:gd name="connsiteX74" fmla="*/ 923925 w 2657475"/>
              <a:gd name="connsiteY74" fmla="*/ 19050 h 4705350"/>
              <a:gd name="connsiteX0" fmla="*/ 923925 w 2657475"/>
              <a:gd name="connsiteY0" fmla="*/ 19050 h 4705350"/>
              <a:gd name="connsiteX1" fmla="*/ 923925 w 2657475"/>
              <a:gd name="connsiteY1" fmla="*/ 19050 h 4705350"/>
              <a:gd name="connsiteX2" fmla="*/ 1009650 w 2657475"/>
              <a:gd name="connsiteY2" fmla="*/ 9525 h 4705350"/>
              <a:gd name="connsiteX3" fmla="*/ 1047750 w 2657475"/>
              <a:gd name="connsiteY3" fmla="*/ 0 h 4705350"/>
              <a:gd name="connsiteX4" fmla="*/ 1104900 w 2657475"/>
              <a:gd name="connsiteY4" fmla="*/ 9525 h 4705350"/>
              <a:gd name="connsiteX5" fmla="*/ 1133475 w 2657475"/>
              <a:gd name="connsiteY5" fmla="*/ 28575 h 4705350"/>
              <a:gd name="connsiteX6" fmla="*/ 1171575 w 2657475"/>
              <a:gd name="connsiteY6" fmla="*/ 123825 h 4705350"/>
              <a:gd name="connsiteX7" fmla="*/ 1190625 w 2657475"/>
              <a:gd name="connsiteY7" fmla="*/ 1666875 h 4705350"/>
              <a:gd name="connsiteX8" fmla="*/ 1247775 w 2657475"/>
              <a:gd name="connsiteY8" fmla="*/ 1743075 h 4705350"/>
              <a:gd name="connsiteX9" fmla="*/ 1352550 w 2657475"/>
              <a:gd name="connsiteY9" fmla="*/ 1752600 h 4705350"/>
              <a:gd name="connsiteX10" fmla="*/ 1419225 w 2657475"/>
              <a:gd name="connsiteY10" fmla="*/ 1762125 h 4705350"/>
              <a:gd name="connsiteX11" fmla="*/ 2133600 w 2657475"/>
              <a:gd name="connsiteY11" fmla="*/ 1905000 h 4705350"/>
              <a:gd name="connsiteX12" fmla="*/ 2219325 w 2657475"/>
              <a:gd name="connsiteY12" fmla="*/ 1924050 h 4705350"/>
              <a:gd name="connsiteX13" fmla="*/ 2276475 w 2657475"/>
              <a:gd name="connsiteY13" fmla="*/ 1943100 h 4705350"/>
              <a:gd name="connsiteX14" fmla="*/ 2305050 w 2657475"/>
              <a:gd name="connsiteY14" fmla="*/ 1952625 h 4705350"/>
              <a:gd name="connsiteX15" fmla="*/ 2390775 w 2657475"/>
              <a:gd name="connsiteY15" fmla="*/ 1971675 h 4705350"/>
              <a:gd name="connsiteX16" fmla="*/ 2400300 w 2657475"/>
              <a:gd name="connsiteY16" fmla="*/ 2000250 h 4705350"/>
              <a:gd name="connsiteX17" fmla="*/ 2457450 w 2657475"/>
              <a:gd name="connsiteY17" fmla="*/ 2019300 h 4705350"/>
              <a:gd name="connsiteX18" fmla="*/ 2486025 w 2657475"/>
              <a:gd name="connsiteY18" fmla="*/ 2038350 h 4705350"/>
              <a:gd name="connsiteX19" fmla="*/ 2514600 w 2657475"/>
              <a:gd name="connsiteY19" fmla="*/ 2095500 h 4705350"/>
              <a:gd name="connsiteX20" fmla="*/ 2543175 w 2657475"/>
              <a:gd name="connsiteY20" fmla="*/ 2152650 h 4705350"/>
              <a:gd name="connsiteX21" fmla="*/ 2571750 w 2657475"/>
              <a:gd name="connsiteY21" fmla="*/ 2162175 h 4705350"/>
              <a:gd name="connsiteX22" fmla="*/ 2590800 w 2657475"/>
              <a:gd name="connsiteY22" fmla="*/ 2171700 h 4705350"/>
              <a:gd name="connsiteX23" fmla="*/ 2638425 w 2657475"/>
              <a:gd name="connsiteY23" fmla="*/ 2933700 h 4705350"/>
              <a:gd name="connsiteX24" fmla="*/ 2657475 w 2657475"/>
              <a:gd name="connsiteY24" fmla="*/ 3238500 h 4705350"/>
              <a:gd name="connsiteX25" fmla="*/ 2657475 w 2657475"/>
              <a:gd name="connsiteY25" fmla="*/ 3314700 h 4705350"/>
              <a:gd name="connsiteX26" fmla="*/ 2647950 w 2657475"/>
              <a:gd name="connsiteY26" fmla="*/ 3448050 h 4705350"/>
              <a:gd name="connsiteX27" fmla="*/ 2638425 w 2657475"/>
              <a:gd name="connsiteY27" fmla="*/ 3495675 h 4705350"/>
              <a:gd name="connsiteX28" fmla="*/ 2619375 w 2657475"/>
              <a:gd name="connsiteY28" fmla="*/ 3562350 h 4705350"/>
              <a:gd name="connsiteX29" fmla="*/ 2609850 w 2657475"/>
              <a:gd name="connsiteY29" fmla="*/ 3686175 h 4705350"/>
              <a:gd name="connsiteX30" fmla="*/ 2543175 w 2657475"/>
              <a:gd name="connsiteY30" fmla="*/ 4391025 h 4705350"/>
              <a:gd name="connsiteX31" fmla="*/ 2543175 w 2657475"/>
              <a:gd name="connsiteY31" fmla="*/ 4391025 h 4705350"/>
              <a:gd name="connsiteX32" fmla="*/ 2514600 w 2657475"/>
              <a:gd name="connsiteY32" fmla="*/ 4467225 h 4705350"/>
              <a:gd name="connsiteX33" fmla="*/ 2495550 w 2657475"/>
              <a:gd name="connsiteY33" fmla="*/ 4495800 h 4705350"/>
              <a:gd name="connsiteX34" fmla="*/ 2466975 w 2657475"/>
              <a:gd name="connsiteY34" fmla="*/ 4552950 h 4705350"/>
              <a:gd name="connsiteX35" fmla="*/ 2438400 w 2657475"/>
              <a:gd name="connsiteY35" fmla="*/ 4572000 h 4705350"/>
              <a:gd name="connsiteX36" fmla="*/ 2400300 w 2657475"/>
              <a:gd name="connsiteY36" fmla="*/ 4581525 h 4705350"/>
              <a:gd name="connsiteX37" fmla="*/ 1733550 w 2657475"/>
              <a:gd name="connsiteY37" fmla="*/ 4705350 h 4705350"/>
              <a:gd name="connsiteX38" fmla="*/ 1247775 w 2657475"/>
              <a:gd name="connsiteY38" fmla="*/ 4686300 h 4705350"/>
              <a:gd name="connsiteX39" fmla="*/ 1200150 w 2657475"/>
              <a:gd name="connsiteY39" fmla="*/ 4676775 h 4705350"/>
              <a:gd name="connsiteX40" fmla="*/ 1133475 w 2657475"/>
              <a:gd name="connsiteY40" fmla="*/ 4648200 h 4705350"/>
              <a:gd name="connsiteX41" fmla="*/ 838200 w 2657475"/>
              <a:gd name="connsiteY41" fmla="*/ 4638675 h 4705350"/>
              <a:gd name="connsiteX42" fmla="*/ 304800 w 2657475"/>
              <a:gd name="connsiteY42" fmla="*/ 4476750 h 4705350"/>
              <a:gd name="connsiteX43" fmla="*/ 304800 w 2657475"/>
              <a:gd name="connsiteY43" fmla="*/ 4457700 h 4705350"/>
              <a:gd name="connsiteX44" fmla="*/ 247650 w 2657475"/>
              <a:gd name="connsiteY44" fmla="*/ 4391025 h 4705350"/>
              <a:gd name="connsiteX45" fmla="*/ 219075 w 2657475"/>
              <a:gd name="connsiteY45" fmla="*/ 4352925 h 4705350"/>
              <a:gd name="connsiteX46" fmla="*/ 209550 w 2657475"/>
              <a:gd name="connsiteY46" fmla="*/ 4314825 h 4705350"/>
              <a:gd name="connsiteX47" fmla="*/ 190500 w 2657475"/>
              <a:gd name="connsiteY47" fmla="*/ 4276725 h 4705350"/>
              <a:gd name="connsiteX48" fmla="*/ 180975 w 2657475"/>
              <a:gd name="connsiteY48" fmla="*/ 4248150 h 4705350"/>
              <a:gd name="connsiteX49" fmla="*/ 142875 w 2657475"/>
              <a:gd name="connsiteY49" fmla="*/ 4162425 h 4705350"/>
              <a:gd name="connsiteX50" fmla="*/ 133350 w 2657475"/>
              <a:gd name="connsiteY50" fmla="*/ 4124325 h 4705350"/>
              <a:gd name="connsiteX51" fmla="*/ 123825 w 2657475"/>
              <a:gd name="connsiteY51" fmla="*/ 4076700 h 4705350"/>
              <a:gd name="connsiteX52" fmla="*/ 114300 w 2657475"/>
              <a:gd name="connsiteY52" fmla="*/ 4048125 h 4705350"/>
              <a:gd name="connsiteX53" fmla="*/ 104775 w 2657475"/>
              <a:gd name="connsiteY53" fmla="*/ 3990975 h 4705350"/>
              <a:gd name="connsiteX54" fmla="*/ 85725 w 2657475"/>
              <a:gd name="connsiteY54" fmla="*/ 3962400 h 4705350"/>
              <a:gd name="connsiteX55" fmla="*/ 76200 w 2657475"/>
              <a:gd name="connsiteY55" fmla="*/ 3933825 h 4705350"/>
              <a:gd name="connsiteX56" fmla="*/ 38100 w 2657475"/>
              <a:gd name="connsiteY56" fmla="*/ 3876675 h 4705350"/>
              <a:gd name="connsiteX57" fmla="*/ 0 w 2657475"/>
              <a:gd name="connsiteY57" fmla="*/ 3705225 h 4705350"/>
              <a:gd name="connsiteX58" fmla="*/ 0 w 2657475"/>
              <a:gd name="connsiteY58" fmla="*/ 3600450 h 4705350"/>
              <a:gd name="connsiteX59" fmla="*/ 47625 w 2657475"/>
              <a:gd name="connsiteY59" fmla="*/ 2352675 h 4705350"/>
              <a:gd name="connsiteX60" fmla="*/ 47625 w 2657475"/>
              <a:gd name="connsiteY60" fmla="*/ 2324100 h 4705350"/>
              <a:gd name="connsiteX61" fmla="*/ 114300 w 2657475"/>
              <a:gd name="connsiteY61" fmla="*/ 2181225 h 4705350"/>
              <a:gd name="connsiteX62" fmla="*/ 123825 w 2657475"/>
              <a:gd name="connsiteY62" fmla="*/ 2152650 h 4705350"/>
              <a:gd name="connsiteX63" fmla="*/ 180975 w 2657475"/>
              <a:gd name="connsiteY63" fmla="*/ 2105025 h 4705350"/>
              <a:gd name="connsiteX64" fmla="*/ 209550 w 2657475"/>
              <a:gd name="connsiteY64" fmla="*/ 2095500 h 4705350"/>
              <a:gd name="connsiteX65" fmla="*/ 238125 w 2657475"/>
              <a:gd name="connsiteY65" fmla="*/ 2076450 h 4705350"/>
              <a:gd name="connsiteX66" fmla="*/ 314325 w 2657475"/>
              <a:gd name="connsiteY66" fmla="*/ 2066925 h 4705350"/>
              <a:gd name="connsiteX67" fmla="*/ 381000 w 2657475"/>
              <a:gd name="connsiteY67" fmla="*/ 2047875 h 4705350"/>
              <a:gd name="connsiteX68" fmla="*/ 438150 w 2657475"/>
              <a:gd name="connsiteY68" fmla="*/ 2038350 h 4705350"/>
              <a:gd name="connsiteX69" fmla="*/ 495300 w 2657475"/>
              <a:gd name="connsiteY69" fmla="*/ 2009775 h 4705350"/>
              <a:gd name="connsiteX70" fmla="*/ 695325 w 2657475"/>
              <a:gd name="connsiteY70" fmla="*/ 1990725 h 4705350"/>
              <a:gd name="connsiteX71" fmla="*/ 809625 w 2657475"/>
              <a:gd name="connsiteY71" fmla="*/ 1971675 h 4705350"/>
              <a:gd name="connsiteX72" fmla="*/ 885825 w 2657475"/>
              <a:gd name="connsiteY72" fmla="*/ 1885950 h 4705350"/>
              <a:gd name="connsiteX73" fmla="*/ 795990 w 2657475"/>
              <a:gd name="connsiteY73" fmla="*/ 1819275 h 4705350"/>
              <a:gd name="connsiteX74" fmla="*/ 923925 w 2657475"/>
              <a:gd name="connsiteY74" fmla="*/ 19050 h 4705350"/>
              <a:gd name="connsiteX0" fmla="*/ 923925 w 2657475"/>
              <a:gd name="connsiteY0" fmla="*/ 19050 h 4705350"/>
              <a:gd name="connsiteX1" fmla="*/ 923925 w 2657475"/>
              <a:gd name="connsiteY1" fmla="*/ 19050 h 4705350"/>
              <a:gd name="connsiteX2" fmla="*/ 1009650 w 2657475"/>
              <a:gd name="connsiteY2" fmla="*/ 9525 h 4705350"/>
              <a:gd name="connsiteX3" fmla="*/ 1047750 w 2657475"/>
              <a:gd name="connsiteY3" fmla="*/ 0 h 4705350"/>
              <a:gd name="connsiteX4" fmla="*/ 1104900 w 2657475"/>
              <a:gd name="connsiteY4" fmla="*/ 9525 h 4705350"/>
              <a:gd name="connsiteX5" fmla="*/ 1133475 w 2657475"/>
              <a:gd name="connsiteY5" fmla="*/ 28575 h 4705350"/>
              <a:gd name="connsiteX6" fmla="*/ 1171575 w 2657475"/>
              <a:gd name="connsiteY6" fmla="*/ 123825 h 4705350"/>
              <a:gd name="connsiteX7" fmla="*/ 1190625 w 2657475"/>
              <a:gd name="connsiteY7" fmla="*/ 1666875 h 4705350"/>
              <a:gd name="connsiteX8" fmla="*/ 1247775 w 2657475"/>
              <a:gd name="connsiteY8" fmla="*/ 1743075 h 4705350"/>
              <a:gd name="connsiteX9" fmla="*/ 1352550 w 2657475"/>
              <a:gd name="connsiteY9" fmla="*/ 1752600 h 4705350"/>
              <a:gd name="connsiteX10" fmla="*/ 1419225 w 2657475"/>
              <a:gd name="connsiteY10" fmla="*/ 1762125 h 4705350"/>
              <a:gd name="connsiteX11" fmla="*/ 2133600 w 2657475"/>
              <a:gd name="connsiteY11" fmla="*/ 1905000 h 4705350"/>
              <a:gd name="connsiteX12" fmla="*/ 2219325 w 2657475"/>
              <a:gd name="connsiteY12" fmla="*/ 1924050 h 4705350"/>
              <a:gd name="connsiteX13" fmla="*/ 2276475 w 2657475"/>
              <a:gd name="connsiteY13" fmla="*/ 1943100 h 4705350"/>
              <a:gd name="connsiteX14" fmla="*/ 2305050 w 2657475"/>
              <a:gd name="connsiteY14" fmla="*/ 1952625 h 4705350"/>
              <a:gd name="connsiteX15" fmla="*/ 2390775 w 2657475"/>
              <a:gd name="connsiteY15" fmla="*/ 1971675 h 4705350"/>
              <a:gd name="connsiteX16" fmla="*/ 2400300 w 2657475"/>
              <a:gd name="connsiteY16" fmla="*/ 2000250 h 4705350"/>
              <a:gd name="connsiteX17" fmla="*/ 2457450 w 2657475"/>
              <a:gd name="connsiteY17" fmla="*/ 2019300 h 4705350"/>
              <a:gd name="connsiteX18" fmla="*/ 2486025 w 2657475"/>
              <a:gd name="connsiteY18" fmla="*/ 2038350 h 4705350"/>
              <a:gd name="connsiteX19" fmla="*/ 2514600 w 2657475"/>
              <a:gd name="connsiteY19" fmla="*/ 2095500 h 4705350"/>
              <a:gd name="connsiteX20" fmla="*/ 2543175 w 2657475"/>
              <a:gd name="connsiteY20" fmla="*/ 2152650 h 4705350"/>
              <a:gd name="connsiteX21" fmla="*/ 2571750 w 2657475"/>
              <a:gd name="connsiteY21" fmla="*/ 2162175 h 4705350"/>
              <a:gd name="connsiteX22" fmla="*/ 2590800 w 2657475"/>
              <a:gd name="connsiteY22" fmla="*/ 2171700 h 4705350"/>
              <a:gd name="connsiteX23" fmla="*/ 2638425 w 2657475"/>
              <a:gd name="connsiteY23" fmla="*/ 2933700 h 4705350"/>
              <a:gd name="connsiteX24" fmla="*/ 2657475 w 2657475"/>
              <a:gd name="connsiteY24" fmla="*/ 3238500 h 4705350"/>
              <a:gd name="connsiteX25" fmla="*/ 2657475 w 2657475"/>
              <a:gd name="connsiteY25" fmla="*/ 3314700 h 4705350"/>
              <a:gd name="connsiteX26" fmla="*/ 2647950 w 2657475"/>
              <a:gd name="connsiteY26" fmla="*/ 3448050 h 4705350"/>
              <a:gd name="connsiteX27" fmla="*/ 2638425 w 2657475"/>
              <a:gd name="connsiteY27" fmla="*/ 3495675 h 4705350"/>
              <a:gd name="connsiteX28" fmla="*/ 2619375 w 2657475"/>
              <a:gd name="connsiteY28" fmla="*/ 3562350 h 4705350"/>
              <a:gd name="connsiteX29" fmla="*/ 2609850 w 2657475"/>
              <a:gd name="connsiteY29" fmla="*/ 3686175 h 4705350"/>
              <a:gd name="connsiteX30" fmla="*/ 2543175 w 2657475"/>
              <a:gd name="connsiteY30" fmla="*/ 4391025 h 4705350"/>
              <a:gd name="connsiteX31" fmla="*/ 2543175 w 2657475"/>
              <a:gd name="connsiteY31" fmla="*/ 4391025 h 4705350"/>
              <a:gd name="connsiteX32" fmla="*/ 2514600 w 2657475"/>
              <a:gd name="connsiteY32" fmla="*/ 4467225 h 4705350"/>
              <a:gd name="connsiteX33" fmla="*/ 2495550 w 2657475"/>
              <a:gd name="connsiteY33" fmla="*/ 4495800 h 4705350"/>
              <a:gd name="connsiteX34" fmla="*/ 2466975 w 2657475"/>
              <a:gd name="connsiteY34" fmla="*/ 4552950 h 4705350"/>
              <a:gd name="connsiteX35" fmla="*/ 2438400 w 2657475"/>
              <a:gd name="connsiteY35" fmla="*/ 4572000 h 4705350"/>
              <a:gd name="connsiteX36" fmla="*/ 2400300 w 2657475"/>
              <a:gd name="connsiteY36" fmla="*/ 4581525 h 4705350"/>
              <a:gd name="connsiteX37" fmla="*/ 1733550 w 2657475"/>
              <a:gd name="connsiteY37" fmla="*/ 4705350 h 4705350"/>
              <a:gd name="connsiteX38" fmla="*/ 1247775 w 2657475"/>
              <a:gd name="connsiteY38" fmla="*/ 4686300 h 4705350"/>
              <a:gd name="connsiteX39" fmla="*/ 1200150 w 2657475"/>
              <a:gd name="connsiteY39" fmla="*/ 4676775 h 4705350"/>
              <a:gd name="connsiteX40" fmla="*/ 1133475 w 2657475"/>
              <a:gd name="connsiteY40" fmla="*/ 4648200 h 4705350"/>
              <a:gd name="connsiteX41" fmla="*/ 838200 w 2657475"/>
              <a:gd name="connsiteY41" fmla="*/ 4638675 h 4705350"/>
              <a:gd name="connsiteX42" fmla="*/ 304800 w 2657475"/>
              <a:gd name="connsiteY42" fmla="*/ 4476750 h 4705350"/>
              <a:gd name="connsiteX43" fmla="*/ 304800 w 2657475"/>
              <a:gd name="connsiteY43" fmla="*/ 4457700 h 4705350"/>
              <a:gd name="connsiteX44" fmla="*/ 247650 w 2657475"/>
              <a:gd name="connsiteY44" fmla="*/ 4391025 h 4705350"/>
              <a:gd name="connsiteX45" fmla="*/ 219075 w 2657475"/>
              <a:gd name="connsiteY45" fmla="*/ 4352925 h 4705350"/>
              <a:gd name="connsiteX46" fmla="*/ 209550 w 2657475"/>
              <a:gd name="connsiteY46" fmla="*/ 4314825 h 4705350"/>
              <a:gd name="connsiteX47" fmla="*/ 190500 w 2657475"/>
              <a:gd name="connsiteY47" fmla="*/ 4276725 h 4705350"/>
              <a:gd name="connsiteX48" fmla="*/ 180975 w 2657475"/>
              <a:gd name="connsiteY48" fmla="*/ 4248150 h 4705350"/>
              <a:gd name="connsiteX49" fmla="*/ 142875 w 2657475"/>
              <a:gd name="connsiteY49" fmla="*/ 4162425 h 4705350"/>
              <a:gd name="connsiteX50" fmla="*/ 133350 w 2657475"/>
              <a:gd name="connsiteY50" fmla="*/ 4124325 h 4705350"/>
              <a:gd name="connsiteX51" fmla="*/ 123825 w 2657475"/>
              <a:gd name="connsiteY51" fmla="*/ 4076700 h 4705350"/>
              <a:gd name="connsiteX52" fmla="*/ 114300 w 2657475"/>
              <a:gd name="connsiteY52" fmla="*/ 4048125 h 4705350"/>
              <a:gd name="connsiteX53" fmla="*/ 104775 w 2657475"/>
              <a:gd name="connsiteY53" fmla="*/ 3990975 h 4705350"/>
              <a:gd name="connsiteX54" fmla="*/ 85725 w 2657475"/>
              <a:gd name="connsiteY54" fmla="*/ 3962400 h 4705350"/>
              <a:gd name="connsiteX55" fmla="*/ 76200 w 2657475"/>
              <a:gd name="connsiteY55" fmla="*/ 3933825 h 4705350"/>
              <a:gd name="connsiteX56" fmla="*/ 38100 w 2657475"/>
              <a:gd name="connsiteY56" fmla="*/ 3876675 h 4705350"/>
              <a:gd name="connsiteX57" fmla="*/ 0 w 2657475"/>
              <a:gd name="connsiteY57" fmla="*/ 3705225 h 4705350"/>
              <a:gd name="connsiteX58" fmla="*/ 0 w 2657475"/>
              <a:gd name="connsiteY58" fmla="*/ 3600450 h 4705350"/>
              <a:gd name="connsiteX59" fmla="*/ 47625 w 2657475"/>
              <a:gd name="connsiteY59" fmla="*/ 2352675 h 4705350"/>
              <a:gd name="connsiteX60" fmla="*/ 47625 w 2657475"/>
              <a:gd name="connsiteY60" fmla="*/ 2324100 h 4705350"/>
              <a:gd name="connsiteX61" fmla="*/ 114300 w 2657475"/>
              <a:gd name="connsiteY61" fmla="*/ 2181225 h 4705350"/>
              <a:gd name="connsiteX62" fmla="*/ 123825 w 2657475"/>
              <a:gd name="connsiteY62" fmla="*/ 2152650 h 4705350"/>
              <a:gd name="connsiteX63" fmla="*/ 180975 w 2657475"/>
              <a:gd name="connsiteY63" fmla="*/ 2105025 h 4705350"/>
              <a:gd name="connsiteX64" fmla="*/ 209550 w 2657475"/>
              <a:gd name="connsiteY64" fmla="*/ 2095500 h 4705350"/>
              <a:gd name="connsiteX65" fmla="*/ 238125 w 2657475"/>
              <a:gd name="connsiteY65" fmla="*/ 2076450 h 4705350"/>
              <a:gd name="connsiteX66" fmla="*/ 314325 w 2657475"/>
              <a:gd name="connsiteY66" fmla="*/ 2066925 h 4705350"/>
              <a:gd name="connsiteX67" fmla="*/ 381000 w 2657475"/>
              <a:gd name="connsiteY67" fmla="*/ 2047875 h 4705350"/>
              <a:gd name="connsiteX68" fmla="*/ 438150 w 2657475"/>
              <a:gd name="connsiteY68" fmla="*/ 2038350 h 4705350"/>
              <a:gd name="connsiteX69" fmla="*/ 495300 w 2657475"/>
              <a:gd name="connsiteY69" fmla="*/ 2009775 h 4705350"/>
              <a:gd name="connsiteX70" fmla="*/ 695325 w 2657475"/>
              <a:gd name="connsiteY70" fmla="*/ 1990725 h 4705350"/>
              <a:gd name="connsiteX71" fmla="*/ 809625 w 2657475"/>
              <a:gd name="connsiteY71" fmla="*/ 1971675 h 4705350"/>
              <a:gd name="connsiteX72" fmla="*/ 804161 w 2657475"/>
              <a:gd name="connsiteY72" fmla="*/ 1885950 h 4705350"/>
              <a:gd name="connsiteX73" fmla="*/ 795990 w 2657475"/>
              <a:gd name="connsiteY73" fmla="*/ 1819275 h 4705350"/>
              <a:gd name="connsiteX74" fmla="*/ 923925 w 2657475"/>
              <a:gd name="connsiteY74" fmla="*/ 19050 h 4705350"/>
              <a:gd name="connsiteX0" fmla="*/ 923925 w 2657475"/>
              <a:gd name="connsiteY0" fmla="*/ 19050 h 4705350"/>
              <a:gd name="connsiteX1" fmla="*/ 923925 w 2657475"/>
              <a:gd name="connsiteY1" fmla="*/ 19050 h 4705350"/>
              <a:gd name="connsiteX2" fmla="*/ 1009650 w 2657475"/>
              <a:gd name="connsiteY2" fmla="*/ 9525 h 4705350"/>
              <a:gd name="connsiteX3" fmla="*/ 1047750 w 2657475"/>
              <a:gd name="connsiteY3" fmla="*/ 0 h 4705350"/>
              <a:gd name="connsiteX4" fmla="*/ 1104900 w 2657475"/>
              <a:gd name="connsiteY4" fmla="*/ 9525 h 4705350"/>
              <a:gd name="connsiteX5" fmla="*/ 1133475 w 2657475"/>
              <a:gd name="connsiteY5" fmla="*/ 28575 h 4705350"/>
              <a:gd name="connsiteX6" fmla="*/ 1171575 w 2657475"/>
              <a:gd name="connsiteY6" fmla="*/ 123825 h 4705350"/>
              <a:gd name="connsiteX7" fmla="*/ 1190625 w 2657475"/>
              <a:gd name="connsiteY7" fmla="*/ 1666875 h 4705350"/>
              <a:gd name="connsiteX8" fmla="*/ 1247775 w 2657475"/>
              <a:gd name="connsiteY8" fmla="*/ 1743075 h 4705350"/>
              <a:gd name="connsiteX9" fmla="*/ 1352550 w 2657475"/>
              <a:gd name="connsiteY9" fmla="*/ 1752600 h 4705350"/>
              <a:gd name="connsiteX10" fmla="*/ 1419225 w 2657475"/>
              <a:gd name="connsiteY10" fmla="*/ 1762125 h 4705350"/>
              <a:gd name="connsiteX11" fmla="*/ 2133600 w 2657475"/>
              <a:gd name="connsiteY11" fmla="*/ 1905000 h 4705350"/>
              <a:gd name="connsiteX12" fmla="*/ 2219325 w 2657475"/>
              <a:gd name="connsiteY12" fmla="*/ 1924050 h 4705350"/>
              <a:gd name="connsiteX13" fmla="*/ 2276475 w 2657475"/>
              <a:gd name="connsiteY13" fmla="*/ 1943100 h 4705350"/>
              <a:gd name="connsiteX14" fmla="*/ 2305050 w 2657475"/>
              <a:gd name="connsiteY14" fmla="*/ 1952625 h 4705350"/>
              <a:gd name="connsiteX15" fmla="*/ 2390775 w 2657475"/>
              <a:gd name="connsiteY15" fmla="*/ 1971675 h 4705350"/>
              <a:gd name="connsiteX16" fmla="*/ 2400300 w 2657475"/>
              <a:gd name="connsiteY16" fmla="*/ 2000250 h 4705350"/>
              <a:gd name="connsiteX17" fmla="*/ 2457450 w 2657475"/>
              <a:gd name="connsiteY17" fmla="*/ 2019300 h 4705350"/>
              <a:gd name="connsiteX18" fmla="*/ 2486025 w 2657475"/>
              <a:gd name="connsiteY18" fmla="*/ 2038350 h 4705350"/>
              <a:gd name="connsiteX19" fmla="*/ 2514600 w 2657475"/>
              <a:gd name="connsiteY19" fmla="*/ 2095500 h 4705350"/>
              <a:gd name="connsiteX20" fmla="*/ 2543175 w 2657475"/>
              <a:gd name="connsiteY20" fmla="*/ 2152650 h 4705350"/>
              <a:gd name="connsiteX21" fmla="*/ 2571750 w 2657475"/>
              <a:gd name="connsiteY21" fmla="*/ 2162175 h 4705350"/>
              <a:gd name="connsiteX22" fmla="*/ 2590800 w 2657475"/>
              <a:gd name="connsiteY22" fmla="*/ 2171700 h 4705350"/>
              <a:gd name="connsiteX23" fmla="*/ 2638425 w 2657475"/>
              <a:gd name="connsiteY23" fmla="*/ 2933700 h 4705350"/>
              <a:gd name="connsiteX24" fmla="*/ 2657475 w 2657475"/>
              <a:gd name="connsiteY24" fmla="*/ 3238500 h 4705350"/>
              <a:gd name="connsiteX25" fmla="*/ 2657475 w 2657475"/>
              <a:gd name="connsiteY25" fmla="*/ 3314700 h 4705350"/>
              <a:gd name="connsiteX26" fmla="*/ 2647950 w 2657475"/>
              <a:gd name="connsiteY26" fmla="*/ 3448050 h 4705350"/>
              <a:gd name="connsiteX27" fmla="*/ 2638425 w 2657475"/>
              <a:gd name="connsiteY27" fmla="*/ 3495675 h 4705350"/>
              <a:gd name="connsiteX28" fmla="*/ 2619375 w 2657475"/>
              <a:gd name="connsiteY28" fmla="*/ 3562350 h 4705350"/>
              <a:gd name="connsiteX29" fmla="*/ 2609850 w 2657475"/>
              <a:gd name="connsiteY29" fmla="*/ 3686175 h 4705350"/>
              <a:gd name="connsiteX30" fmla="*/ 2543175 w 2657475"/>
              <a:gd name="connsiteY30" fmla="*/ 4391025 h 4705350"/>
              <a:gd name="connsiteX31" fmla="*/ 2543175 w 2657475"/>
              <a:gd name="connsiteY31" fmla="*/ 4391025 h 4705350"/>
              <a:gd name="connsiteX32" fmla="*/ 2514600 w 2657475"/>
              <a:gd name="connsiteY32" fmla="*/ 4467225 h 4705350"/>
              <a:gd name="connsiteX33" fmla="*/ 2495550 w 2657475"/>
              <a:gd name="connsiteY33" fmla="*/ 4495800 h 4705350"/>
              <a:gd name="connsiteX34" fmla="*/ 2466975 w 2657475"/>
              <a:gd name="connsiteY34" fmla="*/ 4552950 h 4705350"/>
              <a:gd name="connsiteX35" fmla="*/ 2438400 w 2657475"/>
              <a:gd name="connsiteY35" fmla="*/ 4572000 h 4705350"/>
              <a:gd name="connsiteX36" fmla="*/ 2400300 w 2657475"/>
              <a:gd name="connsiteY36" fmla="*/ 4581525 h 4705350"/>
              <a:gd name="connsiteX37" fmla="*/ 1733550 w 2657475"/>
              <a:gd name="connsiteY37" fmla="*/ 4705350 h 4705350"/>
              <a:gd name="connsiteX38" fmla="*/ 1247775 w 2657475"/>
              <a:gd name="connsiteY38" fmla="*/ 4686300 h 4705350"/>
              <a:gd name="connsiteX39" fmla="*/ 1200150 w 2657475"/>
              <a:gd name="connsiteY39" fmla="*/ 4676775 h 4705350"/>
              <a:gd name="connsiteX40" fmla="*/ 1133475 w 2657475"/>
              <a:gd name="connsiteY40" fmla="*/ 4648200 h 4705350"/>
              <a:gd name="connsiteX41" fmla="*/ 838200 w 2657475"/>
              <a:gd name="connsiteY41" fmla="*/ 4638675 h 4705350"/>
              <a:gd name="connsiteX42" fmla="*/ 304800 w 2657475"/>
              <a:gd name="connsiteY42" fmla="*/ 4476750 h 4705350"/>
              <a:gd name="connsiteX43" fmla="*/ 304800 w 2657475"/>
              <a:gd name="connsiteY43" fmla="*/ 4457700 h 4705350"/>
              <a:gd name="connsiteX44" fmla="*/ 247650 w 2657475"/>
              <a:gd name="connsiteY44" fmla="*/ 4391025 h 4705350"/>
              <a:gd name="connsiteX45" fmla="*/ 219075 w 2657475"/>
              <a:gd name="connsiteY45" fmla="*/ 4352925 h 4705350"/>
              <a:gd name="connsiteX46" fmla="*/ 209550 w 2657475"/>
              <a:gd name="connsiteY46" fmla="*/ 4314825 h 4705350"/>
              <a:gd name="connsiteX47" fmla="*/ 190500 w 2657475"/>
              <a:gd name="connsiteY47" fmla="*/ 4276725 h 4705350"/>
              <a:gd name="connsiteX48" fmla="*/ 180975 w 2657475"/>
              <a:gd name="connsiteY48" fmla="*/ 4248150 h 4705350"/>
              <a:gd name="connsiteX49" fmla="*/ 142875 w 2657475"/>
              <a:gd name="connsiteY49" fmla="*/ 4162425 h 4705350"/>
              <a:gd name="connsiteX50" fmla="*/ 133350 w 2657475"/>
              <a:gd name="connsiteY50" fmla="*/ 4124325 h 4705350"/>
              <a:gd name="connsiteX51" fmla="*/ 123825 w 2657475"/>
              <a:gd name="connsiteY51" fmla="*/ 4076700 h 4705350"/>
              <a:gd name="connsiteX52" fmla="*/ 114300 w 2657475"/>
              <a:gd name="connsiteY52" fmla="*/ 4048125 h 4705350"/>
              <a:gd name="connsiteX53" fmla="*/ 104775 w 2657475"/>
              <a:gd name="connsiteY53" fmla="*/ 3990975 h 4705350"/>
              <a:gd name="connsiteX54" fmla="*/ 85725 w 2657475"/>
              <a:gd name="connsiteY54" fmla="*/ 3962400 h 4705350"/>
              <a:gd name="connsiteX55" fmla="*/ 76200 w 2657475"/>
              <a:gd name="connsiteY55" fmla="*/ 3933825 h 4705350"/>
              <a:gd name="connsiteX56" fmla="*/ 38100 w 2657475"/>
              <a:gd name="connsiteY56" fmla="*/ 3876675 h 4705350"/>
              <a:gd name="connsiteX57" fmla="*/ 0 w 2657475"/>
              <a:gd name="connsiteY57" fmla="*/ 3705225 h 4705350"/>
              <a:gd name="connsiteX58" fmla="*/ 0 w 2657475"/>
              <a:gd name="connsiteY58" fmla="*/ 3600450 h 4705350"/>
              <a:gd name="connsiteX59" fmla="*/ 47625 w 2657475"/>
              <a:gd name="connsiteY59" fmla="*/ 2352675 h 4705350"/>
              <a:gd name="connsiteX60" fmla="*/ 47625 w 2657475"/>
              <a:gd name="connsiteY60" fmla="*/ 2324100 h 4705350"/>
              <a:gd name="connsiteX61" fmla="*/ 114300 w 2657475"/>
              <a:gd name="connsiteY61" fmla="*/ 2181225 h 4705350"/>
              <a:gd name="connsiteX62" fmla="*/ 123825 w 2657475"/>
              <a:gd name="connsiteY62" fmla="*/ 2152650 h 4705350"/>
              <a:gd name="connsiteX63" fmla="*/ 180975 w 2657475"/>
              <a:gd name="connsiteY63" fmla="*/ 2105025 h 4705350"/>
              <a:gd name="connsiteX64" fmla="*/ 209550 w 2657475"/>
              <a:gd name="connsiteY64" fmla="*/ 2095500 h 4705350"/>
              <a:gd name="connsiteX65" fmla="*/ 238125 w 2657475"/>
              <a:gd name="connsiteY65" fmla="*/ 2076450 h 4705350"/>
              <a:gd name="connsiteX66" fmla="*/ 314325 w 2657475"/>
              <a:gd name="connsiteY66" fmla="*/ 2066925 h 4705350"/>
              <a:gd name="connsiteX67" fmla="*/ 381000 w 2657475"/>
              <a:gd name="connsiteY67" fmla="*/ 2047875 h 4705350"/>
              <a:gd name="connsiteX68" fmla="*/ 438150 w 2657475"/>
              <a:gd name="connsiteY68" fmla="*/ 2038350 h 4705350"/>
              <a:gd name="connsiteX69" fmla="*/ 495300 w 2657475"/>
              <a:gd name="connsiteY69" fmla="*/ 2009775 h 4705350"/>
              <a:gd name="connsiteX70" fmla="*/ 695325 w 2657475"/>
              <a:gd name="connsiteY70" fmla="*/ 1990725 h 4705350"/>
              <a:gd name="connsiteX71" fmla="*/ 755183 w 2657475"/>
              <a:gd name="connsiteY71" fmla="*/ 1920875 h 4705350"/>
              <a:gd name="connsiteX72" fmla="*/ 804161 w 2657475"/>
              <a:gd name="connsiteY72" fmla="*/ 1885950 h 4705350"/>
              <a:gd name="connsiteX73" fmla="*/ 795990 w 2657475"/>
              <a:gd name="connsiteY73" fmla="*/ 1819275 h 4705350"/>
              <a:gd name="connsiteX74" fmla="*/ 923925 w 2657475"/>
              <a:gd name="connsiteY74" fmla="*/ 19050 h 4705350"/>
              <a:gd name="connsiteX0" fmla="*/ 787818 w 2657475"/>
              <a:gd name="connsiteY0" fmla="*/ 31750 h 4705350"/>
              <a:gd name="connsiteX1" fmla="*/ 923925 w 2657475"/>
              <a:gd name="connsiteY1" fmla="*/ 19050 h 4705350"/>
              <a:gd name="connsiteX2" fmla="*/ 1009650 w 2657475"/>
              <a:gd name="connsiteY2" fmla="*/ 9525 h 4705350"/>
              <a:gd name="connsiteX3" fmla="*/ 1047750 w 2657475"/>
              <a:gd name="connsiteY3" fmla="*/ 0 h 4705350"/>
              <a:gd name="connsiteX4" fmla="*/ 1104900 w 2657475"/>
              <a:gd name="connsiteY4" fmla="*/ 9525 h 4705350"/>
              <a:gd name="connsiteX5" fmla="*/ 1133475 w 2657475"/>
              <a:gd name="connsiteY5" fmla="*/ 28575 h 4705350"/>
              <a:gd name="connsiteX6" fmla="*/ 1171575 w 2657475"/>
              <a:gd name="connsiteY6" fmla="*/ 123825 h 4705350"/>
              <a:gd name="connsiteX7" fmla="*/ 1190625 w 2657475"/>
              <a:gd name="connsiteY7" fmla="*/ 1666875 h 4705350"/>
              <a:gd name="connsiteX8" fmla="*/ 1247775 w 2657475"/>
              <a:gd name="connsiteY8" fmla="*/ 1743075 h 4705350"/>
              <a:gd name="connsiteX9" fmla="*/ 1352550 w 2657475"/>
              <a:gd name="connsiteY9" fmla="*/ 1752600 h 4705350"/>
              <a:gd name="connsiteX10" fmla="*/ 1419225 w 2657475"/>
              <a:gd name="connsiteY10" fmla="*/ 1762125 h 4705350"/>
              <a:gd name="connsiteX11" fmla="*/ 2133600 w 2657475"/>
              <a:gd name="connsiteY11" fmla="*/ 1905000 h 4705350"/>
              <a:gd name="connsiteX12" fmla="*/ 2219325 w 2657475"/>
              <a:gd name="connsiteY12" fmla="*/ 1924050 h 4705350"/>
              <a:gd name="connsiteX13" fmla="*/ 2276475 w 2657475"/>
              <a:gd name="connsiteY13" fmla="*/ 1943100 h 4705350"/>
              <a:gd name="connsiteX14" fmla="*/ 2305050 w 2657475"/>
              <a:gd name="connsiteY14" fmla="*/ 1952625 h 4705350"/>
              <a:gd name="connsiteX15" fmla="*/ 2390775 w 2657475"/>
              <a:gd name="connsiteY15" fmla="*/ 1971675 h 4705350"/>
              <a:gd name="connsiteX16" fmla="*/ 2400300 w 2657475"/>
              <a:gd name="connsiteY16" fmla="*/ 2000250 h 4705350"/>
              <a:gd name="connsiteX17" fmla="*/ 2457450 w 2657475"/>
              <a:gd name="connsiteY17" fmla="*/ 2019300 h 4705350"/>
              <a:gd name="connsiteX18" fmla="*/ 2486025 w 2657475"/>
              <a:gd name="connsiteY18" fmla="*/ 2038350 h 4705350"/>
              <a:gd name="connsiteX19" fmla="*/ 2514600 w 2657475"/>
              <a:gd name="connsiteY19" fmla="*/ 2095500 h 4705350"/>
              <a:gd name="connsiteX20" fmla="*/ 2543175 w 2657475"/>
              <a:gd name="connsiteY20" fmla="*/ 2152650 h 4705350"/>
              <a:gd name="connsiteX21" fmla="*/ 2571750 w 2657475"/>
              <a:gd name="connsiteY21" fmla="*/ 2162175 h 4705350"/>
              <a:gd name="connsiteX22" fmla="*/ 2590800 w 2657475"/>
              <a:gd name="connsiteY22" fmla="*/ 2171700 h 4705350"/>
              <a:gd name="connsiteX23" fmla="*/ 2638425 w 2657475"/>
              <a:gd name="connsiteY23" fmla="*/ 2933700 h 4705350"/>
              <a:gd name="connsiteX24" fmla="*/ 2657475 w 2657475"/>
              <a:gd name="connsiteY24" fmla="*/ 3238500 h 4705350"/>
              <a:gd name="connsiteX25" fmla="*/ 2657475 w 2657475"/>
              <a:gd name="connsiteY25" fmla="*/ 3314700 h 4705350"/>
              <a:gd name="connsiteX26" fmla="*/ 2647950 w 2657475"/>
              <a:gd name="connsiteY26" fmla="*/ 3448050 h 4705350"/>
              <a:gd name="connsiteX27" fmla="*/ 2638425 w 2657475"/>
              <a:gd name="connsiteY27" fmla="*/ 3495675 h 4705350"/>
              <a:gd name="connsiteX28" fmla="*/ 2619375 w 2657475"/>
              <a:gd name="connsiteY28" fmla="*/ 3562350 h 4705350"/>
              <a:gd name="connsiteX29" fmla="*/ 2609850 w 2657475"/>
              <a:gd name="connsiteY29" fmla="*/ 3686175 h 4705350"/>
              <a:gd name="connsiteX30" fmla="*/ 2543175 w 2657475"/>
              <a:gd name="connsiteY30" fmla="*/ 4391025 h 4705350"/>
              <a:gd name="connsiteX31" fmla="*/ 2543175 w 2657475"/>
              <a:gd name="connsiteY31" fmla="*/ 4391025 h 4705350"/>
              <a:gd name="connsiteX32" fmla="*/ 2514600 w 2657475"/>
              <a:gd name="connsiteY32" fmla="*/ 4467225 h 4705350"/>
              <a:gd name="connsiteX33" fmla="*/ 2495550 w 2657475"/>
              <a:gd name="connsiteY33" fmla="*/ 4495800 h 4705350"/>
              <a:gd name="connsiteX34" fmla="*/ 2466975 w 2657475"/>
              <a:gd name="connsiteY34" fmla="*/ 4552950 h 4705350"/>
              <a:gd name="connsiteX35" fmla="*/ 2438400 w 2657475"/>
              <a:gd name="connsiteY35" fmla="*/ 4572000 h 4705350"/>
              <a:gd name="connsiteX36" fmla="*/ 2400300 w 2657475"/>
              <a:gd name="connsiteY36" fmla="*/ 4581525 h 4705350"/>
              <a:gd name="connsiteX37" fmla="*/ 1733550 w 2657475"/>
              <a:gd name="connsiteY37" fmla="*/ 4705350 h 4705350"/>
              <a:gd name="connsiteX38" fmla="*/ 1247775 w 2657475"/>
              <a:gd name="connsiteY38" fmla="*/ 4686300 h 4705350"/>
              <a:gd name="connsiteX39" fmla="*/ 1200150 w 2657475"/>
              <a:gd name="connsiteY39" fmla="*/ 4676775 h 4705350"/>
              <a:gd name="connsiteX40" fmla="*/ 1133475 w 2657475"/>
              <a:gd name="connsiteY40" fmla="*/ 4648200 h 4705350"/>
              <a:gd name="connsiteX41" fmla="*/ 838200 w 2657475"/>
              <a:gd name="connsiteY41" fmla="*/ 4638675 h 4705350"/>
              <a:gd name="connsiteX42" fmla="*/ 304800 w 2657475"/>
              <a:gd name="connsiteY42" fmla="*/ 4476750 h 4705350"/>
              <a:gd name="connsiteX43" fmla="*/ 304800 w 2657475"/>
              <a:gd name="connsiteY43" fmla="*/ 4457700 h 4705350"/>
              <a:gd name="connsiteX44" fmla="*/ 247650 w 2657475"/>
              <a:gd name="connsiteY44" fmla="*/ 4391025 h 4705350"/>
              <a:gd name="connsiteX45" fmla="*/ 219075 w 2657475"/>
              <a:gd name="connsiteY45" fmla="*/ 4352925 h 4705350"/>
              <a:gd name="connsiteX46" fmla="*/ 209550 w 2657475"/>
              <a:gd name="connsiteY46" fmla="*/ 4314825 h 4705350"/>
              <a:gd name="connsiteX47" fmla="*/ 190500 w 2657475"/>
              <a:gd name="connsiteY47" fmla="*/ 4276725 h 4705350"/>
              <a:gd name="connsiteX48" fmla="*/ 180975 w 2657475"/>
              <a:gd name="connsiteY48" fmla="*/ 4248150 h 4705350"/>
              <a:gd name="connsiteX49" fmla="*/ 142875 w 2657475"/>
              <a:gd name="connsiteY49" fmla="*/ 4162425 h 4705350"/>
              <a:gd name="connsiteX50" fmla="*/ 133350 w 2657475"/>
              <a:gd name="connsiteY50" fmla="*/ 4124325 h 4705350"/>
              <a:gd name="connsiteX51" fmla="*/ 123825 w 2657475"/>
              <a:gd name="connsiteY51" fmla="*/ 4076700 h 4705350"/>
              <a:gd name="connsiteX52" fmla="*/ 114300 w 2657475"/>
              <a:gd name="connsiteY52" fmla="*/ 4048125 h 4705350"/>
              <a:gd name="connsiteX53" fmla="*/ 104775 w 2657475"/>
              <a:gd name="connsiteY53" fmla="*/ 3990975 h 4705350"/>
              <a:gd name="connsiteX54" fmla="*/ 85725 w 2657475"/>
              <a:gd name="connsiteY54" fmla="*/ 3962400 h 4705350"/>
              <a:gd name="connsiteX55" fmla="*/ 76200 w 2657475"/>
              <a:gd name="connsiteY55" fmla="*/ 3933825 h 4705350"/>
              <a:gd name="connsiteX56" fmla="*/ 38100 w 2657475"/>
              <a:gd name="connsiteY56" fmla="*/ 3876675 h 4705350"/>
              <a:gd name="connsiteX57" fmla="*/ 0 w 2657475"/>
              <a:gd name="connsiteY57" fmla="*/ 3705225 h 4705350"/>
              <a:gd name="connsiteX58" fmla="*/ 0 w 2657475"/>
              <a:gd name="connsiteY58" fmla="*/ 3600450 h 4705350"/>
              <a:gd name="connsiteX59" fmla="*/ 47625 w 2657475"/>
              <a:gd name="connsiteY59" fmla="*/ 2352675 h 4705350"/>
              <a:gd name="connsiteX60" fmla="*/ 47625 w 2657475"/>
              <a:gd name="connsiteY60" fmla="*/ 2324100 h 4705350"/>
              <a:gd name="connsiteX61" fmla="*/ 114300 w 2657475"/>
              <a:gd name="connsiteY61" fmla="*/ 2181225 h 4705350"/>
              <a:gd name="connsiteX62" fmla="*/ 123825 w 2657475"/>
              <a:gd name="connsiteY62" fmla="*/ 2152650 h 4705350"/>
              <a:gd name="connsiteX63" fmla="*/ 180975 w 2657475"/>
              <a:gd name="connsiteY63" fmla="*/ 2105025 h 4705350"/>
              <a:gd name="connsiteX64" fmla="*/ 209550 w 2657475"/>
              <a:gd name="connsiteY64" fmla="*/ 2095500 h 4705350"/>
              <a:gd name="connsiteX65" fmla="*/ 238125 w 2657475"/>
              <a:gd name="connsiteY65" fmla="*/ 2076450 h 4705350"/>
              <a:gd name="connsiteX66" fmla="*/ 314325 w 2657475"/>
              <a:gd name="connsiteY66" fmla="*/ 2066925 h 4705350"/>
              <a:gd name="connsiteX67" fmla="*/ 381000 w 2657475"/>
              <a:gd name="connsiteY67" fmla="*/ 2047875 h 4705350"/>
              <a:gd name="connsiteX68" fmla="*/ 438150 w 2657475"/>
              <a:gd name="connsiteY68" fmla="*/ 2038350 h 4705350"/>
              <a:gd name="connsiteX69" fmla="*/ 495300 w 2657475"/>
              <a:gd name="connsiteY69" fmla="*/ 2009775 h 4705350"/>
              <a:gd name="connsiteX70" fmla="*/ 695325 w 2657475"/>
              <a:gd name="connsiteY70" fmla="*/ 1990725 h 4705350"/>
              <a:gd name="connsiteX71" fmla="*/ 755183 w 2657475"/>
              <a:gd name="connsiteY71" fmla="*/ 1920875 h 4705350"/>
              <a:gd name="connsiteX72" fmla="*/ 804161 w 2657475"/>
              <a:gd name="connsiteY72" fmla="*/ 1885950 h 4705350"/>
              <a:gd name="connsiteX73" fmla="*/ 795990 w 2657475"/>
              <a:gd name="connsiteY73" fmla="*/ 1819275 h 4705350"/>
              <a:gd name="connsiteX74" fmla="*/ 787818 w 2657475"/>
              <a:gd name="connsiteY74" fmla="*/ 31750 h 4705350"/>
              <a:gd name="connsiteX0" fmla="*/ 787818 w 2657475"/>
              <a:gd name="connsiteY0" fmla="*/ 89062 h 4762662"/>
              <a:gd name="connsiteX1" fmla="*/ 910314 w 2657475"/>
              <a:gd name="connsiteY1" fmla="*/ 162 h 4762662"/>
              <a:gd name="connsiteX2" fmla="*/ 1009650 w 2657475"/>
              <a:gd name="connsiteY2" fmla="*/ 66837 h 4762662"/>
              <a:gd name="connsiteX3" fmla="*/ 1047750 w 2657475"/>
              <a:gd name="connsiteY3" fmla="*/ 57312 h 4762662"/>
              <a:gd name="connsiteX4" fmla="*/ 1104900 w 2657475"/>
              <a:gd name="connsiteY4" fmla="*/ 66837 h 4762662"/>
              <a:gd name="connsiteX5" fmla="*/ 1133475 w 2657475"/>
              <a:gd name="connsiteY5" fmla="*/ 85887 h 4762662"/>
              <a:gd name="connsiteX6" fmla="*/ 1171575 w 2657475"/>
              <a:gd name="connsiteY6" fmla="*/ 181137 h 4762662"/>
              <a:gd name="connsiteX7" fmla="*/ 1190625 w 2657475"/>
              <a:gd name="connsiteY7" fmla="*/ 1724187 h 4762662"/>
              <a:gd name="connsiteX8" fmla="*/ 1247775 w 2657475"/>
              <a:gd name="connsiteY8" fmla="*/ 1800387 h 4762662"/>
              <a:gd name="connsiteX9" fmla="*/ 1352550 w 2657475"/>
              <a:gd name="connsiteY9" fmla="*/ 1809912 h 4762662"/>
              <a:gd name="connsiteX10" fmla="*/ 1419225 w 2657475"/>
              <a:gd name="connsiteY10" fmla="*/ 1819437 h 4762662"/>
              <a:gd name="connsiteX11" fmla="*/ 2133600 w 2657475"/>
              <a:gd name="connsiteY11" fmla="*/ 1962312 h 4762662"/>
              <a:gd name="connsiteX12" fmla="*/ 2219325 w 2657475"/>
              <a:gd name="connsiteY12" fmla="*/ 1981362 h 4762662"/>
              <a:gd name="connsiteX13" fmla="*/ 2276475 w 2657475"/>
              <a:gd name="connsiteY13" fmla="*/ 2000412 h 4762662"/>
              <a:gd name="connsiteX14" fmla="*/ 2305050 w 2657475"/>
              <a:gd name="connsiteY14" fmla="*/ 2009937 h 4762662"/>
              <a:gd name="connsiteX15" fmla="*/ 2390775 w 2657475"/>
              <a:gd name="connsiteY15" fmla="*/ 2028987 h 4762662"/>
              <a:gd name="connsiteX16" fmla="*/ 2400300 w 2657475"/>
              <a:gd name="connsiteY16" fmla="*/ 2057562 h 4762662"/>
              <a:gd name="connsiteX17" fmla="*/ 2457450 w 2657475"/>
              <a:gd name="connsiteY17" fmla="*/ 2076612 h 4762662"/>
              <a:gd name="connsiteX18" fmla="*/ 2486025 w 2657475"/>
              <a:gd name="connsiteY18" fmla="*/ 2095662 h 4762662"/>
              <a:gd name="connsiteX19" fmla="*/ 2514600 w 2657475"/>
              <a:gd name="connsiteY19" fmla="*/ 2152812 h 4762662"/>
              <a:gd name="connsiteX20" fmla="*/ 2543175 w 2657475"/>
              <a:gd name="connsiteY20" fmla="*/ 2209962 h 4762662"/>
              <a:gd name="connsiteX21" fmla="*/ 2571750 w 2657475"/>
              <a:gd name="connsiteY21" fmla="*/ 2219487 h 4762662"/>
              <a:gd name="connsiteX22" fmla="*/ 2590800 w 2657475"/>
              <a:gd name="connsiteY22" fmla="*/ 2229012 h 4762662"/>
              <a:gd name="connsiteX23" fmla="*/ 2638425 w 2657475"/>
              <a:gd name="connsiteY23" fmla="*/ 2991012 h 4762662"/>
              <a:gd name="connsiteX24" fmla="*/ 2657475 w 2657475"/>
              <a:gd name="connsiteY24" fmla="*/ 3295812 h 4762662"/>
              <a:gd name="connsiteX25" fmla="*/ 2657475 w 2657475"/>
              <a:gd name="connsiteY25" fmla="*/ 3372012 h 4762662"/>
              <a:gd name="connsiteX26" fmla="*/ 2647950 w 2657475"/>
              <a:gd name="connsiteY26" fmla="*/ 3505362 h 4762662"/>
              <a:gd name="connsiteX27" fmla="*/ 2638425 w 2657475"/>
              <a:gd name="connsiteY27" fmla="*/ 3552987 h 4762662"/>
              <a:gd name="connsiteX28" fmla="*/ 2619375 w 2657475"/>
              <a:gd name="connsiteY28" fmla="*/ 3619662 h 4762662"/>
              <a:gd name="connsiteX29" fmla="*/ 2609850 w 2657475"/>
              <a:gd name="connsiteY29" fmla="*/ 3743487 h 4762662"/>
              <a:gd name="connsiteX30" fmla="*/ 2543175 w 2657475"/>
              <a:gd name="connsiteY30" fmla="*/ 4448337 h 4762662"/>
              <a:gd name="connsiteX31" fmla="*/ 2543175 w 2657475"/>
              <a:gd name="connsiteY31" fmla="*/ 4448337 h 4762662"/>
              <a:gd name="connsiteX32" fmla="*/ 2514600 w 2657475"/>
              <a:gd name="connsiteY32" fmla="*/ 4524537 h 4762662"/>
              <a:gd name="connsiteX33" fmla="*/ 2495550 w 2657475"/>
              <a:gd name="connsiteY33" fmla="*/ 4553112 h 4762662"/>
              <a:gd name="connsiteX34" fmla="*/ 2466975 w 2657475"/>
              <a:gd name="connsiteY34" fmla="*/ 4610262 h 4762662"/>
              <a:gd name="connsiteX35" fmla="*/ 2438400 w 2657475"/>
              <a:gd name="connsiteY35" fmla="*/ 4629312 h 4762662"/>
              <a:gd name="connsiteX36" fmla="*/ 2400300 w 2657475"/>
              <a:gd name="connsiteY36" fmla="*/ 4638837 h 4762662"/>
              <a:gd name="connsiteX37" fmla="*/ 1733550 w 2657475"/>
              <a:gd name="connsiteY37" fmla="*/ 4762662 h 4762662"/>
              <a:gd name="connsiteX38" fmla="*/ 1247775 w 2657475"/>
              <a:gd name="connsiteY38" fmla="*/ 4743612 h 4762662"/>
              <a:gd name="connsiteX39" fmla="*/ 1200150 w 2657475"/>
              <a:gd name="connsiteY39" fmla="*/ 4734087 h 4762662"/>
              <a:gd name="connsiteX40" fmla="*/ 1133475 w 2657475"/>
              <a:gd name="connsiteY40" fmla="*/ 4705512 h 4762662"/>
              <a:gd name="connsiteX41" fmla="*/ 838200 w 2657475"/>
              <a:gd name="connsiteY41" fmla="*/ 4695987 h 4762662"/>
              <a:gd name="connsiteX42" fmla="*/ 304800 w 2657475"/>
              <a:gd name="connsiteY42" fmla="*/ 4534062 h 4762662"/>
              <a:gd name="connsiteX43" fmla="*/ 304800 w 2657475"/>
              <a:gd name="connsiteY43" fmla="*/ 4515012 h 4762662"/>
              <a:gd name="connsiteX44" fmla="*/ 247650 w 2657475"/>
              <a:gd name="connsiteY44" fmla="*/ 4448337 h 4762662"/>
              <a:gd name="connsiteX45" fmla="*/ 219075 w 2657475"/>
              <a:gd name="connsiteY45" fmla="*/ 4410237 h 4762662"/>
              <a:gd name="connsiteX46" fmla="*/ 209550 w 2657475"/>
              <a:gd name="connsiteY46" fmla="*/ 4372137 h 4762662"/>
              <a:gd name="connsiteX47" fmla="*/ 190500 w 2657475"/>
              <a:gd name="connsiteY47" fmla="*/ 4334037 h 4762662"/>
              <a:gd name="connsiteX48" fmla="*/ 180975 w 2657475"/>
              <a:gd name="connsiteY48" fmla="*/ 4305462 h 4762662"/>
              <a:gd name="connsiteX49" fmla="*/ 142875 w 2657475"/>
              <a:gd name="connsiteY49" fmla="*/ 4219737 h 4762662"/>
              <a:gd name="connsiteX50" fmla="*/ 133350 w 2657475"/>
              <a:gd name="connsiteY50" fmla="*/ 4181637 h 4762662"/>
              <a:gd name="connsiteX51" fmla="*/ 123825 w 2657475"/>
              <a:gd name="connsiteY51" fmla="*/ 4134012 h 4762662"/>
              <a:gd name="connsiteX52" fmla="*/ 114300 w 2657475"/>
              <a:gd name="connsiteY52" fmla="*/ 4105437 h 4762662"/>
              <a:gd name="connsiteX53" fmla="*/ 104775 w 2657475"/>
              <a:gd name="connsiteY53" fmla="*/ 4048287 h 4762662"/>
              <a:gd name="connsiteX54" fmla="*/ 85725 w 2657475"/>
              <a:gd name="connsiteY54" fmla="*/ 4019712 h 4762662"/>
              <a:gd name="connsiteX55" fmla="*/ 76200 w 2657475"/>
              <a:gd name="connsiteY55" fmla="*/ 3991137 h 4762662"/>
              <a:gd name="connsiteX56" fmla="*/ 38100 w 2657475"/>
              <a:gd name="connsiteY56" fmla="*/ 3933987 h 4762662"/>
              <a:gd name="connsiteX57" fmla="*/ 0 w 2657475"/>
              <a:gd name="connsiteY57" fmla="*/ 3762537 h 4762662"/>
              <a:gd name="connsiteX58" fmla="*/ 0 w 2657475"/>
              <a:gd name="connsiteY58" fmla="*/ 3657762 h 4762662"/>
              <a:gd name="connsiteX59" fmla="*/ 47625 w 2657475"/>
              <a:gd name="connsiteY59" fmla="*/ 2409987 h 4762662"/>
              <a:gd name="connsiteX60" fmla="*/ 47625 w 2657475"/>
              <a:gd name="connsiteY60" fmla="*/ 2381412 h 4762662"/>
              <a:gd name="connsiteX61" fmla="*/ 114300 w 2657475"/>
              <a:gd name="connsiteY61" fmla="*/ 2238537 h 4762662"/>
              <a:gd name="connsiteX62" fmla="*/ 123825 w 2657475"/>
              <a:gd name="connsiteY62" fmla="*/ 2209962 h 4762662"/>
              <a:gd name="connsiteX63" fmla="*/ 180975 w 2657475"/>
              <a:gd name="connsiteY63" fmla="*/ 2162337 h 4762662"/>
              <a:gd name="connsiteX64" fmla="*/ 209550 w 2657475"/>
              <a:gd name="connsiteY64" fmla="*/ 2152812 h 4762662"/>
              <a:gd name="connsiteX65" fmla="*/ 238125 w 2657475"/>
              <a:gd name="connsiteY65" fmla="*/ 2133762 h 4762662"/>
              <a:gd name="connsiteX66" fmla="*/ 314325 w 2657475"/>
              <a:gd name="connsiteY66" fmla="*/ 2124237 h 4762662"/>
              <a:gd name="connsiteX67" fmla="*/ 381000 w 2657475"/>
              <a:gd name="connsiteY67" fmla="*/ 2105187 h 4762662"/>
              <a:gd name="connsiteX68" fmla="*/ 438150 w 2657475"/>
              <a:gd name="connsiteY68" fmla="*/ 2095662 h 4762662"/>
              <a:gd name="connsiteX69" fmla="*/ 495300 w 2657475"/>
              <a:gd name="connsiteY69" fmla="*/ 2067087 h 4762662"/>
              <a:gd name="connsiteX70" fmla="*/ 695325 w 2657475"/>
              <a:gd name="connsiteY70" fmla="*/ 2048037 h 4762662"/>
              <a:gd name="connsiteX71" fmla="*/ 755183 w 2657475"/>
              <a:gd name="connsiteY71" fmla="*/ 1978187 h 4762662"/>
              <a:gd name="connsiteX72" fmla="*/ 804161 w 2657475"/>
              <a:gd name="connsiteY72" fmla="*/ 1943262 h 4762662"/>
              <a:gd name="connsiteX73" fmla="*/ 795990 w 2657475"/>
              <a:gd name="connsiteY73" fmla="*/ 1876587 h 4762662"/>
              <a:gd name="connsiteX74" fmla="*/ 787818 w 2657475"/>
              <a:gd name="connsiteY74" fmla="*/ 89062 h 476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2657475" h="4762662">
                <a:moveTo>
                  <a:pt x="787818" y="89062"/>
                </a:moveTo>
                <a:lnTo>
                  <a:pt x="910314" y="162"/>
                </a:lnTo>
                <a:cubicBezTo>
                  <a:pt x="947286" y="-3542"/>
                  <a:pt x="986744" y="57312"/>
                  <a:pt x="1009650" y="66837"/>
                </a:cubicBezTo>
                <a:cubicBezTo>
                  <a:pt x="1032556" y="76362"/>
                  <a:pt x="1034659" y="57312"/>
                  <a:pt x="1047750" y="57312"/>
                </a:cubicBezTo>
                <a:cubicBezTo>
                  <a:pt x="1067063" y="57312"/>
                  <a:pt x="1085850" y="63662"/>
                  <a:pt x="1104900" y="66837"/>
                </a:cubicBezTo>
                <a:lnTo>
                  <a:pt x="1133475" y="85887"/>
                </a:lnTo>
                <a:lnTo>
                  <a:pt x="1171575" y="181137"/>
                </a:lnTo>
                <a:lnTo>
                  <a:pt x="1190625" y="1724187"/>
                </a:lnTo>
                <a:lnTo>
                  <a:pt x="1247775" y="1800387"/>
                </a:lnTo>
                <a:cubicBezTo>
                  <a:pt x="1282700" y="1803562"/>
                  <a:pt x="1317789" y="1805277"/>
                  <a:pt x="1352550" y="1809912"/>
                </a:cubicBezTo>
                <a:cubicBezTo>
                  <a:pt x="1441314" y="1821747"/>
                  <a:pt x="1347419" y="1819437"/>
                  <a:pt x="1419225" y="1819437"/>
                </a:cubicBezTo>
                <a:lnTo>
                  <a:pt x="2133600" y="1962312"/>
                </a:lnTo>
                <a:cubicBezTo>
                  <a:pt x="2162175" y="1968662"/>
                  <a:pt x="2191041" y="1973820"/>
                  <a:pt x="2219325" y="1981362"/>
                </a:cubicBezTo>
                <a:cubicBezTo>
                  <a:pt x="2238727" y="1986536"/>
                  <a:pt x="2257425" y="1994062"/>
                  <a:pt x="2276475" y="2000412"/>
                </a:cubicBezTo>
                <a:cubicBezTo>
                  <a:pt x="2286000" y="2003587"/>
                  <a:pt x="2295146" y="2008286"/>
                  <a:pt x="2305050" y="2009937"/>
                </a:cubicBezTo>
                <a:cubicBezTo>
                  <a:pt x="2372104" y="2021113"/>
                  <a:pt x="2343878" y="2013355"/>
                  <a:pt x="2390775" y="2028987"/>
                </a:cubicBezTo>
                <a:cubicBezTo>
                  <a:pt x="2393950" y="2038512"/>
                  <a:pt x="2392130" y="2051726"/>
                  <a:pt x="2400300" y="2057562"/>
                </a:cubicBezTo>
                <a:cubicBezTo>
                  <a:pt x="2416640" y="2069234"/>
                  <a:pt x="2440742" y="2065473"/>
                  <a:pt x="2457450" y="2076612"/>
                </a:cubicBezTo>
                <a:lnTo>
                  <a:pt x="2486025" y="2095662"/>
                </a:lnTo>
                <a:cubicBezTo>
                  <a:pt x="2509966" y="2167486"/>
                  <a:pt x="2477671" y="2078954"/>
                  <a:pt x="2514600" y="2152812"/>
                </a:cubicBezTo>
                <a:cubicBezTo>
                  <a:pt x="2526104" y="2175819"/>
                  <a:pt x="2520427" y="2191764"/>
                  <a:pt x="2543175" y="2209962"/>
                </a:cubicBezTo>
                <a:cubicBezTo>
                  <a:pt x="2551015" y="2216234"/>
                  <a:pt x="2562428" y="2215758"/>
                  <a:pt x="2571750" y="2219487"/>
                </a:cubicBezTo>
                <a:cubicBezTo>
                  <a:pt x="2578342" y="2222124"/>
                  <a:pt x="2584450" y="2225837"/>
                  <a:pt x="2590800" y="2229012"/>
                </a:cubicBezTo>
                <a:lnTo>
                  <a:pt x="2638425" y="2991012"/>
                </a:lnTo>
                <a:lnTo>
                  <a:pt x="2657475" y="3295812"/>
                </a:lnTo>
                <a:lnTo>
                  <a:pt x="2657475" y="3372012"/>
                </a:lnTo>
                <a:cubicBezTo>
                  <a:pt x="2654300" y="3416462"/>
                  <a:pt x="2652615" y="3461044"/>
                  <a:pt x="2647950" y="3505362"/>
                </a:cubicBezTo>
                <a:cubicBezTo>
                  <a:pt x="2646255" y="3521462"/>
                  <a:pt x="2642352" y="3537281"/>
                  <a:pt x="2638425" y="3552987"/>
                </a:cubicBezTo>
                <a:cubicBezTo>
                  <a:pt x="2627101" y="3598283"/>
                  <a:pt x="2628283" y="3566212"/>
                  <a:pt x="2619375" y="3619662"/>
                </a:cubicBezTo>
                <a:cubicBezTo>
                  <a:pt x="2607881" y="3688626"/>
                  <a:pt x="2609850" y="3684521"/>
                  <a:pt x="2609850" y="3743487"/>
                </a:cubicBezTo>
                <a:lnTo>
                  <a:pt x="2543175" y="4448337"/>
                </a:lnTo>
                <a:lnTo>
                  <a:pt x="2543175" y="4448337"/>
                </a:lnTo>
                <a:cubicBezTo>
                  <a:pt x="2533650" y="4473737"/>
                  <a:pt x="2525825" y="4499841"/>
                  <a:pt x="2514600" y="4524537"/>
                </a:cubicBezTo>
                <a:cubicBezTo>
                  <a:pt x="2509863" y="4534959"/>
                  <a:pt x="2500670" y="4542873"/>
                  <a:pt x="2495550" y="4553112"/>
                </a:cubicBezTo>
                <a:cubicBezTo>
                  <a:pt x="2480056" y="4584100"/>
                  <a:pt x="2494272" y="4582965"/>
                  <a:pt x="2466975" y="4610262"/>
                </a:cubicBezTo>
                <a:cubicBezTo>
                  <a:pt x="2458880" y="4618357"/>
                  <a:pt x="2448922" y="4624803"/>
                  <a:pt x="2438400" y="4629312"/>
                </a:cubicBezTo>
                <a:cubicBezTo>
                  <a:pt x="2426368" y="4634469"/>
                  <a:pt x="2400300" y="4638837"/>
                  <a:pt x="2400300" y="4638837"/>
                </a:cubicBezTo>
                <a:lnTo>
                  <a:pt x="1733550" y="4762662"/>
                </a:lnTo>
                <a:cubicBezTo>
                  <a:pt x="1591838" y="4759206"/>
                  <a:pt x="1403805" y="4764416"/>
                  <a:pt x="1247775" y="4743612"/>
                </a:cubicBezTo>
                <a:cubicBezTo>
                  <a:pt x="1231728" y="4741472"/>
                  <a:pt x="1216025" y="4737262"/>
                  <a:pt x="1200150" y="4734087"/>
                </a:cubicBezTo>
                <a:cubicBezTo>
                  <a:pt x="1181385" y="4724704"/>
                  <a:pt x="1155499" y="4709516"/>
                  <a:pt x="1133475" y="4705512"/>
                </a:cubicBezTo>
                <a:cubicBezTo>
                  <a:pt x="1031270" y="4686929"/>
                  <a:pt x="950341" y="4695987"/>
                  <a:pt x="838200" y="4695987"/>
                </a:cubicBezTo>
                <a:lnTo>
                  <a:pt x="304800" y="4534062"/>
                </a:lnTo>
                <a:lnTo>
                  <a:pt x="304800" y="4515012"/>
                </a:lnTo>
                <a:cubicBezTo>
                  <a:pt x="285750" y="4492787"/>
                  <a:pt x="266186" y="4470992"/>
                  <a:pt x="247650" y="4448337"/>
                </a:cubicBezTo>
                <a:cubicBezTo>
                  <a:pt x="237597" y="4436050"/>
                  <a:pt x="226175" y="4424436"/>
                  <a:pt x="219075" y="4410237"/>
                </a:cubicBezTo>
                <a:cubicBezTo>
                  <a:pt x="213221" y="4398528"/>
                  <a:pt x="214147" y="4384394"/>
                  <a:pt x="209550" y="4372137"/>
                </a:cubicBezTo>
                <a:cubicBezTo>
                  <a:pt x="204564" y="4358842"/>
                  <a:pt x="196093" y="4347088"/>
                  <a:pt x="190500" y="4334037"/>
                </a:cubicBezTo>
                <a:cubicBezTo>
                  <a:pt x="186545" y="4324809"/>
                  <a:pt x="185465" y="4314442"/>
                  <a:pt x="180975" y="4305462"/>
                </a:cubicBezTo>
                <a:cubicBezTo>
                  <a:pt x="149701" y="4242914"/>
                  <a:pt x="167449" y="4318031"/>
                  <a:pt x="142875" y="4219737"/>
                </a:cubicBezTo>
                <a:cubicBezTo>
                  <a:pt x="139700" y="4207037"/>
                  <a:pt x="136190" y="4194416"/>
                  <a:pt x="133350" y="4181637"/>
                </a:cubicBezTo>
                <a:cubicBezTo>
                  <a:pt x="129838" y="4165833"/>
                  <a:pt x="127752" y="4149718"/>
                  <a:pt x="123825" y="4134012"/>
                </a:cubicBezTo>
                <a:cubicBezTo>
                  <a:pt x="121390" y="4124272"/>
                  <a:pt x="116478" y="4115238"/>
                  <a:pt x="114300" y="4105437"/>
                </a:cubicBezTo>
                <a:cubicBezTo>
                  <a:pt x="110110" y="4086584"/>
                  <a:pt x="110882" y="4066609"/>
                  <a:pt x="104775" y="4048287"/>
                </a:cubicBezTo>
                <a:cubicBezTo>
                  <a:pt x="101155" y="4037427"/>
                  <a:pt x="90845" y="4029951"/>
                  <a:pt x="85725" y="4019712"/>
                </a:cubicBezTo>
                <a:cubicBezTo>
                  <a:pt x="81235" y="4010732"/>
                  <a:pt x="81076" y="3999914"/>
                  <a:pt x="76200" y="3991137"/>
                </a:cubicBezTo>
                <a:cubicBezTo>
                  <a:pt x="65081" y="3971123"/>
                  <a:pt x="45340" y="3955707"/>
                  <a:pt x="38100" y="3933987"/>
                </a:cubicBezTo>
                <a:cubicBezTo>
                  <a:pt x="18455" y="3875053"/>
                  <a:pt x="0" y="3829591"/>
                  <a:pt x="0" y="3762537"/>
                </a:cubicBezTo>
                <a:lnTo>
                  <a:pt x="0" y="3657762"/>
                </a:lnTo>
                <a:lnTo>
                  <a:pt x="47625" y="2409987"/>
                </a:lnTo>
                <a:lnTo>
                  <a:pt x="47625" y="2381412"/>
                </a:lnTo>
                <a:cubicBezTo>
                  <a:pt x="89985" y="2254333"/>
                  <a:pt x="57327" y="2295510"/>
                  <a:pt x="114300" y="2238537"/>
                </a:cubicBezTo>
                <a:cubicBezTo>
                  <a:pt x="117475" y="2229012"/>
                  <a:pt x="118256" y="2218316"/>
                  <a:pt x="123825" y="2209962"/>
                </a:cubicBezTo>
                <a:cubicBezTo>
                  <a:pt x="134358" y="2194163"/>
                  <a:pt x="163404" y="2171122"/>
                  <a:pt x="180975" y="2162337"/>
                </a:cubicBezTo>
                <a:cubicBezTo>
                  <a:pt x="189955" y="2157847"/>
                  <a:pt x="200570" y="2157302"/>
                  <a:pt x="209550" y="2152812"/>
                </a:cubicBezTo>
                <a:cubicBezTo>
                  <a:pt x="219789" y="2147692"/>
                  <a:pt x="227081" y="2136774"/>
                  <a:pt x="238125" y="2133762"/>
                </a:cubicBezTo>
                <a:cubicBezTo>
                  <a:pt x="262821" y="2127027"/>
                  <a:pt x="288925" y="2127412"/>
                  <a:pt x="314325" y="2124237"/>
                </a:cubicBezTo>
                <a:cubicBezTo>
                  <a:pt x="341560" y="2115159"/>
                  <a:pt x="351100" y="2111167"/>
                  <a:pt x="381000" y="2105187"/>
                </a:cubicBezTo>
                <a:cubicBezTo>
                  <a:pt x="399938" y="2101399"/>
                  <a:pt x="419297" y="2099852"/>
                  <a:pt x="438150" y="2095662"/>
                </a:cubicBezTo>
                <a:cubicBezTo>
                  <a:pt x="573940" y="2065487"/>
                  <a:pt x="348510" y="2111124"/>
                  <a:pt x="495300" y="2067087"/>
                </a:cubicBezTo>
                <a:cubicBezTo>
                  <a:pt x="530189" y="2056620"/>
                  <a:pt x="652011" y="2062854"/>
                  <a:pt x="695325" y="2048037"/>
                </a:cubicBezTo>
                <a:cubicBezTo>
                  <a:pt x="738639" y="2033220"/>
                  <a:pt x="712651" y="1986693"/>
                  <a:pt x="755183" y="1978187"/>
                </a:cubicBezTo>
                <a:cubicBezTo>
                  <a:pt x="811599" y="1935875"/>
                  <a:pt x="757255" y="2013621"/>
                  <a:pt x="804161" y="1943262"/>
                </a:cubicBezTo>
                <a:lnTo>
                  <a:pt x="795990" y="1876587"/>
                </a:lnTo>
                <a:lnTo>
                  <a:pt x="787818" y="89062"/>
                </a:lnTo>
                <a:close/>
              </a:path>
            </a:pathLst>
          </a:custGeom>
          <a:gradFill>
            <a:gsLst>
              <a:gs pos="0">
                <a:srgbClr val="DDAA88">
                  <a:lumMod val="64000"/>
                  <a:lumOff val="36000"/>
                  <a:alpha val="75000"/>
                </a:srgbClr>
              </a:gs>
              <a:gs pos="50000">
                <a:srgbClr val="DDAA88"/>
              </a:gs>
              <a:gs pos="100000">
                <a:srgbClr val="DDAA88">
                  <a:lumMod val="38000"/>
                  <a:lumOff val="62000"/>
                  <a:alpha val="38000"/>
                </a:srgbClr>
              </a:gs>
            </a:gsLst>
            <a:path path="shape">
              <a:fillToRect l="50000" t="50000" r="50000" b="50000"/>
            </a:path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tx1"/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Forme libre 3"/>
          <p:cNvSpPr/>
          <p:nvPr>
            <p:custDataLst>
              <p:tags r:id="rId9"/>
            </p:custDataLst>
          </p:nvPr>
        </p:nvSpPr>
        <p:spPr bwMode="auto">
          <a:xfrm>
            <a:off x="4601371" y="1823999"/>
            <a:ext cx="2551904" cy="5013093"/>
          </a:xfrm>
          <a:custGeom>
            <a:avLst/>
            <a:gdLst>
              <a:gd name="connsiteX0" fmla="*/ 993778 w 2719075"/>
              <a:gd name="connsiteY0" fmla="*/ 1866900 h 4648200"/>
              <a:gd name="connsiteX1" fmla="*/ 1270003 w 2719075"/>
              <a:gd name="connsiteY1" fmla="*/ 1790700 h 4648200"/>
              <a:gd name="connsiteX2" fmla="*/ 1298578 w 2719075"/>
              <a:gd name="connsiteY2" fmla="*/ 1666875 h 4648200"/>
              <a:gd name="connsiteX3" fmla="*/ 1308103 w 2719075"/>
              <a:gd name="connsiteY3" fmla="*/ 1581150 h 4648200"/>
              <a:gd name="connsiteX4" fmla="*/ 1317628 w 2719075"/>
              <a:gd name="connsiteY4" fmla="*/ 1543050 h 4648200"/>
              <a:gd name="connsiteX5" fmla="*/ 1317628 w 2719075"/>
              <a:gd name="connsiteY5" fmla="*/ 1323975 h 4648200"/>
              <a:gd name="connsiteX6" fmla="*/ 1308103 w 2719075"/>
              <a:gd name="connsiteY6" fmla="*/ 114300 h 4648200"/>
              <a:gd name="connsiteX7" fmla="*/ 1317628 w 2719075"/>
              <a:gd name="connsiteY7" fmla="*/ 104775 h 4648200"/>
              <a:gd name="connsiteX8" fmla="*/ 1393828 w 2719075"/>
              <a:gd name="connsiteY8" fmla="*/ 9525 h 4648200"/>
              <a:gd name="connsiteX9" fmla="*/ 1422403 w 2719075"/>
              <a:gd name="connsiteY9" fmla="*/ 0 h 4648200"/>
              <a:gd name="connsiteX10" fmla="*/ 1536703 w 2719075"/>
              <a:gd name="connsiteY10" fmla="*/ 28575 h 4648200"/>
              <a:gd name="connsiteX11" fmla="*/ 1546228 w 2719075"/>
              <a:gd name="connsiteY11" fmla="*/ 66675 h 4648200"/>
              <a:gd name="connsiteX12" fmla="*/ 1603378 w 2719075"/>
              <a:gd name="connsiteY12" fmla="*/ 95250 h 4648200"/>
              <a:gd name="connsiteX13" fmla="*/ 1631953 w 2719075"/>
              <a:gd name="connsiteY13" fmla="*/ 114300 h 4648200"/>
              <a:gd name="connsiteX14" fmla="*/ 1651003 w 2719075"/>
              <a:gd name="connsiteY14" fmla="*/ 1943100 h 4648200"/>
              <a:gd name="connsiteX15" fmla="*/ 1660528 w 2719075"/>
              <a:gd name="connsiteY15" fmla="*/ 1933575 h 4648200"/>
              <a:gd name="connsiteX16" fmla="*/ 1736728 w 2719075"/>
              <a:gd name="connsiteY16" fmla="*/ 1971675 h 4648200"/>
              <a:gd name="connsiteX17" fmla="*/ 1765303 w 2719075"/>
              <a:gd name="connsiteY17" fmla="*/ 1981200 h 4648200"/>
              <a:gd name="connsiteX18" fmla="*/ 1793878 w 2719075"/>
              <a:gd name="connsiteY18" fmla="*/ 2000250 h 4648200"/>
              <a:gd name="connsiteX19" fmla="*/ 1917703 w 2719075"/>
              <a:gd name="connsiteY19" fmla="*/ 2009775 h 4648200"/>
              <a:gd name="connsiteX20" fmla="*/ 2012953 w 2719075"/>
              <a:gd name="connsiteY20" fmla="*/ 2019300 h 4648200"/>
              <a:gd name="connsiteX21" fmla="*/ 2565403 w 2719075"/>
              <a:gd name="connsiteY21" fmla="*/ 2047875 h 4648200"/>
              <a:gd name="connsiteX22" fmla="*/ 2565403 w 2719075"/>
              <a:gd name="connsiteY22" fmla="*/ 2047875 h 4648200"/>
              <a:gd name="connsiteX23" fmla="*/ 2651128 w 2719075"/>
              <a:gd name="connsiteY23" fmla="*/ 2057400 h 4648200"/>
              <a:gd name="connsiteX24" fmla="*/ 2679703 w 2719075"/>
              <a:gd name="connsiteY24" fmla="*/ 2066925 h 4648200"/>
              <a:gd name="connsiteX25" fmla="*/ 2689228 w 2719075"/>
              <a:gd name="connsiteY25" fmla="*/ 2095500 h 4648200"/>
              <a:gd name="connsiteX26" fmla="*/ 2698753 w 2719075"/>
              <a:gd name="connsiteY26" fmla="*/ 2362200 h 4648200"/>
              <a:gd name="connsiteX27" fmla="*/ 2708278 w 2719075"/>
              <a:gd name="connsiteY27" fmla="*/ 2400300 h 4648200"/>
              <a:gd name="connsiteX28" fmla="*/ 2708278 w 2719075"/>
              <a:gd name="connsiteY28" fmla="*/ 2676525 h 4648200"/>
              <a:gd name="connsiteX29" fmla="*/ 2698753 w 2719075"/>
              <a:gd name="connsiteY29" fmla="*/ 2705100 h 4648200"/>
              <a:gd name="connsiteX30" fmla="*/ 2689228 w 2719075"/>
              <a:gd name="connsiteY30" fmla="*/ 2771775 h 4648200"/>
              <a:gd name="connsiteX31" fmla="*/ 2670178 w 2719075"/>
              <a:gd name="connsiteY31" fmla="*/ 2809875 h 4648200"/>
              <a:gd name="connsiteX32" fmla="*/ 2660653 w 2719075"/>
              <a:gd name="connsiteY32" fmla="*/ 2838450 h 4648200"/>
              <a:gd name="connsiteX33" fmla="*/ 2670178 w 2719075"/>
              <a:gd name="connsiteY33" fmla="*/ 3076575 h 4648200"/>
              <a:gd name="connsiteX34" fmla="*/ 2565403 w 2719075"/>
              <a:gd name="connsiteY34" fmla="*/ 4086225 h 4648200"/>
              <a:gd name="connsiteX35" fmla="*/ 2536828 w 2719075"/>
              <a:gd name="connsiteY35" fmla="*/ 4162425 h 4648200"/>
              <a:gd name="connsiteX36" fmla="*/ 2517778 w 2719075"/>
              <a:gd name="connsiteY36" fmla="*/ 4200525 h 4648200"/>
              <a:gd name="connsiteX37" fmla="*/ 2489203 w 2719075"/>
              <a:gd name="connsiteY37" fmla="*/ 4257675 h 4648200"/>
              <a:gd name="connsiteX38" fmla="*/ 2470153 w 2719075"/>
              <a:gd name="connsiteY38" fmla="*/ 4400550 h 4648200"/>
              <a:gd name="connsiteX39" fmla="*/ 2451103 w 2719075"/>
              <a:gd name="connsiteY39" fmla="*/ 4429125 h 4648200"/>
              <a:gd name="connsiteX40" fmla="*/ 2393953 w 2719075"/>
              <a:gd name="connsiteY40" fmla="*/ 4448175 h 4648200"/>
              <a:gd name="connsiteX41" fmla="*/ 2374903 w 2719075"/>
              <a:gd name="connsiteY41" fmla="*/ 4476750 h 4648200"/>
              <a:gd name="connsiteX42" fmla="*/ 2346328 w 2719075"/>
              <a:gd name="connsiteY42" fmla="*/ 4486275 h 4648200"/>
              <a:gd name="connsiteX43" fmla="*/ 2279653 w 2719075"/>
              <a:gd name="connsiteY43" fmla="*/ 4495800 h 4648200"/>
              <a:gd name="connsiteX44" fmla="*/ 2212978 w 2719075"/>
              <a:gd name="connsiteY44" fmla="*/ 4533900 h 4648200"/>
              <a:gd name="connsiteX45" fmla="*/ 2136778 w 2719075"/>
              <a:gd name="connsiteY45" fmla="*/ 4562475 h 4648200"/>
              <a:gd name="connsiteX46" fmla="*/ 1041403 w 2719075"/>
              <a:gd name="connsiteY46" fmla="*/ 4648200 h 4648200"/>
              <a:gd name="connsiteX47" fmla="*/ 765178 w 2719075"/>
              <a:gd name="connsiteY47" fmla="*/ 4629150 h 4648200"/>
              <a:gd name="connsiteX48" fmla="*/ 708028 w 2719075"/>
              <a:gd name="connsiteY48" fmla="*/ 4600575 h 4648200"/>
              <a:gd name="connsiteX49" fmla="*/ 650878 w 2719075"/>
              <a:gd name="connsiteY49" fmla="*/ 4581525 h 4648200"/>
              <a:gd name="connsiteX50" fmla="*/ 555628 w 2719075"/>
              <a:gd name="connsiteY50" fmla="*/ 4533900 h 4648200"/>
              <a:gd name="connsiteX51" fmla="*/ 536578 w 2719075"/>
              <a:gd name="connsiteY51" fmla="*/ 4533900 h 4648200"/>
              <a:gd name="connsiteX52" fmla="*/ 241303 w 2719075"/>
              <a:gd name="connsiteY52" fmla="*/ 4457700 h 4648200"/>
              <a:gd name="connsiteX53" fmla="*/ 222253 w 2719075"/>
              <a:gd name="connsiteY53" fmla="*/ 4371975 h 4648200"/>
              <a:gd name="connsiteX54" fmla="*/ 203203 w 2719075"/>
              <a:gd name="connsiteY54" fmla="*/ 4343400 h 4648200"/>
              <a:gd name="connsiteX55" fmla="*/ 155578 w 2719075"/>
              <a:gd name="connsiteY55" fmla="*/ 4276725 h 4648200"/>
              <a:gd name="connsiteX56" fmla="*/ 136528 w 2719075"/>
              <a:gd name="connsiteY56" fmla="*/ 4181475 h 4648200"/>
              <a:gd name="connsiteX57" fmla="*/ 127003 w 2719075"/>
              <a:gd name="connsiteY57" fmla="*/ 4143375 h 4648200"/>
              <a:gd name="connsiteX58" fmla="*/ 117478 w 2719075"/>
              <a:gd name="connsiteY58" fmla="*/ 4067175 h 4648200"/>
              <a:gd name="connsiteX59" fmla="*/ 88903 w 2719075"/>
              <a:gd name="connsiteY59" fmla="*/ 4048125 h 4648200"/>
              <a:gd name="connsiteX60" fmla="*/ 69853 w 2719075"/>
              <a:gd name="connsiteY60" fmla="*/ 4019550 h 4648200"/>
              <a:gd name="connsiteX61" fmla="*/ 41278 w 2719075"/>
              <a:gd name="connsiteY61" fmla="*/ 4000500 h 4648200"/>
              <a:gd name="connsiteX62" fmla="*/ 31753 w 2719075"/>
              <a:gd name="connsiteY62" fmla="*/ 3971925 h 4648200"/>
              <a:gd name="connsiteX63" fmla="*/ 22228 w 2719075"/>
              <a:gd name="connsiteY63" fmla="*/ 3867150 h 4648200"/>
              <a:gd name="connsiteX64" fmla="*/ 12703 w 2719075"/>
              <a:gd name="connsiteY64" fmla="*/ 3800475 h 4648200"/>
              <a:gd name="connsiteX65" fmla="*/ 22228 w 2719075"/>
              <a:gd name="connsiteY65" fmla="*/ 3648075 h 4648200"/>
              <a:gd name="connsiteX66" fmla="*/ 22228 w 2719075"/>
              <a:gd name="connsiteY66" fmla="*/ 3629025 h 4648200"/>
              <a:gd name="connsiteX67" fmla="*/ 12703 w 2719075"/>
              <a:gd name="connsiteY67" fmla="*/ 2447925 h 4648200"/>
              <a:gd name="connsiteX68" fmla="*/ 12703 w 2719075"/>
              <a:gd name="connsiteY68" fmla="*/ 2076450 h 4648200"/>
              <a:gd name="connsiteX69" fmla="*/ 22228 w 2719075"/>
              <a:gd name="connsiteY69" fmla="*/ 2019300 h 4648200"/>
              <a:gd name="connsiteX70" fmla="*/ 50803 w 2719075"/>
              <a:gd name="connsiteY70" fmla="*/ 2009775 h 4648200"/>
              <a:gd name="connsiteX71" fmla="*/ 136528 w 2719075"/>
              <a:gd name="connsiteY71" fmla="*/ 2000250 h 4648200"/>
              <a:gd name="connsiteX72" fmla="*/ 193678 w 2719075"/>
              <a:gd name="connsiteY72" fmla="*/ 1981200 h 4648200"/>
              <a:gd name="connsiteX73" fmla="*/ 260353 w 2719075"/>
              <a:gd name="connsiteY73" fmla="*/ 1962150 h 4648200"/>
              <a:gd name="connsiteX74" fmla="*/ 317503 w 2719075"/>
              <a:gd name="connsiteY74" fmla="*/ 1924050 h 4648200"/>
              <a:gd name="connsiteX75" fmla="*/ 403228 w 2719075"/>
              <a:gd name="connsiteY75" fmla="*/ 1895475 h 4648200"/>
              <a:gd name="connsiteX76" fmla="*/ 431803 w 2719075"/>
              <a:gd name="connsiteY76" fmla="*/ 1885950 h 4648200"/>
              <a:gd name="connsiteX77" fmla="*/ 460378 w 2719075"/>
              <a:gd name="connsiteY77" fmla="*/ 1876425 h 4648200"/>
              <a:gd name="connsiteX78" fmla="*/ 593728 w 2719075"/>
              <a:gd name="connsiteY78" fmla="*/ 1876425 h 4648200"/>
              <a:gd name="connsiteX79" fmla="*/ 1069978 w 2719075"/>
              <a:gd name="connsiteY79" fmla="*/ 1866900 h 4648200"/>
              <a:gd name="connsiteX0" fmla="*/ 993778 w 2719075"/>
              <a:gd name="connsiteY0" fmla="*/ 1866900 h 4648200"/>
              <a:gd name="connsiteX1" fmla="*/ 1270003 w 2719075"/>
              <a:gd name="connsiteY1" fmla="*/ 1790700 h 4648200"/>
              <a:gd name="connsiteX2" fmla="*/ 1298578 w 2719075"/>
              <a:gd name="connsiteY2" fmla="*/ 1666875 h 4648200"/>
              <a:gd name="connsiteX3" fmla="*/ 1308103 w 2719075"/>
              <a:gd name="connsiteY3" fmla="*/ 1581150 h 4648200"/>
              <a:gd name="connsiteX4" fmla="*/ 1317628 w 2719075"/>
              <a:gd name="connsiteY4" fmla="*/ 1543050 h 4648200"/>
              <a:gd name="connsiteX5" fmla="*/ 1317628 w 2719075"/>
              <a:gd name="connsiteY5" fmla="*/ 1323975 h 4648200"/>
              <a:gd name="connsiteX6" fmla="*/ 1308103 w 2719075"/>
              <a:gd name="connsiteY6" fmla="*/ 114300 h 4648200"/>
              <a:gd name="connsiteX7" fmla="*/ 1317628 w 2719075"/>
              <a:gd name="connsiteY7" fmla="*/ 104775 h 4648200"/>
              <a:gd name="connsiteX8" fmla="*/ 1393828 w 2719075"/>
              <a:gd name="connsiteY8" fmla="*/ 9525 h 4648200"/>
              <a:gd name="connsiteX9" fmla="*/ 1422403 w 2719075"/>
              <a:gd name="connsiteY9" fmla="*/ 0 h 4648200"/>
              <a:gd name="connsiteX10" fmla="*/ 1536703 w 2719075"/>
              <a:gd name="connsiteY10" fmla="*/ 28575 h 4648200"/>
              <a:gd name="connsiteX11" fmla="*/ 1546228 w 2719075"/>
              <a:gd name="connsiteY11" fmla="*/ 66675 h 4648200"/>
              <a:gd name="connsiteX12" fmla="*/ 1603378 w 2719075"/>
              <a:gd name="connsiteY12" fmla="*/ 95250 h 4648200"/>
              <a:gd name="connsiteX13" fmla="*/ 1631953 w 2719075"/>
              <a:gd name="connsiteY13" fmla="*/ 114300 h 4648200"/>
              <a:gd name="connsiteX14" fmla="*/ 1651003 w 2719075"/>
              <a:gd name="connsiteY14" fmla="*/ 1943100 h 4648200"/>
              <a:gd name="connsiteX15" fmla="*/ 1660528 w 2719075"/>
              <a:gd name="connsiteY15" fmla="*/ 1933575 h 4648200"/>
              <a:gd name="connsiteX16" fmla="*/ 1736728 w 2719075"/>
              <a:gd name="connsiteY16" fmla="*/ 1971675 h 4648200"/>
              <a:gd name="connsiteX17" fmla="*/ 1765303 w 2719075"/>
              <a:gd name="connsiteY17" fmla="*/ 1981200 h 4648200"/>
              <a:gd name="connsiteX18" fmla="*/ 1793878 w 2719075"/>
              <a:gd name="connsiteY18" fmla="*/ 2000250 h 4648200"/>
              <a:gd name="connsiteX19" fmla="*/ 1917703 w 2719075"/>
              <a:gd name="connsiteY19" fmla="*/ 2009775 h 4648200"/>
              <a:gd name="connsiteX20" fmla="*/ 2012953 w 2719075"/>
              <a:gd name="connsiteY20" fmla="*/ 2019300 h 4648200"/>
              <a:gd name="connsiteX21" fmla="*/ 2565403 w 2719075"/>
              <a:gd name="connsiteY21" fmla="*/ 2047875 h 4648200"/>
              <a:gd name="connsiteX22" fmla="*/ 2451103 w 2719075"/>
              <a:gd name="connsiteY22" fmla="*/ 2085975 h 4648200"/>
              <a:gd name="connsiteX23" fmla="*/ 2651128 w 2719075"/>
              <a:gd name="connsiteY23" fmla="*/ 2057400 h 4648200"/>
              <a:gd name="connsiteX24" fmla="*/ 2679703 w 2719075"/>
              <a:gd name="connsiteY24" fmla="*/ 2066925 h 4648200"/>
              <a:gd name="connsiteX25" fmla="*/ 2689228 w 2719075"/>
              <a:gd name="connsiteY25" fmla="*/ 2095500 h 4648200"/>
              <a:gd name="connsiteX26" fmla="*/ 2698753 w 2719075"/>
              <a:gd name="connsiteY26" fmla="*/ 2362200 h 4648200"/>
              <a:gd name="connsiteX27" fmla="*/ 2708278 w 2719075"/>
              <a:gd name="connsiteY27" fmla="*/ 2400300 h 4648200"/>
              <a:gd name="connsiteX28" fmla="*/ 2708278 w 2719075"/>
              <a:gd name="connsiteY28" fmla="*/ 2676525 h 4648200"/>
              <a:gd name="connsiteX29" fmla="*/ 2698753 w 2719075"/>
              <a:gd name="connsiteY29" fmla="*/ 2705100 h 4648200"/>
              <a:gd name="connsiteX30" fmla="*/ 2689228 w 2719075"/>
              <a:gd name="connsiteY30" fmla="*/ 2771775 h 4648200"/>
              <a:gd name="connsiteX31" fmla="*/ 2670178 w 2719075"/>
              <a:gd name="connsiteY31" fmla="*/ 2809875 h 4648200"/>
              <a:gd name="connsiteX32" fmla="*/ 2660653 w 2719075"/>
              <a:gd name="connsiteY32" fmla="*/ 2838450 h 4648200"/>
              <a:gd name="connsiteX33" fmla="*/ 2670178 w 2719075"/>
              <a:gd name="connsiteY33" fmla="*/ 3076575 h 4648200"/>
              <a:gd name="connsiteX34" fmla="*/ 2565403 w 2719075"/>
              <a:gd name="connsiteY34" fmla="*/ 4086225 h 4648200"/>
              <a:gd name="connsiteX35" fmla="*/ 2536828 w 2719075"/>
              <a:gd name="connsiteY35" fmla="*/ 4162425 h 4648200"/>
              <a:gd name="connsiteX36" fmla="*/ 2517778 w 2719075"/>
              <a:gd name="connsiteY36" fmla="*/ 4200525 h 4648200"/>
              <a:gd name="connsiteX37" fmla="*/ 2489203 w 2719075"/>
              <a:gd name="connsiteY37" fmla="*/ 4257675 h 4648200"/>
              <a:gd name="connsiteX38" fmla="*/ 2470153 w 2719075"/>
              <a:gd name="connsiteY38" fmla="*/ 4400550 h 4648200"/>
              <a:gd name="connsiteX39" fmla="*/ 2451103 w 2719075"/>
              <a:gd name="connsiteY39" fmla="*/ 4429125 h 4648200"/>
              <a:gd name="connsiteX40" fmla="*/ 2393953 w 2719075"/>
              <a:gd name="connsiteY40" fmla="*/ 4448175 h 4648200"/>
              <a:gd name="connsiteX41" fmla="*/ 2374903 w 2719075"/>
              <a:gd name="connsiteY41" fmla="*/ 4476750 h 4648200"/>
              <a:gd name="connsiteX42" fmla="*/ 2346328 w 2719075"/>
              <a:gd name="connsiteY42" fmla="*/ 4486275 h 4648200"/>
              <a:gd name="connsiteX43" fmla="*/ 2279653 w 2719075"/>
              <a:gd name="connsiteY43" fmla="*/ 4495800 h 4648200"/>
              <a:gd name="connsiteX44" fmla="*/ 2212978 w 2719075"/>
              <a:gd name="connsiteY44" fmla="*/ 4533900 h 4648200"/>
              <a:gd name="connsiteX45" fmla="*/ 2136778 w 2719075"/>
              <a:gd name="connsiteY45" fmla="*/ 4562475 h 4648200"/>
              <a:gd name="connsiteX46" fmla="*/ 1041403 w 2719075"/>
              <a:gd name="connsiteY46" fmla="*/ 4648200 h 4648200"/>
              <a:gd name="connsiteX47" fmla="*/ 765178 w 2719075"/>
              <a:gd name="connsiteY47" fmla="*/ 4629150 h 4648200"/>
              <a:gd name="connsiteX48" fmla="*/ 708028 w 2719075"/>
              <a:gd name="connsiteY48" fmla="*/ 4600575 h 4648200"/>
              <a:gd name="connsiteX49" fmla="*/ 650878 w 2719075"/>
              <a:gd name="connsiteY49" fmla="*/ 4581525 h 4648200"/>
              <a:gd name="connsiteX50" fmla="*/ 555628 w 2719075"/>
              <a:gd name="connsiteY50" fmla="*/ 4533900 h 4648200"/>
              <a:gd name="connsiteX51" fmla="*/ 536578 w 2719075"/>
              <a:gd name="connsiteY51" fmla="*/ 4533900 h 4648200"/>
              <a:gd name="connsiteX52" fmla="*/ 241303 w 2719075"/>
              <a:gd name="connsiteY52" fmla="*/ 4457700 h 4648200"/>
              <a:gd name="connsiteX53" fmla="*/ 222253 w 2719075"/>
              <a:gd name="connsiteY53" fmla="*/ 4371975 h 4648200"/>
              <a:gd name="connsiteX54" fmla="*/ 203203 w 2719075"/>
              <a:gd name="connsiteY54" fmla="*/ 4343400 h 4648200"/>
              <a:gd name="connsiteX55" fmla="*/ 155578 w 2719075"/>
              <a:gd name="connsiteY55" fmla="*/ 4276725 h 4648200"/>
              <a:gd name="connsiteX56" fmla="*/ 136528 w 2719075"/>
              <a:gd name="connsiteY56" fmla="*/ 4181475 h 4648200"/>
              <a:gd name="connsiteX57" fmla="*/ 127003 w 2719075"/>
              <a:gd name="connsiteY57" fmla="*/ 4143375 h 4648200"/>
              <a:gd name="connsiteX58" fmla="*/ 117478 w 2719075"/>
              <a:gd name="connsiteY58" fmla="*/ 4067175 h 4648200"/>
              <a:gd name="connsiteX59" fmla="*/ 88903 w 2719075"/>
              <a:gd name="connsiteY59" fmla="*/ 4048125 h 4648200"/>
              <a:gd name="connsiteX60" fmla="*/ 69853 w 2719075"/>
              <a:gd name="connsiteY60" fmla="*/ 4019550 h 4648200"/>
              <a:gd name="connsiteX61" fmla="*/ 41278 w 2719075"/>
              <a:gd name="connsiteY61" fmla="*/ 4000500 h 4648200"/>
              <a:gd name="connsiteX62" fmla="*/ 31753 w 2719075"/>
              <a:gd name="connsiteY62" fmla="*/ 3971925 h 4648200"/>
              <a:gd name="connsiteX63" fmla="*/ 22228 w 2719075"/>
              <a:gd name="connsiteY63" fmla="*/ 3867150 h 4648200"/>
              <a:gd name="connsiteX64" fmla="*/ 12703 w 2719075"/>
              <a:gd name="connsiteY64" fmla="*/ 3800475 h 4648200"/>
              <a:gd name="connsiteX65" fmla="*/ 22228 w 2719075"/>
              <a:gd name="connsiteY65" fmla="*/ 3648075 h 4648200"/>
              <a:gd name="connsiteX66" fmla="*/ 22228 w 2719075"/>
              <a:gd name="connsiteY66" fmla="*/ 3629025 h 4648200"/>
              <a:gd name="connsiteX67" fmla="*/ 12703 w 2719075"/>
              <a:gd name="connsiteY67" fmla="*/ 2447925 h 4648200"/>
              <a:gd name="connsiteX68" fmla="*/ 12703 w 2719075"/>
              <a:gd name="connsiteY68" fmla="*/ 2076450 h 4648200"/>
              <a:gd name="connsiteX69" fmla="*/ 22228 w 2719075"/>
              <a:gd name="connsiteY69" fmla="*/ 2019300 h 4648200"/>
              <a:gd name="connsiteX70" fmla="*/ 50803 w 2719075"/>
              <a:gd name="connsiteY70" fmla="*/ 2009775 h 4648200"/>
              <a:gd name="connsiteX71" fmla="*/ 136528 w 2719075"/>
              <a:gd name="connsiteY71" fmla="*/ 2000250 h 4648200"/>
              <a:gd name="connsiteX72" fmla="*/ 193678 w 2719075"/>
              <a:gd name="connsiteY72" fmla="*/ 1981200 h 4648200"/>
              <a:gd name="connsiteX73" fmla="*/ 260353 w 2719075"/>
              <a:gd name="connsiteY73" fmla="*/ 1962150 h 4648200"/>
              <a:gd name="connsiteX74" fmla="*/ 317503 w 2719075"/>
              <a:gd name="connsiteY74" fmla="*/ 1924050 h 4648200"/>
              <a:gd name="connsiteX75" fmla="*/ 403228 w 2719075"/>
              <a:gd name="connsiteY75" fmla="*/ 1895475 h 4648200"/>
              <a:gd name="connsiteX76" fmla="*/ 431803 w 2719075"/>
              <a:gd name="connsiteY76" fmla="*/ 1885950 h 4648200"/>
              <a:gd name="connsiteX77" fmla="*/ 460378 w 2719075"/>
              <a:gd name="connsiteY77" fmla="*/ 1876425 h 4648200"/>
              <a:gd name="connsiteX78" fmla="*/ 593728 w 2719075"/>
              <a:gd name="connsiteY78" fmla="*/ 1876425 h 4648200"/>
              <a:gd name="connsiteX79" fmla="*/ 1069978 w 2719075"/>
              <a:gd name="connsiteY79" fmla="*/ 1866900 h 4648200"/>
              <a:gd name="connsiteX0" fmla="*/ 993778 w 2719075"/>
              <a:gd name="connsiteY0" fmla="*/ 1866900 h 4648200"/>
              <a:gd name="connsiteX1" fmla="*/ 1270003 w 2719075"/>
              <a:gd name="connsiteY1" fmla="*/ 1790700 h 4648200"/>
              <a:gd name="connsiteX2" fmla="*/ 1298578 w 2719075"/>
              <a:gd name="connsiteY2" fmla="*/ 1666875 h 4648200"/>
              <a:gd name="connsiteX3" fmla="*/ 1308103 w 2719075"/>
              <a:gd name="connsiteY3" fmla="*/ 1581150 h 4648200"/>
              <a:gd name="connsiteX4" fmla="*/ 1317628 w 2719075"/>
              <a:gd name="connsiteY4" fmla="*/ 1543050 h 4648200"/>
              <a:gd name="connsiteX5" fmla="*/ 1317628 w 2719075"/>
              <a:gd name="connsiteY5" fmla="*/ 1323975 h 4648200"/>
              <a:gd name="connsiteX6" fmla="*/ 1308103 w 2719075"/>
              <a:gd name="connsiteY6" fmla="*/ 114300 h 4648200"/>
              <a:gd name="connsiteX7" fmla="*/ 1317628 w 2719075"/>
              <a:gd name="connsiteY7" fmla="*/ 104775 h 4648200"/>
              <a:gd name="connsiteX8" fmla="*/ 1393828 w 2719075"/>
              <a:gd name="connsiteY8" fmla="*/ 9525 h 4648200"/>
              <a:gd name="connsiteX9" fmla="*/ 1422403 w 2719075"/>
              <a:gd name="connsiteY9" fmla="*/ 0 h 4648200"/>
              <a:gd name="connsiteX10" fmla="*/ 1536703 w 2719075"/>
              <a:gd name="connsiteY10" fmla="*/ 28575 h 4648200"/>
              <a:gd name="connsiteX11" fmla="*/ 1546228 w 2719075"/>
              <a:gd name="connsiteY11" fmla="*/ 66675 h 4648200"/>
              <a:gd name="connsiteX12" fmla="*/ 1603378 w 2719075"/>
              <a:gd name="connsiteY12" fmla="*/ 95250 h 4648200"/>
              <a:gd name="connsiteX13" fmla="*/ 1631953 w 2719075"/>
              <a:gd name="connsiteY13" fmla="*/ 114300 h 4648200"/>
              <a:gd name="connsiteX14" fmla="*/ 1651003 w 2719075"/>
              <a:gd name="connsiteY14" fmla="*/ 1943100 h 4648200"/>
              <a:gd name="connsiteX15" fmla="*/ 1660528 w 2719075"/>
              <a:gd name="connsiteY15" fmla="*/ 1933575 h 4648200"/>
              <a:gd name="connsiteX16" fmla="*/ 1736728 w 2719075"/>
              <a:gd name="connsiteY16" fmla="*/ 1971675 h 4648200"/>
              <a:gd name="connsiteX17" fmla="*/ 1765303 w 2719075"/>
              <a:gd name="connsiteY17" fmla="*/ 1981200 h 4648200"/>
              <a:gd name="connsiteX18" fmla="*/ 1793878 w 2719075"/>
              <a:gd name="connsiteY18" fmla="*/ 2000250 h 4648200"/>
              <a:gd name="connsiteX19" fmla="*/ 1917703 w 2719075"/>
              <a:gd name="connsiteY19" fmla="*/ 2009775 h 4648200"/>
              <a:gd name="connsiteX20" fmla="*/ 2012953 w 2719075"/>
              <a:gd name="connsiteY20" fmla="*/ 2019300 h 4648200"/>
              <a:gd name="connsiteX21" fmla="*/ 2584453 w 2719075"/>
              <a:gd name="connsiteY21" fmla="*/ 2114550 h 4648200"/>
              <a:gd name="connsiteX22" fmla="*/ 2451103 w 2719075"/>
              <a:gd name="connsiteY22" fmla="*/ 2085975 h 4648200"/>
              <a:gd name="connsiteX23" fmla="*/ 2651128 w 2719075"/>
              <a:gd name="connsiteY23" fmla="*/ 2057400 h 4648200"/>
              <a:gd name="connsiteX24" fmla="*/ 2679703 w 2719075"/>
              <a:gd name="connsiteY24" fmla="*/ 2066925 h 4648200"/>
              <a:gd name="connsiteX25" fmla="*/ 2689228 w 2719075"/>
              <a:gd name="connsiteY25" fmla="*/ 2095500 h 4648200"/>
              <a:gd name="connsiteX26" fmla="*/ 2698753 w 2719075"/>
              <a:gd name="connsiteY26" fmla="*/ 2362200 h 4648200"/>
              <a:gd name="connsiteX27" fmla="*/ 2708278 w 2719075"/>
              <a:gd name="connsiteY27" fmla="*/ 2400300 h 4648200"/>
              <a:gd name="connsiteX28" fmla="*/ 2708278 w 2719075"/>
              <a:gd name="connsiteY28" fmla="*/ 2676525 h 4648200"/>
              <a:gd name="connsiteX29" fmla="*/ 2698753 w 2719075"/>
              <a:gd name="connsiteY29" fmla="*/ 2705100 h 4648200"/>
              <a:gd name="connsiteX30" fmla="*/ 2689228 w 2719075"/>
              <a:gd name="connsiteY30" fmla="*/ 2771775 h 4648200"/>
              <a:gd name="connsiteX31" fmla="*/ 2670178 w 2719075"/>
              <a:gd name="connsiteY31" fmla="*/ 2809875 h 4648200"/>
              <a:gd name="connsiteX32" fmla="*/ 2660653 w 2719075"/>
              <a:gd name="connsiteY32" fmla="*/ 2838450 h 4648200"/>
              <a:gd name="connsiteX33" fmla="*/ 2670178 w 2719075"/>
              <a:gd name="connsiteY33" fmla="*/ 3076575 h 4648200"/>
              <a:gd name="connsiteX34" fmla="*/ 2565403 w 2719075"/>
              <a:gd name="connsiteY34" fmla="*/ 4086225 h 4648200"/>
              <a:gd name="connsiteX35" fmla="*/ 2536828 w 2719075"/>
              <a:gd name="connsiteY35" fmla="*/ 4162425 h 4648200"/>
              <a:gd name="connsiteX36" fmla="*/ 2517778 w 2719075"/>
              <a:gd name="connsiteY36" fmla="*/ 4200525 h 4648200"/>
              <a:gd name="connsiteX37" fmla="*/ 2489203 w 2719075"/>
              <a:gd name="connsiteY37" fmla="*/ 4257675 h 4648200"/>
              <a:gd name="connsiteX38" fmla="*/ 2470153 w 2719075"/>
              <a:gd name="connsiteY38" fmla="*/ 4400550 h 4648200"/>
              <a:gd name="connsiteX39" fmla="*/ 2451103 w 2719075"/>
              <a:gd name="connsiteY39" fmla="*/ 4429125 h 4648200"/>
              <a:gd name="connsiteX40" fmla="*/ 2393953 w 2719075"/>
              <a:gd name="connsiteY40" fmla="*/ 4448175 h 4648200"/>
              <a:gd name="connsiteX41" fmla="*/ 2374903 w 2719075"/>
              <a:gd name="connsiteY41" fmla="*/ 4476750 h 4648200"/>
              <a:gd name="connsiteX42" fmla="*/ 2346328 w 2719075"/>
              <a:gd name="connsiteY42" fmla="*/ 4486275 h 4648200"/>
              <a:gd name="connsiteX43" fmla="*/ 2279653 w 2719075"/>
              <a:gd name="connsiteY43" fmla="*/ 4495800 h 4648200"/>
              <a:gd name="connsiteX44" fmla="*/ 2212978 w 2719075"/>
              <a:gd name="connsiteY44" fmla="*/ 4533900 h 4648200"/>
              <a:gd name="connsiteX45" fmla="*/ 2136778 w 2719075"/>
              <a:gd name="connsiteY45" fmla="*/ 4562475 h 4648200"/>
              <a:gd name="connsiteX46" fmla="*/ 1041403 w 2719075"/>
              <a:gd name="connsiteY46" fmla="*/ 4648200 h 4648200"/>
              <a:gd name="connsiteX47" fmla="*/ 765178 w 2719075"/>
              <a:gd name="connsiteY47" fmla="*/ 4629150 h 4648200"/>
              <a:gd name="connsiteX48" fmla="*/ 708028 w 2719075"/>
              <a:gd name="connsiteY48" fmla="*/ 4600575 h 4648200"/>
              <a:gd name="connsiteX49" fmla="*/ 650878 w 2719075"/>
              <a:gd name="connsiteY49" fmla="*/ 4581525 h 4648200"/>
              <a:gd name="connsiteX50" fmla="*/ 555628 w 2719075"/>
              <a:gd name="connsiteY50" fmla="*/ 4533900 h 4648200"/>
              <a:gd name="connsiteX51" fmla="*/ 536578 w 2719075"/>
              <a:gd name="connsiteY51" fmla="*/ 4533900 h 4648200"/>
              <a:gd name="connsiteX52" fmla="*/ 241303 w 2719075"/>
              <a:gd name="connsiteY52" fmla="*/ 4457700 h 4648200"/>
              <a:gd name="connsiteX53" fmla="*/ 222253 w 2719075"/>
              <a:gd name="connsiteY53" fmla="*/ 4371975 h 4648200"/>
              <a:gd name="connsiteX54" fmla="*/ 203203 w 2719075"/>
              <a:gd name="connsiteY54" fmla="*/ 4343400 h 4648200"/>
              <a:gd name="connsiteX55" fmla="*/ 155578 w 2719075"/>
              <a:gd name="connsiteY55" fmla="*/ 4276725 h 4648200"/>
              <a:gd name="connsiteX56" fmla="*/ 136528 w 2719075"/>
              <a:gd name="connsiteY56" fmla="*/ 4181475 h 4648200"/>
              <a:gd name="connsiteX57" fmla="*/ 127003 w 2719075"/>
              <a:gd name="connsiteY57" fmla="*/ 4143375 h 4648200"/>
              <a:gd name="connsiteX58" fmla="*/ 117478 w 2719075"/>
              <a:gd name="connsiteY58" fmla="*/ 4067175 h 4648200"/>
              <a:gd name="connsiteX59" fmla="*/ 88903 w 2719075"/>
              <a:gd name="connsiteY59" fmla="*/ 4048125 h 4648200"/>
              <a:gd name="connsiteX60" fmla="*/ 69853 w 2719075"/>
              <a:gd name="connsiteY60" fmla="*/ 4019550 h 4648200"/>
              <a:gd name="connsiteX61" fmla="*/ 41278 w 2719075"/>
              <a:gd name="connsiteY61" fmla="*/ 4000500 h 4648200"/>
              <a:gd name="connsiteX62" fmla="*/ 31753 w 2719075"/>
              <a:gd name="connsiteY62" fmla="*/ 3971925 h 4648200"/>
              <a:gd name="connsiteX63" fmla="*/ 22228 w 2719075"/>
              <a:gd name="connsiteY63" fmla="*/ 3867150 h 4648200"/>
              <a:gd name="connsiteX64" fmla="*/ 12703 w 2719075"/>
              <a:gd name="connsiteY64" fmla="*/ 3800475 h 4648200"/>
              <a:gd name="connsiteX65" fmla="*/ 22228 w 2719075"/>
              <a:gd name="connsiteY65" fmla="*/ 3648075 h 4648200"/>
              <a:gd name="connsiteX66" fmla="*/ 22228 w 2719075"/>
              <a:gd name="connsiteY66" fmla="*/ 3629025 h 4648200"/>
              <a:gd name="connsiteX67" fmla="*/ 12703 w 2719075"/>
              <a:gd name="connsiteY67" fmla="*/ 2447925 h 4648200"/>
              <a:gd name="connsiteX68" fmla="*/ 12703 w 2719075"/>
              <a:gd name="connsiteY68" fmla="*/ 2076450 h 4648200"/>
              <a:gd name="connsiteX69" fmla="*/ 22228 w 2719075"/>
              <a:gd name="connsiteY69" fmla="*/ 2019300 h 4648200"/>
              <a:gd name="connsiteX70" fmla="*/ 50803 w 2719075"/>
              <a:gd name="connsiteY70" fmla="*/ 2009775 h 4648200"/>
              <a:gd name="connsiteX71" fmla="*/ 136528 w 2719075"/>
              <a:gd name="connsiteY71" fmla="*/ 2000250 h 4648200"/>
              <a:gd name="connsiteX72" fmla="*/ 193678 w 2719075"/>
              <a:gd name="connsiteY72" fmla="*/ 1981200 h 4648200"/>
              <a:gd name="connsiteX73" fmla="*/ 260353 w 2719075"/>
              <a:gd name="connsiteY73" fmla="*/ 1962150 h 4648200"/>
              <a:gd name="connsiteX74" fmla="*/ 317503 w 2719075"/>
              <a:gd name="connsiteY74" fmla="*/ 1924050 h 4648200"/>
              <a:gd name="connsiteX75" fmla="*/ 403228 w 2719075"/>
              <a:gd name="connsiteY75" fmla="*/ 1895475 h 4648200"/>
              <a:gd name="connsiteX76" fmla="*/ 431803 w 2719075"/>
              <a:gd name="connsiteY76" fmla="*/ 1885950 h 4648200"/>
              <a:gd name="connsiteX77" fmla="*/ 460378 w 2719075"/>
              <a:gd name="connsiteY77" fmla="*/ 1876425 h 4648200"/>
              <a:gd name="connsiteX78" fmla="*/ 593728 w 2719075"/>
              <a:gd name="connsiteY78" fmla="*/ 1876425 h 4648200"/>
              <a:gd name="connsiteX79" fmla="*/ 1069978 w 2719075"/>
              <a:gd name="connsiteY79" fmla="*/ 1866900 h 4648200"/>
              <a:gd name="connsiteX0" fmla="*/ 993778 w 2719075"/>
              <a:gd name="connsiteY0" fmla="*/ 1866900 h 4648200"/>
              <a:gd name="connsiteX1" fmla="*/ 1270003 w 2719075"/>
              <a:gd name="connsiteY1" fmla="*/ 1790700 h 4648200"/>
              <a:gd name="connsiteX2" fmla="*/ 1298578 w 2719075"/>
              <a:gd name="connsiteY2" fmla="*/ 1666875 h 4648200"/>
              <a:gd name="connsiteX3" fmla="*/ 1308103 w 2719075"/>
              <a:gd name="connsiteY3" fmla="*/ 1581150 h 4648200"/>
              <a:gd name="connsiteX4" fmla="*/ 1317628 w 2719075"/>
              <a:gd name="connsiteY4" fmla="*/ 1543050 h 4648200"/>
              <a:gd name="connsiteX5" fmla="*/ 1317628 w 2719075"/>
              <a:gd name="connsiteY5" fmla="*/ 1323975 h 4648200"/>
              <a:gd name="connsiteX6" fmla="*/ 1308103 w 2719075"/>
              <a:gd name="connsiteY6" fmla="*/ 114300 h 4648200"/>
              <a:gd name="connsiteX7" fmla="*/ 1317628 w 2719075"/>
              <a:gd name="connsiteY7" fmla="*/ 104775 h 4648200"/>
              <a:gd name="connsiteX8" fmla="*/ 1393828 w 2719075"/>
              <a:gd name="connsiteY8" fmla="*/ 9525 h 4648200"/>
              <a:gd name="connsiteX9" fmla="*/ 1422403 w 2719075"/>
              <a:gd name="connsiteY9" fmla="*/ 0 h 4648200"/>
              <a:gd name="connsiteX10" fmla="*/ 1536703 w 2719075"/>
              <a:gd name="connsiteY10" fmla="*/ 28575 h 4648200"/>
              <a:gd name="connsiteX11" fmla="*/ 1546228 w 2719075"/>
              <a:gd name="connsiteY11" fmla="*/ 66675 h 4648200"/>
              <a:gd name="connsiteX12" fmla="*/ 1603378 w 2719075"/>
              <a:gd name="connsiteY12" fmla="*/ 95250 h 4648200"/>
              <a:gd name="connsiteX13" fmla="*/ 1631953 w 2719075"/>
              <a:gd name="connsiteY13" fmla="*/ 114300 h 4648200"/>
              <a:gd name="connsiteX14" fmla="*/ 1651003 w 2719075"/>
              <a:gd name="connsiteY14" fmla="*/ 1943100 h 4648200"/>
              <a:gd name="connsiteX15" fmla="*/ 1660528 w 2719075"/>
              <a:gd name="connsiteY15" fmla="*/ 1933575 h 4648200"/>
              <a:gd name="connsiteX16" fmla="*/ 1736728 w 2719075"/>
              <a:gd name="connsiteY16" fmla="*/ 1971675 h 4648200"/>
              <a:gd name="connsiteX17" fmla="*/ 1765303 w 2719075"/>
              <a:gd name="connsiteY17" fmla="*/ 1981200 h 4648200"/>
              <a:gd name="connsiteX18" fmla="*/ 1793878 w 2719075"/>
              <a:gd name="connsiteY18" fmla="*/ 2000250 h 4648200"/>
              <a:gd name="connsiteX19" fmla="*/ 1917703 w 2719075"/>
              <a:gd name="connsiteY19" fmla="*/ 2009775 h 4648200"/>
              <a:gd name="connsiteX20" fmla="*/ 2012953 w 2719075"/>
              <a:gd name="connsiteY20" fmla="*/ 2019300 h 4648200"/>
              <a:gd name="connsiteX21" fmla="*/ 2584453 w 2719075"/>
              <a:gd name="connsiteY21" fmla="*/ 2114550 h 4648200"/>
              <a:gd name="connsiteX22" fmla="*/ 2451103 w 2719075"/>
              <a:gd name="connsiteY22" fmla="*/ 2085975 h 4648200"/>
              <a:gd name="connsiteX23" fmla="*/ 2651128 w 2719075"/>
              <a:gd name="connsiteY23" fmla="*/ 2057400 h 4648200"/>
              <a:gd name="connsiteX24" fmla="*/ 2679703 w 2719075"/>
              <a:gd name="connsiteY24" fmla="*/ 2066925 h 4648200"/>
              <a:gd name="connsiteX25" fmla="*/ 2689228 w 2719075"/>
              <a:gd name="connsiteY25" fmla="*/ 2219325 h 4648200"/>
              <a:gd name="connsiteX26" fmla="*/ 2698753 w 2719075"/>
              <a:gd name="connsiteY26" fmla="*/ 2362200 h 4648200"/>
              <a:gd name="connsiteX27" fmla="*/ 2708278 w 2719075"/>
              <a:gd name="connsiteY27" fmla="*/ 2400300 h 4648200"/>
              <a:gd name="connsiteX28" fmla="*/ 2708278 w 2719075"/>
              <a:gd name="connsiteY28" fmla="*/ 2676525 h 4648200"/>
              <a:gd name="connsiteX29" fmla="*/ 2698753 w 2719075"/>
              <a:gd name="connsiteY29" fmla="*/ 2705100 h 4648200"/>
              <a:gd name="connsiteX30" fmla="*/ 2689228 w 2719075"/>
              <a:gd name="connsiteY30" fmla="*/ 2771775 h 4648200"/>
              <a:gd name="connsiteX31" fmla="*/ 2670178 w 2719075"/>
              <a:gd name="connsiteY31" fmla="*/ 2809875 h 4648200"/>
              <a:gd name="connsiteX32" fmla="*/ 2660653 w 2719075"/>
              <a:gd name="connsiteY32" fmla="*/ 2838450 h 4648200"/>
              <a:gd name="connsiteX33" fmla="*/ 2670178 w 2719075"/>
              <a:gd name="connsiteY33" fmla="*/ 3076575 h 4648200"/>
              <a:gd name="connsiteX34" fmla="*/ 2565403 w 2719075"/>
              <a:gd name="connsiteY34" fmla="*/ 4086225 h 4648200"/>
              <a:gd name="connsiteX35" fmla="*/ 2536828 w 2719075"/>
              <a:gd name="connsiteY35" fmla="*/ 4162425 h 4648200"/>
              <a:gd name="connsiteX36" fmla="*/ 2517778 w 2719075"/>
              <a:gd name="connsiteY36" fmla="*/ 4200525 h 4648200"/>
              <a:gd name="connsiteX37" fmla="*/ 2489203 w 2719075"/>
              <a:gd name="connsiteY37" fmla="*/ 4257675 h 4648200"/>
              <a:gd name="connsiteX38" fmla="*/ 2470153 w 2719075"/>
              <a:gd name="connsiteY38" fmla="*/ 4400550 h 4648200"/>
              <a:gd name="connsiteX39" fmla="*/ 2451103 w 2719075"/>
              <a:gd name="connsiteY39" fmla="*/ 4429125 h 4648200"/>
              <a:gd name="connsiteX40" fmla="*/ 2393953 w 2719075"/>
              <a:gd name="connsiteY40" fmla="*/ 4448175 h 4648200"/>
              <a:gd name="connsiteX41" fmla="*/ 2374903 w 2719075"/>
              <a:gd name="connsiteY41" fmla="*/ 4476750 h 4648200"/>
              <a:gd name="connsiteX42" fmla="*/ 2346328 w 2719075"/>
              <a:gd name="connsiteY42" fmla="*/ 4486275 h 4648200"/>
              <a:gd name="connsiteX43" fmla="*/ 2279653 w 2719075"/>
              <a:gd name="connsiteY43" fmla="*/ 4495800 h 4648200"/>
              <a:gd name="connsiteX44" fmla="*/ 2212978 w 2719075"/>
              <a:gd name="connsiteY44" fmla="*/ 4533900 h 4648200"/>
              <a:gd name="connsiteX45" fmla="*/ 2136778 w 2719075"/>
              <a:gd name="connsiteY45" fmla="*/ 4562475 h 4648200"/>
              <a:gd name="connsiteX46" fmla="*/ 1041403 w 2719075"/>
              <a:gd name="connsiteY46" fmla="*/ 4648200 h 4648200"/>
              <a:gd name="connsiteX47" fmla="*/ 765178 w 2719075"/>
              <a:gd name="connsiteY47" fmla="*/ 4629150 h 4648200"/>
              <a:gd name="connsiteX48" fmla="*/ 708028 w 2719075"/>
              <a:gd name="connsiteY48" fmla="*/ 4600575 h 4648200"/>
              <a:gd name="connsiteX49" fmla="*/ 650878 w 2719075"/>
              <a:gd name="connsiteY49" fmla="*/ 4581525 h 4648200"/>
              <a:gd name="connsiteX50" fmla="*/ 555628 w 2719075"/>
              <a:gd name="connsiteY50" fmla="*/ 4533900 h 4648200"/>
              <a:gd name="connsiteX51" fmla="*/ 536578 w 2719075"/>
              <a:gd name="connsiteY51" fmla="*/ 4533900 h 4648200"/>
              <a:gd name="connsiteX52" fmla="*/ 241303 w 2719075"/>
              <a:gd name="connsiteY52" fmla="*/ 4457700 h 4648200"/>
              <a:gd name="connsiteX53" fmla="*/ 222253 w 2719075"/>
              <a:gd name="connsiteY53" fmla="*/ 4371975 h 4648200"/>
              <a:gd name="connsiteX54" fmla="*/ 203203 w 2719075"/>
              <a:gd name="connsiteY54" fmla="*/ 4343400 h 4648200"/>
              <a:gd name="connsiteX55" fmla="*/ 155578 w 2719075"/>
              <a:gd name="connsiteY55" fmla="*/ 4276725 h 4648200"/>
              <a:gd name="connsiteX56" fmla="*/ 136528 w 2719075"/>
              <a:gd name="connsiteY56" fmla="*/ 4181475 h 4648200"/>
              <a:gd name="connsiteX57" fmla="*/ 127003 w 2719075"/>
              <a:gd name="connsiteY57" fmla="*/ 4143375 h 4648200"/>
              <a:gd name="connsiteX58" fmla="*/ 117478 w 2719075"/>
              <a:gd name="connsiteY58" fmla="*/ 4067175 h 4648200"/>
              <a:gd name="connsiteX59" fmla="*/ 88903 w 2719075"/>
              <a:gd name="connsiteY59" fmla="*/ 4048125 h 4648200"/>
              <a:gd name="connsiteX60" fmla="*/ 69853 w 2719075"/>
              <a:gd name="connsiteY60" fmla="*/ 4019550 h 4648200"/>
              <a:gd name="connsiteX61" fmla="*/ 41278 w 2719075"/>
              <a:gd name="connsiteY61" fmla="*/ 4000500 h 4648200"/>
              <a:gd name="connsiteX62" fmla="*/ 31753 w 2719075"/>
              <a:gd name="connsiteY62" fmla="*/ 3971925 h 4648200"/>
              <a:gd name="connsiteX63" fmla="*/ 22228 w 2719075"/>
              <a:gd name="connsiteY63" fmla="*/ 3867150 h 4648200"/>
              <a:gd name="connsiteX64" fmla="*/ 12703 w 2719075"/>
              <a:gd name="connsiteY64" fmla="*/ 3800475 h 4648200"/>
              <a:gd name="connsiteX65" fmla="*/ 22228 w 2719075"/>
              <a:gd name="connsiteY65" fmla="*/ 3648075 h 4648200"/>
              <a:gd name="connsiteX66" fmla="*/ 22228 w 2719075"/>
              <a:gd name="connsiteY66" fmla="*/ 3629025 h 4648200"/>
              <a:gd name="connsiteX67" fmla="*/ 12703 w 2719075"/>
              <a:gd name="connsiteY67" fmla="*/ 2447925 h 4648200"/>
              <a:gd name="connsiteX68" fmla="*/ 12703 w 2719075"/>
              <a:gd name="connsiteY68" fmla="*/ 2076450 h 4648200"/>
              <a:gd name="connsiteX69" fmla="*/ 22228 w 2719075"/>
              <a:gd name="connsiteY69" fmla="*/ 2019300 h 4648200"/>
              <a:gd name="connsiteX70" fmla="*/ 50803 w 2719075"/>
              <a:gd name="connsiteY70" fmla="*/ 2009775 h 4648200"/>
              <a:gd name="connsiteX71" fmla="*/ 136528 w 2719075"/>
              <a:gd name="connsiteY71" fmla="*/ 2000250 h 4648200"/>
              <a:gd name="connsiteX72" fmla="*/ 193678 w 2719075"/>
              <a:gd name="connsiteY72" fmla="*/ 1981200 h 4648200"/>
              <a:gd name="connsiteX73" fmla="*/ 260353 w 2719075"/>
              <a:gd name="connsiteY73" fmla="*/ 1962150 h 4648200"/>
              <a:gd name="connsiteX74" fmla="*/ 317503 w 2719075"/>
              <a:gd name="connsiteY74" fmla="*/ 1924050 h 4648200"/>
              <a:gd name="connsiteX75" fmla="*/ 403228 w 2719075"/>
              <a:gd name="connsiteY75" fmla="*/ 1895475 h 4648200"/>
              <a:gd name="connsiteX76" fmla="*/ 431803 w 2719075"/>
              <a:gd name="connsiteY76" fmla="*/ 1885950 h 4648200"/>
              <a:gd name="connsiteX77" fmla="*/ 460378 w 2719075"/>
              <a:gd name="connsiteY77" fmla="*/ 1876425 h 4648200"/>
              <a:gd name="connsiteX78" fmla="*/ 593728 w 2719075"/>
              <a:gd name="connsiteY78" fmla="*/ 1876425 h 4648200"/>
              <a:gd name="connsiteX79" fmla="*/ 1069978 w 2719075"/>
              <a:gd name="connsiteY79" fmla="*/ 1866900 h 4648200"/>
              <a:gd name="connsiteX0" fmla="*/ 993778 w 2719075"/>
              <a:gd name="connsiteY0" fmla="*/ 1866900 h 4648200"/>
              <a:gd name="connsiteX1" fmla="*/ 1270003 w 2719075"/>
              <a:gd name="connsiteY1" fmla="*/ 1790700 h 4648200"/>
              <a:gd name="connsiteX2" fmla="*/ 1298578 w 2719075"/>
              <a:gd name="connsiteY2" fmla="*/ 1666875 h 4648200"/>
              <a:gd name="connsiteX3" fmla="*/ 1308103 w 2719075"/>
              <a:gd name="connsiteY3" fmla="*/ 1581150 h 4648200"/>
              <a:gd name="connsiteX4" fmla="*/ 1317628 w 2719075"/>
              <a:gd name="connsiteY4" fmla="*/ 1543050 h 4648200"/>
              <a:gd name="connsiteX5" fmla="*/ 1317628 w 2719075"/>
              <a:gd name="connsiteY5" fmla="*/ 1323975 h 4648200"/>
              <a:gd name="connsiteX6" fmla="*/ 1308103 w 2719075"/>
              <a:gd name="connsiteY6" fmla="*/ 114300 h 4648200"/>
              <a:gd name="connsiteX7" fmla="*/ 1317628 w 2719075"/>
              <a:gd name="connsiteY7" fmla="*/ 104775 h 4648200"/>
              <a:gd name="connsiteX8" fmla="*/ 1393828 w 2719075"/>
              <a:gd name="connsiteY8" fmla="*/ 9525 h 4648200"/>
              <a:gd name="connsiteX9" fmla="*/ 1422403 w 2719075"/>
              <a:gd name="connsiteY9" fmla="*/ 0 h 4648200"/>
              <a:gd name="connsiteX10" fmla="*/ 1536703 w 2719075"/>
              <a:gd name="connsiteY10" fmla="*/ 28575 h 4648200"/>
              <a:gd name="connsiteX11" fmla="*/ 1546228 w 2719075"/>
              <a:gd name="connsiteY11" fmla="*/ 66675 h 4648200"/>
              <a:gd name="connsiteX12" fmla="*/ 1603378 w 2719075"/>
              <a:gd name="connsiteY12" fmla="*/ 95250 h 4648200"/>
              <a:gd name="connsiteX13" fmla="*/ 1631953 w 2719075"/>
              <a:gd name="connsiteY13" fmla="*/ 114300 h 4648200"/>
              <a:gd name="connsiteX14" fmla="*/ 1651003 w 2719075"/>
              <a:gd name="connsiteY14" fmla="*/ 1943100 h 4648200"/>
              <a:gd name="connsiteX15" fmla="*/ 1660528 w 2719075"/>
              <a:gd name="connsiteY15" fmla="*/ 1933575 h 4648200"/>
              <a:gd name="connsiteX16" fmla="*/ 1736728 w 2719075"/>
              <a:gd name="connsiteY16" fmla="*/ 1971675 h 4648200"/>
              <a:gd name="connsiteX17" fmla="*/ 1765303 w 2719075"/>
              <a:gd name="connsiteY17" fmla="*/ 1981200 h 4648200"/>
              <a:gd name="connsiteX18" fmla="*/ 1793878 w 2719075"/>
              <a:gd name="connsiteY18" fmla="*/ 2000250 h 4648200"/>
              <a:gd name="connsiteX19" fmla="*/ 1917703 w 2719075"/>
              <a:gd name="connsiteY19" fmla="*/ 2009775 h 4648200"/>
              <a:gd name="connsiteX20" fmla="*/ 2012953 w 2719075"/>
              <a:gd name="connsiteY20" fmla="*/ 2019300 h 4648200"/>
              <a:gd name="connsiteX21" fmla="*/ 2584453 w 2719075"/>
              <a:gd name="connsiteY21" fmla="*/ 2114550 h 4648200"/>
              <a:gd name="connsiteX22" fmla="*/ 2451103 w 2719075"/>
              <a:gd name="connsiteY22" fmla="*/ 2085975 h 4648200"/>
              <a:gd name="connsiteX23" fmla="*/ 2651128 w 2719075"/>
              <a:gd name="connsiteY23" fmla="*/ 2057400 h 4648200"/>
              <a:gd name="connsiteX24" fmla="*/ 2670178 w 2719075"/>
              <a:gd name="connsiteY24" fmla="*/ 2171700 h 4648200"/>
              <a:gd name="connsiteX25" fmla="*/ 2689228 w 2719075"/>
              <a:gd name="connsiteY25" fmla="*/ 2219325 h 4648200"/>
              <a:gd name="connsiteX26" fmla="*/ 2698753 w 2719075"/>
              <a:gd name="connsiteY26" fmla="*/ 2362200 h 4648200"/>
              <a:gd name="connsiteX27" fmla="*/ 2708278 w 2719075"/>
              <a:gd name="connsiteY27" fmla="*/ 2400300 h 4648200"/>
              <a:gd name="connsiteX28" fmla="*/ 2708278 w 2719075"/>
              <a:gd name="connsiteY28" fmla="*/ 2676525 h 4648200"/>
              <a:gd name="connsiteX29" fmla="*/ 2698753 w 2719075"/>
              <a:gd name="connsiteY29" fmla="*/ 2705100 h 4648200"/>
              <a:gd name="connsiteX30" fmla="*/ 2689228 w 2719075"/>
              <a:gd name="connsiteY30" fmla="*/ 2771775 h 4648200"/>
              <a:gd name="connsiteX31" fmla="*/ 2670178 w 2719075"/>
              <a:gd name="connsiteY31" fmla="*/ 2809875 h 4648200"/>
              <a:gd name="connsiteX32" fmla="*/ 2660653 w 2719075"/>
              <a:gd name="connsiteY32" fmla="*/ 2838450 h 4648200"/>
              <a:gd name="connsiteX33" fmla="*/ 2670178 w 2719075"/>
              <a:gd name="connsiteY33" fmla="*/ 3076575 h 4648200"/>
              <a:gd name="connsiteX34" fmla="*/ 2565403 w 2719075"/>
              <a:gd name="connsiteY34" fmla="*/ 4086225 h 4648200"/>
              <a:gd name="connsiteX35" fmla="*/ 2536828 w 2719075"/>
              <a:gd name="connsiteY35" fmla="*/ 4162425 h 4648200"/>
              <a:gd name="connsiteX36" fmla="*/ 2517778 w 2719075"/>
              <a:gd name="connsiteY36" fmla="*/ 4200525 h 4648200"/>
              <a:gd name="connsiteX37" fmla="*/ 2489203 w 2719075"/>
              <a:gd name="connsiteY37" fmla="*/ 4257675 h 4648200"/>
              <a:gd name="connsiteX38" fmla="*/ 2470153 w 2719075"/>
              <a:gd name="connsiteY38" fmla="*/ 4400550 h 4648200"/>
              <a:gd name="connsiteX39" fmla="*/ 2451103 w 2719075"/>
              <a:gd name="connsiteY39" fmla="*/ 4429125 h 4648200"/>
              <a:gd name="connsiteX40" fmla="*/ 2393953 w 2719075"/>
              <a:gd name="connsiteY40" fmla="*/ 4448175 h 4648200"/>
              <a:gd name="connsiteX41" fmla="*/ 2374903 w 2719075"/>
              <a:gd name="connsiteY41" fmla="*/ 4476750 h 4648200"/>
              <a:gd name="connsiteX42" fmla="*/ 2346328 w 2719075"/>
              <a:gd name="connsiteY42" fmla="*/ 4486275 h 4648200"/>
              <a:gd name="connsiteX43" fmla="*/ 2279653 w 2719075"/>
              <a:gd name="connsiteY43" fmla="*/ 4495800 h 4648200"/>
              <a:gd name="connsiteX44" fmla="*/ 2212978 w 2719075"/>
              <a:gd name="connsiteY44" fmla="*/ 4533900 h 4648200"/>
              <a:gd name="connsiteX45" fmla="*/ 2136778 w 2719075"/>
              <a:gd name="connsiteY45" fmla="*/ 4562475 h 4648200"/>
              <a:gd name="connsiteX46" fmla="*/ 1041403 w 2719075"/>
              <a:gd name="connsiteY46" fmla="*/ 4648200 h 4648200"/>
              <a:gd name="connsiteX47" fmla="*/ 765178 w 2719075"/>
              <a:gd name="connsiteY47" fmla="*/ 4629150 h 4648200"/>
              <a:gd name="connsiteX48" fmla="*/ 708028 w 2719075"/>
              <a:gd name="connsiteY48" fmla="*/ 4600575 h 4648200"/>
              <a:gd name="connsiteX49" fmla="*/ 650878 w 2719075"/>
              <a:gd name="connsiteY49" fmla="*/ 4581525 h 4648200"/>
              <a:gd name="connsiteX50" fmla="*/ 555628 w 2719075"/>
              <a:gd name="connsiteY50" fmla="*/ 4533900 h 4648200"/>
              <a:gd name="connsiteX51" fmla="*/ 536578 w 2719075"/>
              <a:gd name="connsiteY51" fmla="*/ 4533900 h 4648200"/>
              <a:gd name="connsiteX52" fmla="*/ 241303 w 2719075"/>
              <a:gd name="connsiteY52" fmla="*/ 4457700 h 4648200"/>
              <a:gd name="connsiteX53" fmla="*/ 222253 w 2719075"/>
              <a:gd name="connsiteY53" fmla="*/ 4371975 h 4648200"/>
              <a:gd name="connsiteX54" fmla="*/ 203203 w 2719075"/>
              <a:gd name="connsiteY54" fmla="*/ 4343400 h 4648200"/>
              <a:gd name="connsiteX55" fmla="*/ 155578 w 2719075"/>
              <a:gd name="connsiteY55" fmla="*/ 4276725 h 4648200"/>
              <a:gd name="connsiteX56" fmla="*/ 136528 w 2719075"/>
              <a:gd name="connsiteY56" fmla="*/ 4181475 h 4648200"/>
              <a:gd name="connsiteX57" fmla="*/ 127003 w 2719075"/>
              <a:gd name="connsiteY57" fmla="*/ 4143375 h 4648200"/>
              <a:gd name="connsiteX58" fmla="*/ 117478 w 2719075"/>
              <a:gd name="connsiteY58" fmla="*/ 4067175 h 4648200"/>
              <a:gd name="connsiteX59" fmla="*/ 88903 w 2719075"/>
              <a:gd name="connsiteY59" fmla="*/ 4048125 h 4648200"/>
              <a:gd name="connsiteX60" fmla="*/ 69853 w 2719075"/>
              <a:gd name="connsiteY60" fmla="*/ 4019550 h 4648200"/>
              <a:gd name="connsiteX61" fmla="*/ 41278 w 2719075"/>
              <a:gd name="connsiteY61" fmla="*/ 4000500 h 4648200"/>
              <a:gd name="connsiteX62" fmla="*/ 31753 w 2719075"/>
              <a:gd name="connsiteY62" fmla="*/ 3971925 h 4648200"/>
              <a:gd name="connsiteX63" fmla="*/ 22228 w 2719075"/>
              <a:gd name="connsiteY63" fmla="*/ 3867150 h 4648200"/>
              <a:gd name="connsiteX64" fmla="*/ 12703 w 2719075"/>
              <a:gd name="connsiteY64" fmla="*/ 3800475 h 4648200"/>
              <a:gd name="connsiteX65" fmla="*/ 22228 w 2719075"/>
              <a:gd name="connsiteY65" fmla="*/ 3648075 h 4648200"/>
              <a:gd name="connsiteX66" fmla="*/ 22228 w 2719075"/>
              <a:gd name="connsiteY66" fmla="*/ 3629025 h 4648200"/>
              <a:gd name="connsiteX67" fmla="*/ 12703 w 2719075"/>
              <a:gd name="connsiteY67" fmla="*/ 2447925 h 4648200"/>
              <a:gd name="connsiteX68" fmla="*/ 12703 w 2719075"/>
              <a:gd name="connsiteY68" fmla="*/ 2076450 h 4648200"/>
              <a:gd name="connsiteX69" fmla="*/ 22228 w 2719075"/>
              <a:gd name="connsiteY69" fmla="*/ 2019300 h 4648200"/>
              <a:gd name="connsiteX70" fmla="*/ 50803 w 2719075"/>
              <a:gd name="connsiteY70" fmla="*/ 2009775 h 4648200"/>
              <a:gd name="connsiteX71" fmla="*/ 136528 w 2719075"/>
              <a:gd name="connsiteY71" fmla="*/ 2000250 h 4648200"/>
              <a:gd name="connsiteX72" fmla="*/ 193678 w 2719075"/>
              <a:gd name="connsiteY72" fmla="*/ 1981200 h 4648200"/>
              <a:gd name="connsiteX73" fmla="*/ 260353 w 2719075"/>
              <a:gd name="connsiteY73" fmla="*/ 1962150 h 4648200"/>
              <a:gd name="connsiteX74" fmla="*/ 317503 w 2719075"/>
              <a:gd name="connsiteY74" fmla="*/ 1924050 h 4648200"/>
              <a:gd name="connsiteX75" fmla="*/ 403228 w 2719075"/>
              <a:gd name="connsiteY75" fmla="*/ 1895475 h 4648200"/>
              <a:gd name="connsiteX76" fmla="*/ 431803 w 2719075"/>
              <a:gd name="connsiteY76" fmla="*/ 1885950 h 4648200"/>
              <a:gd name="connsiteX77" fmla="*/ 460378 w 2719075"/>
              <a:gd name="connsiteY77" fmla="*/ 1876425 h 4648200"/>
              <a:gd name="connsiteX78" fmla="*/ 593728 w 2719075"/>
              <a:gd name="connsiteY78" fmla="*/ 1876425 h 4648200"/>
              <a:gd name="connsiteX79" fmla="*/ 1069978 w 2719075"/>
              <a:gd name="connsiteY79" fmla="*/ 1866900 h 4648200"/>
              <a:gd name="connsiteX0" fmla="*/ 993778 w 2719075"/>
              <a:gd name="connsiteY0" fmla="*/ 1866900 h 4648200"/>
              <a:gd name="connsiteX1" fmla="*/ 1270003 w 2719075"/>
              <a:gd name="connsiteY1" fmla="*/ 1790700 h 4648200"/>
              <a:gd name="connsiteX2" fmla="*/ 1298578 w 2719075"/>
              <a:gd name="connsiteY2" fmla="*/ 1666875 h 4648200"/>
              <a:gd name="connsiteX3" fmla="*/ 1308103 w 2719075"/>
              <a:gd name="connsiteY3" fmla="*/ 1581150 h 4648200"/>
              <a:gd name="connsiteX4" fmla="*/ 1317628 w 2719075"/>
              <a:gd name="connsiteY4" fmla="*/ 1543050 h 4648200"/>
              <a:gd name="connsiteX5" fmla="*/ 1317628 w 2719075"/>
              <a:gd name="connsiteY5" fmla="*/ 1323975 h 4648200"/>
              <a:gd name="connsiteX6" fmla="*/ 1308103 w 2719075"/>
              <a:gd name="connsiteY6" fmla="*/ 114300 h 4648200"/>
              <a:gd name="connsiteX7" fmla="*/ 1317628 w 2719075"/>
              <a:gd name="connsiteY7" fmla="*/ 104775 h 4648200"/>
              <a:gd name="connsiteX8" fmla="*/ 1393828 w 2719075"/>
              <a:gd name="connsiteY8" fmla="*/ 9525 h 4648200"/>
              <a:gd name="connsiteX9" fmla="*/ 1422403 w 2719075"/>
              <a:gd name="connsiteY9" fmla="*/ 0 h 4648200"/>
              <a:gd name="connsiteX10" fmla="*/ 1536703 w 2719075"/>
              <a:gd name="connsiteY10" fmla="*/ 28575 h 4648200"/>
              <a:gd name="connsiteX11" fmla="*/ 1546228 w 2719075"/>
              <a:gd name="connsiteY11" fmla="*/ 66675 h 4648200"/>
              <a:gd name="connsiteX12" fmla="*/ 1603378 w 2719075"/>
              <a:gd name="connsiteY12" fmla="*/ 95250 h 4648200"/>
              <a:gd name="connsiteX13" fmla="*/ 1631953 w 2719075"/>
              <a:gd name="connsiteY13" fmla="*/ 114300 h 4648200"/>
              <a:gd name="connsiteX14" fmla="*/ 1651003 w 2719075"/>
              <a:gd name="connsiteY14" fmla="*/ 1943100 h 4648200"/>
              <a:gd name="connsiteX15" fmla="*/ 1660528 w 2719075"/>
              <a:gd name="connsiteY15" fmla="*/ 1933575 h 4648200"/>
              <a:gd name="connsiteX16" fmla="*/ 1736728 w 2719075"/>
              <a:gd name="connsiteY16" fmla="*/ 1971675 h 4648200"/>
              <a:gd name="connsiteX17" fmla="*/ 1765303 w 2719075"/>
              <a:gd name="connsiteY17" fmla="*/ 1981200 h 4648200"/>
              <a:gd name="connsiteX18" fmla="*/ 1793878 w 2719075"/>
              <a:gd name="connsiteY18" fmla="*/ 2000250 h 4648200"/>
              <a:gd name="connsiteX19" fmla="*/ 1917703 w 2719075"/>
              <a:gd name="connsiteY19" fmla="*/ 2009775 h 4648200"/>
              <a:gd name="connsiteX20" fmla="*/ 2012953 w 2719075"/>
              <a:gd name="connsiteY20" fmla="*/ 2019300 h 4648200"/>
              <a:gd name="connsiteX21" fmla="*/ 2584453 w 2719075"/>
              <a:gd name="connsiteY21" fmla="*/ 2114550 h 4648200"/>
              <a:gd name="connsiteX22" fmla="*/ 2451103 w 2719075"/>
              <a:gd name="connsiteY22" fmla="*/ 2085975 h 4648200"/>
              <a:gd name="connsiteX23" fmla="*/ 2555878 w 2719075"/>
              <a:gd name="connsiteY23" fmla="*/ 2114550 h 4648200"/>
              <a:gd name="connsiteX24" fmla="*/ 2670178 w 2719075"/>
              <a:gd name="connsiteY24" fmla="*/ 2171700 h 4648200"/>
              <a:gd name="connsiteX25" fmla="*/ 2689228 w 2719075"/>
              <a:gd name="connsiteY25" fmla="*/ 2219325 h 4648200"/>
              <a:gd name="connsiteX26" fmla="*/ 2698753 w 2719075"/>
              <a:gd name="connsiteY26" fmla="*/ 2362200 h 4648200"/>
              <a:gd name="connsiteX27" fmla="*/ 2708278 w 2719075"/>
              <a:gd name="connsiteY27" fmla="*/ 2400300 h 4648200"/>
              <a:gd name="connsiteX28" fmla="*/ 2708278 w 2719075"/>
              <a:gd name="connsiteY28" fmla="*/ 2676525 h 4648200"/>
              <a:gd name="connsiteX29" fmla="*/ 2698753 w 2719075"/>
              <a:gd name="connsiteY29" fmla="*/ 2705100 h 4648200"/>
              <a:gd name="connsiteX30" fmla="*/ 2689228 w 2719075"/>
              <a:gd name="connsiteY30" fmla="*/ 2771775 h 4648200"/>
              <a:gd name="connsiteX31" fmla="*/ 2670178 w 2719075"/>
              <a:gd name="connsiteY31" fmla="*/ 2809875 h 4648200"/>
              <a:gd name="connsiteX32" fmla="*/ 2660653 w 2719075"/>
              <a:gd name="connsiteY32" fmla="*/ 2838450 h 4648200"/>
              <a:gd name="connsiteX33" fmla="*/ 2670178 w 2719075"/>
              <a:gd name="connsiteY33" fmla="*/ 3076575 h 4648200"/>
              <a:gd name="connsiteX34" fmla="*/ 2565403 w 2719075"/>
              <a:gd name="connsiteY34" fmla="*/ 4086225 h 4648200"/>
              <a:gd name="connsiteX35" fmla="*/ 2536828 w 2719075"/>
              <a:gd name="connsiteY35" fmla="*/ 4162425 h 4648200"/>
              <a:gd name="connsiteX36" fmla="*/ 2517778 w 2719075"/>
              <a:gd name="connsiteY36" fmla="*/ 4200525 h 4648200"/>
              <a:gd name="connsiteX37" fmla="*/ 2489203 w 2719075"/>
              <a:gd name="connsiteY37" fmla="*/ 4257675 h 4648200"/>
              <a:gd name="connsiteX38" fmla="*/ 2470153 w 2719075"/>
              <a:gd name="connsiteY38" fmla="*/ 4400550 h 4648200"/>
              <a:gd name="connsiteX39" fmla="*/ 2451103 w 2719075"/>
              <a:gd name="connsiteY39" fmla="*/ 4429125 h 4648200"/>
              <a:gd name="connsiteX40" fmla="*/ 2393953 w 2719075"/>
              <a:gd name="connsiteY40" fmla="*/ 4448175 h 4648200"/>
              <a:gd name="connsiteX41" fmla="*/ 2374903 w 2719075"/>
              <a:gd name="connsiteY41" fmla="*/ 4476750 h 4648200"/>
              <a:gd name="connsiteX42" fmla="*/ 2346328 w 2719075"/>
              <a:gd name="connsiteY42" fmla="*/ 4486275 h 4648200"/>
              <a:gd name="connsiteX43" fmla="*/ 2279653 w 2719075"/>
              <a:gd name="connsiteY43" fmla="*/ 4495800 h 4648200"/>
              <a:gd name="connsiteX44" fmla="*/ 2212978 w 2719075"/>
              <a:gd name="connsiteY44" fmla="*/ 4533900 h 4648200"/>
              <a:gd name="connsiteX45" fmla="*/ 2136778 w 2719075"/>
              <a:gd name="connsiteY45" fmla="*/ 4562475 h 4648200"/>
              <a:gd name="connsiteX46" fmla="*/ 1041403 w 2719075"/>
              <a:gd name="connsiteY46" fmla="*/ 4648200 h 4648200"/>
              <a:gd name="connsiteX47" fmla="*/ 765178 w 2719075"/>
              <a:gd name="connsiteY47" fmla="*/ 4629150 h 4648200"/>
              <a:gd name="connsiteX48" fmla="*/ 708028 w 2719075"/>
              <a:gd name="connsiteY48" fmla="*/ 4600575 h 4648200"/>
              <a:gd name="connsiteX49" fmla="*/ 650878 w 2719075"/>
              <a:gd name="connsiteY49" fmla="*/ 4581525 h 4648200"/>
              <a:gd name="connsiteX50" fmla="*/ 555628 w 2719075"/>
              <a:gd name="connsiteY50" fmla="*/ 4533900 h 4648200"/>
              <a:gd name="connsiteX51" fmla="*/ 536578 w 2719075"/>
              <a:gd name="connsiteY51" fmla="*/ 4533900 h 4648200"/>
              <a:gd name="connsiteX52" fmla="*/ 241303 w 2719075"/>
              <a:gd name="connsiteY52" fmla="*/ 4457700 h 4648200"/>
              <a:gd name="connsiteX53" fmla="*/ 222253 w 2719075"/>
              <a:gd name="connsiteY53" fmla="*/ 4371975 h 4648200"/>
              <a:gd name="connsiteX54" fmla="*/ 203203 w 2719075"/>
              <a:gd name="connsiteY54" fmla="*/ 4343400 h 4648200"/>
              <a:gd name="connsiteX55" fmla="*/ 155578 w 2719075"/>
              <a:gd name="connsiteY55" fmla="*/ 4276725 h 4648200"/>
              <a:gd name="connsiteX56" fmla="*/ 136528 w 2719075"/>
              <a:gd name="connsiteY56" fmla="*/ 4181475 h 4648200"/>
              <a:gd name="connsiteX57" fmla="*/ 127003 w 2719075"/>
              <a:gd name="connsiteY57" fmla="*/ 4143375 h 4648200"/>
              <a:gd name="connsiteX58" fmla="*/ 117478 w 2719075"/>
              <a:gd name="connsiteY58" fmla="*/ 4067175 h 4648200"/>
              <a:gd name="connsiteX59" fmla="*/ 88903 w 2719075"/>
              <a:gd name="connsiteY59" fmla="*/ 4048125 h 4648200"/>
              <a:gd name="connsiteX60" fmla="*/ 69853 w 2719075"/>
              <a:gd name="connsiteY60" fmla="*/ 4019550 h 4648200"/>
              <a:gd name="connsiteX61" fmla="*/ 41278 w 2719075"/>
              <a:gd name="connsiteY61" fmla="*/ 4000500 h 4648200"/>
              <a:gd name="connsiteX62" fmla="*/ 31753 w 2719075"/>
              <a:gd name="connsiteY62" fmla="*/ 3971925 h 4648200"/>
              <a:gd name="connsiteX63" fmla="*/ 22228 w 2719075"/>
              <a:gd name="connsiteY63" fmla="*/ 3867150 h 4648200"/>
              <a:gd name="connsiteX64" fmla="*/ 12703 w 2719075"/>
              <a:gd name="connsiteY64" fmla="*/ 3800475 h 4648200"/>
              <a:gd name="connsiteX65" fmla="*/ 22228 w 2719075"/>
              <a:gd name="connsiteY65" fmla="*/ 3648075 h 4648200"/>
              <a:gd name="connsiteX66" fmla="*/ 22228 w 2719075"/>
              <a:gd name="connsiteY66" fmla="*/ 3629025 h 4648200"/>
              <a:gd name="connsiteX67" fmla="*/ 12703 w 2719075"/>
              <a:gd name="connsiteY67" fmla="*/ 2447925 h 4648200"/>
              <a:gd name="connsiteX68" fmla="*/ 12703 w 2719075"/>
              <a:gd name="connsiteY68" fmla="*/ 2076450 h 4648200"/>
              <a:gd name="connsiteX69" fmla="*/ 22228 w 2719075"/>
              <a:gd name="connsiteY69" fmla="*/ 2019300 h 4648200"/>
              <a:gd name="connsiteX70" fmla="*/ 50803 w 2719075"/>
              <a:gd name="connsiteY70" fmla="*/ 2009775 h 4648200"/>
              <a:gd name="connsiteX71" fmla="*/ 136528 w 2719075"/>
              <a:gd name="connsiteY71" fmla="*/ 2000250 h 4648200"/>
              <a:gd name="connsiteX72" fmla="*/ 193678 w 2719075"/>
              <a:gd name="connsiteY72" fmla="*/ 1981200 h 4648200"/>
              <a:gd name="connsiteX73" fmla="*/ 260353 w 2719075"/>
              <a:gd name="connsiteY73" fmla="*/ 1962150 h 4648200"/>
              <a:gd name="connsiteX74" fmla="*/ 317503 w 2719075"/>
              <a:gd name="connsiteY74" fmla="*/ 1924050 h 4648200"/>
              <a:gd name="connsiteX75" fmla="*/ 403228 w 2719075"/>
              <a:gd name="connsiteY75" fmla="*/ 1895475 h 4648200"/>
              <a:gd name="connsiteX76" fmla="*/ 431803 w 2719075"/>
              <a:gd name="connsiteY76" fmla="*/ 1885950 h 4648200"/>
              <a:gd name="connsiteX77" fmla="*/ 460378 w 2719075"/>
              <a:gd name="connsiteY77" fmla="*/ 1876425 h 4648200"/>
              <a:gd name="connsiteX78" fmla="*/ 593728 w 2719075"/>
              <a:gd name="connsiteY78" fmla="*/ 1876425 h 4648200"/>
              <a:gd name="connsiteX79" fmla="*/ 1069978 w 2719075"/>
              <a:gd name="connsiteY79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581275 w 2715897"/>
              <a:gd name="connsiteY21" fmla="*/ 2114550 h 4648200"/>
              <a:gd name="connsiteX22" fmla="*/ 2447925 w 2715897"/>
              <a:gd name="connsiteY22" fmla="*/ 2085975 h 4648200"/>
              <a:gd name="connsiteX23" fmla="*/ 2552700 w 2715897"/>
              <a:gd name="connsiteY23" fmla="*/ 2114550 h 4648200"/>
              <a:gd name="connsiteX24" fmla="*/ 2667000 w 2715897"/>
              <a:gd name="connsiteY24" fmla="*/ 2171700 h 4648200"/>
              <a:gd name="connsiteX25" fmla="*/ 2686050 w 2715897"/>
              <a:gd name="connsiteY25" fmla="*/ 2219325 h 4648200"/>
              <a:gd name="connsiteX26" fmla="*/ 2695575 w 2715897"/>
              <a:gd name="connsiteY26" fmla="*/ 2362200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076450 h 4648200"/>
              <a:gd name="connsiteX70" fmla="*/ 19050 w 2715897"/>
              <a:gd name="connsiteY70" fmla="*/ 2019300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581275 w 2715897"/>
              <a:gd name="connsiteY21" fmla="*/ 2114550 h 4648200"/>
              <a:gd name="connsiteX22" fmla="*/ 2447925 w 2715897"/>
              <a:gd name="connsiteY22" fmla="*/ 2085975 h 4648200"/>
              <a:gd name="connsiteX23" fmla="*/ 2552700 w 2715897"/>
              <a:gd name="connsiteY23" fmla="*/ 2114550 h 4648200"/>
              <a:gd name="connsiteX24" fmla="*/ 2667000 w 2715897"/>
              <a:gd name="connsiteY24" fmla="*/ 2171700 h 4648200"/>
              <a:gd name="connsiteX25" fmla="*/ 2686050 w 2715897"/>
              <a:gd name="connsiteY25" fmla="*/ 2219325 h 4648200"/>
              <a:gd name="connsiteX26" fmla="*/ 2695575 w 2715897"/>
              <a:gd name="connsiteY26" fmla="*/ 2362200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114550 h 4648200"/>
              <a:gd name="connsiteX70" fmla="*/ 19050 w 2715897"/>
              <a:gd name="connsiteY70" fmla="*/ 2019300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581275 w 2715897"/>
              <a:gd name="connsiteY21" fmla="*/ 2114550 h 4648200"/>
              <a:gd name="connsiteX22" fmla="*/ 2447925 w 2715897"/>
              <a:gd name="connsiteY22" fmla="*/ 2085975 h 4648200"/>
              <a:gd name="connsiteX23" fmla="*/ 2552700 w 2715897"/>
              <a:gd name="connsiteY23" fmla="*/ 2114550 h 4648200"/>
              <a:gd name="connsiteX24" fmla="*/ 2667000 w 2715897"/>
              <a:gd name="connsiteY24" fmla="*/ 2171700 h 4648200"/>
              <a:gd name="connsiteX25" fmla="*/ 2686050 w 2715897"/>
              <a:gd name="connsiteY25" fmla="*/ 2219325 h 4648200"/>
              <a:gd name="connsiteX26" fmla="*/ 2695575 w 2715897"/>
              <a:gd name="connsiteY26" fmla="*/ 2362200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114550 h 4648200"/>
              <a:gd name="connsiteX70" fmla="*/ 28575 w 2715897"/>
              <a:gd name="connsiteY70" fmla="*/ 2066925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581275 w 2715897"/>
              <a:gd name="connsiteY21" fmla="*/ 2114550 h 4648200"/>
              <a:gd name="connsiteX22" fmla="*/ 2355024 w 2715897"/>
              <a:gd name="connsiteY22" fmla="*/ 2025126 h 4648200"/>
              <a:gd name="connsiteX23" fmla="*/ 2552700 w 2715897"/>
              <a:gd name="connsiteY23" fmla="*/ 2114550 h 4648200"/>
              <a:gd name="connsiteX24" fmla="*/ 2667000 w 2715897"/>
              <a:gd name="connsiteY24" fmla="*/ 2171700 h 4648200"/>
              <a:gd name="connsiteX25" fmla="*/ 2686050 w 2715897"/>
              <a:gd name="connsiteY25" fmla="*/ 2219325 h 4648200"/>
              <a:gd name="connsiteX26" fmla="*/ 2695575 w 2715897"/>
              <a:gd name="connsiteY26" fmla="*/ 2362200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114550 h 4648200"/>
              <a:gd name="connsiteX70" fmla="*/ 28575 w 2715897"/>
              <a:gd name="connsiteY70" fmla="*/ 2066925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581275 w 2715897"/>
              <a:gd name="connsiteY21" fmla="*/ 2114550 h 4648200"/>
              <a:gd name="connsiteX22" fmla="*/ 2505988 w 2715897"/>
              <a:gd name="connsiteY22" fmla="*/ 1903427 h 4648200"/>
              <a:gd name="connsiteX23" fmla="*/ 2552700 w 2715897"/>
              <a:gd name="connsiteY23" fmla="*/ 2114550 h 4648200"/>
              <a:gd name="connsiteX24" fmla="*/ 2667000 w 2715897"/>
              <a:gd name="connsiteY24" fmla="*/ 2171700 h 4648200"/>
              <a:gd name="connsiteX25" fmla="*/ 2686050 w 2715897"/>
              <a:gd name="connsiteY25" fmla="*/ 2219325 h 4648200"/>
              <a:gd name="connsiteX26" fmla="*/ 2695575 w 2715897"/>
              <a:gd name="connsiteY26" fmla="*/ 2362200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114550 h 4648200"/>
              <a:gd name="connsiteX70" fmla="*/ 28575 w 2715897"/>
              <a:gd name="connsiteY70" fmla="*/ 2066925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581275 w 2715897"/>
              <a:gd name="connsiteY21" fmla="*/ 2114550 h 4648200"/>
              <a:gd name="connsiteX22" fmla="*/ 2505988 w 2715897"/>
              <a:gd name="connsiteY22" fmla="*/ 1903427 h 4648200"/>
              <a:gd name="connsiteX23" fmla="*/ 2320447 w 2715897"/>
              <a:gd name="connsiteY23" fmla="*/ 1962427 h 4648200"/>
              <a:gd name="connsiteX24" fmla="*/ 2667000 w 2715897"/>
              <a:gd name="connsiteY24" fmla="*/ 2171700 h 4648200"/>
              <a:gd name="connsiteX25" fmla="*/ 2686050 w 2715897"/>
              <a:gd name="connsiteY25" fmla="*/ 2219325 h 4648200"/>
              <a:gd name="connsiteX26" fmla="*/ 2695575 w 2715897"/>
              <a:gd name="connsiteY26" fmla="*/ 2362200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114550 h 4648200"/>
              <a:gd name="connsiteX70" fmla="*/ 28575 w 2715897"/>
              <a:gd name="connsiteY70" fmla="*/ 2066925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221285 w 2715897"/>
              <a:gd name="connsiteY21" fmla="*/ 2002992 h 4648200"/>
              <a:gd name="connsiteX22" fmla="*/ 2505988 w 2715897"/>
              <a:gd name="connsiteY22" fmla="*/ 1903427 h 4648200"/>
              <a:gd name="connsiteX23" fmla="*/ 2320447 w 2715897"/>
              <a:gd name="connsiteY23" fmla="*/ 1962427 h 4648200"/>
              <a:gd name="connsiteX24" fmla="*/ 2667000 w 2715897"/>
              <a:gd name="connsiteY24" fmla="*/ 2171700 h 4648200"/>
              <a:gd name="connsiteX25" fmla="*/ 2686050 w 2715897"/>
              <a:gd name="connsiteY25" fmla="*/ 2219325 h 4648200"/>
              <a:gd name="connsiteX26" fmla="*/ 2695575 w 2715897"/>
              <a:gd name="connsiteY26" fmla="*/ 2362200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114550 h 4648200"/>
              <a:gd name="connsiteX70" fmla="*/ 28575 w 2715897"/>
              <a:gd name="connsiteY70" fmla="*/ 2066925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221285 w 2715897"/>
              <a:gd name="connsiteY21" fmla="*/ 2002992 h 4648200"/>
              <a:gd name="connsiteX22" fmla="*/ 2505988 w 2715897"/>
              <a:gd name="connsiteY22" fmla="*/ 1903427 h 4648200"/>
              <a:gd name="connsiteX23" fmla="*/ 2610762 w 2715897"/>
              <a:gd name="connsiteY23" fmla="*/ 2094268 h 4648200"/>
              <a:gd name="connsiteX24" fmla="*/ 2667000 w 2715897"/>
              <a:gd name="connsiteY24" fmla="*/ 2171700 h 4648200"/>
              <a:gd name="connsiteX25" fmla="*/ 2686050 w 2715897"/>
              <a:gd name="connsiteY25" fmla="*/ 2219325 h 4648200"/>
              <a:gd name="connsiteX26" fmla="*/ 2695575 w 2715897"/>
              <a:gd name="connsiteY26" fmla="*/ 2362200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114550 h 4648200"/>
              <a:gd name="connsiteX70" fmla="*/ 28575 w 2715897"/>
              <a:gd name="connsiteY70" fmla="*/ 2066925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221285 w 2715897"/>
              <a:gd name="connsiteY21" fmla="*/ 2002992 h 4648200"/>
              <a:gd name="connsiteX22" fmla="*/ 2447924 w 2715897"/>
              <a:gd name="connsiteY22" fmla="*/ 2035267 h 4648200"/>
              <a:gd name="connsiteX23" fmla="*/ 2610762 w 2715897"/>
              <a:gd name="connsiteY23" fmla="*/ 2094268 h 4648200"/>
              <a:gd name="connsiteX24" fmla="*/ 2667000 w 2715897"/>
              <a:gd name="connsiteY24" fmla="*/ 2171700 h 4648200"/>
              <a:gd name="connsiteX25" fmla="*/ 2686050 w 2715897"/>
              <a:gd name="connsiteY25" fmla="*/ 2219325 h 4648200"/>
              <a:gd name="connsiteX26" fmla="*/ 2695575 w 2715897"/>
              <a:gd name="connsiteY26" fmla="*/ 2362200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114550 h 4648200"/>
              <a:gd name="connsiteX70" fmla="*/ 28575 w 2715897"/>
              <a:gd name="connsiteY70" fmla="*/ 2066925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221285 w 2715897"/>
              <a:gd name="connsiteY21" fmla="*/ 2002992 h 4648200"/>
              <a:gd name="connsiteX22" fmla="*/ 2447924 w 2715897"/>
              <a:gd name="connsiteY22" fmla="*/ 2035267 h 4648200"/>
              <a:gd name="connsiteX23" fmla="*/ 2494636 w 2715897"/>
              <a:gd name="connsiteY23" fmla="*/ 2205826 h 4648200"/>
              <a:gd name="connsiteX24" fmla="*/ 2667000 w 2715897"/>
              <a:gd name="connsiteY24" fmla="*/ 2171700 h 4648200"/>
              <a:gd name="connsiteX25" fmla="*/ 2686050 w 2715897"/>
              <a:gd name="connsiteY25" fmla="*/ 2219325 h 4648200"/>
              <a:gd name="connsiteX26" fmla="*/ 2695575 w 2715897"/>
              <a:gd name="connsiteY26" fmla="*/ 2362200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114550 h 4648200"/>
              <a:gd name="connsiteX70" fmla="*/ 28575 w 2715897"/>
              <a:gd name="connsiteY70" fmla="*/ 2066925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221285 w 2715897"/>
              <a:gd name="connsiteY21" fmla="*/ 2002992 h 4648200"/>
              <a:gd name="connsiteX22" fmla="*/ 2401474 w 2715897"/>
              <a:gd name="connsiteY22" fmla="*/ 2014985 h 4648200"/>
              <a:gd name="connsiteX23" fmla="*/ 2494636 w 2715897"/>
              <a:gd name="connsiteY23" fmla="*/ 2205826 h 4648200"/>
              <a:gd name="connsiteX24" fmla="*/ 2667000 w 2715897"/>
              <a:gd name="connsiteY24" fmla="*/ 2171700 h 4648200"/>
              <a:gd name="connsiteX25" fmla="*/ 2686050 w 2715897"/>
              <a:gd name="connsiteY25" fmla="*/ 2219325 h 4648200"/>
              <a:gd name="connsiteX26" fmla="*/ 2695575 w 2715897"/>
              <a:gd name="connsiteY26" fmla="*/ 2362200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114550 h 4648200"/>
              <a:gd name="connsiteX70" fmla="*/ 28575 w 2715897"/>
              <a:gd name="connsiteY70" fmla="*/ 2066925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221285 w 2715897"/>
              <a:gd name="connsiteY21" fmla="*/ 2002992 h 4648200"/>
              <a:gd name="connsiteX22" fmla="*/ 2401474 w 2715897"/>
              <a:gd name="connsiteY22" fmla="*/ 2014985 h 4648200"/>
              <a:gd name="connsiteX23" fmla="*/ 2494636 w 2715897"/>
              <a:gd name="connsiteY23" fmla="*/ 2205826 h 4648200"/>
              <a:gd name="connsiteX24" fmla="*/ 2434749 w 2715897"/>
              <a:gd name="connsiteY24" fmla="*/ 2506373 h 4648200"/>
              <a:gd name="connsiteX25" fmla="*/ 2686050 w 2715897"/>
              <a:gd name="connsiteY25" fmla="*/ 2219325 h 4648200"/>
              <a:gd name="connsiteX26" fmla="*/ 2695575 w 2715897"/>
              <a:gd name="connsiteY26" fmla="*/ 2362200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114550 h 4648200"/>
              <a:gd name="connsiteX70" fmla="*/ 28575 w 2715897"/>
              <a:gd name="connsiteY70" fmla="*/ 2066925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221285 w 2715897"/>
              <a:gd name="connsiteY21" fmla="*/ 2002992 h 4648200"/>
              <a:gd name="connsiteX22" fmla="*/ 2401474 w 2715897"/>
              <a:gd name="connsiteY22" fmla="*/ 2014985 h 4648200"/>
              <a:gd name="connsiteX23" fmla="*/ 2494636 w 2715897"/>
              <a:gd name="connsiteY23" fmla="*/ 2205826 h 4648200"/>
              <a:gd name="connsiteX24" fmla="*/ 2434749 w 2715897"/>
              <a:gd name="connsiteY24" fmla="*/ 2506373 h 4648200"/>
              <a:gd name="connsiteX25" fmla="*/ 2465410 w 2715897"/>
              <a:gd name="connsiteY25" fmla="*/ 2665556 h 4648200"/>
              <a:gd name="connsiteX26" fmla="*/ 2695575 w 2715897"/>
              <a:gd name="connsiteY26" fmla="*/ 2362200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114550 h 4648200"/>
              <a:gd name="connsiteX70" fmla="*/ 28575 w 2715897"/>
              <a:gd name="connsiteY70" fmla="*/ 2066925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  <a:gd name="connsiteX0" fmla="*/ 990600 w 2715897"/>
              <a:gd name="connsiteY0" fmla="*/ 1866900 h 4648200"/>
              <a:gd name="connsiteX1" fmla="*/ 1266825 w 2715897"/>
              <a:gd name="connsiteY1" fmla="*/ 1790700 h 4648200"/>
              <a:gd name="connsiteX2" fmla="*/ 1295400 w 2715897"/>
              <a:gd name="connsiteY2" fmla="*/ 1666875 h 4648200"/>
              <a:gd name="connsiteX3" fmla="*/ 1304925 w 2715897"/>
              <a:gd name="connsiteY3" fmla="*/ 1581150 h 4648200"/>
              <a:gd name="connsiteX4" fmla="*/ 1314450 w 2715897"/>
              <a:gd name="connsiteY4" fmla="*/ 1543050 h 4648200"/>
              <a:gd name="connsiteX5" fmla="*/ 1314450 w 2715897"/>
              <a:gd name="connsiteY5" fmla="*/ 1323975 h 4648200"/>
              <a:gd name="connsiteX6" fmla="*/ 1304925 w 2715897"/>
              <a:gd name="connsiteY6" fmla="*/ 114300 h 4648200"/>
              <a:gd name="connsiteX7" fmla="*/ 1314450 w 2715897"/>
              <a:gd name="connsiteY7" fmla="*/ 104775 h 4648200"/>
              <a:gd name="connsiteX8" fmla="*/ 1390650 w 2715897"/>
              <a:gd name="connsiteY8" fmla="*/ 9525 h 4648200"/>
              <a:gd name="connsiteX9" fmla="*/ 1419225 w 2715897"/>
              <a:gd name="connsiteY9" fmla="*/ 0 h 4648200"/>
              <a:gd name="connsiteX10" fmla="*/ 1533525 w 2715897"/>
              <a:gd name="connsiteY10" fmla="*/ 28575 h 4648200"/>
              <a:gd name="connsiteX11" fmla="*/ 1543050 w 2715897"/>
              <a:gd name="connsiteY11" fmla="*/ 66675 h 4648200"/>
              <a:gd name="connsiteX12" fmla="*/ 1600200 w 2715897"/>
              <a:gd name="connsiteY12" fmla="*/ 95250 h 4648200"/>
              <a:gd name="connsiteX13" fmla="*/ 1628775 w 2715897"/>
              <a:gd name="connsiteY13" fmla="*/ 114300 h 4648200"/>
              <a:gd name="connsiteX14" fmla="*/ 1647825 w 2715897"/>
              <a:gd name="connsiteY14" fmla="*/ 1943100 h 4648200"/>
              <a:gd name="connsiteX15" fmla="*/ 1657350 w 2715897"/>
              <a:gd name="connsiteY15" fmla="*/ 1933575 h 4648200"/>
              <a:gd name="connsiteX16" fmla="*/ 1733550 w 2715897"/>
              <a:gd name="connsiteY16" fmla="*/ 1971675 h 4648200"/>
              <a:gd name="connsiteX17" fmla="*/ 1762125 w 2715897"/>
              <a:gd name="connsiteY17" fmla="*/ 1981200 h 4648200"/>
              <a:gd name="connsiteX18" fmla="*/ 1790700 w 2715897"/>
              <a:gd name="connsiteY18" fmla="*/ 2000250 h 4648200"/>
              <a:gd name="connsiteX19" fmla="*/ 1914525 w 2715897"/>
              <a:gd name="connsiteY19" fmla="*/ 2009775 h 4648200"/>
              <a:gd name="connsiteX20" fmla="*/ 2009775 w 2715897"/>
              <a:gd name="connsiteY20" fmla="*/ 2019300 h 4648200"/>
              <a:gd name="connsiteX21" fmla="*/ 2221285 w 2715897"/>
              <a:gd name="connsiteY21" fmla="*/ 2002992 h 4648200"/>
              <a:gd name="connsiteX22" fmla="*/ 2401474 w 2715897"/>
              <a:gd name="connsiteY22" fmla="*/ 2014985 h 4648200"/>
              <a:gd name="connsiteX23" fmla="*/ 2494636 w 2715897"/>
              <a:gd name="connsiteY23" fmla="*/ 2205826 h 4648200"/>
              <a:gd name="connsiteX24" fmla="*/ 2434749 w 2715897"/>
              <a:gd name="connsiteY24" fmla="*/ 2506373 h 4648200"/>
              <a:gd name="connsiteX25" fmla="*/ 2465410 w 2715897"/>
              <a:gd name="connsiteY25" fmla="*/ 2665556 h 4648200"/>
              <a:gd name="connsiteX26" fmla="*/ 2463322 w 2715897"/>
              <a:gd name="connsiteY26" fmla="*/ 3102538 h 4648200"/>
              <a:gd name="connsiteX27" fmla="*/ 2705100 w 2715897"/>
              <a:gd name="connsiteY27" fmla="*/ 2400300 h 4648200"/>
              <a:gd name="connsiteX28" fmla="*/ 2705100 w 2715897"/>
              <a:gd name="connsiteY28" fmla="*/ 2676525 h 4648200"/>
              <a:gd name="connsiteX29" fmla="*/ 2695575 w 2715897"/>
              <a:gd name="connsiteY29" fmla="*/ 2705100 h 4648200"/>
              <a:gd name="connsiteX30" fmla="*/ 2686050 w 2715897"/>
              <a:gd name="connsiteY30" fmla="*/ 2771775 h 4648200"/>
              <a:gd name="connsiteX31" fmla="*/ 2667000 w 2715897"/>
              <a:gd name="connsiteY31" fmla="*/ 2809875 h 4648200"/>
              <a:gd name="connsiteX32" fmla="*/ 2657475 w 2715897"/>
              <a:gd name="connsiteY32" fmla="*/ 2838450 h 4648200"/>
              <a:gd name="connsiteX33" fmla="*/ 2667000 w 2715897"/>
              <a:gd name="connsiteY33" fmla="*/ 3076575 h 4648200"/>
              <a:gd name="connsiteX34" fmla="*/ 2562225 w 2715897"/>
              <a:gd name="connsiteY34" fmla="*/ 4086225 h 4648200"/>
              <a:gd name="connsiteX35" fmla="*/ 2533650 w 2715897"/>
              <a:gd name="connsiteY35" fmla="*/ 4162425 h 4648200"/>
              <a:gd name="connsiteX36" fmla="*/ 2514600 w 2715897"/>
              <a:gd name="connsiteY36" fmla="*/ 4200525 h 4648200"/>
              <a:gd name="connsiteX37" fmla="*/ 2486025 w 2715897"/>
              <a:gd name="connsiteY37" fmla="*/ 4257675 h 4648200"/>
              <a:gd name="connsiteX38" fmla="*/ 2466975 w 2715897"/>
              <a:gd name="connsiteY38" fmla="*/ 4400550 h 4648200"/>
              <a:gd name="connsiteX39" fmla="*/ 2447925 w 2715897"/>
              <a:gd name="connsiteY39" fmla="*/ 4429125 h 4648200"/>
              <a:gd name="connsiteX40" fmla="*/ 2390775 w 2715897"/>
              <a:gd name="connsiteY40" fmla="*/ 4448175 h 4648200"/>
              <a:gd name="connsiteX41" fmla="*/ 2371725 w 2715897"/>
              <a:gd name="connsiteY41" fmla="*/ 4476750 h 4648200"/>
              <a:gd name="connsiteX42" fmla="*/ 2343150 w 2715897"/>
              <a:gd name="connsiteY42" fmla="*/ 4486275 h 4648200"/>
              <a:gd name="connsiteX43" fmla="*/ 2276475 w 2715897"/>
              <a:gd name="connsiteY43" fmla="*/ 4495800 h 4648200"/>
              <a:gd name="connsiteX44" fmla="*/ 2209800 w 2715897"/>
              <a:gd name="connsiteY44" fmla="*/ 4533900 h 4648200"/>
              <a:gd name="connsiteX45" fmla="*/ 2133600 w 2715897"/>
              <a:gd name="connsiteY45" fmla="*/ 4562475 h 4648200"/>
              <a:gd name="connsiteX46" fmla="*/ 1038225 w 2715897"/>
              <a:gd name="connsiteY46" fmla="*/ 4648200 h 4648200"/>
              <a:gd name="connsiteX47" fmla="*/ 762000 w 2715897"/>
              <a:gd name="connsiteY47" fmla="*/ 4629150 h 4648200"/>
              <a:gd name="connsiteX48" fmla="*/ 704850 w 2715897"/>
              <a:gd name="connsiteY48" fmla="*/ 4600575 h 4648200"/>
              <a:gd name="connsiteX49" fmla="*/ 647700 w 2715897"/>
              <a:gd name="connsiteY49" fmla="*/ 4581525 h 4648200"/>
              <a:gd name="connsiteX50" fmla="*/ 552450 w 2715897"/>
              <a:gd name="connsiteY50" fmla="*/ 4533900 h 4648200"/>
              <a:gd name="connsiteX51" fmla="*/ 533400 w 2715897"/>
              <a:gd name="connsiteY51" fmla="*/ 4533900 h 4648200"/>
              <a:gd name="connsiteX52" fmla="*/ 238125 w 2715897"/>
              <a:gd name="connsiteY52" fmla="*/ 4457700 h 4648200"/>
              <a:gd name="connsiteX53" fmla="*/ 219075 w 2715897"/>
              <a:gd name="connsiteY53" fmla="*/ 4371975 h 4648200"/>
              <a:gd name="connsiteX54" fmla="*/ 200025 w 2715897"/>
              <a:gd name="connsiteY54" fmla="*/ 4343400 h 4648200"/>
              <a:gd name="connsiteX55" fmla="*/ 152400 w 2715897"/>
              <a:gd name="connsiteY55" fmla="*/ 4276725 h 4648200"/>
              <a:gd name="connsiteX56" fmla="*/ 133350 w 2715897"/>
              <a:gd name="connsiteY56" fmla="*/ 4181475 h 4648200"/>
              <a:gd name="connsiteX57" fmla="*/ 123825 w 2715897"/>
              <a:gd name="connsiteY57" fmla="*/ 4143375 h 4648200"/>
              <a:gd name="connsiteX58" fmla="*/ 114300 w 2715897"/>
              <a:gd name="connsiteY58" fmla="*/ 4067175 h 4648200"/>
              <a:gd name="connsiteX59" fmla="*/ 85725 w 2715897"/>
              <a:gd name="connsiteY59" fmla="*/ 4048125 h 4648200"/>
              <a:gd name="connsiteX60" fmla="*/ 66675 w 2715897"/>
              <a:gd name="connsiteY60" fmla="*/ 4019550 h 4648200"/>
              <a:gd name="connsiteX61" fmla="*/ 38100 w 2715897"/>
              <a:gd name="connsiteY61" fmla="*/ 4000500 h 4648200"/>
              <a:gd name="connsiteX62" fmla="*/ 28575 w 2715897"/>
              <a:gd name="connsiteY62" fmla="*/ 3971925 h 4648200"/>
              <a:gd name="connsiteX63" fmla="*/ 19050 w 2715897"/>
              <a:gd name="connsiteY63" fmla="*/ 3867150 h 4648200"/>
              <a:gd name="connsiteX64" fmla="*/ 9525 w 2715897"/>
              <a:gd name="connsiteY64" fmla="*/ 3800475 h 4648200"/>
              <a:gd name="connsiteX65" fmla="*/ 19050 w 2715897"/>
              <a:gd name="connsiteY65" fmla="*/ 3648075 h 4648200"/>
              <a:gd name="connsiteX66" fmla="*/ 19050 w 2715897"/>
              <a:gd name="connsiteY66" fmla="*/ 3629025 h 4648200"/>
              <a:gd name="connsiteX67" fmla="*/ 9525 w 2715897"/>
              <a:gd name="connsiteY67" fmla="*/ 2447925 h 4648200"/>
              <a:gd name="connsiteX68" fmla="*/ 0 w 2715897"/>
              <a:gd name="connsiteY68" fmla="*/ 2228850 h 4648200"/>
              <a:gd name="connsiteX69" fmla="*/ 9525 w 2715897"/>
              <a:gd name="connsiteY69" fmla="*/ 2114550 h 4648200"/>
              <a:gd name="connsiteX70" fmla="*/ 28575 w 2715897"/>
              <a:gd name="connsiteY70" fmla="*/ 2066925 h 4648200"/>
              <a:gd name="connsiteX71" fmla="*/ 47625 w 2715897"/>
              <a:gd name="connsiteY71" fmla="*/ 2009775 h 4648200"/>
              <a:gd name="connsiteX72" fmla="*/ 133350 w 2715897"/>
              <a:gd name="connsiteY72" fmla="*/ 2000250 h 4648200"/>
              <a:gd name="connsiteX73" fmla="*/ 190500 w 2715897"/>
              <a:gd name="connsiteY73" fmla="*/ 1981200 h 4648200"/>
              <a:gd name="connsiteX74" fmla="*/ 257175 w 2715897"/>
              <a:gd name="connsiteY74" fmla="*/ 1962150 h 4648200"/>
              <a:gd name="connsiteX75" fmla="*/ 314325 w 2715897"/>
              <a:gd name="connsiteY75" fmla="*/ 1924050 h 4648200"/>
              <a:gd name="connsiteX76" fmla="*/ 400050 w 2715897"/>
              <a:gd name="connsiteY76" fmla="*/ 1895475 h 4648200"/>
              <a:gd name="connsiteX77" fmla="*/ 428625 w 2715897"/>
              <a:gd name="connsiteY77" fmla="*/ 1885950 h 4648200"/>
              <a:gd name="connsiteX78" fmla="*/ 457200 w 2715897"/>
              <a:gd name="connsiteY78" fmla="*/ 1876425 h 4648200"/>
              <a:gd name="connsiteX79" fmla="*/ 590550 w 2715897"/>
              <a:gd name="connsiteY79" fmla="*/ 1876425 h 4648200"/>
              <a:gd name="connsiteX80" fmla="*/ 1066800 w 2715897"/>
              <a:gd name="connsiteY80" fmla="*/ 1866900 h 4648200"/>
              <a:gd name="connsiteX0" fmla="*/ 990600 w 2705100"/>
              <a:gd name="connsiteY0" fmla="*/ 1866900 h 4648200"/>
              <a:gd name="connsiteX1" fmla="*/ 1266825 w 2705100"/>
              <a:gd name="connsiteY1" fmla="*/ 1790700 h 4648200"/>
              <a:gd name="connsiteX2" fmla="*/ 1295400 w 2705100"/>
              <a:gd name="connsiteY2" fmla="*/ 1666875 h 4648200"/>
              <a:gd name="connsiteX3" fmla="*/ 1304925 w 2705100"/>
              <a:gd name="connsiteY3" fmla="*/ 1581150 h 4648200"/>
              <a:gd name="connsiteX4" fmla="*/ 1314450 w 2705100"/>
              <a:gd name="connsiteY4" fmla="*/ 1543050 h 4648200"/>
              <a:gd name="connsiteX5" fmla="*/ 1314450 w 2705100"/>
              <a:gd name="connsiteY5" fmla="*/ 1323975 h 4648200"/>
              <a:gd name="connsiteX6" fmla="*/ 1304925 w 2705100"/>
              <a:gd name="connsiteY6" fmla="*/ 114300 h 4648200"/>
              <a:gd name="connsiteX7" fmla="*/ 1314450 w 2705100"/>
              <a:gd name="connsiteY7" fmla="*/ 104775 h 4648200"/>
              <a:gd name="connsiteX8" fmla="*/ 1390650 w 2705100"/>
              <a:gd name="connsiteY8" fmla="*/ 9525 h 4648200"/>
              <a:gd name="connsiteX9" fmla="*/ 1419225 w 2705100"/>
              <a:gd name="connsiteY9" fmla="*/ 0 h 4648200"/>
              <a:gd name="connsiteX10" fmla="*/ 1533525 w 2705100"/>
              <a:gd name="connsiteY10" fmla="*/ 28575 h 4648200"/>
              <a:gd name="connsiteX11" fmla="*/ 1543050 w 2705100"/>
              <a:gd name="connsiteY11" fmla="*/ 66675 h 4648200"/>
              <a:gd name="connsiteX12" fmla="*/ 1600200 w 2705100"/>
              <a:gd name="connsiteY12" fmla="*/ 95250 h 4648200"/>
              <a:gd name="connsiteX13" fmla="*/ 1628775 w 2705100"/>
              <a:gd name="connsiteY13" fmla="*/ 114300 h 4648200"/>
              <a:gd name="connsiteX14" fmla="*/ 1647825 w 2705100"/>
              <a:gd name="connsiteY14" fmla="*/ 1943100 h 4648200"/>
              <a:gd name="connsiteX15" fmla="*/ 1657350 w 2705100"/>
              <a:gd name="connsiteY15" fmla="*/ 1933575 h 4648200"/>
              <a:gd name="connsiteX16" fmla="*/ 1733550 w 2705100"/>
              <a:gd name="connsiteY16" fmla="*/ 1971675 h 4648200"/>
              <a:gd name="connsiteX17" fmla="*/ 1762125 w 2705100"/>
              <a:gd name="connsiteY17" fmla="*/ 1981200 h 4648200"/>
              <a:gd name="connsiteX18" fmla="*/ 1790700 w 2705100"/>
              <a:gd name="connsiteY18" fmla="*/ 2000250 h 4648200"/>
              <a:gd name="connsiteX19" fmla="*/ 1914525 w 2705100"/>
              <a:gd name="connsiteY19" fmla="*/ 2009775 h 4648200"/>
              <a:gd name="connsiteX20" fmla="*/ 2009775 w 2705100"/>
              <a:gd name="connsiteY20" fmla="*/ 2019300 h 4648200"/>
              <a:gd name="connsiteX21" fmla="*/ 2221285 w 2705100"/>
              <a:gd name="connsiteY21" fmla="*/ 2002992 h 4648200"/>
              <a:gd name="connsiteX22" fmla="*/ 2401474 w 2705100"/>
              <a:gd name="connsiteY22" fmla="*/ 2014985 h 4648200"/>
              <a:gd name="connsiteX23" fmla="*/ 2494636 w 2705100"/>
              <a:gd name="connsiteY23" fmla="*/ 2205826 h 4648200"/>
              <a:gd name="connsiteX24" fmla="*/ 2434749 w 2705100"/>
              <a:gd name="connsiteY24" fmla="*/ 2506373 h 4648200"/>
              <a:gd name="connsiteX25" fmla="*/ 2465410 w 2705100"/>
              <a:gd name="connsiteY25" fmla="*/ 2665556 h 4648200"/>
              <a:gd name="connsiteX26" fmla="*/ 2463322 w 2705100"/>
              <a:gd name="connsiteY26" fmla="*/ 3102538 h 4648200"/>
              <a:gd name="connsiteX27" fmla="*/ 2705100 w 2705100"/>
              <a:gd name="connsiteY27" fmla="*/ 2676525 h 4648200"/>
              <a:gd name="connsiteX28" fmla="*/ 2695575 w 2705100"/>
              <a:gd name="connsiteY28" fmla="*/ 2705100 h 4648200"/>
              <a:gd name="connsiteX29" fmla="*/ 2686050 w 2705100"/>
              <a:gd name="connsiteY29" fmla="*/ 2771775 h 4648200"/>
              <a:gd name="connsiteX30" fmla="*/ 2667000 w 2705100"/>
              <a:gd name="connsiteY30" fmla="*/ 2809875 h 4648200"/>
              <a:gd name="connsiteX31" fmla="*/ 2657475 w 2705100"/>
              <a:gd name="connsiteY31" fmla="*/ 2838450 h 4648200"/>
              <a:gd name="connsiteX32" fmla="*/ 2667000 w 2705100"/>
              <a:gd name="connsiteY32" fmla="*/ 3076575 h 4648200"/>
              <a:gd name="connsiteX33" fmla="*/ 2562225 w 2705100"/>
              <a:gd name="connsiteY33" fmla="*/ 4086225 h 4648200"/>
              <a:gd name="connsiteX34" fmla="*/ 2533650 w 2705100"/>
              <a:gd name="connsiteY34" fmla="*/ 4162425 h 4648200"/>
              <a:gd name="connsiteX35" fmla="*/ 2514600 w 2705100"/>
              <a:gd name="connsiteY35" fmla="*/ 4200525 h 4648200"/>
              <a:gd name="connsiteX36" fmla="*/ 2486025 w 2705100"/>
              <a:gd name="connsiteY36" fmla="*/ 4257675 h 4648200"/>
              <a:gd name="connsiteX37" fmla="*/ 2466975 w 2705100"/>
              <a:gd name="connsiteY37" fmla="*/ 4400550 h 4648200"/>
              <a:gd name="connsiteX38" fmla="*/ 2447925 w 2705100"/>
              <a:gd name="connsiteY38" fmla="*/ 4429125 h 4648200"/>
              <a:gd name="connsiteX39" fmla="*/ 2390775 w 2705100"/>
              <a:gd name="connsiteY39" fmla="*/ 4448175 h 4648200"/>
              <a:gd name="connsiteX40" fmla="*/ 2371725 w 2705100"/>
              <a:gd name="connsiteY40" fmla="*/ 4476750 h 4648200"/>
              <a:gd name="connsiteX41" fmla="*/ 2343150 w 2705100"/>
              <a:gd name="connsiteY41" fmla="*/ 4486275 h 4648200"/>
              <a:gd name="connsiteX42" fmla="*/ 2276475 w 2705100"/>
              <a:gd name="connsiteY42" fmla="*/ 4495800 h 4648200"/>
              <a:gd name="connsiteX43" fmla="*/ 2209800 w 2705100"/>
              <a:gd name="connsiteY43" fmla="*/ 4533900 h 4648200"/>
              <a:gd name="connsiteX44" fmla="*/ 2133600 w 2705100"/>
              <a:gd name="connsiteY44" fmla="*/ 4562475 h 4648200"/>
              <a:gd name="connsiteX45" fmla="*/ 1038225 w 2705100"/>
              <a:gd name="connsiteY45" fmla="*/ 4648200 h 4648200"/>
              <a:gd name="connsiteX46" fmla="*/ 762000 w 2705100"/>
              <a:gd name="connsiteY46" fmla="*/ 4629150 h 4648200"/>
              <a:gd name="connsiteX47" fmla="*/ 704850 w 2705100"/>
              <a:gd name="connsiteY47" fmla="*/ 4600575 h 4648200"/>
              <a:gd name="connsiteX48" fmla="*/ 647700 w 2705100"/>
              <a:gd name="connsiteY48" fmla="*/ 4581525 h 4648200"/>
              <a:gd name="connsiteX49" fmla="*/ 552450 w 2705100"/>
              <a:gd name="connsiteY49" fmla="*/ 4533900 h 4648200"/>
              <a:gd name="connsiteX50" fmla="*/ 533400 w 2705100"/>
              <a:gd name="connsiteY50" fmla="*/ 4533900 h 4648200"/>
              <a:gd name="connsiteX51" fmla="*/ 238125 w 2705100"/>
              <a:gd name="connsiteY51" fmla="*/ 4457700 h 4648200"/>
              <a:gd name="connsiteX52" fmla="*/ 219075 w 2705100"/>
              <a:gd name="connsiteY52" fmla="*/ 4371975 h 4648200"/>
              <a:gd name="connsiteX53" fmla="*/ 200025 w 2705100"/>
              <a:gd name="connsiteY53" fmla="*/ 4343400 h 4648200"/>
              <a:gd name="connsiteX54" fmla="*/ 152400 w 2705100"/>
              <a:gd name="connsiteY54" fmla="*/ 4276725 h 4648200"/>
              <a:gd name="connsiteX55" fmla="*/ 133350 w 2705100"/>
              <a:gd name="connsiteY55" fmla="*/ 4181475 h 4648200"/>
              <a:gd name="connsiteX56" fmla="*/ 123825 w 2705100"/>
              <a:gd name="connsiteY56" fmla="*/ 4143375 h 4648200"/>
              <a:gd name="connsiteX57" fmla="*/ 114300 w 2705100"/>
              <a:gd name="connsiteY57" fmla="*/ 4067175 h 4648200"/>
              <a:gd name="connsiteX58" fmla="*/ 85725 w 2705100"/>
              <a:gd name="connsiteY58" fmla="*/ 4048125 h 4648200"/>
              <a:gd name="connsiteX59" fmla="*/ 66675 w 2705100"/>
              <a:gd name="connsiteY59" fmla="*/ 4019550 h 4648200"/>
              <a:gd name="connsiteX60" fmla="*/ 38100 w 2705100"/>
              <a:gd name="connsiteY60" fmla="*/ 4000500 h 4648200"/>
              <a:gd name="connsiteX61" fmla="*/ 28575 w 2705100"/>
              <a:gd name="connsiteY61" fmla="*/ 3971925 h 4648200"/>
              <a:gd name="connsiteX62" fmla="*/ 19050 w 2705100"/>
              <a:gd name="connsiteY62" fmla="*/ 3867150 h 4648200"/>
              <a:gd name="connsiteX63" fmla="*/ 9525 w 2705100"/>
              <a:gd name="connsiteY63" fmla="*/ 3800475 h 4648200"/>
              <a:gd name="connsiteX64" fmla="*/ 19050 w 2705100"/>
              <a:gd name="connsiteY64" fmla="*/ 3648075 h 4648200"/>
              <a:gd name="connsiteX65" fmla="*/ 19050 w 2705100"/>
              <a:gd name="connsiteY65" fmla="*/ 3629025 h 4648200"/>
              <a:gd name="connsiteX66" fmla="*/ 9525 w 2705100"/>
              <a:gd name="connsiteY66" fmla="*/ 2447925 h 4648200"/>
              <a:gd name="connsiteX67" fmla="*/ 0 w 2705100"/>
              <a:gd name="connsiteY67" fmla="*/ 2228850 h 4648200"/>
              <a:gd name="connsiteX68" fmla="*/ 9525 w 2705100"/>
              <a:gd name="connsiteY68" fmla="*/ 2114550 h 4648200"/>
              <a:gd name="connsiteX69" fmla="*/ 28575 w 2705100"/>
              <a:gd name="connsiteY69" fmla="*/ 2066925 h 4648200"/>
              <a:gd name="connsiteX70" fmla="*/ 47625 w 2705100"/>
              <a:gd name="connsiteY70" fmla="*/ 2009775 h 4648200"/>
              <a:gd name="connsiteX71" fmla="*/ 133350 w 2705100"/>
              <a:gd name="connsiteY71" fmla="*/ 2000250 h 4648200"/>
              <a:gd name="connsiteX72" fmla="*/ 190500 w 2705100"/>
              <a:gd name="connsiteY72" fmla="*/ 1981200 h 4648200"/>
              <a:gd name="connsiteX73" fmla="*/ 257175 w 2705100"/>
              <a:gd name="connsiteY73" fmla="*/ 1962150 h 4648200"/>
              <a:gd name="connsiteX74" fmla="*/ 314325 w 2705100"/>
              <a:gd name="connsiteY74" fmla="*/ 1924050 h 4648200"/>
              <a:gd name="connsiteX75" fmla="*/ 400050 w 2705100"/>
              <a:gd name="connsiteY75" fmla="*/ 1895475 h 4648200"/>
              <a:gd name="connsiteX76" fmla="*/ 428625 w 2705100"/>
              <a:gd name="connsiteY76" fmla="*/ 1885950 h 4648200"/>
              <a:gd name="connsiteX77" fmla="*/ 457200 w 2705100"/>
              <a:gd name="connsiteY77" fmla="*/ 1876425 h 4648200"/>
              <a:gd name="connsiteX78" fmla="*/ 590550 w 2705100"/>
              <a:gd name="connsiteY78" fmla="*/ 1876425 h 4648200"/>
              <a:gd name="connsiteX79" fmla="*/ 1066800 w 2705100"/>
              <a:gd name="connsiteY79" fmla="*/ 1866900 h 4648200"/>
              <a:gd name="connsiteX0" fmla="*/ 990600 w 2718722"/>
              <a:gd name="connsiteY0" fmla="*/ 1866900 h 4648200"/>
              <a:gd name="connsiteX1" fmla="*/ 1266825 w 2718722"/>
              <a:gd name="connsiteY1" fmla="*/ 1790700 h 4648200"/>
              <a:gd name="connsiteX2" fmla="*/ 1295400 w 2718722"/>
              <a:gd name="connsiteY2" fmla="*/ 1666875 h 4648200"/>
              <a:gd name="connsiteX3" fmla="*/ 1304925 w 2718722"/>
              <a:gd name="connsiteY3" fmla="*/ 1581150 h 4648200"/>
              <a:gd name="connsiteX4" fmla="*/ 1314450 w 2718722"/>
              <a:gd name="connsiteY4" fmla="*/ 1543050 h 4648200"/>
              <a:gd name="connsiteX5" fmla="*/ 1314450 w 2718722"/>
              <a:gd name="connsiteY5" fmla="*/ 1323975 h 4648200"/>
              <a:gd name="connsiteX6" fmla="*/ 1304925 w 2718722"/>
              <a:gd name="connsiteY6" fmla="*/ 114300 h 4648200"/>
              <a:gd name="connsiteX7" fmla="*/ 1314450 w 2718722"/>
              <a:gd name="connsiteY7" fmla="*/ 104775 h 4648200"/>
              <a:gd name="connsiteX8" fmla="*/ 1390650 w 2718722"/>
              <a:gd name="connsiteY8" fmla="*/ 9525 h 4648200"/>
              <a:gd name="connsiteX9" fmla="*/ 1419225 w 2718722"/>
              <a:gd name="connsiteY9" fmla="*/ 0 h 4648200"/>
              <a:gd name="connsiteX10" fmla="*/ 1533525 w 2718722"/>
              <a:gd name="connsiteY10" fmla="*/ 28575 h 4648200"/>
              <a:gd name="connsiteX11" fmla="*/ 1543050 w 2718722"/>
              <a:gd name="connsiteY11" fmla="*/ 66675 h 4648200"/>
              <a:gd name="connsiteX12" fmla="*/ 1600200 w 2718722"/>
              <a:gd name="connsiteY12" fmla="*/ 95250 h 4648200"/>
              <a:gd name="connsiteX13" fmla="*/ 1628775 w 2718722"/>
              <a:gd name="connsiteY13" fmla="*/ 114300 h 4648200"/>
              <a:gd name="connsiteX14" fmla="*/ 1647825 w 2718722"/>
              <a:gd name="connsiteY14" fmla="*/ 1943100 h 4648200"/>
              <a:gd name="connsiteX15" fmla="*/ 1657350 w 2718722"/>
              <a:gd name="connsiteY15" fmla="*/ 1933575 h 4648200"/>
              <a:gd name="connsiteX16" fmla="*/ 1733550 w 2718722"/>
              <a:gd name="connsiteY16" fmla="*/ 1971675 h 4648200"/>
              <a:gd name="connsiteX17" fmla="*/ 1762125 w 2718722"/>
              <a:gd name="connsiteY17" fmla="*/ 1981200 h 4648200"/>
              <a:gd name="connsiteX18" fmla="*/ 1790700 w 2718722"/>
              <a:gd name="connsiteY18" fmla="*/ 2000250 h 4648200"/>
              <a:gd name="connsiteX19" fmla="*/ 1914525 w 2718722"/>
              <a:gd name="connsiteY19" fmla="*/ 2009775 h 4648200"/>
              <a:gd name="connsiteX20" fmla="*/ 2009775 w 2718722"/>
              <a:gd name="connsiteY20" fmla="*/ 2019300 h 4648200"/>
              <a:gd name="connsiteX21" fmla="*/ 2221285 w 2718722"/>
              <a:gd name="connsiteY21" fmla="*/ 2002992 h 4648200"/>
              <a:gd name="connsiteX22" fmla="*/ 2401474 w 2718722"/>
              <a:gd name="connsiteY22" fmla="*/ 2014985 h 4648200"/>
              <a:gd name="connsiteX23" fmla="*/ 2494636 w 2718722"/>
              <a:gd name="connsiteY23" fmla="*/ 2205826 h 4648200"/>
              <a:gd name="connsiteX24" fmla="*/ 2434749 w 2718722"/>
              <a:gd name="connsiteY24" fmla="*/ 2506373 h 4648200"/>
              <a:gd name="connsiteX25" fmla="*/ 2465410 w 2718722"/>
              <a:gd name="connsiteY25" fmla="*/ 2665556 h 4648200"/>
              <a:gd name="connsiteX26" fmla="*/ 2463322 w 2718722"/>
              <a:gd name="connsiteY26" fmla="*/ 3102538 h 4648200"/>
              <a:gd name="connsiteX27" fmla="*/ 2705100 w 2718722"/>
              <a:gd name="connsiteY27" fmla="*/ 2676525 h 4648200"/>
              <a:gd name="connsiteX28" fmla="*/ 2686050 w 2718722"/>
              <a:gd name="connsiteY28" fmla="*/ 2771775 h 4648200"/>
              <a:gd name="connsiteX29" fmla="*/ 2667000 w 2718722"/>
              <a:gd name="connsiteY29" fmla="*/ 2809875 h 4648200"/>
              <a:gd name="connsiteX30" fmla="*/ 2657475 w 2718722"/>
              <a:gd name="connsiteY30" fmla="*/ 2838450 h 4648200"/>
              <a:gd name="connsiteX31" fmla="*/ 2667000 w 2718722"/>
              <a:gd name="connsiteY31" fmla="*/ 3076575 h 4648200"/>
              <a:gd name="connsiteX32" fmla="*/ 2562225 w 2718722"/>
              <a:gd name="connsiteY32" fmla="*/ 4086225 h 4648200"/>
              <a:gd name="connsiteX33" fmla="*/ 2533650 w 2718722"/>
              <a:gd name="connsiteY33" fmla="*/ 4162425 h 4648200"/>
              <a:gd name="connsiteX34" fmla="*/ 2514600 w 2718722"/>
              <a:gd name="connsiteY34" fmla="*/ 4200525 h 4648200"/>
              <a:gd name="connsiteX35" fmla="*/ 2486025 w 2718722"/>
              <a:gd name="connsiteY35" fmla="*/ 4257675 h 4648200"/>
              <a:gd name="connsiteX36" fmla="*/ 2466975 w 2718722"/>
              <a:gd name="connsiteY36" fmla="*/ 4400550 h 4648200"/>
              <a:gd name="connsiteX37" fmla="*/ 2447925 w 2718722"/>
              <a:gd name="connsiteY37" fmla="*/ 4429125 h 4648200"/>
              <a:gd name="connsiteX38" fmla="*/ 2390775 w 2718722"/>
              <a:gd name="connsiteY38" fmla="*/ 4448175 h 4648200"/>
              <a:gd name="connsiteX39" fmla="*/ 2371725 w 2718722"/>
              <a:gd name="connsiteY39" fmla="*/ 4476750 h 4648200"/>
              <a:gd name="connsiteX40" fmla="*/ 2343150 w 2718722"/>
              <a:gd name="connsiteY40" fmla="*/ 4486275 h 4648200"/>
              <a:gd name="connsiteX41" fmla="*/ 2276475 w 2718722"/>
              <a:gd name="connsiteY41" fmla="*/ 4495800 h 4648200"/>
              <a:gd name="connsiteX42" fmla="*/ 2209800 w 2718722"/>
              <a:gd name="connsiteY42" fmla="*/ 4533900 h 4648200"/>
              <a:gd name="connsiteX43" fmla="*/ 2133600 w 2718722"/>
              <a:gd name="connsiteY43" fmla="*/ 4562475 h 4648200"/>
              <a:gd name="connsiteX44" fmla="*/ 1038225 w 2718722"/>
              <a:gd name="connsiteY44" fmla="*/ 4648200 h 4648200"/>
              <a:gd name="connsiteX45" fmla="*/ 762000 w 2718722"/>
              <a:gd name="connsiteY45" fmla="*/ 4629150 h 4648200"/>
              <a:gd name="connsiteX46" fmla="*/ 704850 w 2718722"/>
              <a:gd name="connsiteY46" fmla="*/ 4600575 h 4648200"/>
              <a:gd name="connsiteX47" fmla="*/ 647700 w 2718722"/>
              <a:gd name="connsiteY47" fmla="*/ 4581525 h 4648200"/>
              <a:gd name="connsiteX48" fmla="*/ 552450 w 2718722"/>
              <a:gd name="connsiteY48" fmla="*/ 4533900 h 4648200"/>
              <a:gd name="connsiteX49" fmla="*/ 533400 w 2718722"/>
              <a:gd name="connsiteY49" fmla="*/ 4533900 h 4648200"/>
              <a:gd name="connsiteX50" fmla="*/ 238125 w 2718722"/>
              <a:gd name="connsiteY50" fmla="*/ 4457700 h 4648200"/>
              <a:gd name="connsiteX51" fmla="*/ 219075 w 2718722"/>
              <a:gd name="connsiteY51" fmla="*/ 4371975 h 4648200"/>
              <a:gd name="connsiteX52" fmla="*/ 200025 w 2718722"/>
              <a:gd name="connsiteY52" fmla="*/ 4343400 h 4648200"/>
              <a:gd name="connsiteX53" fmla="*/ 152400 w 2718722"/>
              <a:gd name="connsiteY53" fmla="*/ 4276725 h 4648200"/>
              <a:gd name="connsiteX54" fmla="*/ 133350 w 2718722"/>
              <a:gd name="connsiteY54" fmla="*/ 4181475 h 4648200"/>
              <a:gd name="connsiteX55" fmla="*/ 123825 w 2718722"/>
              <a:gd name="connsiteY55" fmla="*/ 4143375 h 4648200"/>
              <a:gd name="connsiteX56" fmla="*/ 114300 w 2718722"/>
              <a:gd name="connsiteY56" fmla="*/ 4067175 h 4648200"/>
              <a:gd name="connsiteX57" fmla="*/ 85725 w 2718722"/>
              <a:gd name="connsiteY57" fmla="*/ 4048125 h 4648200"/>
              <a:gd name="connsiteX58" fmla="*/ 66675 w 2718722"/>
              <a:gd name="connsiteY58" fmla="*/ 4019550 h 4648200"/>
              <a:gd name="connsiteX59" fmla="*/ 38100 w 2718722"/>
              <a:gd name="connsiteY59" fmla="*/ 4000500 h 4648200"/>
              <a:gd name="connsiteX60" fmla="*/ 28575 w 2718722"/>
              <a:gd name="connsiteY60" fmla="*/ 3971925 h 4648200"/>
              <a:gd name="connsiteX61" fmla="*/ 19050 w 2718722"/>
              <a:gd name="connsiteY61" fmla="*/ 3867150 h 4648200"/>
              <a:gd name="connsiteX62" fmla="*/ 9525 w 2718722"/>
              <a:gd name="connsiteY62" fmla="*/ 3800475 h 4648200"/>
              <a:gd name="connsiteX63" fmla="*/ 19050 w 2718722"/>
              <a:gd name="connsiteY63" fmla="*/ 3648075 h 4648200"/>
              <a:gd name="connsiteX64" fmla="*/ 19050 w 2718722"/>
              <a:gd name="connsiteY64" fmla="*/ 3629025 h 4648200"/>
              <a:gd name="connsiteX65" fmla="*/ 9525 w 2718722"/>
              <a:gd name="connsiteY65" fmla="*/ 2447925 h 4648200"/>
              <a:gd name="connsiteX66" fmla="*/ 0 w 2718722"/>
              <a:gd name="connsiteY66" fmla="*/ 2228850 h 4648200"/>
              <a:gd name="connsiteX67" fmla="*/ 9525 w 2718722"/>
              <a:gd name="connsiteY67" fmla="*/ 2114550 h 4648200"/>
              <a:gd name="connsiteX68" fmla="*/ 28575 w 2718722"/>
              <a:gd name="connsiteY68" fmla="*/ 2066925 h 4648200"/>
              <a:gd name="connsiteX69" fmla="*/ 47625 w 2718722"/>
              <a:gd name="connsiteY69" fmla="*/ 2009775 h 4648200"/>
              <a:gd name="connsiteX70" fmla="*/ 133350 w 2718722"/>
              <a:gd name="connsiteY70" fmla="*/ 2000250 h 4648200"/>
              <a:gd name="connsiteX71" fmla="*/ 190500 w 2718722"/>
              <a:gd name="connsiteY71" fmla="*/ 1981200 h 4648200"/>
              <a:gd name="connsiteX72" fmla="*/ 257175 w 2718722"/>
              <a:gd name="connsiteY72" fmla="*/ 1962150 h 4648200"/>
              <a:gd name="connsiteX73" fmla="*/ 314325 w 2718722"/>
              <a:gd name="connsiteY73" fmla="*/ 1924050 h 4648200"/>
              <a:gd name="connsiteX74" fmla="*/ 400050 w 2718722"/>
              <a:gd name="connsiteY74" fmla="*/ 1895475 h 4648200"/>
              <a:gd name="connsiteX75" fmla="*/ 428625 w 2718722"/>
              <a:gd name="connsiteY75" fmla="*/ 1885950 h 4648200"/>
              <a:gd name="connsiteX76" fmla="*/ 457200 w 2718722"/>
              <a:gd name="connsiteY76" fmla="*/ 1876425 h 4648200"/>
              <a:gd name="connsiteX77" fmla="*/ 590550 w 2718722"/>
              <a:gd name="connsiteY77" fmla="*/ 1876425 h 4648200"/>
              <a:gd name="connsiteX78" fmla="*/ 1066800 w 2718722"/>
              <a:gd name="connsiteY78" fmla="*/ 1866900 h 4648200"/>
              <a:gd name="connsiteX0" fmla="*/ 990600 w 2698194"/>
              <a:gd name="connsiteY0" fmla="*/ 1866900 h 4648200"/>
              <a:gd name="connsiteX1" fmla="*/ 1266825 w 2698194"/>
              <a:gd name="connsiteY1" fmla="*/ 1790700 h 4648200"/>
              <a:gd name="connsiteX2" fmla="*/ 1295400 w 2698194"/>
              <a:gd name="connsiteY2" fmla="*/ 1666875 h 4648200"/>
              <a:gd name="connsiteX3" fmla="*/ 1304925 w 2698194"/>
              <a:gd name="connsiteY3" fmla="*/ 1581150 h 4648200"/>
              <a:gd name="connsiteX4" fmla="*/ 1314450 w 2698194"/>
              <a:gd name="connsiteY4" fmla="*/ 1543050 h 4648200"/>
              <a:gd name="connsiteX5" fmla="*/ 1314450 w 2698194"/>
              <a:gd name="connsiteY5" fmla="*/ 1323975 h 4648200"/>
              <a:gd name="connsiteX6" fmla="*/ 1304925 w 2698194"/>
              <a:gd name="connsiteY6" fmla="*/ 114300 h 4648200"/>
              <a:gd name="connsiteX7" fmla="*/ 1314450 w 2698194"/>
              <a:gd name="connsiteY7" fmla="*/ 104775 h 4648200"/>
              <a:gd name="connsiteX8" fmla="*/ 1390650 w 2698194"/>
              <a:gd name="connsiteY8" fmla="*/ 9525 h 4648200"/>
              <a:gd name="connsiteX9" fmla="*/ 1419225 w 2698194"/>
              <a:gd name="connsiteY9" fmla="*/ 0 h 4648200"/>
              <a:gd name="connsiteX10" fmla="*/ 1533525 w 2698194"/>
              <a:gd name="connsiteY10" fmla="*/ 28575 h 4648200"/>
              <a:gd name="connsiteX11" fmla="*/ 1543050 w 2698194"/>
              <a:gd name="connsiteY11" fmla="*/ 66675 h 4648200"/>
              <a:gd name="connsiteX12" fmla="*/ 1600200 w 2698194"/>
              <a:gd name="connsiteY12" fmla="*/ 95250 h 4648200"/>
              <a:gd name="connsiteX13" fmla="*/ 1628775 w 2698194"/>
              <a:gd name="connsiteY13" fmla="*/ 114300 h 4648200"/>
              <a:gd name="connsiteX14" fmla="*/ 1647825 w 2698194"/>
              <a:gd name="connsiteY14" fmla="*/ 1943100 h 4648200"/>
              <a:gd name="connsiteX15" fmla="*/ 1657350 w 2698194"/>
              <a:gd name="connsiteY15" fmla="*/ 1933575 h 4648200"/>
              <a:gd name="connsiteX16" fmla="*/ 1733550 w 2698194"/>
              <a:gd name="connsiteY16" fmla="*/ 1971675 h 4648200"/>
              <a:gd name="connsiteX17" fmla="*/ 1762125 w 2698194"/>
              <a:gd name="connsiteY17" fmla="*/ 1981200 h 4648200"/>
              <a:gd name="connsiteX18" fmla="*/ 1790700 w 2698194"/>
              <a:gd name="connsiteY18" fmla="*/ 2000250 h 4648200"/>
              <a:gd name="connsiteX19" fmla="*/ 1914525 w 2698194"/>
              <a:gd name="connsiteY19" fmla="*/ 2009775 h 4648200"/>
              <a:gd name="connsiteX20" fmla="*/ 2009775 w 2698194"/>
              <a:gd name="connsiteY20" fmla="*/ 2019300 h 4648200"/>
              <a:gd name="connsiteX21" fmla="*/ 2221285 w 2698194"/>
              <a:gd name="connsiteY21" fmla="*/ 2002992 h 4648200"/>
              <a:gd name="connsiteX22" fmla="*/ 2401474 w 2698194"/>
              <a:gd name="connsiteY22" fmla="*/ 2014985 h 4648200"/>
              <a:gd name="connsiteX23" fmla="*/ 2494636 w 2698194"/>
              <a:gd name="connsiteY23" fmla="*/ 2205826 h 4648200"/>
              <a:gd name="connsiteX24" fmla="*/ 2434749 w 2698194"/>
              <a:gd name="connsiteY24" fmla="*/ 2506373 h 4648200"/>
              <a:gd name="connsiteX25" fmla="*/ 2465410 w 2698194"/>
              <a:gd name="connsiteY25" fmla="*/ 2665556 h 4648200"/>
              <a:gd name="connsiteX26" fmla="*/ 2463322 w 2698194"/>
              <a:gd name="connsiteY26" fmla="*/ 3102538 h 4648200"/>
              <a:gd name="connsiteX27" fmla="*/ 2686050 w 2698194"/>
              <a:gd name="connsiteY27" fmla="*/ 2771775 h 4648200"/>
              <a:gd name="connsiteX28" fmla="*/ 2667000 w 2698194"/>
              <a:gd name="connsiteY28" fmla="*/ 2809875 h 4648200"/>
              <a:gd name="connsiteX29" fmla="*/ 2657475 w 2698194"/>
              <a:gd name="connsiteY29" fmla="*/ 2838450 h 4648200"/>
              <a:gd name="connsiteX30" fmla="*/ 2667000 w 2698194"/>
              <a:gd name="connsiteY30" fmla="*/ 3076575 h 4648200"/>
              <a:gd name="connsiteX31" fmla="*/ 2562225 w 2698194"/>
              <a:gd name="connsiteY31" fmla="*/ 4086225 h 4648200"/>
              <a:gd name="connsiteX32" fmla="*/ 2533650 w 2698194"/>
              <a:gd name="connsiteY32" fmla="*/ 4162425 h 4648200"/>
              <a:gd name="connsiteX33" fmla="*/ 2514600 w 2698194"/>
              <a:gd name="connsiteY33" fmla="*/ 4200525 h 4648200"/>
              <a:gd name="connsiteX34" fmla="*/ 2486025 w 2698194"/>
              <a:gd name="connsiteY34" fmla="*/ 4257675 h 4648200"/>
              <a:gd name="connsiteX35" fmla="*/ 2466975 w 2698194"/>
              <a:gd name="connsiteY35" fmla="*/ 4400550 h 4648200"/>
              <a:gd name="connsiteX36" fmla="*/ 2447925 w 2698194"/>
              <a:gd name="connsiteY36" fmla="*/ 4429125 h 4648200"/>
              <a:gd name="connsiteX37" fmla="*/ 2390775 w 2698194"/>
              <a:gd name="connsiteY37" fmla="*/ 4448175 h 4648200"/>
              <a:gd name="connsiteX38" fmla="*/ 2371725 w 2698194"/>
              <a:gd name="connsiteY38" fmla="*/ 4476750 h 4648200"/>
              <a:gd name="connsiteX39" fmla="*/ 2343150 w 2698194"/>
              <a:gd name="connsiteY39" fmla="*/ 4486275 h 4648200"/>
              <a:gd name="connsiteX40" fmla="*/ 2276475 w 2698194"/>
              <a:gd name="connsiteY40" fmla="*/ 4495800 h 4648200"/>
              <a:gd name="connsiteX41" fmla="*/ 2209800 w 2698194"/>
              <a:gd name="connsiteY41" fmla="*/ 4533900 h 4648200"/>
              <a:gd name="connsiteX42" fmla="*/ 2133600 w 2698194"/>
              <a:gd name="connsiteY42" fmla="*/ 4562475 h 4648200"/>
              <a:gd name="connsiteX43" fmla="*/ 1038225 w 2698194"/>
              <a:gd name="connsiteY43" fmla="*/ 4648200 h 4648200"/>
              <a:gd name="connsiteX44" fmla="*/ 762000 w 2698194"/>
              <a:gd name="connsiteY44" fmla="*/ 4629150 h 4648200"/>
              <a:gd name="connsiteX45" fmla="*/ 704850 w 2698194"/>
              <a:gd name="connsiteY45" fmla="*/ 4600575 h 4648200"/>
              <a:gd name="connsiteX46" fmla="*/ 647700 w 2698194"/>
              <a:gd name="connsiteY46" fmla="*/ 4581525 h 4648200"/>
              <a:gd name="connsiteX47" fmla="*/ 552450 w 2698194"/>
              <a:gd name="connsiteY47" fmla="*/ 4533900 h 4648200"/>
              <a:gd name="connsiteX48" fmla="*/ 533400 w 2698194"/>
              <a:gd name="connsiteY48" fmla="*/ 4533900 h 4648200"/>
              <a:gd name="connsiteX49" fmla="*/ 238125 w 2698194"/>
              <a:gd name="connsiteY49" fmla="*/ 4457700 h 4648200"/>
              <a:gd name="connsiteX50" fmla="*/ 219075 w 2698194"/>
              <a:gd name="connsiteY50" fmla="*/ 4371975 h 4648200"/>
              <a:gd name="connsiteX51" fmla="*/ 200025 w 2698194"/>
              <a:gd name="connsiteY51" fmla="*/ 4343400 h 4648200"/>
              <a:gd name="connsiteX52" fmla="*/ 152400 w 2698194"/>
              <a:gd name="connsiteY52" fmla="*/ 4276725 h 4648200"/>
              <a:gd name="connsiteX53" fmla="*/ 133350 w 2698194"/>
              <a:gd name="connsiteY53" fmla="*/ 4181475 h 4648200"/>
              <a:gd name="connsiteX54" fmla="*/ 123825 w 2698194"/>
              <a:gd name="connsiteY54" fmla="*/ 4143375 h 4648200"/>
              <a:gd name="connsiteX55" fmla="*/ 114300 w 2698194"/>
              <a:gd name="connsiteY55" fmla="*/ 4067175 h 4648200"/>
              <a:gd name="connsiteX56" fmla="*/ 85725 w 2698194"/>
              <a:gd name="connsiteY56" fmla="*/ 4048125 h 4648200"/>
              <a:gd name="connsiteX57" fmla="*/ 66675 w 2698194"/>
              <a:gd name="connsiteY57" fmla="*/ 4019550 h 4648200"/>
              <a:gd name="connsiteX58" fmla="*/ 38100 w 2698194"/>
              <a:gd name="connsiteY58" fmla="*/ 4000500 h 4648200"/>
              <a:gd name="connsiteX59" fmla="*/ 28575 w 2698194"/>
              <a:gd name="connsiteY59" fmla="*/ 3971925 h 4648200"/>
              <a:gd name="connsiteX60" fmla="*/ 19050 w 2698194"/>
              <a:gd name="connsiteY60" fmla="*/ 3867150 h 4648200"/>
              <a:gd name="connsiteX61" fmla="*/ 9525 w 2698194"/>
              <a:gd name="connsiteY61" fmla="*/ 3800475 h 4648200"/>
              <a:gd name="connsiteX62" fmla="*/ 19050 w 2698194"/>
              <a:gd name="connsiteY62" fmla="*/ 3648075 h 4648200"/>
              <a:gd name="connsiteX63" fmla="*/ 19050 w 2698194"/>
              <a:gd name="connsiteY63" fmla="*/ 3629025 h 4648200"/>
              <a:gd name="connsiteX64" fmla="*/ 9525 w 2698194"/>
              <a:gd name="connsiteY64" fmla="*/ 2447925 h 4648200"/>
              <a:gd name="connsiteX65" fmla="*/ 0 w 2698194"/>
              <a:gd name="connsiteY65" fmla="*/ 2228850 h 4648200"/>
              <a:gd name="connsiteX66" fmla="*/ 9525 w 2698194"/>
              <a:gd name="connsiteY66" fmla="*/ 2114550 h 4648200"/>
              <a:gd name="connsiteX67" fmla="*/ 28575 w 2698194"/>
              <a:gd name="connsiteY67" fmla="*/ 2066925 h 4648200"/>
              <a:gd name="connsiteX68" fmla="*/ 47625 w 2698194"/>
              <a:gd name="connsiteY68" fmla="*/ 2009775 h 4648200"/>
              <a:gd name="connsiteX69" fmla="*/ 133350 w 2698194"/>
              <a:gd name="connsiteY69" fmla="*/ 2000250 h 4648200"/>
              <a:gd name="connsiteX70" fmla="*/ 190500 w 2698194"/>
              <a:gd name="connsiteY70" fmla="*/ 1981200 h 4648200"/>
              <a:gd name="connsiteX71" fmla="*/ 257175 w 2698194"/>
              <a:gd name="connsiteY71" fmla="*/ 1962150 h 4648200"/>
              <a:gd name="connsiteX72" fmla="*/ 314325 w 2698194"/>
              <a:gd name="connsiteY72" fmla="*/ 1924050 h 4648200"/>
              <a:gd name="connsiteX73" fmla="*/ 400050 w 2698194"/>
              <a:gd name="connsiteY73" fmla="*/ 1895475 h 4648200"/>
              <a:gd name="connsiteX74" fmla="*/ 428625 w 2698194"/>
              <a:gd name="connsiteY74" fmla="*/ 1885950 h 4648200"/>
              <a:gd name="connsiteX75" fmla="*/ 457200 w 2698194"/>
              <a:gd name="connsiteY75" fmla="*/ 1876425 h 4648200"/>
              <a:gd name="connsiteX76" fmla="*/ 590550 w 2698194"/>
              <a:gd name="connsiteY76" fmla="*/ 1876425 h 4648200"/>
              <a:gd name="connsiteX77" fmla="*/ 1066800 w 2698194"/>
              <a:gd name="connsiteY77" fmla="*/ 1866900 h 4648200"/>
              <a:gd name="connsiteX0" fmla="*/ 990600 w 2695863"/>
              <a:gd name="connsiteY0" fmla="*/ 1866900 h 4648200"/>
              <a:gd name="connsiteX1" fmla="*/ 1266825 w 2695863"/>
              <a:gd name="connsiteY1" fmla="*/ 1790700 h 4648200"/>
              <a:gd name="connsiteX2" fmla="*/ 1295400 w 2695863"/>
              <a:gd name="connsiteY2" fmla="*/ 1666875 h 4648200"/>
              <a:gd name="connsiteX3" fmla="*/ 1304925 w 2695863"/>
              <a:gd name="connsiteY3" fmla="*/ 1581150 h 4648200"/>
              <a:gd name="connsiteX4" fmla="*/ 1314450 w 2695863"/>
              <a:gd name="connsiteY4" fmla="*/ 1543050 h 4648200"/>
              <a:gd name="connsiteX5" fmla="*/ 1314450 w 2695863"/>
              <a:gd name="connsiteY5" fmla="*/ 1323975 h 4648200"/>
              <a:gd name="connsiteX6" fmla="*/ 1304925 w 2695863"/>
              <a:gd name="connsiteY6" fmla="*/ 114300 h 4648200"/>
              <a:gd name="connsiteX7" fmla="*/ 1314450 w 2695863"/>
              <a:gd name="connsiteY7" fmla="*/ 104775 h 4648200"/>
              <a:gd name="connsiteX8" fmla="*/ 1390650 w 2695863"/>
              <a:gd name="connsiteY8" fmla="*/ 9525 h 4648200"/>
              <a:gd name="connsiteX9" fmla="*/ 1419225 w 2695863"/>
              <a:gd name="connsiteY9" fmla="*/ 0 h 4648200"/>
              <a:gd name="connsiteX10" fmla="*/ 1533525 w 2695863"/>
              <a:gd name="connsiteY10" fmla="*/ 28575 h 4648200"/>
              <a:gd name="connsiteX11" fmla="*/ 1543050 w 2695863"/>
              <a:gd name="connsiteY11" fmla="*/ 66675 h 4648200"/>
              <a:gd name="connsiteX12" fmla="*/ 1600200 w 2695863"/>
              <a:gd name="connsiteY12" fmla="*/ 95250 h 4648200"/>
              <a:gd name="connsiteX13" fmla="*/ 1628775 w 2695863"/>
              <a:gd name="connsiteY13" fmla="*/ 114300 h 4648200"/>
              <a:gd name="connsiteX14" fmla="*/ 1647825 w 2695863"/>
              <a:gd name="connsiteY14" fmla="*/ 1943100 h 4648200"/>
              <a:gd name="connsiteX15" fmla="*/ 1657350 w 2695863"/>
              <a:gd name="connsiteY15" fmla="*/ 1933575 h 4648200"/>
              <a:gd name="connsiteX16" fmla="*/ 1733550 w 2695863"/>
              <a:gd name="connsiteY16" fmla="*/ 1971675 h 4648200"/>
              <a:gd name="connsiteX17" fmla="*/ 1762125 w 2695863"/>
              <a:gd name="connsiteY17" fmla="*/ 1981200 h 4648200"/>
              <a:gd name="connsiteX18" fmla="*/ 1790700 w 2695863"/>
              <a:gd name="connsiteY18" fmla="*/ 2000250 h 4648200"/>
              <a:gd name="connsiteX19" fmla="*/ 1914525 w 2695863"/>
              <a:gd name="connsiteY19" fmla="*/ 2009775 h 4648200"/>
              <a:gd name="connsiteX20" fmla="*/ 2009775 w 2695863"/>
              <a:gd name="connsiteY20" fmla="*/ 2019300 h 4648200"/>
              <a:gd name="connsiteX21" fmla="*/ 2221285 w 2695863"/>
              <a:gd name="connsiteY21" fmla="*/ 2002992 h 4648200"/>
              <a:gd name="connsiteX22" fmla="*/ 2401474 w 2695863"/>
              <a:gd name="connsiteY22" fmla="*/ 2014985 h 4648200"/>
              <a:gd name="connsiteX23" fmla="*/ 2494636 w 2695863"/>
              <a:gd name="connsiteY23" fmla="*/ 2205826 h 4648200"/>
              <a:gd name="connsiteX24" fmla="*/ 2434749 w 2695863"/>
              <a:gd name="connsiteY24" fmla="*/ 2506373 h 4648200"/>
              <a:gd name="connsiteX25" fmla="*/ 2465410 w 2695863"/>
              <a:gd name="connsiteY25" fmla="*/ 2665556 h 4648200"/>
              <a:gd name="connsiteX26" fmla="*/ 2463322 w 2695863"/>
              <a:gd name="connsiteY26" fmla="*/ 3102538 h 4648200"/>
              <a:gd name="connsiteX27" fmla="*/ 2686050 w 2695863"/>
              <a:gd name="connsiteY27" fmla="*/ 2771775 h 4648200"/>
              <a:gd name="connsiteX28" fmla="*/ 2657475 w 2695863"/>
              <a:gd name="connsiteY28" fmla="*/ 2838450 h 4648200"/>
              <a:gd name="connsiteX29" fmla="*/ 2667000 w 2695863"/>
              <a:gd name="connsiteY29" fmla="*/ 3076575 h 4648200"/>
              <a:gd name="connsiteX30" fmla="*/ 2562225 w 2695863"/>
              <a:gd name="connsiteY30" fmla="*/ 4086225 h 4648200"/>
              <a:gd name="connsiteX31" fmla="*/ 2533650 w 2695863"/>
              <a:gd name="connsiteY31" fmla="*/ 4162425 h 4648200"/>
              <a:gd name="connsiteX32" fmla="*/ 2514600 w 2695863"/>
              <a:gd name="connsiteY32" fmla="*/ 4200525 h 4648200"/>
              <a:gd name="connsiteX33" fmla="*/ 2486025 w 2695863"/>
              <a:gd name="connsiteY33" fmla="*/ 4257675 h 4648200"/>
              <a:gd name="connsiteX34" fmla="*/ 2466975 w 2695863"/>
              <a:gd name="connsiteY34" fmla="*/ 4400550 h 4648200"/>
              <a:gd name="connsiteX35" fmla="*/ 2447925 w 2695863"/>
              <a:gd name="connsiteY35" fmla="*/ 4429125 h 4648200"/>
              <a:gd name="connsiteX36" fmla="*/ 2390775 w 2695863"/>
              <a:gd name="connsiteY36" fmla="*/ 4448175 h 4648200"/>
              <a:gd name="connsiteX37" fmla="*/ 2371725 w 2695863"/>
              <a:gd name="connsiteY37" fmla="*/ 4476750 h 4648200"/>
              <a:gd name="connsiteX38" fmla="*/ 2343150 w 2695863"/>
              <a:gd name="connsiteY38" fmla="*/ 4486275 h 4648200"/>
              <a:gd name="connsiteX39" fmla="*/ 2276475 w 2695863"/>
              <a:gd name="connsiteY39" fmla="*/ 4495800 h 4648200"/>
              <a:gd name="connsiteX40" fmla="*/ 2209800 w 2695863"/>
              <a:gd name="connsiteY40" fmla="*/ 4533900 h 4648200"/>
              <a:gd name="connsiteX41" fmla="*/ 2133600 w 2695863"/>
              <a:gd name="connsiteY41" fmla="*/ 4562475 h 4648200"/>
              <a:gd name="connsiteX42" fmla="*/ 1038225 w 2695863"/>
              <a:gd name="connsiteY42" fmla="*/ 4648200 h 4648200"/>
              <a:gd name="connsiteX43" fmla="*/ 762000 w 2695863"/>
              <a:gd name="connsiteY43" fmla="*/ 4629150 h 4648200"/>
              <a:gd name="connsiteX44" fmla="*/ 704850 w 2695863"/>
              <a:gd name="connsiteY44" fmla="*/ 4600575 h 4648200"/>
              <a:gd name="connsiteX45" fmla="*/ 647700 w 2695863"/>
              <a:gd name="connsiteY45" fmla="*/ 4581525 h 4648200"/>
              <a:gd name="connsiteX46" fmla="*/ 552450 w 2695863"/>
              <a:gd name="connsiteY46" fmla="*/ 4533900 h 4648200"/>
              <a:gd name="connsiteX47" fmla="*/ 533400 w 2695863"/>
              <a:gd name="connsiteY47" fmla="*/ 4533900 h 4648200"/>
              <a:gd name="connsiteX48" fmla="*/ 238125 w 2695863"/>
              <a:gd name="connsiteY48" fmla="*/ 4457700 h 4648200"/>
              <a:gd name="connsiteX49" fmla="*/ 219075 w 2695863"/>
              <a:gd name="connsiteY49" fmla="*/ 4371975 h 4648200"/>
              <a:gd name="connsiteX50" fmla="*/ 200025 w 2695863"/>
              <a:gd name="connsiteY50" fmla="*/ 4343400 h 4648200"/>
              <a:gd name="connsiteX51" fmla="*/ 152400 w 2695863"/>
              <a:gd name="connsiteY51" fmla="*/ 4276725 h 4648200"/>
              <a:gd name="connsiteX52" fmla="*/ 133350 w 2695863"/>
              <a:gd name="connsiteY52" fmla="*/ 4181475 h 4648200"/>
              <a:gd name="connsiteX53" fmla="*/ 123825 w 2695863"/>
              <a:gd name="connsiteY53" fmla="*/ 4143375 h 4648200"/>
              <a:gd name="connsiteX54" fmla="*/ 114300 w 2695863"/>
              <a:gd name="connsiteY54" fmla="*/ 4067175 h 4648200"/>
              <a:gd name="connsiteX55" fmla="*/ 85725 w 2695863"/>
              <a:gd name="connsiteY55" fmla="*/ 4048125 h 4648200"/>
              <a:gd name="connsiteX56" fmla="*/ 66675 w 2695863"/>
              <a:gd name="connsiteY56" fmla="*/ 4019550 h 4648200"/>
              <a:gd name="connsiteX57" fmla="*/ 38100 w 2695863"/>
              <a:gd name="connsiteY57" fmla="*/ 4000500 h 4648200"/>
              <a:gd name="connsiteX58" fmla="*/ 28575 w 2695863"/>
              <a:gd name="connsiteY58" fmla="*/ 3971925 h 4648200"/>
              <a:gd name="connsiteX59" fmla="*/ 19050 w 2695863"/>
              <a:gd name="connsiteY59" fmla="*/ 3867150 h 4648200"/>
              <a:gd name="connsiteX60" fmla="*/ 9525 w 2695863"/>
              <a:gd name="connsiteY60" fmla="*/ 3800475 h 4648200"/>
              <a:gd name="connsiteX61" fmla="*/ 19050 w 2695863"/>
              <a:gd name="connsiteY61" fmla="*/ 3648075 h 4648200"/>
              <a:gd name="connsiteX62" fmla="*/ 19050 w 2695863"/>
              <a:gd name="connsiteY62" fmla="*/ 3629025 h 4648200"/>
              <a:gd name="connsiteX63" fmla="*/ 9525 w 2695863"/>
              <a:gd name="connsiteY63" fmla="*/ 2447925 h 4648200"/>
              <a:gd name="connsiteX64" fmla="*/ 0 w 2695863"/>
              <a:gd name="connsiteY64" fmla="*/ 2228850 h 4648200"/>
              <a:gd name="connsiteX65" fmla="*/ 9525 w 2695863"/>
              <a:gd name="connsiteY65" fmla="*/ 2114550 h 4648200"/>
              <a:gd name="connsiteX66" fmla="*/ 28575 w 2695863"/>
              <a:gd name="connsiteY66" fmla="*/ 2066925 h 4648200"/>
              <a:gd name="connsiteX67" fmla="*/ 47625 w 2695863"/>
              <a:gd name="connsiteY67" fmla="*/ 2009775 h 4648200"/>
              <a:gd name="connsiteX68" fmla="*/ 133350 w 2695863"/>
              <a:gd name="connsiteY68" fmla="*/ 2000250 h 4648200"/>
              <a:gd name="connsiteX69" fmla="*/ 190500 w 2695863"/>
              <a:gd name="connsiteY69" fmla="*/ 1981200 h 4648200"/>
              <a:gd name="connsiteX70" fmla="*/ 257175 w 2695863"/>
              <a:gd name="connsiteY70" fmla="*/ 1962150 h 4648200"/>
              <a:gd name="connsiteX71" fmla="*/ 314325 w 2695863"/>
              <a:gd name="connsiteY71" fmla="*/ 1924050 h 4648200"/>
              <a:gd name="connsiteX72" fmla="*/ 400050 w 2695863"/>
              <a:gd name="connsiteY72" fmla="*/ 1895475 h 4648200"/>
              <a:gd name="connsiteX73" fmla="*/ 428625 w 2695863"/>
              <a:gd name="connsiteY73" fmla="*/ 1885950 h 4648200"/>
              <a:gd name="connsiteX74" fmla="*/ 457200 w 2695863"/>
              <a:gd name="connsiteY74" fmla="*/ 1876425 h 4648200"/>
              <a:gd name="connsiteX75" fmla="*/ 590550 w 2695863"/>
              <a:gd name="connsiteY75" fmla="*/ 1876425 h 4648200"/>
              <a:gd name="connsiteX76" fmla="*/ 1066800 w 2695863"/>
              <a:gd name="connsiteY76" fmla="*/ 1866900 h 4648200"/>
              <a:gd name="connsiteX0" fmla="*/ 990600 w 2667102"/>
              <a:gd name="connsiteY0" fmla="*/ 1866900 h 4648200"/>
              <a:gd name="connsiteX1" fmla="*/ 1266825 w 2667102"/>
              <a:gd name="connsiteY1" fmla="*/ 1790700 h 4648200"/>
              <a:gd name="connsiteX2" fmla="*/ 1295400 w 2667102"/>
              <a:gd name="connsiteY2" fmla="*/ 1666875 h 4648200"/>
              <a:gd name="connsiteX3" fmla="*/ 1304925 w 2667102"/>
              <a:gd name="connsiteY3" fmla="*/ 1581150 h 4648200"/>
              <a:gd name="connsiteX4" fmla="*/ 1314450 w 2667102"/>
              <a:gd name="connsiteY4" fmla="*/ 1543050 h 4648200"/>
              <a:gd name="connsiteX5" fmla="*/ 1314450 w 2667102"/>
              <a:gd name="connsiteY5" fmla="*/ 1323975 h 4648200"/>
              <a:gd name="connsiteX6" fmla="*/ 1304925 w 2667102"/>
              <a:gd name="connsiteY6" fmla="*/ 114300 h 4648200"/>
              <a:gd name="connsiteX7" fmla="*/ 1314450 w 2667102"/>
              <a:gd name="connsiteY7" fmla="*/ 104775 h 4648200"/>
              <a:gd name="connsiteX8" fmla="*/ 1390650 w 2667102"/>
              <a:gd name="connsiteY8" fmla="*/ 9525 h 4648200"/>
              <a:gd name="connsiteX9" fmla="*/ 1419225 w 2667102"/>
              <a:gd name="connsiteY9" fmla="*/ 0 h 4648200"/>
              <a:gd name="connsiteX10" fmla="*/ 1533525 w 2667102"/>
              <a:gd name="connsiteY10" fmla="*/ 28575 h 4648200"/>
              <a:gd name="connsiteX11" fmla="*/ 1543050 w 2667102"/>
              <a:gd name="connsiteY11" fmla="*/ 66675 h 4648200"/>
              <a:gd name="connsiteX12" fmla="*/ 1600200 w 2667102"/>
              <a:gd name="connsiteY12" fmla="*/ 95250 h 4648200"/>
              <a:gd name="connsiteX13" fmla="*/ 1628775 w 2667102"/>
              <a:gd name="connsiteY13" fmla="*/ 114300 h 4648200"/>
              <a:gd name="connsiteX14" fmla="*/ 1647825 w 2667102"/>
              <a:gd name="connsiteY14" fmla="*/ 1943100 h 4648200"/>
              <a:gd name="connsiteX15" fmla="*/ 1657350 w 2667102"/>
              <a:gd name="connsiteY15" fmla="*/ 1933575 h 4648200"/>
              <a:gd name="connsiteX16" fmla="*/ 1733550 w 2667102"/>
              <a:gd name="connsiteY16" fmla="*/ 1971675 h 4648200"/>
              <a:gd name="connsiteX17" fmla="*/ 1762125 w 2667102"/>
              <a:gd name="connsiteY17" fmla="*/ 1981200 h 4648200"/>
              <a:gd name="connsiteX18" fmla="*/ 1790700 w 2667102"/>
              <a:gd name="connsiteY18" fmla="*/ 2000250 h 4648200"/>
              <a:gd name="connsiteX19" fmla="*/ 1914525 w 2667102"/>
              <a:gd name="connsiteY19" fmla="*/ 2009775 h 4648200"/>
              <a:gd name="connsiteX20" fmla="*/ 2009775 w 2667102"/>
              <a:gd name="connsiteY20" fmla="*/ 2019300 h 4648200"/>
              <a:gd name="connsiteX21" fmla="*/ 2221285 w 2667102"/>
              <a:gd name="connsiteY21" fmla="*/ 2002992 h 4648200"/>
              <a:gd name="connsiteX22" fmla="*/ 2401474 w 2667102"/>
              <a:gd name="connsiteY22" fmla="*/ 2014985 h 4648200"/>
              <a:gd name="connsiteX23" fmla="*/ 2494636 w 2667102"/>
              <a:gd name="connsiteY23" fmla="*/ 2205826 h 4648200"/>
              <a:gd name="connsiteX24" fmla="*/ 2434749 w 2667102"/>
              <a:gd name="connsiteY24" fmla="*/ 2506373 h 4648200"/>
              <a:gd name="connsiteX25" fmla="*/ 2465410 w 2667102"/>
              <a:gd name="connsiteY25" fmla="*/ 2665556 h 4648200"/>
              <a:gd name="connsiteX26" fmla="*/ 2463322 w 2667102"/>
              <a:gd name="connsiteY26" fmla="*/ 3102538 h 4648200"/>
              <a:gd name="connsiteX27" fmla="*/ 2657475 w 2667102"/>
              <a:gd name="connsiteY27" fmla="*/ 2838450 h 4648200"/>
              <a:gd name="connsiteX28" fmla="*/ 2667000 w 2667102"/>
              <a:gd name="connsiteY28" fmla="*/ 3076575 h 4648200"/>
              <a:gd name="connsiteX29" fmla="*/ 2562225 w 2667102"/>
              <a:gd name="connsiteY29" fmla="*/ 4086225 h 4648200"/>
              <a:gd name="connsiteX30" fmla="*/ 2533650 w 2667102"/>
              <a:gd name="connsiteY30" fmla="*/ 4162425 h 4648200"/>
              <a:gd name="connsiteX31" fmla="*/ 2514600 w 2667102"/>
              <a:gd name="connsiteY31" fmla="*/ 4200525 h 4648200"/>
              <a:gd name="connsiteX32" fmla="*/ 2486025 w 2667102"/>
              <a:gd name="connsiteY32" fmla="*/ 4257675 h 4648200"/>
              <a:gd name="connsiteX33" fmla="*/ 2466975 w 2667102"/>
              <a:gd name="connsiteY33" fmla="*/ 4400550 h 4648200"/>
              <a:gd name="connsiteX34" fmla="*/ 2447925 w 2667102"/>
              <a:gd name="connsiteY34" fmla="*/ 4429125 h 4648200"/>
              <a:gd name="connsiteX35" fmla="*/ 2390775 w 2667102"/>
              <a:gd name="connsiteY35" fmla="*/ 4448175 h 4648200"/>
              <a:gd name="connsiteX36" fmla="*/ 2371725 w 2667102"/>
              <a:gd name="connsiteY36" fmla="*/ 4476750 h 4648200"/>
              <a:gd name="connsiteX37" fmla="*/ 2343150 w 2667102"/>
              <a:gd name="connsiteY37" fmla="*/ 4486275 h 4648200"/>
              <a:gd name="connsiteX38" fmla="*/ 2276475 w 2667102"/>
              <a:gd name="connsiteY38" fmla="*/ 4495800 h 4648200"/>
              <a:gd name="connsiteX39" fmla="*/ 2209800 w 2667102"/>
              <a:gd name="connsiteY39" fmla="*/ 4533900 h 4648200"/>
              <a:gd name="connsiteX40" fmla="*/ 2133600 w 2667102"/>
              <a:gd name="connsiteY40" fmla="*/ 4562475 h 4648200"/>
              <a:gd name="connsiteX41" fmla="*/ 1038225 w 2667102"/>
              <a:gd name="connsiteY41" fmla="*/ 4648200 h 4648200"/>
              <a:gd name="connsiteX42" fmla="*/ 762000 w 2667102"/>
              <a:gd name="connsiteY42" fmla="*/ 4629150 h 4648200"/>
              <a:gd name="connsiteX43" fmla="*/ 704850 w 2667102"/>
              <a:gd name="connsiteY43" fmla="*/ 4600575 h 4648200"/>
              <a:gd name="connsiteX44" fmla="*/ 647700 w 2667102"/>
              <a:gd name="connsiteY44" fmla="*/ 4581525 h 4648200"/>
              <a:gd name="connsiteX45" fmla="*/ 552450 w 2667102"/>
              <a:gd name="connsiteY45" fmla="*/ 4533900 h 4648200"/>
              <a:gd name="connsiteX46" fmla="*/ 533400 w 2667102"/>
              <a:gd name="connsiteY46" fmla="*/ 4533900 h 4648200"/>
              <a:gd name="connsiteX47" fmla="*/ 238125 w 2667102"/>
              <a:gd name="connsiteY47" fmla="*/ 4457700 h 4648200"/>
              <a:gd name="connsiteX48" fmla="*/ 219075 w 2667102"/>
              <a:gd name="connsiteY48" fmla="*/ 4371975 h 4648200"/>
              <a:gd name="connsiteX49" fmla="*/ 200025 w 2667102"/>
              <a:gd name="connsiteY49" fmla="*/ 4343400 h 4648200"/>
              <a:gd name="connsiteX50" fmla="*/ 152400 w 2667102"/>
              <a:gd name="connsiteY50" fmla="*/ 4276725 h 4648200"/>
              <a:gd name="connsiteX51" fmla="*/ 133350 w 2667102"/>
              <a:gd name="connsiteY51" fmla="*/ 4181475 h 4648200"/>
              <a:gd name="connsiteX52" fmla="*/ 123825 w 2667102"/>
              <a:gd name="connsiteY52" fmla="*/ 4143375 h 4648200"/>
              <a:gd name="connsiteX53" fmla="*/ 114300 w 2667102"/>
              <a:gd name="connsiteY53" fmla="*/ 4067175 h 4648200"/>
              <a:gd name="connsiteX54" fmla="*/ 85725 w 2667102"/>
              <a:gd name="connsiteY54" fmla="*/ 4048125 h 4648200"/>
              <a:gd name="connsiteX55" fmla="*/ 66675 w 2667102"/>
              <a:gd name="connsiteY55" fmla="*/ 4019550 h 4648200"/>
              <a:gd name="connsiteX56" fmla="*/ 38100 w 2667102"/>
              <a:gd name="connsiteY56" fmla="*/ 4000500 h 4648200"/>
              <a:gd name="connsiteX57" fmla="*/ 28575 w 2667102"/>
              <a:gd name="connsiteY57" fmla="*/ 3971925 h 4648200"/>
              <a:gd name="connsiteX58" fmla="*/ 19050 w 2667102"/>
              <a:gd name="connsiteY58" fmla="*/ 3867150 h 4648200"/>
              <a:gd name="connsiteX59" fmla="*/ 9525 w 2667102"/>
              <a:gd name="connsiteY59" fmla="*/ 3800475 h 4648200"/>
              <a:gd name="connsiteX60" fmla="*/ 19050 w 2667102"/>
              <a:gd name="connsiteY60" fmla="*/ 3648075 h 4648200"/>
              <a:gd name="connsiteX61" fmla="*/ 19050 w 2667102"/>
              <a:gd name="connsiteY61" fmla="*/ 3629025 h 4648200"/>
              <a:gd name="connsiteX62" fmla="*/ 9525 w 2667102"/>
              <a:gd name="connsiteY62" fmla="*/ 2447925 h 4648200"/>
              <a:gd name="connsiteX63" fmla="*/ 0 w 2667102"/>
              <a:gd name="connsiteY63" fmla="*/ 2228850 h 4648200"/>
              <a:gd name="connsiteX64" fmla="*/ 9525 w 2667102"/>
              <a:gd name="connsiteY64" fmla="*/ 2114550 h 4648200"/>
              <a:gd name="connsiteX65" fmla="*/ 28575 w 2667102"/>
              <a:gd name="connsiteY65" fmla="*/ 2066925 h 4648200"/>
              <a:gd name="connsiteX66" fmla="*/ 47625 w 2667102"/>
              <a:gd name="connsiteY66" fmla="*/ 2009775 h 4648200"/>
              <a:gd name="connsiteX67" fmla="*/ 133350 w 2667102"/>
              <a:gd name="connsiteY67" fmla="*/ 2000250 h 4648200"/>
              <a:gd name="connsiteX68" fmla="*/ 190500 w 2667102"/>
              <a:gd name="connsiteY68" fmla="*/ 1981200 h 4648200"/>
              <a:gd name="connsiteX69" fmla="*/ 257175 w 2667102"/>
              <a:gd name="connsiteY69" fmla="*/ 1962150 h 4648200"/>
              <a:gd name="connsiteX70" fmla="*/ 314325 w 2667102"/>
              <a:gd name="connsiteY70" fmla="*/ 1924050 h 4648200"/>
              <a:gd name="connsiteX71" fmla="*/ 400050 w 2667102"/>
              <a:gd name="connsiteY71" fmla="*/ 1895475 h 4648200"/>
              <a:gd name="connsiteX72" fmla="*/ 428625 w 2667102"/>
              <a:gd name="connsiteY72" fmla="*/ 1885950 h 4648200"/>
              <a:gd name="connsiteX73" fmla="*/ 457200 w 2667102"/>
              <a:gd name="connsiteY73" fmla="*/ 1876425 h 4648200"/>
              <a:gd name="connsiteX74" fmla="*/ 590550 w 2667102"/>
              <a:gd name="connsiteY74" fmla="*/ 1876425 h 4648200"/>
              <a:gd name="connsiteX75" fmla="*/ 1066800 w 2667102"/>
              <a:gd name="connsiteY75" fmla="*/ 1866900 h 4648200"/>
              <a:gd name="connsiteX0" fmla="*/ 990600 w 2667000"/>
              <a:gd name="connsiteY0" fmla="*/ 1866900 h 4648200"/>
              <a:gd name="connsiteX1" fmla="*/ 1266825 w 2667000"/>
              <a:gd name="connsiteY1" fmla="*/ 1790700 h 4648200"/>
              <a:gd name="connsiteX2" fmla="*/ 1295400 w 2667000"/>
              <a:gd name="connsiteY2" fmla="*/ 1666875 h 4648200"/>
              <a:gd name="connsiteX3" fmla="*/ 1304925 w 2667000"/>
              <a:gd name="connsiteY3" fmla="*/ 1581150 h 4648200"/>
              <a:gd name="connsiteX4" fmla="*/ 1314450 w 2667000"/>
              <a:gd name="connsiteY4" fmla="*/ 1543050 h 4648200"/>
              <a:gd name="connsiteX5" fmla="*/ 1314450 w 2667000"/>
              <a:gd name="connsiteY5" fmla="*/ 1323975 h 4648200"/>
              <a:gd name="connsiteX6" fmla="*/ 1304925 w 2667000"/>
              <a:gd name="connsiteY6" fmla="*/ 114300 h 4648200"/>
              <a:gd name="connsiteX7" fmla="*/ 1314450 w 2667000"/>
              <a:gd name="connsiteY7" fmla="*/ 104775 h 4648200"/>
              <a:gd name="connsiteX8" fmla="*/ 1390650 w 2667000"/>
              <a:gd name="connsiteY8" fmla="*/ 9525 h 4648200"/>
              <a:gd name="connsiteX9" fmla="*/ 1419225 w 2667000"/>
              <a:gd name="connsiteY9" fmla="*/ 0 h 4648200"/>
              <a:gd name="connsiteX10" fmla="*/ 1533525 w 2667000"/>
              <a:gd name="connsiteY10" fmla="*/ 28575 h 4648200"/>
              <a:gd name="connsiteX11" fmla="*/ 1543050 w 2667000"/>
              <a:gd name="connsiteY11" fmla="*/ 66675 h 4648200"/>
              <a:gd name="connsiteX12" fmla="*/ 1600200 w 2667000"/>
              <a:gd name="connsiteY12" fmla="*/ 95250 h 4648200"/>
              <a:gd name="connsiteX13" fmla="*/ 1628775 w 2667000"/>
              <a:gd name="connsiteY13" fmla="*/ 114300 h 4648200"/>
              <a:gd name="connsiteX14" fmla="*/ 1647825 w 2667000"/>
              <a:gd name="connsiteY14" fmla="*/ 1943100 h 4648200"/>
              <a:gd name="connsiteX15" fmla="*/ 1657350 w 2667000"/>
              <a:gd name="connsiteY15" fmla="*/ 1933575 h 4648200"/>
              <a:gd name="connsiteX16" fmla="*/ 1733550 w 2667000"/>
              <a:gd name="connsiteY16" fmla="*/ 1971675 h 4648200"/>
              <a:gd name="connsiteX17" fmla="*/ 1762125 w 2667000"/>
              <a:gd name="connsiteY17" fmla="*/ 1981200 h 4648200"/>
              <a:gd name="connsiteX18" fmla="*/ 1790700 w 2667000"/>
              <a:gd name="connsiteY18" fmla="*/ 2000250 h 4648200"/>
              <a:gd name="connsiteX19" fmla="*/ 1914525 w 2667000"/>
              <a:gd name="connsiteY19" fmla="*/ 2009775 h 4648200"/>
              <a:gd name="connsiteX20" fmla="*/ 2009775 w 2667000"/>
              <a:gd name="connsiteY20" fmla="*/ 2019300 h 4648200"/>
              <a:gd name="connsiteX21" fmla="*/ 2221285 w 2667000"/>
              <a:gd name="connsiteY21" fmla="*/ 2002992 h 4648200"/>
              <a:gd name="connsiteX22" fmla="*/ 2401474 w 2667000"/>
              <a:gd name="connsiteY22" fmla="*/ 2014985 h 4648200"/>
              <a:gd name="connsiteX23" fmla="*/ 2494636 w 2667000"/>
              <a:gd name="connsiteY23" fmla="*/ 2205826 h 4648200"/>
              <a:gd name="connsiteX24" fmla="*/ 2434749 w 2667000"/>
              <a:gd name="connsiteY24" fmla="*/ 2506373 h 4648200"/>
              <a:gd name="connsiteX25" fmla="*/ 2465410 w 2667000"/>
              <a:gd name="connsiteY25" fmla="*/ 2665556 h 4648200"/>
              <a:gd name="connsiteX26" fmla="*/ 2463322 w 2667000"/>
              <a:gd name="connsiteY26" fmla="*/ 3102538 h 4648200"/>
              <a:gd name="connsiteX27" fmla="*/ 2667000 w 2667000"/>
              <a:gd name="connsiteY27" fmla="*/ 3076575 h 4648200"/>
              <a:gd name="connsiteX28" fmla="*/ 2562225 w 2667000"/>
              <a:gd name="connsiteY28" fmla="*/ 4086225 h 4648200"/>
              <a:gd name="connsiteX29" fmla="*/ 2533650 w 2667000"/>
              <a:gd name="connsiteY29" fmla="*/ 4162425 h 4648200"/>
              <a:gd name="connsiteX30" fmla="*/ 2514600 w 2667000"/>
              <a:gd name="connsiteY30" fmla="*/ 4200525 h 4648200"/>
              <a:gd name="connsiteX31" fmla="*/ 2486025 w 2667000"/>
              <a:gd name="connsiteY31" fmla="*/ 4257675 h 4648200"/>
              <a:gd name="connsiteX32" fmla="*/ 2466975 w 2667000"/>
              <a:gd name="connsiteY32" fmla="*/ 4400550 h 4648200"/>
              <a:gd name="connsiteX33" fmla="*/ 2447925 w 2667000"/>
              <a:gd name="connsiteY33" fmla="*/ 4429125 h 4648200"/>
              <a:gd name="connsiteX34" fmla="*/ 2390775 w 2667000"/>
              <a:gd name="connsiteY34" fmla="*/ 4448175 h 4648200"/>
              <a:gd name="connsiteX35" fmla="*/ 2371725 w 2667000"/>
              <a:gd name="connsiteY35" fmla="*/ 4476750 h 4648200"/>
              <a:gd name="connsiteX36" fmla="*/ 2343150 w 2667000"/>
              <a:gd name="connsiteY36" fmla="*/ 4486275 h 4648200"/>
              <a:gd name="connsiteX37" fmla="*/ 2276475 w 2667000"/>
              <a:gd name="connsiteY37" fmla="*/ 4495800 h 4648200"/>
              <a:gd name="connsiteX38" fmla="*/ 2209800 w 2667000"/>
              <a:gd name="connsiteY38" fmla="*/ 4533900 h 4648200"/>
              <a:gd name="connsiteX39" fmla="*/ 2133600 w 2667000"/>
              <a:gd name="connsiteY39" fmla="*/ 4562475 h 4648200"/>
              <a:gd name="connsiteX40" fmla="*/ 1038225 w 2667000"/>
              <a:gd name="connsiteY40" fmla="*/ 4648200 h 4648200"/>
              <a:gd name="connsiteX41" fmla="*/ 762000 w 2667000"/>
              <a:gd name="connsiteY41" fmla="*/ 4629150 h 4648200"/>
              <a:gd name="connsiteX42" fmla="*/ 704850 w 2667000"/>
              <a:gd name="connsiteY42" fmla="*/ 4600575 h 4648200"/>
              <a:gd name="connsiteX43" fmla="*/ 647700 w 2667000"/>
              <a:gd name="connsiteY43" fmla="*/ 4581525 h 4648200"/>
              <a:gd name="connsiteX44" fmla="*/ 552450 w 2667000"/>
              <a:gd name="connsiteY44" fmla="*/ 4533900 h 4648200"/>
              <a:gd name="connsiteX45" fmla="*/ 533400 w 2667000"/>
              <a:gd name="connsiteY45" fmla="*/ 4533900 h 4648200"/>
              <a:gd name="connsiteX46" fmla="*/ 238125 w 2667000"/>
              <a:gd name="connsiteY46" fmla="*/ 4457700 h 4648200"/>
              <a:gd name="connsiteX47" fmla="*/ 219075 w 2667000"/>
              <a:gd name="connsiteY47" fmla="*/ 4371975 h 4648200"/>
              <a:gd name="connsiteX48" fmla="*/ 200025 w 2667000"/>
              <a:gd name="connsiteY48" fmla="*/ 4343400 h 4648200"/>
              <a:gd name="connsiteX49" fmla="*/ 152400 w 2667000"/>
              <a:gd name="connsiteY49" fmla="*/ 4276725 h 4648200"/>
              <a:gd name="connsiteX50" fmla="*/ 133350 w 2667000"/>
              <a:gd name="connsiteY50" fmla="*/ 4181475 h 4648200"/>
              <a:gd name="connsiteX51" fmla="*/ 123825 w 2667000"/>
              <a:gd name="connsiteY51" fmla="*/ 4143375 h 4648200"/>
              <a:gd name="connsiteX52" fmla="*/ 114300 w 2667000"/>
              <a:gd name="connsiteY52" fmla="*/ 4067175 h 4648200"/>
              <a:gd name="connsiteX53" fmla="*/ 85725 w 2667000"/>
              <a:gd name="connsiteY53" fmla="*/ 4048125 h 4648200"/>
              <a:gd name="connsiteX54" fmla="*/ 66675 w 2667000"/>
              <a:gd name="connsiteY54" fmla="*/ 4019550 h 4648200"/>
              <a:gd name="connsiteX55" fmla="*/ 38100 w 2667000"/>
              <a:gd name="connsiteY55" fmla="*/ 4000500 h 4648200"/>
              <a:gd name="connsiteX56" fmla="*/ 28575 w 2667000"/>
              <a:gd name="connsiteY56" fmla="*/ 3971925 h 4648200"/>
              <a:gd name="connsiteX57" fmla="*/ 19050 w 2667000"/>
              <a:gd name="connsiteY57" fmla="*/ 3867150 h 4648200"/>
              <a:gd name="connsiteX58" fmla="*/ 9525 w 2667000"/>
              <a:gd name="connsiteY58" fmla="*/ 3800475 h 4648200"/>
              <a:gd name="connsiteX59" fmla="*/ 19050 w 2667000"/>
              <a:gd name="connsiteY59" fmla="*/ 3648075 h 4648200"/>
              <a:gd name="connsiteX60" fmla="*/ 19050 w 2667000"/>
              <a:gd name="connsiteY60" fmla="*/ 3629025 h 4648200"/>
              <a:gd name="connsiteX61" fmla="*/ 9525 w 2667000"/>
              <a:gd name="connsiteY61" fmla="*/ 2447925 h 4648200"/>
              <a:gd name="connsiteX62" fmla="*/ 0 w 2667000"/>
              <a:gd name="connsiteY62" fmla="*/ 2228850 h 4648200"/>
              <a:gd name="connsiteX63" fmla="*/ 9525 w 2667000"/>
              <a:gd name="connsiteY63" fmla="*/ 2114550 h 4648200"/>
              <a:gd name="connsiteX64" fmla="*/ 28575 w 2667000"/>
              <a:gd name="connsiteY64" fmla="*/ 2066925 h 4648200"/>
              <a:gd name="connsiteX65" fmla="*/ 47625 w 2667000"/>
              <a:gd name="connsiteY65" fmla="*/ 2009775 h 4648200"/>
              <a:gd name="connsiteX66" fmla="*/ 133350 w 2667000"/>
              <a:gd name="connsiteY66" fmla="*/ 2000250 h 4648200"/>
              <a:gd name="connsiteX67" fmla="*/ 190500 w 2667000"/>
              <a:gd name="connsiteY67" fmla="*/ 1981200 h 4648200"/>
              <a:gd name="connsiteX68" fmla="*/ 257175 w 2667000"/>
              <a:gd name="connsiteY68" fmla="*/ 1962150 h 4648200"/>
              <a:gd name="connsiteX69" fmla="*/ 314325 w 2667000"/>
              <a:gd name="connsiteY69" fmla="*/ 1924050 h 4648200"/>
              <a:gd name="connsiteX70" fmla="*/ 400050 w 2667000"/>
              <a:gd name="connsiteY70" fmla="*/ 1895475 h 4648200"/>
              <a:gd name="connsiteX71" fmla="*/ 428625 w 2667000"/>
              <a:gd name="connsiteY71" fmla="*/ 1885950 h 4648200"/>
              <a:gd name="connsiteX72" fmla="*/ 457200 w 2667000"/>
              <a:gd name="connsiteY72" fmla="*/ 1876425 h 4648200"/>
              <a:gd name="connsiteX73" fmla="*/ 590550 w 2667000"/>
              <a:gd name="connsiteY73" fmla="*/ 1876425 h 4648200"/>
              <a:gd name="connsiteX74" fmla="*/ 1066800 w 2667000"/>
              <a:gd name="connsiteY74" fmla="*/ 1866900 h 4648200"/>
              <a:gd name="connsiteX0" fmla="*/ 990600 w 2562225"/>
              <a:gd name="connsiteY0" fmla="*/ 1866900 h 4648200"/>
              <a:gd name="connsiteX1" fmla="*/ 1266825 w 2562225"/>
              <a:gd name="connsiteY1" fmla="*/ 1790700 h 4648200"/>
              <a:gd name="connsiteX2" fmla="*/ 1295400 w 2562225"/>
              <a:gd name="connsiteY2" fmla="*/ 1666875 h 4648200"/>
              <a:gd name="connsiteX3" fmla="*/ 1304925 w 2562225"/>
              <a:gd name="connsiteY3" fmla="*/ 1581150 h 4648200"/>
              <a:gd name="connsiteX4" fmla="*/ 1314450 w 2562225"/>
              <a:gd name="connsiteY4" fmla="*/ 1543050 h 4648200"/>
              <a:gd name="connsiteX5" fmla="*/ 1314450 w 2562225"/>
              <a:gd name="connsiteY5" fmla="*/ 1323975 h 4648200"/>
              <a:gd name="connsiteX6" fmla="*/ 1304925 w 2562225"/>
              <a:gd name="connsiteY6" fmla="*/ 114300 h 4648200"/>
              <a:gd name="connsiteX7" fmla="*/ 1314450 w 2562225"/>
              <a:gd name="connsiteY7" fmla="*/ 104775 h 4648200"/>
              <a:gd name="connsiteX8" fmla="*/ 1390650 w 2562225"/>
              <a:gd name="connsiteY8" fmla="*/ 9525 h 4648200"/>
              <a:gd name="connsiteX9" fmla="*/ 1419225 w 2562225"/>
              <a:gd name="connsiteY9" fmla="*/ 0 h 4648200"/>
              <a:gd name="connsiteX10" fmla="*/ 1533525 w 2562225"/>
              <a:gd name="connsiteY10" fmla="*/ 28575 h 4648200"/>
              <a:gd name="connsiteX11" fmla="*/ 1543050 w 2562225"/>
              <a:gd name="connsiteY11" fmla="*/ 66675 h 4648200"/>
              <a:gd name="connsiteX12" fmla="*/ 1600200 w 2562225"/>
              <a:gd name="connsiteY12" fmla="*/ 95250 h 4648200"/>
              <a:gd name="connsiteX13" fmla="*/ 1628775 w 2562225"/>
              <a:gd name="connsiteY13" fmla="*/ 114300 h 4648200"/>
              <a:gd name="connsiteX14" fmla="*/ 1647825 w 2562225"/>
              <a:gd name="connsiteY14" fmla="*/ 1943100 h 4648200"/>
              <a:gd name="connsiteX15" fmla="*/ 1657350 w 2562225"/>
              <a:gd name="connsiteY15" fmla="*/ 1933575 h 4648200"/>
              <a:gd name="connsiteX16" fmla="*/ 1733550 w 2562225"/>
              <a:gd name="connsiteY16" fmla="*/ 1971675 h 4648200"/>
              <a:gd name="connsiteX17" fmla="*/ 1762125 w 2562225"/>
              <a:gd name="connsiteY17" fmla="*/ 1981200 h 4648200"/>
              <a:gd name="connsiteX18" fmla="*/ 1790700 w 2562225"/>
              <a:gd name="connsiteY18" fmla="*/ 2000250 h 4648200"/>
              <a:gd name="connsiteX19" fmla="*/ 1914525 w 2562225"/>
              <a:gd name="connsiteY19" fmla="*/ 2009775 h 4648200"/>
              <a:gd name="connsiteX20" fmla="*/ 2009775 w 2562225"/>
              <a:gd name="connsiteY20" fmla="*/ 2019300 h 4648200"/>
              <a:gd name="connsiteX21" fmla="*/ 2221285 w 2562225"/>
              <a:gd name="connsiteY21" fmla="*/ 2002992 h 4648200"/>
              <a:gd name="connsiteX22" fmla="*/ 2401474 w 2562225"/>
              <a:gd name="connsiteY22" fmla="*/ 2014985 h 4648200"/>
              <a:gd name="connsiteX23" fmla="*/ 2494636 w 2562225"/>
              <a:gd name="connsiteY23" fmla="*/ 2205826 h 4648200"/>
              <a:gd name="connsiteX24" fmla="*/ 2434749 w 2562225"/>
              <a:gd name="connsiteY24" fmla="*/ 2506373 h 4648200"/>
              <a:gd name="connsiteX25" fmla="*/ 2465410 w 2562225"/>
              <a:gd name="connsiteY25" fmla="*/ 2665556 h 4648200"/>
              <a:gd name="connsiteX26" fmla="*/ 2463322 w 2562225"/>
              <a:gd name="connsiteY26" fmla="*/ 3102538 h 4648200"/>
              <a:gd name="connsiteX27" fmla="*/ 2469586 w 2562225"/>
              <a:gd name="connsiteY27" fmla="*/ 3421389 h 4648200"/>
              <a:gd name="connsiteX28" fmla="*/ 2562225 w 2562225"/>
              <a:gd name="connsiteY28" fmla="*/ 4086225 h 4648200"/>
              <a:gd name="connsiteX29" fmla="*/ 2533650 w 2562225"/>
              <a:gd name="connsiteY29" fmla="*/ 4162425 h 4648200"/>
              <a:gd name="connsiteX30" fmla="*/ 2514600 w 2562225"/>
              <a:gd name="connsiteY30" fmla="*/ 4200525 h 4648200"/>
              <a:gd name="connsiteX31" fmla="*/ 2486025 w 2562225"/>
              <a:gd name="connsiteY31" fmla="*/ 4257675 h 4648200"/>
              <a:gd name="connsiteX32" fmla="*/ 2466975 w 2562225"/>
              <a:gd name="connsiteY32" fmla="*/ 4400550 h 4648200"/>
              <a:gd name="connsiteX33" fmla="*/ 2447925 w 2562225"/>
              <a:gd name="connsiteY33" fmla="*/ 4429125 h 4648200"/>
              <a:gd name="connsiteX34" fmla="*/ 2390775 w 2562225"/>
              <a:gd name="connsiteY34" fmla="*/ 4448175 h 4648200"/>
              <a:gd name="connsiteX35" fmla="*/ 2371725 w 2562225"/>
              <a:gd name="connsiteY35" fmla="*/ 4476750 h 4648200"/>
              <a:gd name="connsiteX36" fmla="*/ 2343150 w 2562225"/>
              <a:gd name="connsiteY36" fmla="*/ 4486275 h 4648200"/>
              <a:gd name="connsiteX37" fmla="*/ 2276475 w 2562225"/>
              <a:gd name="connsiteY37" fmla="*/ 4495800 h 4648200"/>
              <a:gd name="connsiteX38" fmla="*/ 2209800 w 2562225"/>
              <a:gd name="connsiteY38" fmla="*/ 4533900 h 4648200"/>
              <a:gd name="connsiteX39" fmla="*/ 2133600 w 2562225"/>
              <a:gd name="connsiteY39" fmla="*/ 4562475 h 4648200"/>
              <a:gd name="connsiteX40" fmla="*/ 1038225 w 2562225"/>
              <a:gd name="connsiteY40" fmla="*/ 4648200 h 4648200"/>
              <a:gd name="connsiteX41" fmla="*/ 762000 w 2562225"/>
              <a:gd name="connsiteY41" fmla="*/ 4629150 h 4648200"/>
              <a:gd name="connsiteX42" fmla="*/ 704850 w 2562225"/>
              <a:gd name="connsiteY42" fmla="*/ 4600575 h 4648200"/>
              <a:gd name="connsiteX43" fmla="*/ 647700 w 2562225"/>
              <a:gd name="connsiteY43" fmla="*/ 4581525 h 4648200"/>
              <a:gd name="connsiteX44" fmla="*/ 552450 w 2562225"/>
              <a:gd name="connsiteY44" fmla="*/ 4533900 h 4648200"/>
              <a:gd name="connsiteX45" fmla="*/ 533400 w 2562225"/>
              <a:gd name="connsiteY45" fmla="*/ 4533900 h 4648200"/>
              <a:gd name="connsiteX46" fmla="*/ 238125 w 2562225"/>
              <a:gd name="connsiteY46" fmla="*/ 4457700 h 4648200"/>
              <a:gd name="connsiteX47" fmla="*/ 219075 w 2562225"/>
              <a:gd name="connsiteY47" fmla="*/ 4371975 h 4648200"/>
              <a:gd name="connsiteX48" fmla="*/ 200025 w 2562225"/>
              <a:gd name="connsiteY48" fmla="*/ 4343400 h 4648200"/>
              <a:gd name="connsiteX49" fmla="*/ 152400 w 2562225"/>
              <a:gd name="connsiteY49" fmla="*/ 4276725 h 4648200"/>
              <a:gd name="connsiteX50" fmla="*/ 133350 w 2562225"/>
              <a:gd name="connsiteY50" fmla="*/ 4181475 h 4648200"/>
              <a:gd name="connsiteX51" fmla="*/ 123825 w 2562225"/>
              <a:gd name="connsiteY51" fmla="*/ 4143375 h 4648200"/>
              <a:gd name="connsiteX52" fmla="*/ 114300 w 2562225"/>
              <a:gd name="connsiteY52" fmla="*/ 4067175 h 4648200"/>
              <a:gd name="connsiteX53" fmla="*/ 85725 w 2562225"/>
              <a:gd name="connsiteY53" fmla="*/ 4048125 h 4648200"/>
              <a:gd name="connsiteX54" fmla="*/ 66675 w 2562225"/>
              <a:gd name="connsiteY54" fmla="*/ 4019550 h 4648200"/>
              <a:gd name="connsiteX55" fmla="*/ 38100 w 2562225"/>
              <a:gd name="connsiteY55" fmla="*/ 4000500 h 4648200"/>
              <a:gd name="connsiteX56" fmla="*/ 28575 w 2562225"/>
              <a:gd name="connsiteY56" fmla="*/ 3971925 h 4648200"/>
              <a:gd name="connsiteX57" fmla="*/ 19050 w 2562225"/>
              <a:gd name="connsiteY57" fmla="*/ 3867150 h 4648200"/>
              <a:gd name="connsiteX58" fmla="*/ 9525 w 2562225"/>
              <a:gd name="connsiteY58" fmla="*/ 3800475 h 4648200"/>
              <a:gd name="connsiteX59" fmla="*/ 19050 w 2562225"/>
              <a:gd name="connsiteY59" fmla="*/ 3648075 h 4648200"/>
              <a:gd name="connsiteX60" fmla="*/ 19050 w 2562225"/>
              <a:gd name="connsiteY60" fmla="*/ 3629025 h 4648200"/>
              <a:gd name="connsiteX61" fmla="*/ 9525 w 2562225"/>
              <a:gd name="connsiteY61" fmla="*/ 2447925 h 4648200"/>
              <a:gd name="connsiteX62" fmla="*/ 0 w 2562225"/>
              <a:gd name="connsiteY62" fmla="*/ 2228850 h 4648200"/>
              <a:gd name="connsiteX63" fmla="*/ 9525 w 2562225"/>
              <a:gd name="connsiteY63" fmla="*/ 2114550 h 4648200"/>
              <a:gd name="connsiteX64" fmla="*/ 28575 w 2562225"/>
              <a:gd name="connsiteY64" fmla="*/ 2066925 h 4648200"/>
              <a:gd name="connsiteX65" fmla="*/ 47625 w 2562225"/>
              <a:gd name="connsiteY65" fmla="*/ 2009775 h 4648200"/>
              <a:gd name="connsiteX66" fmla="*/ 133350 w 2562225"/>
              <a:gd name="connsiteY66" fmla="*/ 2000250 h 4648200"/>
              <a:gd name="connsiteX67" fmla="*/ 190500 w 2562225"/>
              <a:gd name="connsiteY67" fmla="*/ 1981200 h 4648200"/>
              <a:gd name="connsiteX68" fmla="*/ 257175 w 2562225"/>
              <a:gd name="connsiteY68" fmla="*/ 1962150 h 4648200"/>
              <a:gd name="connsiteX69" fmla="*/ 314325 w 2562225"/>
              <a:gd name="connsiteY69" fmla="*/ 1924050 h 4648200"/>
              <a:gd name="connsiteX70" fmla="*/ 400050 w 2562225"/>
              <a:gd name="connsiteY70" fmla="*/ 1895475 h 4648200"/>
              <a:gd name="connsiteX71" fmla="*/ 428625 w 2562225"/>
              <a:gd name="connsiteY71" fmla="*/ 1885950 h 4648200"/>
              <a:gd name="connsiteX72" fmla="*/ 457200 w 2562225"/>
              <a:gd name="connsiteY72" fmla="*/ 1876425 h 4648200"/>
              <a:gd name="connsiteX73" fmla="*/ 590550 w 2562225"/>
              <a:gd name="connsiteY73" fmla="*/ 1876425 h 4648200"/>
              <a:gd name="connsiteX74" fmla="*/ 1066800 w 2562225"/>
              <a:gd name="connsiteY74" fmla="*/ 1866900 h 4648200"/>
              <a:gd name="connsiteX0" fmla="*/ 990600 w 2535919"/>
              <a:gd name="connsiteY0" fmla="*/ 1866900 h 4648200"/>
              <a:gd name="connsiteX1" fmla="*/ 1266825 w 2535919"/>
              <a:gd name="connsiteY1" fmla="*/ 1790700 h 4648200"/>
              <a:gd name="connsiteX2" fmla="*/ 1295400 w 2535919"/>
              <a:gd name="connsiteY2" fmla="*/ 1666875 h 4648200"/>
              <a:gd name="connsiteX3" fmla="*/ 1304925 w 2535919"/>
              <a:gd name="connsiteY3" fmla="*/ 1581150 h 4648200"/>
              <a:gd name="connsiteX4" fmla="*/ 1314450 w 2535919"/>
              <a:gd name="connsiteY4" fmla="*/ 1543050 h 4648200"/>
              <a:gd name="connsiteX5" fmla="*/ 1314450 w 2535919"/>
              <a:gd name="connsiteY5" fmla="*/ 1323975 h 4648200"/>
              <a:gd name="connsiteX6" fmla="*/ 1304925 w 2535919"/>
              <a:gd name="connsiteY6" fmla="*/ 114300 h 4648200"/>
              <a:gd name="connsiteX7" fmla="*/ 1314450 w 2535919"/>
              <a:gd name="connsiteY7" fmla="*/ 104775 h 4648200"/>
              <a:gd name="connsiteX8" fmla="*/ 1390650 w 2535919"/>
              <a:gd name="connsiteY8" fmla="*/ 9525 h 4648200"/>
              <a:gd name="connsiteX9" fmla="*/ 1419225 w 2535919"/>
              <a:gd name="connsiteY9" fmla="*/ 0 h 4648200"/>
              <a:gd name="connsiteX10" fmla="*/ 1533525 w 2535919"/>
              <a:gd name="connsiteY10" fmla="*/ 28575 h 4648200"/>
              <a:gd name="connsiteX11" fmla="*/ 1543050 w 2535919"/>
              <a:gd name="connsiteY11" fmla="*/ 66675 h 4648200"/>
              <a:gd name="connsiteX12" fmla="*/ 1600200 w 2535919"/>
              <a:gd name="connsiteY12" fmla="*/ 95250 h 4648200"/>
              <a:gd name="connsiteX13" fmla="*/ 1628775 w 2535919"/>
              <a:gd name="connsiteY13" fmla="*/ 114300 h 4648200"/>
              <a:gd name="connsiteX14" fmla="*/ 1647825 w 2535919"/>
              <a:gd name="connsiteY14" fmla="*/ 1943100 h 4648200"/>
              <a:gd name="connsiteX15" fmla="*/ 1657350 w 2535919"/>
              <a:gd name="connsiteY15" fmla="*/ 1933575 h 4648200"/>
              <a:gd name="connsiteX16" fmla="*/ 1733550 w 2535919"/>
              <a:gd name="connsiteY16" fmla="*/ 1971675 h 4648200"/>
              <a:gd name="connsiteX17" fmla="*/ 1762125 w 2535919"/>
              <a:gd name="connsiteY17" fmla="*/ 1981200 h 4648200"/>
              <a:gd name="connsiteX18" fmla="*/ 1790700 w 2535919"/>
              <a:gd name="connsiteY18" fmla="*/ 2000250 h 4648200"/>
              <a:gd name="connsiteX19" fmla="*/ 1914525 w 2535919"/>
              <a:gd name="connsiteY19" fmla="*/ 2009775 h 4648200"/>
              <a:gd name="connsiteX20" fmla="*/ 2009775 w 2535919"/>
              <a:gd name="connsiteY20" fmla="*/ 2019300 h 4648200"/>
              <a:gd name="connsiteX21" fmla="*/ 2221285 w 2535919"/>
              <a:gd name="connsiteY21" fmla="*/ 2002992 h 4648200"/>
              <a:gd name="connsiteX22" fmla="*/ 2401474 w 2535919"/>
              <a:gd name="connsiteY22" fmla="*/ 2014985 h 4648200"/>
              <a:gd name="connsiteX23" fmla="*/ 2494636 w 2535919"/>
              <a:gd name="connsiteY23" fmla="*/ 2205826 h 4648200"/>
              <a:gd name="connsiteX24" fmla="*/ 2434749 w 2535919"/>
              <a:gd name="connsiteY24" fmla="*/ 2506373 h 4648200"/>
              <a:gd name="connsiteX25" fmla="*/ 2465410 w 2535919"/>
              <a:gd name="connsiteY25" fmla="*/ 2665556 h 4648200"/>
              <a:gd name="connsiteX26" fmla="*/ 2463322 w 2535919"/>
              <a:gd name="connsiteY26" fmla="*/ 3102538 h 4648200"/>
              <a:gd name="connsiteX27" fmla="*/ 2469586 w 2535919"/>
              <a:gd name="connsiteY27" fmla="*/ 3421389 h 4648200"/>
              <a:gd name="connsiteX28" fmla="*/ 2457712 w 2535919"/>
              <a:gd name="connsiteY28" fmla="*/ 3994951 h 4648200"/>
              <a:gd name="connsiteX29" fmla="*/ 2533650 w 2535919"/>
              <a:gd name="connsiteY29" fmla="*/ 4162425 h 4648200"/>
              <a:gd name="connsiteX30" fmla="*/ 2514600 w 2535919"/>
              <a:gd name="connsiteY30" fmla="*/ 4200525 h 4648200"/>
              <a:gd name="connsiteX31" fmla="*/ 2486025 w 2535919"/>
              <a:gd name="connsiteY31" fmla="*/ 4257675 h 4648200"/>
              <a:gd name="connsiteX32" fmla="*/ 2466975 w 2535919"/>
              <a:gd name="connsiteY32" fmla="*/ 4400550 h 4648200"/>
              <a:gd name="connsiteX33" fmla="*/ 2447925 w 2535919"/>
              <a:gd name="connsiteY33" fmla="*/ 4429125 h 4648200"/>
              <a:gd name="connsiteX34" fmla="*/ 2390775 w 2535919"/>
              <a:gd name="connsiteY34" fmla="*/ 4448175 h 4648200"/>
              <a:gd name="connsiteX35" fmla="*/ 2371725 w 2535919"/>
              <a:gd name="connsiteY35" fmla="*/ 4476750 h 4648200"/>
              <a:gd name="connsiteX36" fmla="*/ 2343150 w 2535919"/>
              <a:gd name="connsiteY36" fmla="*/ 4486275 h 4648200"/>
              <a:gd name="connsiteX37" fmla="*/ 2276475 w 2535919"/>
              <a:gd name="connsiteY37" fmla="*/ 4495800 h 4648200"/>
              <a:gd name="connsiteX38" fmla="*/ 2209800 w 2535919"/>
              <a:gd name="connsiteY38" fmla="*/ 4533900 h 4648200"/>
              <a:gd name="connsiteX39" fmla="*/ 2133600 w 2535919"/>
              <a:gd name="connsiteY39" fmla="*/ 4562475 h 4648200"/>
              <a:gd name="connsiteX40" fmla="*/ 1038225 w 2535919"/>
              <a:gd name="connsiteY40" fmla="*/ 4648200 h 4648200"/>
              <a:gd name="connsiteX41" fmla="*/ 762000 w 2535919"/>
              <a:gd name="connsiteY41" fmla="*/ 4629150 h 4648200"/>
              <a:gd name="connsiteX42" fmla="*/ 704850 w 2535919"/>
              <a:gd name="connsiteY42" fmla="*/ 4600575 h 4648200"/>
              <a:gd name="connsiteX43" fmla="*/ 647700 w 2535919"/>
              <a:gd name="connsiteY43" fmla="*/ 4581525 h 4648200"/>
              <a:gd name="connsiteX44" fmla="*/ 552450 w 2535919"/>
              <a:gd name="connsiteY44" fmla="*/ 4533900 h 4648200"/>
              <a:gd name="connsiteX45" fmla="*/ 533400 w 2535919"/>
              <a:gd name="connsiteY45" fmla="*/ 4533900 h 4648200"/>
              <a:gd name="connsiteX46" fmla="*/ 238125 w 2535919"/>
              <a:gd name="connsiteY46" fmla="*/ 4457700 h 4648200"/>
              <a:gd name="connsiteX47" fmla="*/ 219075 w 2535919"/>
              <a:gd name="connsiteY47" fmla="*/ 4371975 h 4648200"/>
              <a:gd name="connsiteX48" fmla="*/ 200025 w 2535919"/>
              <a:gd name="connsiteY48" fmla="*/ 4343400 h 4648200"/>
              <a:gd name="connsiteX49" fmla="*/ 152400 w 2535919"/>
              <a:gd name="connsiteY49" fmla="*/ 4276725 h 4648200"/>
              <a:gd name="connsiteX50" fmla="*/ 133350 w 2535919"/>
              <a:gd name="connsiteY50" fmla="*/ 4181475 h 4648200"/>
              <a:gd name="connsiteX51" fmla="*/ 123825 w 2535919"/>
              <a:gd name="connsiteY51" fmla="*/ 4143375 h 4648200"/>
              <a:gd name="connsiteX52" fmla="*/ 114300 w 2535919"/>
              <a:gd name="connsiteY52" fmla="*/ 4067175 h 4648200"/>
              <a:gd name="connsiteX53" fmla="*/ 85725 w 2535919"/>
              <a:gd name="connsiteY53" fmla="*/ 4048125 h 4648200"/>
              <a:gd name="connsiteX54" fmla="*/ 66675 w 2535919"/>
              <a:gd name="connsiteY54" fmla="*/ 4019550 h 4648200"/>
              <a:gd name="connsiteX55" fmla="*/ 38100 w 2535919"/>
              <a:gd name="connsiteY55" fmla="*/ 4000500 h 4648200"/>
              <a:gd name="connsiteX56" fmla="*/ 28575 w 2535919"/>
              <a:gd name="connsiteY56" fmla="*/ 3971925 h 4648200"/>
              <a:gd name="connsiteX57" fmla="*/ 19050 w 2535919"/>
              <a:gd name="connsiteY57" fmla="*/ 3867150 h 4648200"/>
              <a:gd name="connsiteX58" fmla="*/ 9525 w 2535919"/>
              <a:gd name="connsiteY58" fmla="*/ 3800475 h 4648200"/>
              <a:gd name="connsiteX59" fmla="*/ 19050 w 2535919"/>
              <a:gd name="connsiteY59" fmla="*/ 3648075 h 4648200"/>
              <a:gd name="connsiteX60" fmla="*/ 19050 w 2535919"/>
              <a:gd name="connsiteY60" fmla="*/ 3629025 h 4648200"/>
              <a:gd name="connsiteX61" fmla="*/ 9525 w 2535919"/>
              <a:gd name="connsiteY61" fmla="*/ 2447925 h 4648200"/>
              <a:gd name="connsiteX62" fmla="*/ 0 w 2535919"/>
              <a:gd name="connsiteY62" fmla="*/ 2228850 h 4648200"/>
              <a:gd name="connsiteX63" fmla="*/ 9525 w 2535919"/>
              <a:gd name="connsiteY63" fmla="*/ 2114550 h 4648200"/>
              <a:gd name="connsiteX64" fmla="*/ 28575 w 2535919"/>
              <a:gd name="connsiteY64" fmla="*/ 2066925 h 4648200"/>
              <a:gd name="connsiteX65" fmla="*/ 47625 w 2535919"/>
              <a:gd name="connsiteY65" fmla="*/ 2009775 h 4648200"/>
              <a:gd name="connsiteX66" fmla="*/ 133350 w 2535919"/>
              <a:gd name="connsiteY66" fmla="*/ 2000250 h 4648200"/>
              <a:gd name="connsiteX67" fmla="*/ 190500 w 2535919"/>
              <a:gd name="connsiteY67" fmla="*/ 1981200 h 4648200"/>
              <a:gd name="connsiteX68" fmla="*/ 257175 w 2535919"/>
              <a:gd name="connsiteY68" fmla="*/ 1962150 h 4648200"/>
              <a:gd name="connsiteX69" fmla="*/ 314325 w 2535919"/>
              <a:gd name="connsiteY69" fmla="*/ 1924050 h 4648200"/>
              <a:gd name="connsiteX70" fmla="*/ 400050 w 2535919"/>
              <a:gd name="connsiteY70" fmla="*/ 1895475 h 4648200"/>
              <a:gd name="connsiteX71" fmla="*/ 428625 w 2535919"/>
              <a:gd name="connsiteY71" fmla="*/ 1885950 h 4648200"/>
              <a:gd name="connsiteX72" fmla="*/ 457200 w 2535919"/>
              <a:gd name="connsiteY72" fmla="*/ 1876425 h 4648200"/>
              <a:gd name="connsiteX73" fmla="*/ 590550 w 2535919"/>
              <a:gd name="connsiteY73" fmla="*/ 1876425 h 4648200"/>
              <a:gd name="connsiteX74" fmla="*/ 1066800 w 2535919"/>
              <a:gd name="connsiteY74" fmla="*/ 1866900 h 4648200"/>
              <a:gd name="connsiteX0" fmla="*/ 990600 w 2516974"/>
              <a:gd name="connsiteY0" fmla="*/ 1866900 h 4648200"/>
              <a:gd name="connsiteX1" fmla="*/ 1266825 w 2516974"/>
              <a:gd name="connsiteY1" fmla="*/ 1790700 h 4648200"/>
              <a:gd name="connsiteX2" fmla="*/ 1295400 w 2516974"/>
              <a:gd name="connsiteY2" fmla="*/ 1666875 h 4648200"/>
              <a:gd name="connsiteX3" fmla="*/ 1304925 w 2516974"/>
              <a:gd name="connsiteY3" fmla="*/ 1581150 h 4648200"/>
              <a:gd name="connsiteX4" fmla="*/ 1314450 w 2516974"/>
              <a:gd name="connsiteY4" fmla="*/ 1543050 h 4648200"/>
              <a:gd name="connsiteX5" fmla="*/ 1314450 w 2516974"/>
              <a:gd name="connsiteY5" fmla="*/ 1323975 h 4648200"/>
              <a:gd name="connsiteX6" fmla="*/ 1304925 w 2516974"/>
              <a:gd name="connsiteY6" fmla="*/ 114300 h 4648200"/>
              <a:gd name="connsiteX7" fmla="*/ 1314450 w 2516974"/>
              <a:gd name="connsiteY7" fmla="*/ 104775 h 4648200"/>
              <a:gd name="connsiteX8" fmla="*/ 1390650 w 2516974"/>
              <a:gd name="connsiteY8" fmla="*/ 9525 h 4648200"/>
              <a:gd name="connsiteX9" fmla="*/ 1419225 w 2516974"/>
              <a:gd name="connsiteY9" fmla="*/ 0 h 4648200"/>
              <a:gd name="connsiteX10" fmla="*/ 1533525 w 2516974"/>
              <a:gd name="connsiteY10" fmla="*/ 28575 h 4648200"/>
              <a:gd name="connsiteX11" fmla="*/ 1543050 w 2516974"/>
              <a:gd name="connsiteY11" fmla="*/ 66675 h 4648200"/>
              <a:gd name="connsiteX12" fmla="*/ 1600200 w 2516974"/>
              <a:gd name="connsiteY12" fmla="*/ 95250 h 4648200"/>
              <a:gd name="connsiteX13" fmla="*/ 1628775 w 2516974"/>
              <a:gd name="connsiteY13" fmla="*/ 114300 h 4648200"/>
              <a:gd name="connsiteX14" fmla="*/ 1647825 w 2516974"/>
              <a:gd name="connsiteY14" fmla="*/ 1943100 h 4648200"/>
              <a:gd name="connsiteX15" fmla="*/ 1657350 w 2516974"/>
              <a:gd name="connsiteY15" fmla="*/ 1933575 h 4648200"/>
              <a:gd name="connsiteX16" fmla="*/ 1733550 w 2516974"/>
              <a:gd name="connsiteY16" fmla="*/ 1971675 h 4648200"/>
              <a:gd name="connsiteX17" fmla="*/ 1762125 w 2516974"/>
              <a:gd name="connsiteY17" fmla="*/ 1981200 h 4648200"/>
              <a:gd name="connsiteX18" fmla="*/ 1790700 w 2516974"/>
              <a:gd name="connsiteY18" fmla="*/ 2000250 h 4648200"/>
              <a:gd name="connsiteX19" fmla="*/ 1914525 w 2516974"/>
              <a:gd name="connsiteY19" fmla="*/ 2009775 h 4648200"/>
              <a:gd name="connsiteX20" fmla="*/ 2009775 w 2516974"/>
              <a:gd name="connsiteY20" fmla="*/ 2019300 h 4648200"/>
              <a:gd name="connsiteX21" fmla="*/ 2221285 w 2516974"/>
              <a:gd name="connsiteY21" fmla="*/ 2002992 h 4648200"/>
              <a:gd name="connsiteX22" fmla="*/ 2401474 w 2516974"/>
              <a:gd name="connsiteY22" fmla="*/ 2014985 h 4648200"/>
              <a:gd name="connsiteX23" fmla="*/ 2494636 w 2516974"/>
              <a:gd name="connsiteY23" fmla="*/ 2205826 h 4648200"/>
              <a:gd name="connsiteX24" fmla="*/ 2434749 w 2516974"/>
              <a:gd name="connsiteY24" fmla="*/ 2506373 h 4648200"/>
              <a:gd name="connsiteX25" fmla="*/ 2465410 w 2516974"/>
              <a:gd name="connsiteY25" fmla="*/ 2665556 h 4648200"/>
              <a:gd name="connsiteX26" fmla="*/ 2463322 w 2516974"/>
              <a:gd name="connsiteY26" fmla="*/ 3102538 h 4648200"/>
              <a:gd name="connsiteX27" fmla="*/ 2469586 w 2516974"/>
              <a:gd name="connsiteY27" fmla="*/ 3421389 h 4648200"/>
              <a:gd name="connsiteX28" fmla="*/ 2457712 w 2516974"/>
              <a:gd name="connsiteY28" fmla="*/ 3994951 h 4648200"/>
              <a:gd name="connsiteX29" fmla="*/ 2463975 w 2516974"/>
              <a:gd name="connsiteY29" fmla="*/ 4111717 h 4648200"/>
              <a:gd name="connsiteX30" fmla="*/ 2514600 w 2516974"/>
              <a:gd name="connsiteY30" fmla="*/ 4200525 h 4648200"/>
              <a:gd name="connsiteX31" fmla="*/ 2486025 w 2516974"/>
              <a:gd name="connsiteY31" fmla="*/ 4257675 h 4648200"/>
              <a:gd name="connsiteX32" fmla="*/ 2466975 w 2516974"/>
              <a:gd name="connsiteY32" fmla="*/ 4400550 h 4648200"/>
              <a:gd name="connsiteX33" fmla="*/ 2447925 w 2516974"/>
              <a:gd name="connsiteY33" fmla="*/ 4429125 h 4648200"/>
              <a:gd name="connsiteX34" fmla="*/ 2390775 w 2516974"/>
              <a:gd name="connsiteY34" fmla="*/ 4448175 h 4648200"/>
              <a:gd name="connsiteX35" fmla="*/ 2371725 w 2516974"/>
              <a:gd name="connsiteY35" fmla="*/ 4476750 h 4648200"/>
              <a:gd name="connsiteX36" fmla="*/ 2343150 w 2516974"/>
              <a:gd name="connsiteY36" fmla="*/ 4486275 h 4648200"/>
              <a:gd name="connsiteX37" fmla="*/ 2276475 w 2516974"/>
              <a:gd name="connsiteY37" fmla="*/ 4495800 h 4648200"/>
              <a:gd name="connsiteX38" fmla="*/ 2209800 w 2516974"/>
              <a:gd name="connsiteY38" fmla="*/ 4533900 h 4648200"/>
              <a:gd name="connsiteX39" fmla="*/ 2133600 w 2516974"/>
              <a:gd name="connsiteY39" fmla="*/ 4562475 h 4648200"/>
              <a:gd name="connsiteX40" fmla="*/ 1038225 w 2516974"/>
              <a:gd name="connsiteY40" fmla="*/ 4648200 h 4648200"/>
              <a:gd name="connsiteX41" fmla="*/ 762000 w 2516974"/>
              <a:gd name="connsiteY41" fmla="*/ 4629150 h 4648200"/>
              <a:gd name="connsiteX42" fmla="*/ 704850 w 2516974"/>
              <a:gd name="connsiteY42" fmla="*/ 4600575 h 4648200"/>
              <a:gd name="connsiteX43" fmla="*/ 647700 w 2516974"/>
              <a:gd name="connsiteY43" fmla="*/ 4581525 h 4648200"/>
              <a:gd name="connsiteX44" fmla="*/ 552450 w 2516974"/>
              <a:gd name="connsiteY44" fmla="*/ 4533900 h 4648200"/>
              <a:gd name="connsiteX45" fmla="*/ 533400 w 2516974"/>
              <a:gd name="connsiteY45" fmla="*/ 4533900 h 4648200"/>
              <a:gd name="connsiteX46" fmla="*/ 238125 w 2516974"/>
              <a:gd name="connsiteY46" fmla="*/ 4457700 h 4648200"/>
              <a:gd name="connsiteX47" fmla="*/ 219075 w 2516974"/>
              <a:gd name="connsiteY47" fmla="*/ 4371975 h 4648200"/>
              <a:gd name="connsiteX48" fmla="*/ 200025 w 2516974"/>
              <a:gd name="connsiteY48" fmla="*/ 4343400 h 4648200"/>
              <a:gd name="connsiteX49" fmla="*/ 152400 w 2516974"/>
              <a:gd name="connsiteY49" fmla="*/ 4276725 h 4648200"/>
              <a:gd name="connsiteX50" fmla="*/ 133350 w 2516974"/>
              <a:gd name="connsiteY50" fmla="*/ 4181475 h 4648200"/>
              <a:gd name="connsiteX51" fmla="*/ 123825 w 2516974"/>
              <a:gd name="connsiteY51" fmla="*/ 4143375 h 4648200"/>
              <a:gd name="connsiteX52" fmla="*/ 114300 w 2516974"/>
              <a:gd name="connsiteY52" fmla="*/ 4067175 h 4648200"/>
              <a:gd name="connsiteX53" fmla="*/ 85725 w 2516974"/>
              <a:gd name="connsiteY53" fmla="*/ 4048125 h 4648200"/>
              <a:gd name="connsiteX54" fmla="*/ 66675 w 2516974"/>
              <a:gd name="connsiteY54" fmla="*/ 4019550 h 4648200"/>
              <a:gd name="connsiteX55" fmla="*/ 38100 w 2516974"/>
              <a:gd name="connsiteY55" fmla="*/ 4000500 h 4648200"/>
              <a:gd name="connsiteX56" fmla="*/ 28575 w 2516974"/>
              <a:gd name="connsiteY56" fmla="*/ 3971925 h 4648200"/>
              <a:gd name="connsiteX57" fmla="*/ 19050 w 2516974"/>
              <a:gd name="connsiteY57" fmla="*/ 3867150 h 4648200"/>
              <a:gd name="connsiteX58" fmla="*/ 9525 w 2516974"/>
              <a:gd name="connsiteY58" fmla="*/ 3800475 h 4648200"/>
              <a:gd name="connsiteX59" fmla="*/ 19050 w 2516974"/>
              <a:gd name="connsiteY59" fmla="*/ 3648075 h 4648200"/>
              <a:gd name="connsiteX60" fmla="*/ 19050 w 2516974"/>
              <a:gd name="connsiteY60" fmla="*/ 3629025 h 4648200"/>
              <a:gd name="connsiteX61" fmla="*/ 9525 w 2516974"/>
              <a:gd name="connsiteY61" fmla="*/ 2447925 h 4648200"/>
              <a:gd name="connsiteX62" fmla="*/ 0 w 2516974"/>
              <a:gd name="connsiteY62" fmla="*/ 2228850 h 4648200"/>
              <a:gd name="connsiteX63" fmla="*/ 9525 w 2516974"/>
              <a:gd name="connsiteY63" fmla="*/ 2114550 h 4648200"/>
              <a:gd name="connsiteX64" fmla="*/ 28575 w 2516974"/>
              <a:gd name="connsiteY64" fmla="*/ 2066925 h 4648200"/>
              <a:gd name="connsiteX65" fmla="*/ 47625 w 2516974"/>
              <a:gd name="connsiteY65" fmla="*/ 2009775 h 4648200"/>
              <a:gd name="connsiteX66" fmla="*/ 133350 w 2516974"/>
              <a:gd name="connsiteY66" fmla="*/ 2000250 h 4648200"/>
              <a:gd name="connsiteX67" fmla="*/ 190500 w 2516974"/>
              <a:gd name="connsiteY67" fmla="*/ 1981200 h 4648200"/>
              <a:gd name="connsiteX68" fmla="*/ 257175 w 2516974"/>
              <a:gd name="connsiteY68" fmla="*/ 1962150 h 4648200"/>
              <a:gd name="connsiteX69" fmla="*/ 314325 w 2516974"/>
              <a:gd name="connsiteY69" fmla="*/ 1924050 h 4648200"/>
              <a:gd name="connsiteX70" fmla="*/ 400050 w 2516974"/>
              <a:gd name="connsiteY70" fmla="*/ 1895475 h 4648200"/>
              <a:gd name="connsiteX71" fmla="*/ 428625 w 2516974"/>
              <a:gd name="connsiteY71" fmla="*/ 1885950 h 4648200"/>
              <a:gd name="connsiteX72" fmla="*/ 457200 w 2516974"/>
              <a:gd name="connsiteY72" fmla="*/ 1876425 h 4648200"/>
              <a:gd name="connsiteX73" fmla="*/ 590550 w 2516974"/>
              <a:gd name="connsiteY73" fmla="*/ 1876425 h 4648200"/>
              <a:gd name="connsiteX74" fmla="*/ 1066800 w 2516974"/>
              <a:gd name="connsiteY74" fmla="*/ 1866900 h 4648200"/>
              <a:gd name="connsiteX0" fmla="*/ 990600 w 2501535"/>
              <a:gd name="connsiteY0" fmla="*/ 1866900 h 4648200"/>
              <a:gd name="connsiteX1" fmla="*/ 1266825 w 2501535"/>
              <a:gd name="connsiteY1" fmla="*/ 1790700 h 4648200"/>
              <a:gd name="connsiteX2" fmla="*/ 1295400 w 2501535"/>
              <a:gd name="connsiteY2" fmla="*/ 1666875 h 4648200"/>
              <a:gd name="connsiteX3" fmla="*/ 1304925 w 2501535"/>
              <a:gd name="connsiteY3" fmla="*/ 1581150 h 4648200"/>
              <a:gd name="connsiteX4" fmla="*/ 1314450 w 2501535"/>
              <a:gd name="connsiteY4" fmla="*/ 1543050 h 4648200"/>
              <a:gd name="connsiteX5" fmla="*/ 1314450 w 2501535"/>
              <a:gd name="connsiteY5" fmla="*/ 1323975 h 4648200"/>
              <a:gd name="connsiteX6" fmla="*/ 1304925 w 2501535"/>
              <a:gd name="connsiteY6" fmla="*/ 114300 h 4648200"/>
              <a:gd name="connsiteX7" fmla="*/ 1314450 w 2501535"/>
              <a:gd name="connsiteY7" fmla="*/ 104775 h 4648200"/>
              <a:gd name="connsiteX8" fmla="*/ 1390650 w 2501535"/>
              <a:gd name="connsiteY8" fmla="*/ 9525 h 4648200"/>
              <a:gd name="connsiteX9" fmla="*/ 1419225 w 2501535"/>
              <a:gd name="connsiteY9" fmla="*/ 0 h 4648200"/>
              <a:gd name="connsiteX10" fmla="*/ 1533525 w 2501535"/>
              <a:gd name="connsiteY10" fmla="*/ 28575 h 4648200"/>
              <a:gd name="connsiteX11" fmla="*/ 1543050 w 2501535"/>
              <a:gd name="connsiteY11" fmla="*/ 66675 h 4648200"/>
              <a:gd name="connsiteX12" fmla="*/ 1600200 w 2501535"/>
              <a:gd name="connsiteY12" fmla="*/ 95250 h 4648200"/>
              <a:gd name="connsiteX13" fmla="*/ 1628775 w 2501535"/>
              <a:gd name="connsiteY13" fmla="*/ 114300 h 4648200"/>
              <a:gd name="connsiteX14" fmla="*/ 1647825 w 2501535"/>
              <a:gd name="connsiteY14" fmla="*/ 1943100 h 4648200"/>
              <a:gd name="connsiteX15" fmla="*/ 1657350 w 2501535"/>
              <a:gd name="connsiteY15" fmla="*/ 1933575 h 4648200"/>
              <a:gd name="connsiteX16" fmla="*/ 1733550 w 2501535"/>
              <a:gd name="connsiteY16" fmla="*/ 1971675 h 4648200"/>
              <a:gd name="connsiteX17" fmla="*/ 1762125 w 2501535"/>
              <a:gd name="connsiteY17" fmla="*/ 1981200 h 4648200"/>
              <a:gd name="connsiteX18" fmla="*/ 1790700 w 2501535"/>
              <a:gd name="connsiteY18" fmla="*/ 2000250 h 4648200"/>
              <a:gd name="connsiteX19" fmla="*/ 1914525 w 2501535"/>
              <a:gd name="connsiteY19" fmla="*/ 2009775 h 4648200"/>
              <a:gd name="connsiteX20" fmla="*/ 2009775 w 2501535"/>
              <a:gd name="connsiteY20" fmla="*/ 2019300 h 4648200"/>
              <a:gd name="connsiteX21" fmla="*/ 2221285 w 2501535"/>
              <a:gd name="connsiteY21" fmla="*/ 2002992 h 4648200"/>
              <a:gd name="connsiteX22" fmla="*/ 2401474 w 2501535"/>
              <a:gd name="connsiteY22" fmla="*/ 2014985 h 4648200"/>
              <a:gd name="connsiteX23" fmla="*/ 2494636 w 2501535"/>
              <a:gd name="connsiteY23" fmla="*/ 2205826 h 4648200"/>
              <a:gd name="connsiteX24" fmla="*/ 2434749 w 2501535"/>
              <a:gd name="connsiteY24" fmla="*/ 2506373 h 4648200"/>
              <a:gd name="connsiteX25" fmla="*/ 2465410 w 2501535"/>
              <a:gd name="connsiteY25" fmla="*/ 2665556 h 4648200"/>
              <a:gd name="connsiteX26" fmla="*/ 2463322 w 2501535"/>
              <a:gd name="connsiteY26" fmla="*/ 3102538 h 4648200"/>
              <a:gd name="connsiteX27" fmla="*/ 2469586 w 2501535"/>
              <a:gd name="connsiteY27" fmla="*/ 3421389 h 4648200"/>
              <a:gd name="connsiteX28" fmla="*/ 2457712 w 2501535"/>
              <a:gd name="connsiteY28" fmla="*/ 3994951 h 4648200"/>
              <a:gd name="connsiteX29" fmla="*/ 2463975 w 2501535"/>
              <a:gd name="connsiteY29" fmla="*/ 4111717 h 4648200"/>
              <a:gd name="connsiteX30" fmla="*/ 2479763 w 2501535"/>
              <a:gd name="connsiteY30" fmla="*/ 4170101 h 4648200"/>
              <a:gd name="connsiteX31" fmla="*/ 2486025 w 2501535"/>
              <a:gd name="connsiteY31" fmla="*/ 4257675 h 4648200"/>
              <a:gd name="connsiteX32" fmla="*/ 2466975 w 2501535"/>
              <a:gd name="connsiteY32" fmla="*/ 4400550 h 4648200"/>
              <a:gd name="connsiteX33" fmla="*/ 2447925 w 2501535"/>
              <a:gd name="connsiteY33" fmla="*/ 4429125 h 4648200"/>
              <a:gd name="connsiteX34" fmla="*/ 2390775 w 2501535"/>
              <a:gd name="connsiteY34" fmla="*/ 4448175 h 4648200"/>
              <a:gd name="connsiteX35" fmla="*/ 2371725 w 2501535"/>
              <a:gd name="connsiteY35" fmla="*/ 4476750 h 4648200"/>
              <a:gd name="connsiteX36" fmla="*/ 2343150 w 2501535"/>
              <a:gd name="connsiteY36" fmla="*/ 4486275 h 4648200"/>
              <a:gd name="connsiteX37" fmla="*/ 2276475 w 2501535"/>
              <a:gd name="connsiteY37" fmla="*/ 4495800 h 4648200"/>
              <a:gd name="connsiteX38" fmla="*/ 2209800 w 2501535"/>
              <a:gd name="connsiteY38" fmla="*/ 4533900 h 4648200"/>
              <a:gd name="connsiteX39" fmla="*/ 2133600 w 2501535"/>
              <a:gd name="connsiteY39" fmla="*/ 4562475 h 4648200"/>
              <a:gd name="connsiteX40" fmla="*/ 1038225 w 2501535"/>
              <a:gd name="connsiteY40" fmla="*/ 4648200 h 4648200"/>
              <a:gd name="connsiteX41" fmla="*/ 762000 w 2501535"/>
              <a:gd name="connsiteY41" fmla="*/ 4629150 h 4648200"/>
              <a:gd name="connsiteX42" fmla="*/ 704850 w 2501535"/>
              <a:gd name="connsiteY42" fmla="*/ 4600575 h 4648200"/>
              <a:gd name="connsiteX43" fmla="*/ 647700 w 2501535"/>
              <a:gd name="connsiteY43" fmla="*/ 4581525 h 4648200"/>
              <a:gd name="connsiteX44" fmla="*/ 552450 w 2501535"/>
              <a:gd name="connsiteY44" fmla="*/ 4533900 h 4648200"/>
              <a:gd name="connsiteX45" fmla="*/ 533400 w 2501535"/>
              <a:gd name="connsiteY45" fmla="*/ 4533900 h 4648200"/>
              <a:gd name="connsiteX46" fmla="*/ 238125 w 2501535"/>
              <a:gd name="connsiteY46" fmla="*/ 4457700 h 4648200"/>
              <a:gd name="connsiteX47" fmla="*/ 219075 w 2501535"/>
              <a:gd name="connsiteY47" fmla="*/ 4371975 h 4648200"/>
              <a:gd name="connsiteX48" fmla="*/ 200025 w 2501535"/>
              <a:gd name="connsiteY48" fmla="*/ 4343400 h 4648200"/>
              <a:gd name="connsiteX49" fmla="*/ 152400 w 2501535"/>
              <a:gd name="connsiteY49" fmla="*/ 4276725 h 4648200"/>
              <a:gd name="connsiteX50" fmla="*/ 133350 w 2501535"/>
              <a:gd name="connsiteY50" fmla="*/ 4181475 h 4648200"/>
              <a:gd name="connsiteX51" fmla="*/ 123825 w 2501535"/>
              <a:gd name="connsiteY51" fmla="*/ 4143375 h 4648200"/>
              <a:gd name="connsiteX52" fmla="*/ 114300 w 2501535"/>
              <a:gd name="connsiteY52" fmla="*/ 4067175 h 4648200"/>
              <a:gd name="connsiteX53" fmla="*/ 85725 w 2501535"/>
              <a:gd name="connsiteY53" fmla="*/ 4048125 h 4648200"/>
              <a:gd name="connsiteX54" fmla="*/ 66675 w 2501535"/>
              <a:gd name="connsiteY54" fmla="*/ 4019550 h 4648200"/>
              <a:gd name="connsiteX55" fmla="*/ 38100 w 2501535"/>
              <a:gd name="connsiteY55" fmla="*/ 4000500 h 4648200"/>
              <a:gd name="connsiteX56" fmla="*/ 28575 w 2501535"/>
              <a:gd name="connsiteY56" fmla="*/ 3971925 h 4648200"/>
              <a:gd name="connsiteX57" fmla="*/ 19050 w 2501535"/>
              <a:gd name="connsiteY57" fmla="*/ 3867150 h 4648200"/>
              <a:gd name="connsiteX58" fmla="*/ 9525 w 2501535"/>
              <a:gd name="connsiteY58" fmla="*/ 3800475 h 4648200"/>
              <a:gd name="connsiteX59" fmla="*/ 19050 w 2501535"/>
              <a:gd name="connsiteY59" fmla="*/ 3648075 h 4648200"/>
              <a:gd name="connsiteX60" fmla="*/ 19050 w 2501535"/>
              <a:gd name="connsiteY60" fmla="*/ 3629025 h 4648200"/>
              <a:gd name="connsiteX61" fmla="*/ 9525 w 2501535"/>
              <a:gd name="connsiteY61" fmla="*/ 2447925 h 4648200"/>
              <a:gd name="connsiteX62" fmla="*/ 0 w 2501535"/>
              <a:gd name="connsiteY62" fmla="*/ 2228850 h 4648200"/>
              <a:gd name="connsiteX63" fmla="*/ 9525 w 2501535"/>
              <a:gd name="connsiteY63" fmla="*/ 2114550 h 4648200"/>
              <a:gd name="connsiteX64" fmla="*/ 28575 w 2501535"/>
              <a:gd name="connsiteY64" fmla="*/ 2066925 h 4648200"/>
              <a:gd name="connsiteX65" fmla="*/ 47625 w 2501535"/>
              <a:gd name="connsiteY65" fmla="*/ 2009775 h 4648200"/>
              <a:gd name="connsiteX66" fmla="*/ 133350 w 2501535"/>
              <a:gd name="connsiteY66" fmla="*/ 2000250 h 4648200"/>
              <a:gd name="connsiteX67" fmla="*/ 190500 w 2501535"/>
              <a:gd name="connsiteY67" fmla="*/ 1981200 h 4648200"/>
              <a:gd name="connsiteX68" fmla="*/ 257175 w 2501535"/>
              <a:gd name="connsiteY68" fmla="*/ 1962150 h 4648200"/>
              <a:gd name="connsiteX69" fmla="*/ 314325 w 2501535"/>
              <a:gd name="connsiteY69" fmla="*/ 1924050 h 4648200"/>
              <a:gd name="connsiteX70" fmla="*/ 400050 w 2501535"/>
              <a:gd name="connsiteY70" fmla="*/ 1895475 h 4648200"/>
              <a:gd name="connsiteX71" fmla="*/ 428625 w 2501535"/>
              <a:gd name="connsiteY71" fmla="*/ 1885950 h 4648200"/>
              <a:gd name="connsiteX72" fmla="*/ 457200 w 2501535"/>
              <a:gd name="connsiteY72" fmla="*/ 1876425 h 4648200"/>
              <a:gd name="connsiteX73" fmla="*/ 590550 w 2501535"/>
              <a:gd name="connsiteY73" fmla="*/ 1876425 h 4648200"/>
              <a:gd name="connsiteX74" fmla="*/ 1066800 w 2501535"/>
              <a:gd name="connsiteY74" fmla="*/ 1866900 h 4648200"/>
              <a:gd name="connsiteX0" fmla="*/ 990600 w 2501535"/>
              <a:gd name="connsiteY0" fmla="*/ 1866900 h 4648200"/>
              <a:gd name="connsiteX1" fmla="*/ 1266825 w 2501535"/>
              <a:gd name="connsiteY1" fmla="*/ 1790700 h 4648200"/>
              <a:gd name="connsiteX2" fmla="*/ 1295400 w 2501535"/>
              <a:gd name="connsiteY2" fmla="*/ 1666875 h 4648200"/>
              <a:gd name="connsiteX3" fmla="*/ 1304925 w 2501535"/>
              <a:gd name="connsiteY3" fmla="*/ 1581150 h 4648200"/>
              <a:gd name="connsiteX4" fmla="*/ 1314450 w 2501535"/>
              <a:gd name="connsiteY4" fmla="*/ 1543050 h 4648200"/>
              <a:gd name="connsiteX5" fmla="*/ 1314450 w 2501535"/>
              <a:gd name="connsiteY5" fmla="*/ 1323975 h 4648200"/>
              <a:gd name="connsiteX6" fmla="*/ 1304925 w 2501535"/>
              <a:gd name="connsiteY6" fmla="*/ 114300 h 4648200"/>
              <a:gd name="connsiteX7" fmla="*/ 1314450 w 2501535"/>
              <a:gd name="connsiteY7" fmla="*/ 104775 h 4648200"/>
              <a:gd name="connsiteX8" fmla="*/ 1390650 w 2501535"/>
              <a:gd name="connsiteY8" fmla="*/ 9525 h 4648200"/>
              <a:gd name="connsiteX9" fmla="*/ 1419225 w 2501535"/>
              <a:gd name="connsiteY9" fmla="*/ 0 h 4648200"/>
              <a:gd name="connsiteX10" fmla="*/ 1533525 w 2501535"/>
              <a:gd name="connsiteY10" fmla="*/ 28575 h 4648200"/>
              <a:gd name="connsiteX11" fmla="*/ 1543050 w 2501535"/>
              <a:gd name="connsiteY11" fmla="*/ 66675 h 4648200"/>
              <a:gd name="connsiteX12" fmla="*/ 1600200 w 2501535"/>
              <a:gd name="connsiteY12" fmla="*/ 95250 h 4648200"/>
              <a:gd name="connsiteX13" fmla="*/ 1628775 w 2501535"/>
              <a:gd name="connsiteY13" fmla="*/ 114300 h 4648200"/>
              <a:gd name="connsiteX14" fmla="*/ 1647825 w 2501535"/>
              <a:gd name="connsiteY14" fmla="*/ 1943100 h 4648200"/>
              <a:gd name="connsiteX15" fmla="*/ 1697994 w 2501535"/>
              <a:gd name="connsiteY15" fmla="*/ 1827088 h 4648200"/>
              <a:gd name="connsiteX16" fmla="*/ 1733550 w 2501535"/>
              <a:gd name="connsiteY16" fmla="*/ 1971675 h 4648200"/>
              <a:gd name="connsiteX17" fmla="*/ 1762125 w 2501535"/>
              <a:gd name="connsiteY17" fmla="*/ 1981200 h 4648200"/>
              <a:gd name="connsiteX18" fmla="*/ 1790700 w 2501535"/>
              <a:gd name="connsiteY18" fmla="*/ 2000250 h 4648200"/>
              <a:gd name="connsiteX19" fmla="*/ 1914525 w 2501535"/>
              <a:gd name="connsiteY19" fmla="*/ 2009775 h 4648200"/>
              <a:gd name="connsiteX20" fmla="*/ 2009775 w 2501535"/>
              <a:gd name="connsiteY20" fmla="*/ 2019300 h 4648200"/>
              <a:gd name="connsiteX21" fmla="*/ 2221285 w 2501535"/>
              <a:gd name="connsiteY21" fmla="*/ 2002992 h 4648200"/>
              <a:gd name="connsiteX22" fmla="*/ 2401474 w 2501535"/>
              <a:gd name="connsiteY22" fmla="*/ 2014985 h 4648200"/>
              <a:gd name="connsiteX23" fmla="*/ 2494636 w 2501535"/>
              <a:gd name="connsiteY23" fmla="*/ 2205826 h 4648200"/>
              <a:gd name="connsiteX24" fmla="*/ 2434749 w 2501535"/>
              <a:gd name="connsiteY24" fmla="*/ 2506373 h 4648200"/>
              <a:gd name="connsiteX25" fmla="*/ 2465410 w 2501535"/>
              <a:gd name="connsiteY25" fmla="*/ 2665556 h 4648200"/>
              <a:gd name="connsiteX26" fmla="*/ 2463322 w 2501535"/>
              <a:gd name="connsiteY26" fmla="*/ 3102538 h 4648200"/>
              <a:gd name="connsiteX27" fmla="*/ 2469586 w 2501535"/>
              <a:gd name="connsiteY27" fmla="*/ 3421389 h 4648200"/>
              <a:gd name="connsiteX28" fmla="*/ 2457712 w 2501535"/>
              <a:gd name="connsiteY28" fmla="*/ 3994951 h 4648200"/>
              <a:gd name="connsiteX29" fmla="*/ 2463975 w 2501535"/>
              <a:gd name="connsiteY29" fmla="*/ 4111717 h 4648200"/>
              <a:gd name="connsiteX30" fmla="*/ 2479763 w 2501535"/>
              <a:gd name="connsiteY30" fmla="*/ 4170101 h 4648200"/>
              <a:gd name="connsiteX31" fmla="*/ 2486025 w 2501535"/>
              <a:gd name="connsiteY31" fmla="*/ 4257675 h 4648200"/>
              <a:gd name="connsiteX32" fmla="*/ 2466975 w 2501535"/>
              <a:gd name="connsiteY32" fmla="*/ 4400550 h 4648200"/>
              <a:gd name="connsiteX33" fmla="*/ 2447925 w 2501535"/>
              <a:gd name="connsiteY33" fmla="*/ 4429125 h 4648200"/>
              <a:gd name="connsiteX34" fmla="*/ 2390775 w 2501535"/>
              <a:gd name="connsiteY34" fmla="*/ 4448175 h 4648200"/>
              <a:gd name="connsiteX35" fmla="*/ 2371725 w 2501535"/>
              <a:gd name="connsiteY35" fmla="*/ 4476750 h 4648200"/>
              <a:gd name="connsiteX36" fmla="*/ 2343150 w 2501535"/>
              <a:gd name="connsiteY36" fmla="*/ 4486275 h 4648200"/>
              <a:gd name="connsiteX37" fmla="*/ 2276475 w 2501535"/>
              <a:gd name="connsiteY37" fmla="*/ 4495800 h 4648200"/>
              <a:gd name="connsiteX38" fmla="*/ 2209800 w 2501535"/>
              <a:gd name="connsiteY38" fmla="*/ 4533900 h 4648200"/>
              <a:gd name="connsiteX39" fmla="*/ 2133600 w 2501535"/>
              <a:gd name="connsiteY39" fmla="*/ 4562475 h 4648200"/>
              <a:gd name="connsiteX40" fmla="*/ 1038225 w 2501535"/>
              <a:gd name="connsiteY40" fmla="*/ 4648200 h 4648200"/>
              <a:gd name="connsiteX41" fmla="*/ 762000 w 2501535"/>
              <a:gd name="connsiteY41" fmla="*/ 4629150 h 4648200"/>
              <a:gd name="connsiteX42" fmla="*/ 704850 w 2501535"/>
              <a:gd name="connsiteY42" fmla="*/ 4600575 h 4648200"/>
              <a:gd name="connsiteX43" fmla="*/ 647700 w 2501535"/>
              <a:gd name="connsiteY43" fmla="*/ 4581525 h 4648200"/>
              <a:gd name="connsiteX44" fmla="*/ 552450 w 2501535"/>
              <a:gd name="connsiteY44" fmla="*/ 4533900 h 4648200"/>
              <a:gd name="connsiteX45" fmla="*/ 533400 w 2501535"/>
              <a:gd name="connsiteY45" fmla="*/ 4533900 h 4648200"/>
              <a:gd name="connsiteX46" fmla="*/ 238125 w 2501535"/>
              <a:gd name="connsiteY46" fmla="*/ 4457700 h 4648200"/>
              <a:gd name="connsiteX47" fmla="*/ 219075 w 2501535"/>
              <a:gd name="connsiteY47" fmla="*/ 4371975 h 4648200"/>
              <a:gd name="connsiteX48" fmla="*/ 200025 w 2501535"/>
              <a:gd name="connsiteY48" fmla="*/ 4343400 h 4648200"/>
              <a:gd name="connsiteX49" fmla="*/ 152400 w 2501535"/>
              <a:gd name="connsiteY49" fmla="*/ 4276725 h 4648200"/>
              <a:gd name="connsiteX50" fmla="*/ 133350 w 2501535"/>
              <a:gd name="connsiteY50" fmla="*/ 4181475 h 4648200"/>
              <a:gd name="connsiteX51" fmla="*/ 123825 w 2501535"/>
              <a:gd name="connsiteY51" fmla="*/ 4143375 h 4648200"/>
              <a:gd name="connsiteX52" fmla="*/ 114300 w 2501535"/>
              <a:gd name="connsiteY52" fmla="*/ 4067175 h 4648200"/>
              <a:gd name="connsiteX53" fmla="*/ 85725 w 2501535"/>
              <a:gd name="connsiteY53" fmla="*/ 4048125 h 4648200"/>
              <a:gd name="connsiteX54" fmla="*/ 66675 w 2501535"/>
              <a:gd name="connsiteY54" fmla="*/ 4019550 h 4648200"/>
              <a:gd name="connsiteX55" fmla="*/ 38100 w 2501535"/>
              <a:gd name="connsiteY55" fmla="*/ 4000500 h 4648200"/>
              <a:gd name="connsiteX56" fmla="*/ 28575 w 2501535"/>
              <a:gd name="connsiteY56" fmla="*/ 3971925 h 4648200"/>
              <a:gd name="connsiteX57" fmla="*/ 19050 w 2501535"/>
              <a:gd name="connsiteY57" fmla="*/ 3867150 h 4648200"/>
              <a:gd name="connsiteX58" fmla="*/ 9525 w 2501535"/>
              <a:gd name="connsiteY58" fmla="*/ 3800475 h 4648200"/>
              <a:gd name="connsiteX59" fmla="*/ 19050 w 2501535"/>
              <a:gd name="connsiteY59" fmla="*/ 3648075 h 4648200"/>
              <a:gd name="connsiteX60" fmla="*/ 19050 w 2501535"/>
              <a:gd name="connsiteY60" fmla="*/ 3629025 h 4648200"/>
              <a:gd name="connsiteX61" fmla="*/ 9525 w 2501535"/>
              <a:gd name="connsiteY61" fmla="*/ 2447925 h 4648200"/>
              <a:gd name="connsiteX62" fmla="*/ 0 w 2501535"/>
              <a:gd name="connsiteY62" fmla="*/ 2228850 h 4648200"/>
              <a:gd name="connsiteX63" fmla="*/ 9525 w 2501535"/>
              <a:gd name="connsiteY63" fmla="*/ 2114550 h 4648200"/>
              <a:gd name="connsiteX64" fmla="*/ 28575 w 2501535"/>
              <a:gd name="connsiteY64" fmla="*/ 2066925 h 4648200"/>
              <a:gd name="connsiteX65" fmla="*/ 47625 w 2501535"/>
              <a:gd name="connsiteY65" fmla="*/ 2009775 h 4648200"/>
              <a:gd name="connsiteX66" fmla="*/ 133350 w 2501535"/>
              <a:gd name="connsiteY66" fmla="*/ 2000250 h 4648200"/>
              <a:gd name="connsiteX67" fmla="*/ 190500 w 2501535"/>
              <a:gd name="connsiteY67" fmla="*/ 1981200 h 4648200"/>
              <a:gd name="connsiteX68" fmla="*/ 257175 w 2501535"/>
              <a:gd name="connsiteY68" fmla="*/ 1962150 h 4648200"/>
              <a:gd name="connsiteX69" fmla="*/ 314325 w 2501535"/>
              <a:gd name="connsiteY69" fmla="*/ 1924050 h 4648200"/>
              <a:gd name="connsiteX70" fmla="*/ 400050 w 2501535"/>
              <a:gd name="connsiteY70" fmla="*/ 1895475 h 4648200"/>
              <a:gd name="connsiteX71" fmla="*/ 428625 w 2501535"/>
              <a:gd name="connsiteY71" fmla="*/ 1885950 h 4648200"/>
              <a:gd name="connsiteX72" fmla="*/ 457200 w 2501535"/>
              <a:gd name="connsiteY72" fmla="*/ 1876425 h 4648200"/>
              <a:gd name="connsiteX73" fmla="*/ 590550 w 2501535"/>
              <a:gd name="connsiteY73" fmla="*/ 1876425 h 4648200"/>
              <a:gd name="connsiteX74" fmla="*/ 1066800 w 2501535"/>
              <a:gd name="connsiteY74" fmla="*/ 1866900 h 4648200"/>
              <a:gd name="connsiteX0" fmla="*/ 990600 w 2501535"/>
              <a:gd name="connsiteY0" fmla="*/ 1866900 h 4648200"/>
              <a:gd name="connsiteX1" fmla="*/ 1266825 w 2501535"/>
              <a:gd name="connsiteY1" fmla="*/ 1790700 h 4648200"/>
              <a:gd name="connsiteX2" fmla="*/ 1295400 w 2501535"/>
              <a:gd name="connsiteY2" fmla="*/ 1666875 h 4648200"/>
              <a:gd name="connsiteX3" fmla="*/ 1304925 w 2501535"/>
              <a:gd name="connsiteY3" fmla="*/ 1581150 h 4648200"/>
              <a:gd name="connsiteX4" fmla="*/ 1314450 w 2501535"/>
              <a:gd name="connsiteY4" fmla="*/ 1543050 h 4648200"/>
              <a:gd name="connsiteX5" fmla="*/ 1314450 w 2501535"/>
              <a:gd name="connsiteY5" fmla="*/ 1323975 h 4648200"/>
              <a:gd name="connsiteX6" fmla="*/ 1304925 w 2501535"/>
              <a:gd name="connsiteY6" fmla="*/ 114300 h 4648200"/>
              <a:gd name="connsiteX7" fmla="*/ 1314450 w 2501535"/>
              <a:gd name="connsiteY7" fmla="*/ 104775 h 4648200"/>
              <a:gd name="connsiteX8" fmla="*/ 1390650 w 2501535"/>
              <a:gd name="connsiteY8" fmla="*/ 9525 h 4648200"/>
              <a:gd name="connsiteX9" fmla="*/ 1419225 w 2501535"/>
              <a:gd name="connsiteY9" fmla="*/ 0 h 4648200"/>
              <a:gd name="connsiteX10" fmla="*/ 1533525 w 2501535"/>
              <a:gd name="connsiteY10" fmla="*/ 28575 h 4648200"/>
              <a:gd name="connsiteX11" fmla="*/ 1543050 w 2501535"/>
              <a:gd name="connsiteY11" fmla="*/ 66675 h 4648200"/>
              <a:gd name="connsiteX12" fmla="*/ 1600200 w 2501535"/>
              <a:gd name="connsiteY12" fmla="*/ 95250 h 4648200"/>
              <a:gd name="connsiteX13" fmla="*/ 1628775 w 2501535"/>
              <a:gd name="connsiteY13" fmla="*/ 114300 h 4648200"/>
              <a:gd name="connsiteX14" fmla="*/ 1759596 w 2501535"/>
              <a:gd name="connsiteY14" fmla="*/ 1730126 h 4648200"/>
              <a:gd name="connsiteX15" fmla="*/ 1697994 w 2501535"/>
              <a:gd name="connsiteY15" fmla="*/ 1827088 h 4648200"/>
              <a:gd name="connsiteX16" fmla="*/ 1733550 w 2501535"/>
              <a:gd name="connsiteY16" fmla="*/ 1971675 h 4648200"/>
              <a:gd name="connsiteX17" fmla="*/ 1762125 w 2501535"/>
              <a:gd name="connsiteY17" fmla="*/ 1981200 h 4648200"/>
              <a:gd name="connsiteX18" fmla="*/ 1790700 w 2501535"/>
              <a:gd name="connsiteY18" fmla="*/ 2000250 h 4648200"/>
              <a:gd name="connsiteX19" fmla="*/ 1914525 w 2501535"/>
              <a:gd name="connsiteY19" fmla="*/ 2009775 h 4648200"/>
              <a:gd name="connsiteX20" fmla="*/ 2009775 w 2501535"/>
              <a:gd name="connsiteY20" fmla="*/ 2019300 h 4648200"/>
              <a:gd name="connsiteX21" fmla="*/ 2221285 w 2501535"/>
              <a:gd name="connsiteY21" fmla="*/ 2002992 h 4648200"/>
              <a:gd name="connsiteX22" fmla="*/ 2401474 w 2501535"/>
              <a:gd name="connsiteY22" fmla="*/ 2014985 h 4648200"/>
              <a:gd name="connsiteX23" fmla="*/ 2494636 w 2501535"/>
              <a:gd name="connsiteY23" fmla="*/ 2205826 h 4648200"/>
              <a:gd name="connsiteX24" fmla="*/ 2434749 w 2501535"/>
              <a:gd name="connsiteY24" fmla="*/ 2506373 h 4648200"/>
              <a:gd name="connsiteX25" fmla="*/ 2465410 w 2501535"/>
              <a:gd name="connsiteY25" fmla="*/ 2665556 h 4648200"/>
              <a:gd name="connsiteX26" fmla="*/ 2463322 w 2501535"/>
              <a:gd name="connsiteY26" fmla="*/ 3102538 h 4648200"/>
              <a:gd name="connsiteX27" fmla="*/ 2469586 w 2501535"/>
              <a:gd name="connsiteY27" fmla="*/ 3421389 h 4648200"/>
              <a:gd name="connsiteX28" fmla="*/ 2457712 w 2501535"/>
              <a:gd name="connsiteY28" fmla="*/ 3994951 h 4648200"/>
              <a:gd name="connsiteX29" fmla="*/ 2463975 w 2501535"/>
              <a:gd name="connsiteY29" fmla="*/ 4111717 h 4648200"/>
              <a:gd name="connsiteX30" fmla="*/ 2479763 w 2501535"/>
              <a:gd name="connsiteY30" fmla="*/ 4170101 h 4648200"/>
              <a:gd name="connsiteX31" fmla="*/ 2486025 w 2501535"/>
              <a:gd name="connsiteY31" fmla="*/ 4257675 h 4648200"/>
              <a:gd name="connsiteX32" fmla="*/ 2466975 w 2501535"/>
              <a:gd name="connsiteY32" fmla="*/ 4400550 h 4648200"/>
              <a:gd name="connsiteX33" fmla="*/ 2447925 w 2501535"/>
              <a:gd name="connsiteY33" fmla="*/ 4429125 h 4648200"/>
              <a:gd name="connsiteX34" fmla="*/ 2390775 w 2501535"/>
              <a:gd name="connsiteY34" fmla="*/ 4448175 h 4648200"/>
              <a:gd name="connsiteX35" fmla="*/ 2371725 w 2501535"/>
              <a:gd name="connsiteY35" fmla="*/ 4476750 h 4648200"/>
              <a:gd name="connsiteX36" fmla="*/ 2343150 w 2501535"/>
              <a:gd name="connsiteY36" fmla="*/ 4486275 h 4648200"/>
              <a:gd name="connsiteX37" fmla="*/ 2276475 w 2501535"/>
              <a:gd name="connsiteY37" fmla="*/ 4495800 h 4648200"/>
              <a:gd name="connsiteX38" fmla="*/ 2209800 w 2501535"/>
              <a:gd name="connsiteY38" fmla="*/ 4533900 h 4648200"/>
              <a:gd name="connsiteX39" fmla="*/ 2133600 w 2501535"/>
              <a:gd name="connsiteY39" fmla="*/ 4562475 h 4648200"/>
              <a:gd name="connsiteX40" fmla="*/ 1038225 w 2501535"/>
              <a:gd name="connsiteY40" fmla="*/ 4648200 h 4648200"/>
              <a:gd name="connsiteX41" fmla="*/ 762000 w 2501535"/>
              <a:gd name="connsiteY41" fmla="*/ 4629150 h 4648200"/>
              <a:gd name="connsiteX42" fmla="*/ 704850 w 2501535"/>
              <a:gd name="connsiteY42" fmla="*/ 4600575 h 4648200"/>
              <a:gd name="connsiteX43" fmla="*/ 647700 w 2501535"/>
              <a:gd name="connsiteY43" fmla="*/ 4581525 h 4648200"/>
              <a:gd name="connsiteX44" fmla="*/ 552450 w 2501535"/>
              <a:gd name="connsiteY44" fmla="*/ 4533900 h 4648200"/>
              <a:gd name="connsiteX45" fmla="*/ 533400 w 2501535"/>
              <a:gd name="connsiteY45" fmla="*/ 4533900 h 4648200"/>
              <a:gd name="connsiteX46" fmla="*/ 238125 w 2501535"/>
              <a:gd name="connsiteY46" fmla="*/ 4457700 h 4648200"/>
              <a:gd name="connsiteX47" fmla="*/ 219075 w 2501535"/>
              <a:gd name="connsiteY47" fmla="*/ 4371975 h 4648200"/>
              <a:gd name="connsiteX48" fmla="*/ 200025 w 2501535"/>
              <a:gd name="connsiteY48" fmla="*/ 4343400 h 4648200"/>
              <a:gd name="connsiteX49" fmla="*/ 152400 w 2501535"/>
              <a:gd name="connsiteY49" fmla="*/ 4276725 h 4648200"/>
              <a:gd name="connsiteX50" fmla="*/ 133350 w 2501535"/>
              <a:gd name="connsiteY50" fmla="*/ 4181475 h 4648200"/>
              <a:gd name="connsiteX51" fmla="*/ 123825 w 2501535"/>
              <a:gd name="connsiteY51" fmla="*/ 4143375 h 4648200"/>
              <a:gd name="connsiteX52" fmla="*/ 114300 w 2501535"/>
              <a:gd name="connsiteY52" fmla="*/ 4067175 h 4648200"/>
              <a:gd name="connsiteX53" fmla="*/ 85725 w 2501535"/>
              <a:gd name="connsiteY53" fmla="*/ 4048125 h 4648200"/>
              <a:gd name="connsiteX54" fmla="*/ 66675 w 2501535"/>
              <a:gd name="connsiteY54" fmla="*/ 4019550 h 4648200"/>
              <a:gd name="connsiteX55" fmla="*/ 38100 w 2501535"/>
              <a:gd name="connsiteY55" fmla="*/ 4000500 h 4648200"/>
              <a:gd name="connsiteX56" fmla="*/ 28575 w 2501535"/>
              <a:gd name="connsiteY56" fmla="*/ 3971925 h 4648200"/>
              <a:gd name="connsiteX57" fmla="*/ 19050 w 2501535"/>
              <a:gd name="connsiteY57" fmla="*/ 3867150 h 4648200"/>
              <a:gd name="connsiteX58" fmla="*/ 9525 w 2501535"/>
              <a:gd name="connsiteY58" fmla="*/ 3800475 h 4648200"/>
              <a:gd name="connsiteX59" fmla="*/ 19050 w 2501535"/>
              <a:gd name="connsiteY59" fmla="*/ 3648075 h 4648200"/>
              <a:gd name="connsiteX60" fmla="*/ 19050 w 2501535"/>
              <a:gd name="connsiteY60" fmla="*/ 3629025 h 4648200"/>
              <a:gd name="connsiteX61" fmla="*/ 9525 w 2501535"/>
              <a:gd name="connsiteY61" fmla="*/ 2447925 h 4648200"/>
              <a:gd name="connsiteX62" fmla="*/ 0 w 2501535"/>
              <a:gd name="connsiteY62" fmla="*/ 2228850 h 4648200"/>
              <a:gd name="connsiteX63" fmla="*/ 9525 w 2501535"/>
              <a:gd name="connsiteY63" fmla="*/ 2114550 h 4648200"/>
              <a:gd name="connsiteX64" fmla="*/ 28575 w 2501535"/>
              <a:gd name="connsiteY64" fmla="*/ 2066925 h 4648200"/>
              <a:gd name="connsiteX65" fmla="*/ 47625 w 2501535"/>
              <a:gd name="connsiteY65" fmla="*/ 2009775 h 4648200"/>
              <a:gd name="connsiteX66" fmla="*/ 133350 w 2501535"/>
              <a:gd name="connsiteY66" fmla="*/ 2000250 h 4648200"/>
              <a:gd name="connsiteX67" fmla="*/ 190500 w 2501535"/>
              <a:gd name="connsiteY67" fmla="*/ 1981200 h 4648200"/>
              <a:gd name="connsiteX68" fmla="*/ 257175 w 2501535"/>
              <a:gd name="connsiteY68" fmla="*/ 1962150 h 4648200"/>
              <a:gd name="connsiteX69" fmla="*/ 314325 w 2501535"/>
              <a:gd name="connsiteY69" fmla="*/ 1924050 h 4648200"/>
              <a:gd name="connsiteX70" fmla="*/ 400050 w 2501535"/>
              <a:gd name="connsiteY70" fmla="*/ 1895475 h 4648200"/>
              <a:gd name="connsiteX71" fmla="*/ 428625 w 2501535"/>
              <a:gd name="connsiteY71" fmla="*/ 1885950 h 4648200"/>
              <a:gd name="connsiteX72" fmla="*/ 457200 w 2501535"/>
              <a:gd name="connsiteY72" fmla="*/ 1876425 h 4648200"/>
              <a:gd name="connsiteX73" fmla="*/ 590550 w 2501535"/>
              <a:gd name="connsiteY73" fmla="*/ 1876425 h 4648200"/>
              <a:gd name="connsiteX74" fmla="*/ 1066800 w 2501535"/>
              <a:gd name="connsiteY74" fmla="*/ 1866900 h 4648200"/>
              <a:gd name="connsiteX0" fmla="*/ 990600 w 2501535"/>
              <a:gd name="connsiteY0" fmla="*/ 1866900 h 4648200"/>
              <a:gd name="connsiteX1" fmla="*/ 1266825 w 2501535"/>
              <a:gd name="connsiteY1" fmla="*/ 1790700 h 4648200"/>
              <a:gd name="connsiteX2" fmla="*/ 1295400 w 2501535"/>
              <a:gd name="connsiteY2" fmla="*/ 1666875 h 4648200"/>
              <a:gd name="connsiteX3" fmla="*/ 1304925 w 2501535"/>
              <a:gd name="connsiteY3" fmla="*/ 1581150 h 4648200"/>
              <a:gd name="connsiteX4" fmla="*/ 1314450 w 2501535"/>
              <a:gd name="connsiteY4" fmla="*/ 1543050 h 4648200"/>
              <a:gd name="connsiteX5" fmla="*/ 1314450 w 2501535"/>
              <a:gd name="connsiteY5" fmla="*/ 1323975 h 4648200"/>
              <a:gd name="connsiteX6" fmla="*/ 1304925 w 2501535"/>
              <a:gd name="connsiteY6" fmla="*/ 114300 h 4648200"/>
              <a:gd name="connsiteX7" fmla="*/ 1314450 w 2501535"/>
              <a:gd name="connsiteY7" fmla="*/ 104775 h 4648200"/>
              <a:gd name="connsiteX8" fmla="*/ 1390650 w 2501535"/>
              <a:gd name="connsiteY8" fmla="*/ 9525 h 4648200"/>
              <a:gd name="connsiteX9" fmla="*/ 1419225 w 2501535"/>
              <a:gd name="connsiteY9" fmla="*/ 0 h 4648200"/>
              <a:gd name="connsiteX10" fmla="*/ 1533525 w 2501535"/>
              <a:gd name="connsiteY10" fmla="*/ 28575 h 4648200"/>
              <a:gd name="connsiteX11" fmla="*/ 1543050 w 2501535"/>
              <a:gd name="connsiteY11" fmla="*/ 66675 h 4648200"/>
              <a:gd name="connsiteX12" fmla="*/ 1600200 w 2501535"/>
              <a:gd name="connsiteY12" fmla="*/ 95250 h 4648200"/>
              <a:gd name="connsiteX13" fmla="*/ 1628775 w 2501535"/>
              <a:gd name="connsiteY13" fmla="*/ 114300 h 4648200"/>
              <a:gd name="connsiteX14" fmla="*/ 1759596 w 2501535"/>
              <a:gd name="connsiteY14" fmla="*/ 1730126 h 4648200"/>
              <a:gd name="connsiteX15" fmla="*/ 1697994 w 2501535"/>
              <a:gd name="connsiteY15" fmla="*/ 1827088 h 4648200"/>
              <a:gd name="connsiteX16" fmla="*/ 1774194 w 2501535"/>
              <a:gd name="connsiteY16" fmla="*/ 1936180 h 4648200"/>
              <a:gd name="connsiteX17" fmla="*/ 1762125 w 2501535"/>
              <a:gd name="connsiteY17" fmla="*/ 1981200 h 4648200"/>
              <a:gd name="connsiteX18" fmla="*/ 1790700 w 2501535"/>
              <a:gd name="connsiteY18" fmla="*/ 2000250 h 4648200"/>
              <a:gd name="connsiteX19" fmla="*/ 1914525 w 2501535"/>
              <a:gd name="connsiteY19" fmla="*/ 2009775 h 4648200"/>
              <a:gd name="connsiteX20" fmla="*/ 2009775 w 2501535"/>
              <a:gd name="connsiteY20" fmla="*/ 2019300 h 4648200"/>
              <a:gd name="connsiteX21" fmla="*/ 2221285 w 2501535"/>
              <a:gd name="connsiteY21" fmla="*/ 2002992 h 4648200"/>
              <a:gd name="connsiteX22" fmla="*/ 2401474 w 2501535"/>
              <a:gd name="connsiteY22" fmla="*/ 2014985 h 4648200"/>
              <a:gd name="connsiteX23" fmla="*/ 2494636 w 2501535"/>
              <a:gd name="connsiteY23" fmla="*/ 2205826 h 4648200"/>
              <a:gd name="connsiteX24" fmla="*/ 2434749 w 2501535"/>
              <a:gd name="connsiteY24" fmla="*/ 2506373 h 4648200"/>
              <a:gd name="connsiteX25" fmla="*/ 2465410 w 2501535"/>
              <a:gd name="connsiteY25" fmla="*/ 2665556 h 4648200"/>
              <a:gd name="connsiteX26" fmla="*/ 2463322 w 2501535"/>
              <a:gd name="connsiteY26" fmla="*/ 3102538 h 4648200"/>
              <a:gd name="connsiteX27" fmla="*/ 2469586 w 2501535"/>
              <a:gd name="connsiteY27" fmla="*/ 3421389 h 4648200"/>
              <a:gd name="connsiteX28" fmla="*/ 2457712 w 2501535"/>
              <a:gd name="connsiteY28" fmla="*/ 3994951 h 4648200"/>
              <a:gd name="connsiteX29" fmla="*/ 2463975 w 2501535"/>
              <a:gd name="connsiteY29" fmla="*/ 4111717 h 4648200"/>
              <a:gd name="connsiteX30" fmla="*/ 2479763 w 2501535"/>
              <a:gd name="connsiteY30" fmla="*/ 4170101 h 4648200"/>
              <a:gd name="connsiteX31" fmla="*/ 2486025 w 2501535"/>
              <a:gd name="connsiteY31" fmla="*/ 4257675 h 4648200"/>
              <a:gd name="connsiteX32" fmla="*/ 2466975 w 2501535"/>
              <a:gd name="connsiteY32" fmla="*/ 4400550 h 4648200"/>
              <a:gd name="connsiteX33" fmla="*/ 2447925 w 2501535"/>
              <a:gd name="connsiteY33" fmla="*/ 4429125 h 4648200"/>
              <a:gd name="connsiteX34" fmla="*/ 2390775 w 2501535"/>
              <a:gd name="connsiteY34" fmla="*/ 4448175 h 4648200"/>
              <a:gd name="connsiteX35" fmla="*/ 2371725 w 2501535"/>
              <a:gd name="connsiteY35" fmla="*/ 4476750 h 4648200"/>
              <a:gd name="connsiteX36" fmla="*/ 2343150 w 2501535"/>
              <a:gd name="connsiteY36" fmla="*/ 4486275 h 4648200"/>
              <a:gd name="connsiteX37" fmla="*/ 2276475 w 2501535"/>
              <a:gd name="connsiteY37" fmla="*/ 4495800 h 4648200"/>
              <a:gd name="connsiteX38" fmla="*/ 2209800 w 2501535"/>
              <a:gd name="connsiteY38" fmla="*/ 4533900 h 4648200"/>
              <a:gd name="connsiteX39" fmla="*/ 2133600 w 2501535"/>
              <a:gd name="connsiteY39" fmla="*/ 4562475 h 4648200"/>
              <a:gd name="connsiteX40" fmla="*/ 1038225 w 2501535"/>
              <a:gd name="connsiteY40" fmla="*/ 4648200 h 4648200"/>
              <a:gd name="connsiteX41" fmla="*/ 762000 w 2501535"/>
              <a:gd name="connsiteY41" fmla="*/ 4629150 h 4648200"/>
              <a:gd name="connsiteX42" fmla="*/ 704850 w 2501535"/>
              <a:gd name="connsiteY42" fmla="*/ 4600575 h 4648200"/>
              <a:gd name="connsiteX43" fmla="*/ 647700 w 2501535"/>
              <a:gd name="connsiteY43" fmla="*/ 4581525 h 4648200"/>
              <a:gd name="connsiteX44" fmla="*/ 552450 w 2501535"/>
              <a:gd name="connsiteY44" fmla="*/ 4533900 h 4648200"/>
              <a:gd name="connsiteX45" fmla="*/ 533400 w 2501535"/>
              <a:gd name="connsiteY45" fmla="*/ 4533900 h 4648200"/>
              <a:gd name="connsiteX46" fmla="*/ 238125 w 2501535"/>
              <a:gd name="connsiteY46" fmla="*/ 4457700 h 4648200"/>
              <a:gd name="connsiteX47" fmla="*/ 219075 w 2501535"/>
              <a:gd name="connsiteY47" fmla="*/ 4371975 h 4648200"/>
              <a:gd name="connsiteX48" fmla="*/ 200025 w 2501535"/>
              <a:gd name="connsiteY48" fmla="*/ 4343400 h 4648200"/>
              <a:gd name="connsiteX49" fmla="*/ 152400 w 2501535"/>
              <a:gd name="connsiteY49" fmla="*/ 4276725 h 4648200"/>
              <a:gd name="connsiteX50" fmla="*/ 133350 w 2501535"/>
              <a:gd name="connsiteY50" fmla="*/ 4181475 h 4648200"/>
              <a:gd name="connsiteX51" fmla="*/ 123825 w 2501535"/>
              <a:gd name="connsiteY51" fmla="*/ 4143375 h 4648200"/>
              <a:gd name="connsiteX52" fmla="*/ 114300 w 2501535"/>
              <a:gd name="connsiteY52" fmla="*/ 4067175 h 4648200"/>
              <a:gd name="connsiteX53" fmla="*/ 85725 w 2501535"/>
              <a:gd name="connsiteY53" fmla="*/ 4048125 h 4648200"/>
              <a:gd name="connsiteX54" fmla="*/ 66675 w 2501535"/>
              <a:gd name="connsiteY54" fmla="*/ 4019550 h 4648200"/>
              <a:gd name="connsiteX55" fmla="*/ 38100 w 2501535"/>
              <a:gd name="connsiteY55" fmla="*/ 4000500 h 4648200"/>
              <a:gd name="connsiteX56" fmla="*/ 28575 w 2501535"/>
              <a:gd name="connsiteY56" fmla="*/ 3971925 h 4648200"/>
              <a:gd name="connsiteX57" fmla="*/ 19050 w 2501535"/>
              <a:gd name="connsiteY57" fmla="*/ 3867150 h 4648200"/>
              <a:gd name="connsiteX58" fmla="*/ 9525 w 2501535"/>
              <a:gd name="connsiteY58" fmla="*/ 3800475 h 4648200"/>
              <a:gd name="connsiteX59" fmla="*/ 19050 w 2501535"/>
              <a:gd name="connsiteY59" fmla="*/ 3648075 h 4648200"/>
              <a:gd name="connsiteX60" fmla="*/ 19050 w 2501535"/>
              <a:gd name="connsiteY60" fmla="*/ 3629025 h 4648200"/>
              <a:gd name="connsiteX61" fmla="*/ 9525 w 2501535"/>
              <a:gd name="connsiteY61" fmla="*/ 2447925 h 4648200"/>
              <a:gd name="connsiteX62" fmla="*/ 0 w 2501535"/>
              <a:gd name="connsiteY62" fmla="*/ 2228850 h 4648200"/>
              <a:gd name="connsiteX63" fmla="*/ 9525 w 2501535"/>
              <a:gd name="connsiteY63" fmla="*/ 2114550 h 4648200"/>
              <a:gd name="connsiteX64" fmla="*/ 28575 w 2501535"/>
              <a:gd name="connsiteY64" fmla="*/ 2066925 h 4648200"/>
              <a:gd name="connsiteX65" fmla="*/ 47625 w 2501535"/>
              <a:gd name="connsiteY65" fmla="*/ 2009775 h 4648200"/>
              <a:gd name="connsiteX66" fmla="*/ 133350 w 2501535"/>
              <a:gd name="connsiteY66" fmla="*/ 2000250 h 4648200"/>
              <a:gd name="connsiteX67" fmla="*/ 190500 w 2501535"/>
              <a:gd name="connsiteY67" fmla="*/ 1981200 h 4648200"/>
              <a:gd name="connsiteX68" fmla="*/ 257175 w 2501535"/>
              <a:gd name="connsiteY68" fmla="*/ 1962150 h 4648200"/>
              <a:gd name="connsiteX69" fmla="*/ 314325 w 2501535"/>
              <a:gd name="connsiteY69" fmla="*/ 1924050 h 4648200"/>
              <a:gd name="connsiteX70" fmla="*/ 400050 w 2501535"/>
              <a:gd name="connsiteY70" fmla="*/ 1895475 h 4648200"/>
              <a:gd name="connsiteX71" fmla="*/ 428625 w 2501535"/>
              <a:gd name="connsiteY71" fmla="*/ 1885950 h 4648200"/>
              <a:gd name="connsiteX72" fmla="*/ 457200 w 2501535"/>
              <a:gd name="connsiteY72" fmla="*/ 1876425 h 4648200"/>
              <a:gd name="connsiteX73" fmla="*/ 590550 w 2501535"/>
              <a:gd name="connsiteY73" fmla="*/ 1876425 h 4648200"/>
              <a:gd name="connsiteX74" fmla="*/ 1066800 w 2501535"/>
              <a:gd name="connsiteY74" fmla="*/ 1866900 h 4648200"/>
              <a:gd name="connsiteX0" fmla="*/ 990600 w 2501535"/>
              <a:gd name="connsiteY0" fmla="*/ 1866900 h 4648200"/>
              <a:gd name="connsiteX1" fmla="*/ 1266825 w 2501535"/>
              <a:gd name="connsiteY1" fmla="*/ 1790700 h 4648200"/>
              <a:gd name="connsiteX2" fmla="*/ 1295400 w 2501535"/>
              <a:gd name="connsiteY2" fmla="*/ 1666875 h 4648200"/>
              <a:gd name="connsiteX3" fmla="*/ 1304925 w 2501535"/>
              <a:gd name="connsiteY3" fmla="*/ 1581150 h 4648200"/>
              <a:gd name="connsiteX4" fmla="*/ 1314450 w 2501535"/>
              <a:gd name="connsiteY4" fmla="*/ 1543050 h 4648200"/>
              <a:gd name="connsiteX5" fmla="*/ 1314450 w 2501535"/>
              <a:gd name="connsiteY5" fmla="*/ 1323975 h 4648200"/>
              <a:gd name="connsiteX6" fmla="*/ 1304925 w 2501535"/>
              <a:gd name="connsiteY6" fmla="*/ 114300 h 4648200"/>
              <a:gd name="connsiteX7" fmla="*/ 1314450 w 2501535"/>
              <a:gd name="connsiteY7" fmla="*/ 104775 h 4648200"/>
              <a:gd name="connsiteX8" fmla="*/ 1390650 w 2501535"/>
              <a:gd name="connsiteY8" fmla="*/ 9525 h 4648200"/>
              <a:gd name="connsiteX9" fmla="*/ 1419225 w 2501535"/>
              <a:gd name="connsiteY9" fmla="*/ 0 h 4648200"/>
              <a:gd name="connsiteX10" fmla="*/ 1533525 w 2501535"/>
              <a:gd name="connsiteY10" fmla="*/ 28575 h 4648200"/>
              <a:gd name="connsiteX11" fmla="*/ 1543050 w 2501535"/>
              <a:gd name="connsiteY11" fmla="*/ 66675 h 4648200"/>
              <a:gd name="connsiteX12" fmla="*/ 1600200 w 2501535"/>
              <a:gd name="connsiteY12" fmla="*/ 95250 h 4648200"/>
              <a:gd name="connsiteX13" fmla="*/ 1628775 w 2501535"/>
              <a:gd name="connsiteY13" fmla="*/ 114300 h 4648200"/>
              <a:gd name="connsiteX14" fmla="*/ 1759596 w 2501535"/>
              <a:gd name="connsiteY14" fmla="*/ 1730126 h 4648200"/>
              <a:gd name="connsiteX15" fmla="*/ 1748799 w 2501535"/>
              <a:gd name="connsiteY15" fmla="*/ 1844836 h 4648200"/>
              <a:gd name="connsiteX16" fmla="*/ 1774194 w 2501535"/>
              <a:gd name="connsiteY16" fmla="*/ 1936180 h 4648200"/>
              <a:gd name="connsiteX17" fmla="*/ 1762125 w 2501535"/>
              <a:gd name="connsiteY17" fmla="*/ 1981200 h 4648200"/>
              <a:gd name="connsiteX18" fmla="*/ 1790700 w 2501535"/>
              <a:gd name="connsiteY18" fmla="*/ 2000250 h 4648200"/>
              <a:gd name="connsiteX19" fmla="*/ 1914525 w 2501535"/>
              <a:gd name="connsiteY19" fmla="*/ 2009775 h 4648200"/>
              <a:gd name="connsiteX20" fmla="*/ 2009775 w 2501535"/>
              <a:gd name="connsiteY20" fmla="*/ 2019300 h 4648200"/>
              <a:gd name="connsiteX21" fmla="*/ 2221285 w 2501535"/>
              <a:gd name="connsiteY21" fmla="*/ 2002992 h 4648200"/>
              <a:gd name="connsiteX22" fmla="*/ 2401474 w 2501535"/>
              <a:gd name="connsiteY22" fmla="*/ 2014985 h 4648200"/>
              <a:gd name="connsiteX23" fmla="*/ 2494636 w 2501535"/>
              <a:gd name="connsiteY23" fmla="*/ 2205826 h 4648200"/>
              <a:gd name="connsiteX24" fmla="*/ 2434749 w 2501535"/>
              <a:gd name="connsiteY24" fmla="*/ 2506373 h 4648200"/>
              <a:gd name="connsiteX25" fmla="*/ 2465410 w 2501535"/>
              <a:gd name="connsiteY25" fmla="*/ 2665556 h 4648200"/>
              <a:gd name="connsiteX26" fmla="*/ 2463322 w 2501535"/>
              <a:gd name="connsiteY26" fmla="*/ 3102538 h 4648200"/>
              <a:gd name="connsiteX27" fmla="*/ 2469586 w 2501535"/>
              <a:gd name="connsiteY27" fmla="*/ 3421389 h 4648200"/>
              <a:gd name="connsiteX28" fmla="*/ 2457712 w 2501535"/>
              <a:gd name="connsiteY28" fmla="*/ 3994951 h 4648200"/>
              <a:gd name="connsiteX29" fmla="*/ 2463975 w 2501535"/>
              <a:gd name="connsiteY29" fmla="*/ 4111717 h 4648200"/>
              <a:gd name="connsiteX30" fmla="*/ 2479763 w 2501535"/>
              <a:gd name="connsiteY30" fmla="*/ 4170101 h 4648200"/>
              <a:gd name="connsiteX31" fmla="*/ 2486025 w 2501535"/>
              <a:gd name="connsiteY31" fmla="*/ 4257675 h 4648200"/>
              <a:gd name="connsiteX32" fmla="*/ 2466975 w 2501535"/>
              <a:gd name="connsiteY32" fmla="*/ 4400550 h 4648200"/>
              <a:gd name="connsiteX33" fmla="*/ 2447925 w 2501535"/>
              <a:gd name="connsiteY33" fmla="*/ 4429125 h 4648200"/>
              <a:gd name="connsiteX34" fmla="*/ 2390775 w 2501535"/>
              <a:gd name="connsiteY34" fmla="*/ 4448175 h 4648200"/>
              <a:gd name="connsiteX35" fmla="*/ 2371725 w 2501535"/>
              <a:gd name="connsiteY35" fmla="*/ 4476750 h 4648200"/>
              <a:gd name="connsiteX36" fmla="*/ 2343150 w 2501535"/>
              <a:gd name="connsiteY36" fmla="*/ 4486275 h 4648200"/>
              <a:gd name="connsiteX37" fmla="*/ 2276475 w 2501535"/>
              <a:gd name="connsiteY37" fmla="*/ 4495800 h 4648200"/>
              <a:gd name="connsiteX38" fmla="*/ 2209800 w 2501535"/>
              <a:gd name="connsiteY38" fmla="*/ 4533900 h 4648200"/>
              <a:gd name="connsiteX39" fmla="*/ 2133600 w 2501535"/>
              <a:gd name="connsiteY39" fmla="*/ 4562475 h 4648200"/>
              <a:gd name="connsiteX40" fmla="*/ 1038225 w 2501535"/>
              <a:gd name="connsiteY40" fmla="*/ 4648200 h 4648200"/>
              <a:gd name="connsiteX41" fmla="*/ 762000 w 2501535"/>
              <a:gd name="connsiteY41" fmla="*/ 4629150 h 4648200"/>
              <a:gd name="connsiteX42" fmla="*/ 704850 w 2501535"/>
              <a:gd name="connsiteY42" fmla="*/ 4600575 h 4648200"/>
              <a:gd name="connsiteX43" fmla="*/ 647700 w 2501535"/>
              <a:gd name="connsiteY43" fmla="*/ 4581525 h 4648200"/>
              <a:gd name="connsiteX44" fmla="*/ 552450 w 2501535"/>
              <a:gd name="connsiteY44" fmla="*/ 4533900 h 4648200"/>
              <a:gd name="connsiteX45" fmla="*/ 533400 w 2501535"/>
              <a:gd name="connsiteY45" fmla="*/ 4533900 h 4648200"/>
              <a:gd name="connsiteX46" fmla="*/ 238125 w 2501535"/>
              <a:gd name="connsiteY46" fmla="*/ 4457700 h 4648200"/>
              <a:gd name="connsiteX47" fmla="*/ 219075 w 2501535"/>
              <a:gd name="connsiteY47" fmla="*/ 4371975 h 4648200"/>
              <a:gd name="connsiteX48" fmla="*/ 200025 w 2501535"/>
              <a:gd name="connsiteY48" fmla="*/ 4343400 h 4648200"/>
              <a:gd name="connsiteX49" fmla="*/ 152400 w 2501535"/>
              <a:gd name="connsiteY49" fmla="*/ 4276725 h 4648200"/>
              <a:gd name="connsiteX50" fmla="*/ 133350 w 2501535"/>
              <a:gd name="connsiteY50" fmla="*/ 4181475 h 4648200"/>
              <a:gd name="connsiteX51" fmla="*/ 123825 w 2501535"/>
              <a:gd name="connsiteY51" fmla="*/ 4143375 h 4648200"/>
              <a:gd name="connsiteX52" fmla="*/ 114300 w 2501535"/>
              <a:gd name="connsiteY52" fmla="*/ 4067175 h 4648200"/>
              <a:gd name="connsiteX53" fmla="*/ 85725 w 2501535"/>
              <a:gd name="connsiteY53" fmla="*/ 4048125 h 4648200"/>
              <a:gd name="connsiteX54" fmla="*/ 66675 w 2501535"/>
              <a:gd name="connsiteY54" fmla="*/ 4019550 h 4648200"/>
              <a:gd name="connsiteX55" fmla="*/ 38100 w 2501535"/>
              <a:gd name="connsiteY55" fmla="*/ 4000500 h 4648200"/>
              <a:gd name="connsiteX56" fmla="*/ 28575 w 2501535"/>
              <a:gd name="connsiteY56" fmla="*/ 3971925 h 4648200"/>
              <a:gd name="connsiteX57" fmla="*/ 19050 w 2501535"/>
              <a:gd name="connsiteY57" fmla="*/ 3867150 h 4648200"/>
              <a:gd name="connsiteX58" fmla="*/ 9525 w 2501535"/>
              <a:gd name="connsiteY58" fmla="*/ 3800475 h 4648200"/>
              <a:gd name="connsiteX59" fmla="*/ 19050 w 2501535"/>
              <a:gd name="connsiteY59" fmla="*/ 3648075 h 4648200"/>
              <a:gd name="connsiteX60" fmla="*/ 19050 w 2501535"/>
              <a:gd name="connsiteY60" fmla="*/ 3629025 h 4648200"/>
              <a:gd name="connsiteX61" fmla="*/ 9525 w 2501535"/>
              <a:gd name="connsiteY61" fmla="*/ 2447925 h 4648200"/>
              <a:gd name="connsiteX62" fmla="*/ 0 w 2501535"/>
              <a:gd name="connsiteY62" fmla="*/ 2228850 h 4648200"/>
              <a:gd name="connsiteX63" fmla="*/ 9525 w 2501535"/>
              <a:gd name="connsiteY63" fmla="*/ 2114550 h 4648200"/>
              <a:gd name="connsiteX64" fmla="*/ 28575 w 2501535"/>
              <a:gd name="connsiteY64" fmla="*/ 2066925 h 4648200"/>
              <a:gd name="connsiteX65" fmla="*/ 47625 w 2501535"/>
              <a:gd name="connsiteY65" fmla="*/ 2009775 h 4648200"/>
              <a:gd name="connsiteX66" fmla="*/ 133350 w 2501535"/>
              <a:gd name="connsiteY66" fmla="*/ 2000250 h 4648200"/>
              <a:gd name="connsiteX67" fmla="*/ 190500 w 2501535"/>
              <a:gd name="connsiteY67" fmla="*/ 1981200 h 4648200"/>
              <a:gd name="connsiteX68" fmla="*/ 257175 w 2501535"/>
              <a:gd name="connsiteY68" fmla="*/ 1962150 h 4648200"/>
              <a:gd name="connsiteX69" fmla="*/ 314325 w 2501535"/>
              <a:gd name="connsiteY69" fmla="*/ 1924050 h 4648200"/>
              <a:gd name="connsiteX70" fmla="*/ 400050 w 2501535"/>
              <a:gd name="connsiteY70" fmla="*/ 1895475 h 4648200"/>
              <a:gd name="connsiteX71" fmla="*/ 428625 w 2501535"/>
              <a:gd name="connsiteY71" fmla="*/ 1885950 h 4648200"/>
              <a:gd name="connsiteX72" fmla="*/ 457200 w 2501535"/>
              <a:gd name="connsiteY72" fmla="*/ 1876425 h 4648200"/>
              <a:gd name="connsiteX73" fmla="*/ 590550 w 2501535"/>
              <a:gd name="connsiteY73" fmla="*/ 1876425 h 4648200"/>
              <a:gd name="connsiteX74" fmla="*/ 1066800 w 2501535"/>
              <a:gd name="connsiteY74" fmla="*/ 1866900 h 4648200"/>
              <a:gd name="connsiteX0" fmla="*/ 990600 w 2501535"/>
              <a:gd name="connsiteY0" fmla="*/ 1866900 h 4648200"/>
              <a:gd name="connsiteX1" fmla="*/ 1266825 w 2501535"/>
              <a:gd name="connsiteY1" fmla="*/ 1790700 h 4648200"/>
              <a:gd name="connsiteX2" fmla="*/ 1295400 w 2501535"/>
              <a:gd name="connsiteY2" fmla="*/ 1666875 h 4648200"/>
              <a:gd name="connsiteX3" fmla="*/ 1304925 w 2501535"/>
              <a:gd name="connsiteY3" fmla="*/ 1581150 h 4648200"/>
              <a:gd name="connsiteX4" fmla="*/ 1314450 w 2501535"/>
              <a:gd name="connsiteY4" fmla="*/ 1543050 h 4648200"/>
              <a:gd name="connsiteX5" fmla="*/ 1314450 w 2501535"/>
              <a:gd name="connsiteY5" fmla="*/ 1323975 h 4648200"/>
              <a:gd name="connsiteX6" fmla="*/ 1304925 w 2501535"/>
              <a:gd name="connsiteY6" fmla="*/ 114300 h 4648200"/>
              <a:gd name="connsiteX7" fmla="*/ 1314450 w 2501535"/>
              <a:gd name="connsiteY7" fmla="*/ 104775 h 4648200"/>
              <a:gd name="connsiteX8" fmla="*/ 1390650 w 2501535"/>
              <a:gd name="connsiteY8" fmla="*/ 9525 h 4648200"/>
              <a:gd name="connsiteX9" fmla="*/ 1419225 w 2501535"/>
              <a:gd name="connsiteY9" fmla="*/ 0 h 4648200"/>
              <a:gd name="connsiteX10" fmla="*/ 1533525 w 2501535"/>
              <a:gd name="connsiteY10" fmla="*/ 28575 h 4648200"/>
              <a:gd name="connsiteX11" fmla="*/ 1543050 w 2501535"/>
              <a:gd name="connsiteY11" fmla="*/ 66675 h 4648200"/>
              <a:gd name="connsiteX12" fmla="*/ 1600200 w 2501535"/>
              <a:gd name="connsiteY12" fmla="*/ 95250 h 4648200"/>
              <a:gd name="connsiteX13" fmla="*/ 1760869 w 2501535"/>
              <a:gd name="connsiteY13" fmla="*/ 87678 h 4648200"/>
              <a:gd name="connsiteX14" fmla="*/ 1759596 w 2501535"/>
              <a:gd name="connsiteY14" fmla="*/ 1730126 h 4648200"/>
              <a:gd name="connsiteX15" fmla="*/ 1748799 w 2501535"/>
              <a:gd name="connsiteY15" fmla="*/ 1844836 h 4648200"/>
              <a:gd name="connsiteX16" fmla="*/ 1774194 w 2501535"/>
              <a:gd name="connsiteY16" fmla="*/ 1936180 h 4648200"/>
              <a:gd name="connsiteX17" fmla="*/ 1762125 w 2501535"/>
              <a:gd name="connsiteY17" fmla="*/ 1981200 h 4648200"/>
              <a:gd name="connsiteX18" fmla="*/ 1790700 w 2501535"/>
              <a:gd name="connsiteY18" fmla="*/ 2000250 h 4648200"/>
              <a:gd name="connsiteX19" fmla="*/ 1914525 w 2501535"/>
              <a:gd name="connsiteY19" fmla="*/ 2009775 h 4648200"/>
              <a:gd name="connsiteX20" fmla="*/ 2009775 w 2501535"/>
              <a:gd name="connsiteY20" fmla="*/ 2019300 h 4648200"/>
              <a:gd name="connsiteX21" fmla="*/ 2221285 w 2501535"/>
              <a:gd name="connsiteY21" fmla="*/ 2002992 h 4648200"/>
              <a:gd name="connsiteX22" fmla="*/ 2401474 w 2501535"/>
              <a:gd name="connsiteY22" fmla="*/ 2014985 h 4648200"/>
              <a:gd name="connsiteX23" fmla="*/ 2494636 w 2501535"/>
              <a:gd name="connsiteY23" fmla="*/ 2205826 h 4648200"/>
              <a:gd name="connsiteX24" fmla="*/ 2434749 w 2501535"/>
              <a:gd name="connsiteY24" fmla="*/ 2506373 h 4648200"/>
              <a:gd name="connsiteX25" fmla="*/ 2465410 w 2501535"/>
              <a:gd name="connsiteY25" fmla="*/ 2665556 h 4648200"/>
              <a:gd name="connsiteX26" fmla="*/ 2463322 w 2501535"/>
              <a:gd name="connsiteY26" fmla="*/ 3102538 h 4648200"/>
              <a:gd name="connsiteX27" fmla="*/ 2469586 w 2501535"/>
              <a:gd name="connsiteY27" fmla="*/ 3421389 h 4648200"/>
              <a:gd name="connsiteX28" fmla="*/ 2457712 w 2501535"/>
              <a:gd name="connsiteY28" fmla="*/ 3994951 h 4648200"/>
              <a:gd name="connsiteX29" fmla="*/ 2463975 w 2501535"/>
              <a:gd name="connsiteY29" fmla="*/ 4111717 h 4648200"/>
              <a:gd name="connsiteX30" fmla="*/ 2479763 w 2501535"/>
              <a:gd name="connsiteY30" fmla="*/ 4170101 h 4648200"/>
              <a:gd name="connsiteX31" fmla="*/ 2486025 w 2501535"/>
              <a:gd name="connsiteY31" fmla="*/ 4257675 h 4648200"/>
              <a:gd name="connsiteX32" fmla="*/ 2466975 w 2501535"/>
              <a:gd name="connsiteY32" fmla="*/ 4400550 h 4648200"/>
              <a:gd name="connsiteX33" fmla="*/ 2447925 w 2501535"/>
              <a:gd name="connsiteY33" fmla="*/ 4429125 h 4648200"/>
              <a:gd name="connsiteX34" fmla="*/ 2390775 w 2501535"/>
              <a:gd name="connsiteY34" fmla="*/ 4448175 h 4648200"/>
              <a:gd name="connsiteX35" fmla="*/ 2371725 w 2501535"/>
              <a:gd name="connsiteY35" fmla="*/ 4476750 h 4648200"/>
              <a:gd name="connsiteX36" fmla="*/ 2343150 w 2501535"/>
              <a:gd name="connsiteY36" fmla="*/ 4486275 h 4648200"/>
              <a:gd name="connsiteX37" fmla="*/ 2276475 w 2501535"/>
              <a:gd name="connsiteY37" fmla="*/ 4495800 h 4648200"/>
              <a:gd name="connsiteX38" fmla="*/ 2209800 w 2501535"/>
              <a:gd name="connsiteY38" fmla="*/ 4533900 h 4648200"/>
              <a:gd name="connsiteX39" fmla="*/ 2133600 w 2501535"/>
              <a:gd name="connsiteY39" fmla="*/ 4562475 h 4648200"/>
              <a:gd name="connsiteX40" fmla="*/ 1038225 w 2501535"/>
              <a:gd name="connsiteY40" fmla="*/ 4648200 h 4648200"/>
              <a:gd name="connsiteX41" fmla="*/ 762000 w 2501535"/>
              <a:gd name="connsiteY41" fmla="*/ 4629150 h 4648200"/>
              <a:gd name="connsiteX42" fmla="*/ 704850 w 2501535"/>
              <a:gd name="connsiteY42" fmla="*/ 4600575 h 4648200"/>
              <a:gd name="connsiteX43" fmla="*/ 647700 w 2501535"/>
              <a:gd name="connsiteY43" fmla="*/ 4581525 h 4648200"/>
              <a:gd name="connsiteX44" fmla="*/ 552450 w 2501535"/>
              <a:gd name="connsiteY44" fmla="*/ 4533900 h 4648200"/>
              <a:gd name="connsiteX45" fmla="*/ 533400 w 2501535"/>
              <a:gd name="connsiteY45" fmla="*/ 4533900 h 4648200"/>
              <a:gd name="connsiteX46" fmla="*/ 238125 w 2501535"/>
              <a:gd name="connsiteY46" fmla="*/ 4457700 h 4648200"/>
              <a:gd name="connsiteX47" fmla="*/ 219075 w 2501535"/>
              <a:gd name="connsiteY47" fmla="*/ 4371975 h 4648200"/>
              <a:gd name="connsiteX48" fmla="*/ 200025 w 2501535"/>
              <a:gd name="connsiteY48" fmla="*/ 4343400 h 4648200"/>
              <a:gd name="connsiteX49" fmla="*/ 152400 w 2501535"/>
              <a:gd name="connsiteY49" fmla="*/ 4276725 h 4648200"/>
              <a:gd name="connsiteX50" fmla="*/ 133350 w 2501535"/>
              <a:gd name="connsiteY50" fmla="*/ 4181475 h 4648200"/>
              <a:gd name="connsiteX51" fmla="*/ 123825 w 2501535"/>
              <a:gd name="connsiteY51" fmla="*/ 4143375 h 4648200"/>
              <a:gd name="connsiteX52" fmla="*/ 114300 w 2501535"/>
              <a:gd name="connsiteY52" fmla="*/ 4067175 h 4648200"/>
              <a:gd name="connsiteX53" fmla="*/ 85725 w 2501535"/>
              <a:gd name="connsiteY53" fmla="*/ 4048125 h 4648200"/>
              <a:gd name="connsiteX54" fmla="*/ 66675 w 2501535"/>
              <a:gd name="connsiteY54" fmla="*/ 4019550 h 4648200"/>
              <a:gd name="connsiteX55" fmla="*/ 38100 w 2501535"/>
              <a:gd name="connsiteY55" fmla="*/ 4000500 h 4648200"/>
              <a:gd name="connsiteX56" fmla="*/ 28575 w 2501535"/>
              <a:gd name="connsiteY56" fmla="*/ 3971925 h 4648200"/>
              <a:gd name="connsiteX57" fmla="*/ 19050 w 2501535"/>
              <a:gd name="connsiteY57" fmla="*/ 3867150 h 4648200"/>
              <a:gd name="connsiteX58" fmla="*/ 9525 w 2501535"/>
              <a:gd name="connsiteY58" fmla="*/ 3800475 h 4648200"/>
              <a:gd name="connsiteX59" fmla="*/ 19050 w 2501535"/>
              <a:gd name="connsiteY59" fmla="*/ 3648075 h 4648200"/>
              <a:gd name="connsiteX60" fmla="*/ 19050 w 2501535"/>
              <a:gd name="connsiteY60" fmla="*/ 3629025 h 4648200"/>
              <a:gd name="connsiteX61" fmla="*/ 9525 w 2501535"/>
              <a:gd name="connsiteY61" fmla="*/ 2447925 h 4648200"/>
              <a:gd name="connsiteX62" fmla="*/ 0 w 2501535"/>
              <a:gd name="connsiteY62" fmla="*/ 2228850 h 4648200"/>
              <a:gd name="connsiteX63" fmla="*/ 9525 w 2501535"/>
              <a:gd name="connsiteY63" fmla="*/ 2114550 h 4648200"/>
              <a:gd name="connsiteX64" fmla="*/ 28575 w 2501535"/>
              <a:gd name="connsiteY64" fmla="*/ 2066925 h 4648200"/>
              <a:gd name="connsiteX65" fmla="*/ 47625 w 2501535"/>
              <a:gd name="connsiteY65" fmla="*/ 2009775 h 4648200"/>
              <a:gd name="connsiteX66" fmla="*/ 133350 w 2501535"/>
              <a:gd name="connsiteY66" fmla="*/ 2000250 h 4648200"/>
              <a:gd name="connsiteX67" fmla="*/ 190500 w 2501535"/>
              <a:gd name="connsiteY67" fmla="*/ 1981200 h 4648200"/>
              <a:gd name="connsiteX68" fmla="*/ 257175 w 2501535"/>
              <a:gd name="connsiteY68" fmla="*/ 1962150 h 4648200"/>
              <a:gd name="connsiteX69" fmla="*/ 314325 w 2501535"/>
              <a:gd name="connsiteY69" fmla="*/ 1924050 h 4648200"/>
              <a:gd name="connsiteX70" fmla="*/ 400050 w 2501535"/>
              <a:gd name="connsiteY70" fmla="*/ 1895475 h 4648200"/>
              <a:gd name="connsiteX71" fmla="*/ 428625 w 2501535"/>
              <a:gd name="connsiteY71" fmla="*/ 1885950 h 4648200"/>
              <a:gd name="connsiteX72" fmla="*/ 457200 w 2501535"/>
              <a:gd name="connsiteY72" fmla="*/ 1876425 h 4648200"/>
              <a:gd name="connsiteX73" fmla="*/ 590550 w 2501535"/>
              <a:gd name="connsiteY73" fmla="*/ 1876425 h 4648200"/>
              <a:gd name="connsiteX74" fmla="*/ 1066800 w 2501535"/>
              <a:gd name="connsiteY74" fmla="*/ 1866900 h 4648200"/>
              <a:gd name="connsiteX0" fmla="*/ 990600 w 2501535"/>
              <a:gd name="connsiteY0" fmla="*/ 1866900 h 4648200"/>
              <a:gd name="connsiteX1" fmla="*/ 1266825 w 2501535"/>
              <a:gd name="connsiteY1" fmla="*/ 1790700 h 4648200"/>
              <a:gd name="connsiteX2" fmla="*/ 1295400 w 2501535"/>
              <a:gd name="connsiteY2" fmla="*/ 1666875 h 4648200"/>
              <a:gd name="connsiteX3" fmla="*/ 1304925 w 2501535"/>
              <a:gd name="connsiteY3" fmla="*/ 1581150 h 4648200"/>
              <a:gd name="connsiteX4" fmla="*/ 1314450 w 2501535"/>
              <a:gd name="connsiteY4" fmla="*/ 1543050 h 4648200"/>
              <a:gd name="connsiteX5" fmla="*/ 1314450 w 2501535"/>
              <a:gd name="connsiteY5" fmla="*/ 1323975 h 4648200"/>
              <a:gd name="connsiteX6" fmla="*/ 1304925 w 2501535"/>
              <a:gd name="connsiteY6" fmla="*/ 114300 h 4648200"/>
              <a:gd name="connsiteX7" fmla="*/ 1314450 w 2501535"/>
              <a:gd name="connsiteY7" fmla="*/ 104775 h 4648200"/>
              <a:gd name="connsiteX8" fmla="*/ 1390650 w 2501535"/>
              <a:gd name="connsiteY8" fmla="*/ 9525 h 4648200"/>
              <a:gd name="connsiteX9" fmla="*/ 1419225 w 2501535"/>
              <a:gd name="connsiteY9" fmla="*/ 0 h 4648200"/>
              <a:gd name="connsiteX10" fmla="*/ 1533525 w 2501535"/>
              <a:gd name="connsiteY10" fmla="*/ 28575 h 4648200"/>
              <a:gd name="connsiteX11" fmla="*/ 1543050 w 2501535"/>
              <a:gd name="connsiteY11" fmla="*/ 66675 h 4648200"/>
              <a:gd name="connsiteX12" fmla="*/ 1640844 w 2501535"/>
              <a:gd name="connsiteY12" fmla="*/ 15385 h 4648200"/>
              <a:gd name="connsiteX13" fmla="*/ 1760869 w 2501535"/>
              <a:gd name="connsiteY13" fmla="*/ 87678 h 4648200"/>
              <a:gd name="connsiteX14" fmla="*/ 1759596 w 2501535"/>
              <a:gd name="connsiteY14" fmla="*/ 1730126 h 4648200"/>
              <a:gd name="connsiteX15" fmla="*/ 1748799 w 2501535"/>
              <a:gd name="connsiteY15" fmla="*/ 1844836 h 4648200"/>
              <a:gd name="connsiteX16" fmla="*/ 1774194 w 2501535"/>
              <a:gd name="connsiteY16" fmla="*/ 1936180 h 4648200"/>
              <a:gd name="connsiteX17" fmla="*/ 1762125 w 2501535"/>
              <a:gd name="connsiteY17" fmla="*/ 1981200 h 4648200"/>
              <a:gd name="connsiteX18" fmla="*/ 1790700 w 2501535"/>
              <a:gd name="connsiteY18" fmla="*/ 2000250 h 4648200"/>
              <a:gd name="connsiteX19" fmla="*/ 1914525 w 2501535"/>
              <a:gd name="connsiteY19" fmla="*/ 2009775 h 4648200"/>
              <a:gd name="connsiteX20" fmla="*/ 2009775 w 2501535"/>
              <a:gd name="connsiteY20" fmla="*/ 2019300 h 4648200"/>
              <a:gd name="connsiteX21" fmla="*/ 2221285 w 2501535"/>
              <a:gd name="connsiteY21" fmla="*/ 2002992 h 4648200"/>
              <a:gd name="connsiteX22" fmla="*/ 2401474 w 2501535"/>
              <a:gd name="connsiteY22" fmla="*/ 2014985 h 4648200"/>
              <a:gd name="connsiteX23" fmla="*/ 2494636 w 2501535"/>
              <a:gd name="connsiteY23" fmla="*/ 2205826 h 4648200"/>
              <a:gd name="connsiteX24" fmla="*/ 2434749 w 2501535"/>
              <a:gd name="connsiteY24" fmla="*/ 2506373 h 4648200"/>
              <a:gd name="connsiteX25" fmla="*/ 2465410 w 2501535"/>
              <a:gd name="connsiteY25" fmla="*/ 2665556 h 4648200"/>
              <a:gd name="connsiteX26" fmla="*/ 2463322 w 2501535"/>
              <a:gd name="connsiteY26" fmla="*/ 3102538 h 4648200"/>
              <a:gd name="connsiteX27" fmla="*/ 2469586 w 2501535"/>
              <a:gd name="connsiteY27" fmla="*/ 3421389 h 4648200"/>
              <a:gd name="connsiteX28" fmla="*/ 2457712 w 2501535"/>
              <a:gd name="connsiteY28" fmla="*/ 3994951 h 4648200"/>
              <a:gd name="connsiteX29" fmla="*/ 2463975 w 2501535"/>
              <a:gd name="connsiteY29" fmla="*/ 4111717 h 4648200"/>
              <a:gd name="connsiteX30" fmla="*/ 2479763 w 2501535"/>
              <a:gd name="connsiteY30" fmla="*/ 4170101 h 4648200"/>
              <a:gd name="connsiteX31" fmla="*/ 2486025 w 2501535"/>
              <a:gd name="connsiteY31" fmla="*/ 4257675 h 4648200"/>
              <a:gd name="connsiteX32" fmla="*/ 2466975 w 2501535"/>
              <a:gd name="connsiteY32" fmla="*/ 4400550 h 4648200"/>
              <a:gd name="connsiteX33" fmla="*/ 2447925 w 2501535"/>
              <a:gd name="connsiteY33" fmla="*/ 4429125 h 4648200"/>
              <a:gd name="connsiteX34" fmla="*/ 2390775 w 2501535"/>
              <a:gd name="connsiteY34" fmla="*/ 4448175 h 4648200"/>
              <a:gd name="connsiteX35" fmla="*/ 2371725 w 2501535"/>
              <a:gd name="connsiteY35" fmla="*/ 4476750 h 4648200"/>
              <a:gd name="connsiteX36" fmla="*/ 2343150 w 2501535"/>
              <a:gd name="connsiteY36" fmla="*/ 4486275 h 4648200"/>
              <a:gd name="connsiteX37" fmla="*/ 2276475 w 2501535"/>
              <a:gd name="connsiteY37" fmla="*/ 4495800 h 4648200"/>
              <a:gd name="connsiteX38" fmla="*/ 2209800 w 2501535"/>
              <a:gd name="connsiteY38" fmla="*/ 4533900 h 4648200"/>
              <a:gd name="connsiteX39" fmla="*/ 2133600 w 2501535"/>
              <a:gd name="connsiteY39" fmla="*/ 4562475 h 4648200"/>
              <a:gd name="connsiteX40" fmla="*/ 1038225 w 2501535"/>
              <a:gd name="connsiteY40" fmla="*/ 4648200 h 4648200"/>
              <a:gd name="connsiteX41" fmla="*/ 762000 w 2501535"/>
              <a:gd name="connsiteY41" fmla="*/ 4629150 h 4648200"/>
              <a:gd name="connsiteX42" fmla="*/ 704850 w 2501535"/>
              <a:gd name="connsiteY42" fmla="*/ 4600575 h 4648200"/>
              <a:gd name="connsiteX43" fmla="*/ 647700 w 2501535"/>
              <a:gd name="connsiteY43" fmla="*/ 4581525 h 4648200"/>
              <a:gd name="connsiteX44" fmla="*/ 552450 w 2501535"/>
              <a:gd name="connsiteY44" fmla="*/ 4533900 h 4648200"/>
              <a:gd name="connsiteX45" fmla="*/ 533400 w 2501535"/>
              <a:gd name="connsiteY45" fmla="*/ 4533900 h 4648200"/>
              <a:gd name="connsiteX46" fmla="*/ 238125 w 2501535"/>
              <a:gd name="connsiteY46" fmla="*/ 4457700 h 4648200"/>
              <a:gd name="connsiteX47" fmla="*/ 219075 w 2501535"/>
              <a:gd name="connsiteY47" fmla="*/ 4371975 h 4648200"/>
              <a:gd name="connsiteX48" fmla="*/ 200025 w 2501535"/>
              <a:gd name="connsiteY48" fmla="*/ 4343400 h 4648200"/>
              <a:gd name="connsiteX49" fmla="*/ 152400 w 2501535"/>
              <a:gd name="connsiteY49" fmla="*/ 4276725 h 4648200"/>
              <a:gd name="connsiteX50" fmla="*/ 133350 w 2501535"/>
              <a:gd name="connsiteY50" fmla="*/ 4181475 h 4648200"/>
              <a:gd name="connsiteX51" fmla="*/ 123825 w 2501535"/>
              <a:gd name="connsiteY51" fmla="*/ 4143375 h 4648200"/>
              <a:gd name="connsiteX52" fmla="*/ 114300 w 2501535"/>
              <a:gd name="connsiteY52" fmla="*/ 4067175 h 4648200"/>
              <a:gd name="connsiteX53" fmla="*/ 85725 w 2501535"/>
              <a:gd name="connsiteY53" fmla="*/ 4048125 h 4648200"/>
              <a:gd name="connsiteX54" fmla="*/ 66675 w 2501535"/>
              <a:gd name="connsiteY54" fmla="*/ 4019550 h 4648200"/>
              <a:gd name="connsiteX55" fmla="*/ 38100 w 2501535"/>
              <a:gd name="connsiteY55" fmla="*/ 4000500 h 4648200"/>
              <a:gd name="connsiteX56" fmla="*/ 28575 w 2501535"/>
              <a:gd name="connsiteY56" fmla="*/ 3971925 h 4648200"/>
              <a:gd name="connsiteX57" fmla="*/ 19050 w 2501535"/>
              <a:gd name="connsiteY57" fmla="*/ 3867150 h 4648200"/>
              <a:gd name="connsiteX58" fmla="*/ 9525 w 2501535"/>
              <a:gd name="connsiteY58" fmla="*/ 3800475 h 4648200"/>
              <a:gd name="connsiteX59" fmla="*/ 19050 w 2501535"/>
              <a:gd name="connsiteY59" fmla="*/ 3648075 h 4648200"/>
              <a:gd name="connsiteX60" fmla="*/ 19050 w 2501535"/>
              <a:gd name="connsiteY60" fmla="*/ 3629025 h 4648200"/>
              <a:gd name="connsiteX61" fmla="*/ 9525 w 2501535"/>
              <a:gd name="connsiteY61" fmla="*/ 2447925 h 4648200"/>
              <a:gd name="connsiteX62" fmla="*/ 0 w 2501535"/>
              <a:gd name="connsiteY62" fmla="*/ 2228850 h 4648200"/>
              <a:gd name="connsiteX63" fmla="*/ 9525 w 2501535"/>
              <a:gd name="connsiteY63" fmla="*/ 2114550 h 4648200"/>
              <a:gd name="connsiteX64" fmla="*/ 28575 w 2501535"/>
              <a:gd name="connsiteY64" fmla="*/ 2066925 h 4648200"/>
              <a:gd name="connsiteX65" fmla="*/ 47625 w 2501535"/>
              <a:gd name="connsiteY65" fmla="*/ 2009775 h 4648200"/>
              <a:gd name="connsiteX66" fmla="*/ 133350 w 2501535"/>
              <a:gd name="connsiteY66" fmla="*/ 2000250 h 4648200"/>
              <a:gd name="connsiteX67" fmla="*/ 190500 w 2501535"/>
              <a:gd name="connsiteY67" fmla="*/ 1981200 h 4648200"/>
              <a:gd name="connsiteX68" fmla="*/ 257175 w 2501535"/>
              <a:gd name="connsiteY68" fmla="*/ 1962150 h 4648200"/>
              <a:gd name="connsiteX69" fmla="*/ 314325 w 2501535"/>
              <a:gd name="connsiteY69" fmla="*/ 1924050 h 4648200"/>
              <a:gd name="connsiteX70" fmla="*/ 400050 w 2501535"/>
              <a:gd name="connsiteY70" fmla="*/ 1895475 h 4648200"/>
              <a:gd name="connsiteX71" fmla="*/ 428625 w 2501535"/>
              <a:gd name="connsiteY71" fmla="*/ 1885950 h 4648200"/>
              <a:gd name="connsiteX72" fmla="*/ 457200 w 2501535"/>
              <a:gd name="connsiteY72" fmla="*/ 1876425 h 4648200"/>
              <a:gd name="connsiteX73" fmla="*/ 590550 w 2501535"/>
              <a:gd name="connsiteY73" fmla="*/ 1876425 h 4648200"/>
              <a:gd name="connsiteX74" fmla="*/ 1066800 w 2501535"/>
              <a:gd name="connsiteY74" fmla="*/ 1866900 h 4648200"/>
              <a:gd name="connsiteX0" fmla="*/ 990600 w 2501535"/>
              <a:gd name="connsiteY0" fmla="*/ 1866900 h 4648200"/>
              <a:gd name="connsiteX1" fmla="*/ 1266825 w 2501535"/>
              <a:gd name="connsiteY1" fmla="*/ 1790700 h 4648200"/>
              <a:gd name="connsiteX2" fmla="*/ 1295400 w 2501535"/>
              <a:gd name="connsiteY2" fmla="*/ 1666875 h 4648200"/>
              <a:gd name="connsiteX3" fmla="*/ 1304925 w 2501535"/>
              <a:gd name="connsiteY3" fmla="*/ 1581150 h 4648200"/>
              <a:gd name="connsiteX4" fmla="*/ 1314450 w 2501535"/>
              <a:gd name="connsiteY4" fmla="*/ 1543050 h 4648200"/>
              <a:gd name="connsiteX5" fmla="*/ 1314450 w 2501535"/>
              <a:gd name="connsiteY5" fmla="*/ 1323975 h 4648200"/>
              <a:gd name="connsiteX6" fmla="*/ 1304925 w 2501535"/>
              <a:gd name="connsiteY6" fmla="*/ 114300 h 4648200"/>
              <a:gd name="connsiteX7" fmla="*/ 1314450 w 2501535"/>
              <a:gd name="connsiteY7" fmla="*/ 104775 h 4648200"/>
              <a:gd name="connsiteX8" fmla="*/ 1390650 w 2501535"/>
              <a:gd name="connsiteY8" fmla="*/ 9525 h 4648200"/>
              <a:gd name="connsiteX9" fmla="*/ 1419225 w 2501535"/>
              <a:gd name="connsiteY9" fmla="*/ 0 h 4648200"/>
              <a:gd name="connsiteX10" fmla="*/ 1533525 w 2501535"/>
              <a:gd name="connsiteY10" fmla="*/ 28575 h 4648200"/>
              <a:gd name="connsiteX11" fmla="*/ 1543051 w 2501535"/>
              <a:gd name="connsiteY11" fmla="*/ 4558 h 4648200"/>
              <a:gd name="connsiteX12" fmla="*/ 1640844 w 2501535"/>
              <a:gd name="connsiteY12" fmla="*/ 15385 h 4648200"/>
              <a:gd name="connsiteX13" fmla="*/ 1760869 w 2501535"/>
              <a:gd name="connsiteY13" fmla="*/ 87678 h 4648200"/>
              <a:gd name="connsiteX14" fmla="*/ 1759596 w 2501535"/>
              <a:gd name="connsiteY14" fmla="*/ 1730126 h 4648200"/>
              <a:gd name="connsiteX15" fmla="*/ 1748799 w 2501535"/>
              <a:gd name="connsiteY15" fmla="*/ 1844836 h 4648200"/>
              <a:gd name="connsiteX16" fmla="*/ 1774194 w 2501535"/>
              <a:gd name="connsiteY16" fmla="*/ 1936180 h 4648200"/>
              <a:gd name="connsiteX17" fmla="*/ 1762125 w 2501535"/>
              <a:gd name="connsiteY17" fmla="*/ 1981200 h 4648200"/>
              <a:gd name="connsiteX18" fmla="*/ 1790700 w 2501535"/>
              <a:gd name="connsiteY18" fmla="*/ 2000250 h 4648200"/>
              <a:gd name="connsiteX19" fmla="*/ 1914525 w 2501535"/>
              <a:gd name="connsiteY19" fmla="*/ 2009775 h 4648200"/>
              <a:gd name="connsiteX20" fmla="*/ 2009775 w 2501535"/>
              <a:gd name="connsiteY20" fmla="*/ 2019300 h 4648200"/>
              <a:gd name="connsiteX21" fmla="*/ 2221285 w 2501535"/>
              <a:gd name="connsiteY21" fmla="*/ 2002992 h 4648200"/>
              <a:gd name="connsiteX22" fmla="*/ 2401474 w 2501535"/>
              <a:gd name="connsiteY22" fmla="*/ 2014985 h 4648200"/>
              <a:gd name="connsiteX23" fmla="*/ 2494636 w 2501535"/>
              <a:gd name="connsiteY23" fmla="*/ 2205826 h 4648200"/>
              <a:gd name="connsiteX24" fmla="*/ 2434749 w 2501535"/>
              <a:gd name="connsiteY24" fmla="*/ 2506373 h 4648200"/>
              <a:gd name="connsiteX25" fmla="*/ 2465410 w 2501535"/>
              <a:gd name="connsiteY25" fmla="*/ 2665556 h 4648200"/>
              <a:gd name="connsiteX26" fmla="*/ 2463322 w 2501535"/>
              <a:gd name="connsiteY26" fmla="*/ 3102538 h 4648200"/>
              <a:gd name="connsiteX27" fmla="*/ 2469586 w 2501535"/>
              <a:gd name="connsiteY27" fmla="*/ 3421389 h 4648200"/>
              <a:gd name="connsiteX28" fmla="*/ 2457712 w 2501535"/>
              <a:gd name="connsiteY28" fmla="*/ 3994951 h 4648200"/>
              <a:gd name="connsiteX29" fmla="*/ 2463975 w 2501535"/>
              <a:gd name="connsiteY29" fmla="*/ 4111717 h 4648200"/>
              <a:gd name="connsiteX30" fmla="*/ 2479763 w 2501535"/>
              <a:gd name="connsiteY30" fmla="*/ 4170101 h 4648200"/>
              <a:gd name="connsiteX31" fmla="*/ 2486025 w 2501535"/>
              <a:gd name="connsiteY31" fmla="*/ 4257675 h 4648200"/>
              <a:gd name="connsiteX32" fmla="*/ 2466975 w 2501535"/>
              <a:gd name="connsiteY32" fmla="*/ 4400550 h 4648200"/>
              <a:gd name="connsiteX33" fmla="*/ 2447925 w 2501535"/>
              <a:gd name="connsiteY33" fmla="*/ 4429125 h 4648200"/>
              <a:gd name="connsiteX34" fmla="*/ 2390775 w 2501535"/>
              <a:gd name="connsiteY34" fmla="*/ 4448175 h 4648200"/>
              <a:gd name="connsiteX35" fmla="*/ 2371725 w 2501535"/>
              <a:gd name="connsiteY35" fmla="*/ 4476750 h 4648200"/>
              <a:gd name="connsiteX36" fmla="*/ 2343150 w 2501535"/>
              <a:gd name="connsiteY36" fmla="*/ 4486275 h 4648200"/>
              <a:gd name="connsiteX37" fmla="*/ 2276475 w 2501535"/>
              <a:gd name="connsiteY37" fmla="*/ 4495800 h 4648200"/>
              <a:gd name="connsiteX38" fmla="*/ 2209800 w 2501535"/>
              <a:gd name="connsiteY38" fmla="*/ 4533900 h 4648200"/>
              <a:gd name="connsiteX39" fmla="*/ 2133600 w 2501535"/>
              <a:gd name="connsiteY39" fmla="*/ 4562475 h 4648200"/>
              <a:gd name="connsiteX40" fmla="*/ 1038225 w 2501535"/>
              <a:gd name="connsiteY40" fmla="*/ 4648200 h 4648200"/>
              <a:gd name="connsiteX41" fmla="*/ 762000 w 2501535"/>
              <a:gd name="connsiteY41" fmla="*/ 4629150 h 4648200"/>
              <a:gd name="connsiteX42" fmla="*/ 704850 w 2501535"/>
              <a:gd name="connsiteY42" fmla="*/ 4600575 h 4648200"/>
              <a:gd name="connsiteX43" fmla="*/ 647700 w 2501535"/>
              <a:gd name="connsiteY43" fmla="*/ 4581525 h 4648200"/>
              <a:gd name="connsiteX44" fmla="*/ 552450 w 2501535"/>
              <a:gd name="connsiteY44" fmla="*/ 4533900 h 4648200"/>
              <a:gd name="connsiteX45" fmla="*/ 533400 w 2501535"/>
              <a:gd name="connsiteY45" fmla="*/ 4533900 h 4648200"/>
              <a:gd name="connsiteX46" fmla="*/ 238125 w 2501535"/>
              <a:gd name="connsiteY46" fmla="*/ 4457700 h 4648200"/>
              <a:gd name="connsiteX47" fmla="*/ 219075 w 2501535"/>
              <a:gd name="connsiteY47" fmla="*/ 4371975 h 4648200"/>
              <a:gd name="connsiteX48" fmla="*/ 200025 w 2501535"/>
              <a:gd name="connsiteY48" fmla="*/ 4343400 h 4648200"/>
              <a:gd name="connsiteX49" fmla="*/ 152400 w 2501535"/>
              <a:gd name="connsiteY49" fmla="*/ 4276725 h 4648200"/>
              <a:gd name="connsiteX50" fmla="*/ 133350 w 2501535"/>
              <a:gd name="connsiteY50" fmla="*/ 4181475 h 4648200"/>
              <a:gd name="connsiteX51" fmla="*/ 123825 w 2501535"/>
              <a:gd name="connsiteY51" fmla="*/ 4143375 h 4648200"/>
              <a:gd name="connsiteX52" fmla="*/ 114300 w 2501535"/>
              <a:gd name="connsiteY52" fmla="*/ 4067175 h 4648200"/>
              <a:gd name="connsiteX53" fmla="*/ 85725 w 2501535"/>
              <a:gd name="connsiteY53" fmla="*/ 4048125 h 4648200"/>
              <a:gd name="connsiteX54" fmla="*/ 66675 w 2501535"/>
              <a:gd name="connsiteY54" fmla="*/ 4019550 h 4648200"/>
              <a:gd name="connsiteX55" fmla="*/ 38100 w 2501535"/>
              <a:gd name="connsiteY55" fmla="*/ 4000500 h 4648200"/>
              <a:gd name="connsiteX56" fmla="*/ 28575 w 2501535"/>
              <a:gd name="connsiteY56" fmla="*/ 3971925 h 4648200"/>
              <a:gd name="connsiteX57" fmla="*/ 19050 w 2501535"/>
              <a:gd name="connsiteY57" fmla="*/ 3867150 h 4648200"/>
              <a:gd name="connsiteX58" fmla="*/ 9525 w 2501535"/>
              <a:gd name="connsiteY58" fmla="*/ 3800475 h 4648200"/>
              <a:gd name="connsiteX59" fmla="*/ 19050 w 2501535"/>
              <a:gd name="connsiteY59" fmla="*/ 3648075 h 4648200"/>
              <a:gd name="connsiteX60" fmla="*/ 19050 w 2501535"/>
              <a:gd name="connsiteY60" fmla="*/ 3629025 h 4648200"/>
              <a:gd name="connsiteX61" fmla="*/ 9525 w 2501535"/>
              <a:gd name="connsiteY61" fmla="*/ 2447925 h 4648200"/>
              <a:gd name="connsiteX62" fmla="*/ 0 w 2501535"/>
              <a:gd name="connsiteY62" fmla="*/ 2228850 h 4648200"/>
              <a:gd name="connsiteX63" fmla="*/ 9525 w 2501535"/>
              <a:gd name="connsiteY63" fmla="*/ 2114550 h 4648200"/>
              <a:gd name="connsiteX64" fmla="*/ 28575 w 2501535"/>
              <a:gd name="connsiteY64" fmla="*/ 2066925 h 4648200"/>
              <a:gd name="connsiteX65" fmla="*/ 47625 w 2501535"/>
              <a:gd name="connsiteY65" fmla="*/ 2009775 h 4648200"/>
              <a:gd name="connsiteX66" fmla="*/ 133350 w 2501535"/>
              <a:gd name="connsiteY66" fmla="*/ 2000250 h 4648200"/>
              <a:gd name="connsiteX67" fmla="*/ 190500 w 2501535"/>
              <a:gd name="connsiteY67" fmla="*/ 1981200 h 4648200"/>
              <a:gd name="connsiteX68" fmla="*/ 257175 w 2501535"/>
              <a:gd name="connsiteY68" fmla="*/ 1962150 h 4648200"/>
              <a:gd name="connsiteX69" fmla="*/ 314325 w 2501535"/>
              <a:gd name="connsiteY69" fmla="*/ 1924050 h 4648200"/>
              <a:gd name="connsiteX70" fmla="*/ 400050 w 2501535"/>
              <a:gd name="connsiteY70" fmla="*/ 1895475 h 4648200"/>
              <a:gd name="connsiteX71" fmla="*/ 428625 w 2501535"/>
              <a:gd name="connsiteY71" fmla="*/ 1885950 h 4648200"/>
              <a:gd name="connsiteX72" fmla="*/ 457200 w 2501535"/>
              <a:gd name="connsiteY72" fmla="*/ 1876425 h 4648200"/>
              <a:gd name="connsiteX73" fmla="*/ 590550 w 2501535"/>
              <a:gd name="connsiteY73" fmla="*/ 1876425 h 4648200"/>
              <a:gd name="connsiteX74" fmla="*/ 1066800 w 2501535"/>
              <a:gd name="connsiteY74" fmla="*/ 1866900 h 4648200"/>
              <a:gd name="connsiteX0" fmla="*/ 990600 w 2501535"/>
              <a:gd name="connsiteY0" fmla="*/ 1889120 h 4670420"/>
              <a:gd name="connsiteX1" fmla="*/ 1266825 w 2501535"/>
              <a:gd name="connsiteY1" fmla="*/ 1812920 h 4670420"/>
              <a:gd name="connsiteX2" fmla="*/ 1295400 w 2501535"/>
              <a:gd name="connsiteY2" fmla="*/ 1689095 h 4670420"/>
              <a:gd name="connsiteX3" fmla="*/ 1304925 w 2501535"/>
              <a:gd name="connsiteY3" fmla="*/ 1603370 h 4670420"/>
              <a:gd name="connsiteX4" fmla="*/ 1314450 w 2501535"/>
              <a:gd name="connsiteY4" fmla="*/ 1565270 h 4670420"/>
              <a:gd name="connsiteX5" fmla="*/ 1314450 w 2501535"/>
              <a:gd name="connsiteY5" fmla="*/ 1346195 h 4670420"/>
              <a:gd name="connsiteX6" fmla="*/ 1304925 w 2501535"/>
              <a:gd name="connsiteY6" fmla="*/ 136520 h 4670420"/>
              <a:gd name="connsiteX7" fmla="*/ 1314450 w 2501535"/>
              <a:gd name="connsiteY7" fmla="*/ 126995 h 4670420"/>
              <a:gd name="connsiteX8" fmla="*/ 1390650 w 2501535"/>
              <a:gd name="connsiteY8" fmla="*/ 31745 h 4670420"/>
              <a:gd name="connsiteX9" fmla="*/ 1419225 w 2501535"/>
              <a:gd name="connsiteY9" fmla="*/ 22220 h 4670420"/>
              <a:gd name="connsiteX10" fmla="*/ 1533525 w 2501535"/>
              <a:gd name="connsiteY10" fmla="*/ 50795 h 4670420"/>
              <a:gd name="connsiteX11" fmla="*/ 1532889 w 2501535"/>
              <a:gd name="connsiteY11" fmla="*/ 156 h 4670420"/>
              <a:gd name="connsiteX12" fmla="*/ 1640844 w 2501535"/>
              <a:gd name="connsiteY12" fmla="*/ 37605 h 4670420"/>
              <a:gd name="connsiteX13" fmla="*/ 1760869 w 2501535"/>
              <a:gd name="connsiteY13" fmla="*/ 109898 h 4670420"/>
              <a:gd name="connsiteX14" fmla="*/ 1759596 w 2501535"/>
              <a:gd name="connsiteY14" fmla="*/ 1752346 h 4670420"/>
              <a:gd name="connsiteX15" fmla="*/ 1748799 w 2501535"/>
              <a:gd name="connsiteY15" fmla="*/ 1867056 h 4670420"/>
              <a:gd name="connsiteX16" fmla="*/ 1774194 w 2501535"/>
              <a:gd name="connsiteY16" fmla="*/ 1958400 h 4670420"/>
              <a:gd name="connsiteX17" fmla="*/ 1762125 w 2501535"/>
              <a:gd name="connsiteY17" fmla="*/ 2003420 h 4670420"/>
              <a:gd name="connsiteX18" fmla="*/ 1790700 w 2501535"/>
              <a:gd name="connsiteY18" fmla="*/ 2022470 h 4670420"/>
              <a:gd name="connsiteX19" fmla="*/ 1914525 w 2501535"/>
              <a:gd name="connsiteY19" fmla="*/ 2031995 h 4670420"/>
              <a:gd name="connsiteX20" fmla="*/ 2009775 w 2501535"/>
              <a:gd name="connsiteY20" fmla="*/ 2041520 h 4670420"/>
              <a:gd name="connsiteX21" fmla="*/ 2221285 w 2501535"/>
              <a:gd name="connsiteY21" fmla="*/ 2025212 h 4670420"/>
              <a:gd name="connsiteX22" fmla="*/ 2401474 w 2501535"/>
              <a:gd name="connsiteY22" fmla="*/ 2037205 h 4670420"/>
              <a:gd name="connsiteX23" fmla="*/ 2494636 w 2501535"/>
              <a:gd name="connsiteY23" fmla="*/ 2228046 h 4670420"/>
              <a:gd name="connsiteX24" fmla="*/ 2434749 w 2501535"/>
              <a:gd name="connsiteY24" fmla="*/ 2528593 h 4670420"/>
              <a:gd name="connsiteX25" fmla="*/ 2465410 w 2501535"/>
              <a:gd name="connsiteY25" fmla="*/ 2687776 h 4670420"/>
              <a:gd name="connsiteX26" fmla="*/ 2463322 w 2501535"/>
              <a:gd name="connsiteY26" fmla="*/ 3124758 h 4670420"/>
              <a:gd name="connsiteX27" fmla="*/ 2469586 w 2501535"/>
              <a:gd name="connsiteY27" fmla="*/ 3443609 h 4670420"/>
              <a:gd name="connsiteX28" fmla="*/ 2457712 w 2501535"/>
              <a:gd name="connsiteY28" fmla="*/ 4017171 h 4670420"/>
              <a:gd name="connsiteX29" fmla="*/ 2463975 w 2501535"/>
              <a:gd name="connsiteY29" fmla="*/ 4133937 h 4670420"/>
              <a:gd name="connsiteX30" fmla="*/ 2479763 w 2501535"/>
              <a:gd name="connsiteY30" fmla="*/ 4192321 h 4670420"/>
              <a:gd name="connsiteX31" fmla="*/ 2486025 w 2501535"/>
              <a:gd name="connsiteY31" fmla="*/ 4279895 h 4670420"/>
              <a:gd name="connsiteX32" fmla="*/ 2466975 w 2501535"/>
              <a:gd name="connsiteY32" fmla="*/ 4422770 h 4670420"/>
              <a:gd name="connsiteX33" fmla="*/ 2447925 w 2501535"/>
              <a:gd name="connsiteY33" fmla="*/ 4451345 h 4670420"/>
              <a:gd name="connsiteX34" fmla="*/ 2390775 w 2501535"/>
              <a:gd name="connsiteY34" fmla="*/ 4470395 h 4670420"/>
              <a:gd name="connsiteX35" fmla="*/ 2371725 w 2501535"/>
              <a:gd name="connsiteY35" fmla="*/ 4498970 h 4670420"/>
              <a:gd name="connsiteX36" fmla="*/ 2343150 w 2501535"/>
              <a:gd name="connsiteY36" fmla="*/ 4508495 h 4670420"/>
              <a:gd name="connsiteX37" fmla="*/ 2276475 w 2501535"/>
              <a:gd name="connsiteY37" fmla="*/ 4518020 h 4670420"/>
              <a:gd name="connsiteX38" fmla="*/ 2209800 w 2501535"/>
              <a:gd name="connsiteY38" fmla="*/ 4556120 h 4670420"/>
              <a:gd name="connsiteX39" fmla="*/ 2133600 w 2501535"/>
              <a:gd name="connsiteY39" fmla="*/ 4584695 h 4670420"/>
              <a:gd name="connsiteX40" fmla="*/ 1038225 w 2501535"/>
              <a:gd name="connsiteY40" fmla="*/ 4670420 h 4670420"/>
              <a:gd name="connsiteX41" fmla="*/ 762000 w 2501535"/>
              <a:gd name="connsiteY41" fmla="*/ 4651370 h 4670420"/>
              <a:gd name="connsiteX42" fmla="*/ 704850 w 2501535"/>
              <a:gd name="connsiteY42" fmla="*/ 4622795 h 4670420"/>
              <a:gd name="connsiteX43" fmla="*/ 647700 w 2501535"/>
              <a:gd name="connsiteY43" fmla="*/ 4603745 h 4670420"/>
              <a:gd name="connsiteX44" fmla="*/ 552450 w 2501535"/>
              <a:gd name="connsiteY44" fmla="*/ 4556120 h 4670420"/>
              <a:gd name="connsiteX45" fmla="*/ 533400 w 2501535"/>
              <a:gd name="connsiteY45" fmla="*/ 4556120 h 4670420"/>
              <a:gd name="connsiteX46" fmla="*/ 238125 w 2501535"/>
              <a:gd name="connsiteY46" fmla="*/ 4479920 h 4670420"/>
              <a:gd name="connsiteX47" fmla="*/ 219075 w 2501535"/>
              <a:gd name="connsiteY47" fmla="*/ 4394195 h 4670420"/>
              <a:gd name="connsiteX48" fmla="*/ 200025 w 2501535"/>
              <a:gd name="connsiteY48" fmla="*/ 4365620 h 4670420"/>
              <a:gd name="connsiteX49" fmla="*/ 152400 w 2501535"/>
              <a:gd name="connsiteY49" fmla="*/ 4298945 h 4670420"/>
              <a:gd name="connsiteX50" fmla="*/ 133350 w 2501535"/>
              <a:gd name="connsiteY50" fmla="*/ 4203695 h 4670420"/>
              <a:gd name="connsiteX51" fmla="*/ 123825 w 2501535"/>
              <a:gd name="connsiteY51" fmla="*/ 4165595 h 4670420"/>
              <a:gd name="connsiteX52" fmla="*/ 114300 w 2501535"/>
              <a:gd name="connsiteY52" fmla="*/ 4089395 h 4670420"/>
              <a:gd name="connsiteX53" fmla="*/ 85725 w 2501535"/>
              <a:gd name="connsiteY53" fmla="*/ 4070345 h 4670420"/>
              <a:gd name="connsiteX54" fmla="*/ 66675 w 2501535"/>
              <a:gd name="connsiteY54" fmla="*/ 4041770 h 4670420"/>
              <a:gd name="connsiteX55" fmla="*/ 38100 w 2501535"/>
              <a:gd name="connsiteY55" fmla="*/ 4022720 h 4670420"/>
              <a:gd name="connsiteX56" fmla="*/ 28575 w 2501535"/>
              <a:gd name="connsiteY56" fmla="*/ 3994145 h 4670420"/>
              <a:gd name="connsiteX57" fmla="*/ 19050 w 2501535"/>
              <a:gd name="connsiteY57" fmla="*/ 3889370 h 4670420"/>
              <a:gd name="connsiteX58" fmla="*/ 9525 w 2501535"/>
              <a:gd name="connsiteY58" fmla="*/ 3822695 h 4670420"/>
              <a:gd name="connsiteX59" fmla="*/ 19050 w 2501535"/>
              <a:gd name="connsiteY59" fmla="*/ 3670295 h 4670420"/>
              <a:gd name="connsiteX60" fmla="*/ 19050 w 2501535"/>
              <a:gd name="connsiteY60" fmla="*/ 3651245 h 4670420"/>
              <a:gd name="connsiteX61" fmla="*/ 9525 w 2501535"/>
              <a:gd name="connsiteY61" fmla="*/ 2470145 h 4670420"/>
              <a:gd name="connsiteX62" fmla="*/ 0 w 2501535"/>
              <a:gd name="connsiteY62" fmla="*/ 2251070 h 4670420"/>
              <a:gd name="connsiteX63" fmla="*/ 9525 w 2501535"/>
              <a:gd name="connsiteY63" fmla="*/ 2136770 h 4670420"/>
              <a:gd name="connsiteX64" fmla="*/ 28575 w 2501535"/>
              <a:gd name="connsiteY64" fmla="*/ 2089145 h 4670420"/>
              <a:gd name="connsiteX65" fmla="*/ 47625 w 2501535"/>
              <a:gd name="connsiteY65" fmla="*/ 2031995 h 4670420"/>
              <a:gd name="connsiteX66" fmla="*/ 133350 w 2501535"/>
              <a:gd name="connsiteY66" fmla="*/ 2022470 h 4670420"/>
              <a:gd name="connsiteX67" fmla="*/ 190500 w 2501535"/>
              <a:gd name="connsiteY67" fmla="*/ 2003420 h 4670420"/>
              <a:gd name="connsiteX68" fmla="*/ 257175 w 2501535"/>
              <a:gd name="connsiteY68" fmla="*/ 1984370 h 4670420"/>
              <a:gd name="connsiteX69" fmla="*/ 314325 w 2501535"/>
              <a:gd name="connsiteY69" fmla="*/ 1946270 h 4670420"/>
              <a:gd name="connsiteX70" fmla="*/ 400050 w 2501535"/>
              <a:gd name="connsiteY70" fmla="*/ 1917695 h 4670420"/>
              <a:gd name="connsiteX71" fmla="*/ 428625 w 2501535"/>
              <a:gd name="connsiteY71" fmla="*/ 1908170 h 4670420"/>
              <a:gd name="connsiteX72" fmla="*/ 457200 w 2501535"/>
              <a:gd name="connsiteY72" fmla="*/ 1898645 h 4670420"/>
              <a:gd name="connsiteX73" fmla="*/ 590550 w 2501535"/>
              <a:gd name="connsiteY73" fmla="*/ 1898645 h 4670420"/>
              <a:gd name="connsiteX74" fmla="*/ 1066800 w 2501535"/>
              <a:gd name="connsiteY74" fmla="*/ 1889120 h 4670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2501535" h="4670420">
                <a:moveTo>
                  <a:pt x="990600" y="1889120"/>
                </a:moveTo>
                <a:lnTo>
                  <a:pt x="1266825" y="1812920"/>
                </a:lnTo>
                <a:lnTo>
                  <a:pt x="1295400" y="1689095"/>
                </a:lnTo>
                <a:cubicBezTo>
                  <a:pt x="1298575" y="1660520"/>
                  <a:pt x="1300553" y="1631787"/>
                  <a:pt x="1304925" y="1603370"/>
                </a:cubicBezTo>
                <a:cubicBezTo>
                  <a:pt x="1306916" y="1590431"/>
                  <a:pt x="1313965" y="1578352"/>
                  <a:pt x="1314450" y="1565270"/>
                </a:cubicBezTo>
                <a:cubicBezTo>
                  <a:pt x="1317153" y="1492295"/>
                  <a:pt x="1314450" y="1419220"/>
                  <a:pt x="1314450" y="1346195"/>
                </a:cubicBezTo>
                <a:lnTo>
                  <a:pt x="1304925" y="136520"/>
                </a:lnTo>
                <a:lnTo>
                  <a:pt x="1314450" y="126995"/>
                </a:lnTo>
                <a:cubicBezTo>
                  <a:pt x="1325770" y="111147"/>
                  <a:pt x="1364529" y="49159"/>
                  <a:pt x="1390650" y="31745"/>
                </a:cubicBezTo>
                <a:cubicBezTo>
                  <a:pt x="1399004" y="26176"/>
                  <a:pt x="1409700" y="25395"/>
                  <a:pt x="1419225" y="22220"/>
                </a:cubicBezTo>
                <a:cubicBezTo>
                  <a:pt x="1437219" y="24219"/>
                  <a:pt x="1514581" y="54472"/>
                  <a:pt x="1533525" y="50795"/>
                </a:cubicBezTo>
                <a:cubicBezTo>
                  <a:pt x="1552469" y="47118"/>
                  <a:pt x="1515003" y="2354"/>
                  <a:pt x="1532889" y="156"/>
                </a:cubicBezTo>
                <a:cubicBezTo>
                  <a:pt x="1550776" y="-2042"/>
                  <a:pt x="1602848" y="19315"/>
                  <a:pt x="1640844" y="37605"/>
                </a:cubicBezTo>
                <a:cubicBezTo>
                  <a:pt x="1678840" y="55895"/>
                  <a:pt x="1760869" y="109898"/>
                  <a:pt x="1760869" y="109898"/>
                </a:cubicBezTo>
                <a:cubicBezTo>
                  <a:pt x="1760445" y="657381"/>
                  <a:pt x="1760020" y="1204863"/>
                  <a:pt x="1759596" y="1752346"/>
                </a:cubicBezTo>
                <a:cubicBezTo>
                  <a:pt x="1762771" y="1749171"/>
                  <a:pt x="1745624" y="1870231"/>
                  <a:pt x="1748799" y="1867056"/>
                </a:cubicBezTo>
                <a:cubicBezTo>
                  <a:pt x="1774199" y="1879756"/>
                  <a:pt x="1771973" y="1935673"/>
                  <a:pt x="1774194" y="1958400"/>
                </a:cubicBezTo>
                <a:cubicBezTo>
                  <a:pt x="1776415" y="1981127"/>
                  <a:pt x="1759374" y="1992742"/>
                  <a:pt x="1762125" y="2003420"/>
                </a:cubicBezTo>
                <a:cubicBezTo>
                  <a:pt x="1764876" y="2014098"/>
                  <a:pt x="1779448" y="2020360"/>
                  <a:pt x="1790700" y="2022470"/>
                </a:cubicBezTo>
                <a:cubicBezTo>
                  <a:pt x="1831388" y="2030099"/>
                  <a:pt x="1873334" y="2027876"/>
                  <a:pt x="1914525" y="2031995"/>
                </a:cubicBezTo>
                <a:cubicBezTo>
                  <a:pt x="2023245" y="2042867"/>
                  <a:pt x="1944912" y="2041520"/>
                  <a:pt x="2009775" y="2041520"/>
                </a:cubicBezTo>
                <a:cubicBezTo>
                  <a:pt x="2193925" y="2051045"/>
                  <a:pt x="2156002" y="2025931"/>
                  <a:pt x="2221285" y="2025212"/>
                </a:cubicBezTo>
                <a:cubicBezTo>
                  <a:pt x="2286568" y="2024493"/>
                  <a:pt x="2355916" y="2003399"/>
                  <a:pt x="2401474" y="2037205"/>
                </a:cubicBezTo>
                <a:cubicBezTo>
                  <a:pt x="2447032" y="2071011"/>
                  <a:pt x="2489090" y="2146148"/>
                  <a:pt x="2494636" y="2228046"/>
                </a:cubicBezTo>
                <a:cubicBezTo>
                  <a:pt x="2500182" y="2309944"/>
                  <a:pt x="2439620" y="2451971"/>
                  <a:pt x="2434749" y="2528593"/>
                </a:cubicBezTo>
                <a:cubicBezTo>
                  <a:pt x="2429878" y="2605215"/>
                  <a:pt x="2462235" y="2678251"/>
                  <a:pt x="2465410" y="2687776"/>
                </a:cubicBezTo>
                <a:cubicBezTo>
                  <a:pt x="2481597" y="2833457"/>
                  <a:pt x="2463322" y="2915032"/>
                  <a:pt x="2463322" y="3124758"/>
                </a:cubicBezTo>
                <a:cubicBezTo>
                  <a:pt x="2496920" y="3193261"/>
                  <a:pt x="2453102" y="3279661"/>
                  <a:pt x="2469586" y="3443609"/>
                </a:cubicBezTo>
                <a:lnTo>
                  <a:pt x="2457712" y="4017171"/>
                </a:lnTo>
                <a:cubicBezTo>
                  <a:pt x="2448187" y="4042571"/>
                  <a:pt x="2460300" y="4104745"/>
                  <a:pt x="2463975" y="4133937"/>
                </a:cubicBezTo>
                <a:cubicBezTo>
                  <a:pt x="2467650" y="4163129"/>
                  <a:pt x="2476088" y="4167995"/>
                  <a:pt x="2479763" y="4192321"/>
                </a:cubicBezTo>
                <a:cubicBezTo>
                  <a:pt x="2483438" y="4216647"/>
                  <a:pt x="2522634" y="4224981"/>
                  <a:pt x="2486025" y="4279895"/>
                </a:cubicBezTo>
                <a:cubicBezTo>
                  <a:pt x="2484787" y="4292278"/>
                  <a:pt x="2477736" y="4394074"/>
                  <a:pt x="2466975" y="4422770"/>
                </a:cubicBezTo>
                <a:cubicBezTo>
                  <a:pt x="2462955" y="4433489"/>
                  <a:pt x="2457633" y="4445278"/>
                  <a:pt x="2447925" y="4451345"/>
                </a:cubicBezTo>
                <a:cubicBezTo>
                  <a:pt x="2430897" y="4461988"/>
                  <a:pt x="2390775" y="4470395"/>
                  <a:pt x="2390775" y="4470395"/>
                </a:cubicBezTo>
                <a:cubicBezTo>
                  <a:pt x="2384425" y="4479920"/>
                  <a:pt x="2380664" y="4491819"/>
                  <a:pt x="2371725" y="4498970"/>
                </a:cubicBezTo>
                <a:cubicBezTo>
                  <a:pt x="2363885" y="4505242"/>
                  <a:pt x="2352995" y="4506526"/>
                  <a:pt x="2343150" y="4508495"/>
                </a:cubicBezTo>
                <a:cubicBezTo>
                  <a:pt x="2321135" y="4512898"/>
                  <a:pt x="2298700" y="4514845"/>
                  <a:pt x="2276475" y="4518020"/>
                </a:cubicBezTo>
                <a:cubicBezTo>
                  <a:pt x="2250700" y="4535203"/>
                  <a:pt x="2240012" y="4544035"/>
                  <a:pt x="2209800" y="4556120"/>
                </a:cubicBezTo>
                <a:cubicBezTo>
                  <a:pt x="2103325" y="4598710"/>
                  <a:pt x="2185668" y="4558661"/>
                  <a:pt x="2133600" y="4584695"/>
                </a:cubicBezTo>
                <a:lnTo>
                  <a:pt x="1038225" y="4670420"/>
                </a:lnTo>
                <a:cubicBezTo>
                  <a:pt x="997740" y="4668039"/>
                  <a:pt x="817323" y="4658746"/>
                  <a:pt x="762000" y="4651370"/>
                </a:cubicBezTo>
                <a:cubicBezTo>
                  <a:pt x="724781" y="4646407"/>
                  <a:pt x="739252" y="4638085"/>
                  <a:pt x="704850" y="4622795"/>
                </a:cubicBezTo>
                <a:cubicBezTo>
                  <a:pt x="686500" y="4614640"/>
                  <a:pt x="664408" y="4614884"/>
                  <a:pt x="647700" y="4603745"/>
                </a:cubicBezTo>
                <a:cubicBezTo>
                  <a:pt x="597238" y="4570104"/>
                  <a:pt x="602710" y="4564497"/>
                  <a:pt x="552450" y="4556120"/>
                </a:cubicBezTo>
                <a:cubicBezTo>
                  <a:pt x="546186" y="4555076"/>
                  <a:pt x="539750" y="4556120"/>
                  <a:pt x="533400" y="4556120"/>
                </a:cubicBezTo>
                <a:lnTo>
                  <a:pt x="238125" y="4479920"/>
                </a:lnTo>
                <a:cubicBezTo>
                  <a:pt x="231775" y="4451345"/>
                  <a:pt x="228332" y="4421965"/>
                  <a:pt x="219075" y="4394195"/>
                </a:cubicBezTo>
                <a:cubicBezTo>
                  <a:pt x="215455" y="4383335"/>
                  <a:pt x="205705" y="4375559"/>
                  <a:pt x="200025" y="4365620"/>
                </a:cubicBezTo>
                <a:cubicBezTo>
                  <a:pt x="166593" y="4307114"/>
                  <a:pt x="198944" y="4345489"/>
                  <a:pt x="152400" y="4298945"/>
                </a:cubicBezTo>
                <a:cubicBezTo>
                  <a:pt x="146050" y="4267195"/>
                  <a:pt x="141203" y="4235107"/>
                  <a:pt x="133350" y="4203695"/>
                </a:cubicBezTo>
                <a:cubicBezTo>
                  <a:pt x="130175" y="4190995"/>
                  <a:pt x="125977" y="4178508"/>
                  <a:pt x="123825" y="4165595"/>
                </a:cubicBezTo>
                <a:cubicBezTo>
                  <a:pt x="119617" y="4140346"/>
                  <a:pt x="123807" y="4113162"/>
                  <a:pt x="114300" y="4089395"/>
                </a:cubicBezTo>
                <a:cubicBezTo>
                  <a:pt x="110048" y="4078766"/>
                  <a:pt x="95250" y="4076695"/>
                  <a:pt x="85725" y="4070345"/>
                </a:cubicBezTo>
                <a:cubicBezTo>
                  <a:pt x="79375" y="4060820"/>
                  <a:pt x="74770" y="4049865"/>
                  <a:pt x="66675" y="4041770"/>
                </a:cubicBezTo>
                <a:cubicBezTo>
                  <a:pt x="58580" y="4033675"/>
                  <a:pt x="45251" y="4031659"/>
                  <a:pt x="38100" y="4022720"/>
                </a:cubicBezTo>
                <a:cubicBezTo>
                  <a:pt x="31828" y="4014880"/>
                  <a:pt x="31750" y="4003670"/>
                  <a:pt x="28575" y="3994145"/>
                </a:cubicBezTo>
                <a:cubicBezTo>
                  <a:pt x="25400" y="3959220"/>
                  <a:pt x="22923" y="3924225"/>
                  <a:pt x="19050" y="3889370"/>
                </a:cubicBezTo>
                <a:cubicBezTo>
                  <a:pt x="16571" y="3867057"/>
                  <a:pt x="9525" y="3845146"/>
                  <a:pt x="9525" y="3822695"/>
                </a:cubicBezTo>
                <a:cubicBezTo>
                  <a:pt x="9525" y="3771796"/>
                  <a:pt x="16227" y="3721116"/>
                  <a:pt x="19050" y="3670295"/>
                </a:cubicBezTo>
                <a:cubicBezTo>
                  <a:pt x="19402" y="3663955"/>
                  <a:pt x="19050" y="3657595"/>
                  <a:pt x="19050" y="3651245"/>
                </a:cubicBezTo>
                <a:lnTo>
                  <a:pt x="9525" y="2470145"/>
                </a:lnTo>
                <a:cubicBezTo>
                  <a:pt x="6350" y="2216145"/>
                  <a:pt x="0" y="2312982"/>
                  <a:pt x="0" y="2251070"/>
                </a:cubicBezTo>
                <a:cubicBezTo>
                  <a:pt x="0" y="2189158"/>
                  <a:pt x="4763" y="2163757"/>
                  <a:pt x="9525" y="2136770"/>
                </a:cubicBezTo>
                <a:cubicBezTo>
                  <a:pt x="14287" y="2109783"/>
                  <a:pt x="22225" y="2106607"/>
                  <a:pt x="28575" y="2089145"/>
                </a:cubicBezTo>
                <a:cubicBezTo>
                  <a:pt x="34925" y="2071683"/>
                  <a:pt x="30163" y="2043107"/>
                  <a:pt x="47625" y="2031995"/>
                </a:cubicBezTo>
                <a:cubicBezTo>
                  <a:pt x="65087" y="2020883"/>
                  <a:pt x="104775" y="2025645"/>
                  <a:pt x="133350" y="2022470"/>
                </a:cubicBezTo>
                <a:cubicBezTo>
                  <a:pt x="152400" y="2016120"/>
                  <a:pt x="171019" y="2008290"/>
                  <a:pt x="190500" y="2003420"/>
                </a:cubicBezTo>
                <a:cubicBezTo>
                  <a:pt x="199468" y="2001178"/>
                  <a:pt x="245995" y="1990581"/>
                  <a:pt x="257175" y="1984370"/>
                </a:cubicBezTo>
                <a:cubicBezTo>
                  <a:pt x="277189" y="1973251"/>
                  <a:pt x="292605" y="1953510"/>
                  <a:pt x="314325" y="1946270"/>
                </a:cubicBezTo>
                <a:lnTo>
                  <a:pt x="400050" y="1917695"/>
                </a:lnTo>
                <a:lnTo>
                  <a:pt x="428625" y="1908170"/>
                </a:lnTo>
                <a:cubicBezTo>
                  <a:pt x="438150" y="1904995"/>
                  <a:pt x="447160" y="1898645"/>
                  <a:pt x="457200" y="1898645"/>
                </a:cubicBezTo>
                <a:lnTo>
                  <a:pt x="590550" y="1898645"/>
                </a:lnTo>
                <a:lnTo>
                  <a:pt x="1066800" y="1889120"/>
                </a:lnTo>
              </a:path>
            </a:pathLst>
          </a:custGeom>
          <a:gradFill>
            <a:gsLst>
              <a:gs pos="0">
                <a:srgbClr val="DDAA88">
                  <a:alpha val="34000"/>
                </a:srgbClr>
              </a:gs>
              <a:gs pos="50000">
                <a:srgbClr val="DDAA88">
                  <a:lumMod val="75000"/>
                  <a:lumOff val="25000"/>
                </a:srgbClr>
              </a:gs>
              <a:gs pos="100000">
                <a:srgbClr val="DDAA88">
                  <a:alpha val="48000"/>
                  <a:lumMod val="60000"/>
                  <a:lumOff val="40000"/>
                </a:srgbClr>
              </a:gs>
            </a:gsLst>
            <a:path path="shape">
              <a:fillToRect l="50000" t="50000" r="50000" b="50000"/>
            </a:path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tx1"/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33" name="Rectangle 206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569929" y="3943350"/>
            <a:ext cx="2592869" cy="289374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Chaque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sortie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un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contact qui commute un circuit en fonction du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résultat de la logique programmée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</a:p>
          <a:p>
            <a:pPr algn="ctr" defTabSz="762000"/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Un voyant signale l’état logique de la sortie. </a:t>
            </a:r>
          </a:p>
          <a:p>
            <a:pPr algn="ctr" defTabSz="762000"/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Cet état est enregistré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dans des emplacements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mémoires dont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l'adresse est fonction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de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la sortie.</a:t>
            </a:r>
          </a:p>
          <a:p>
            <a:pPr algn="ctr" defTabSz="762000"/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On appelle cela la Mémoire Interface de Sortie ( MIS )</a:t>
            </a:r>
          </a:p>
        </p:txBody>
      </p:sp>
      <p:grpSp>
        <p:nvGrpSpPr>
          <p:cNvPr id="6197" name="Group 53"/>
          <p:cNvGrpSpPr>
            <a:grpSpLocks/>
          </p:cNvGrpSpPr>
          <p:nvPr>
            <p:custDataLst>
              <p:tags r:id="rId11"/>
            </p:custDataLst>
          </p:nvPr>
        </p:nvGrpSpPr>
        <p:grpSpPr bwMode="auto">
          <a:xfrm>
            <a:off x="2373311" y="1598613"/>
            <a:ext cx="746125" cy="2103437"/>
            <a:chOff x="1495" y="1007"/>
            <a:chExt cx="470" cy="1325"/>
          </a:xfrm>
        </p:grpSpPr>
        <p:sp>
          <p:nvSpPr>
            <p:cNvPr id="6180" name="AutoShape 36"/>
            <p:cNvSpPr>
              <a:spLocks noChangeArrowheads="1"/>
            </p:cNvSpPr>
            <p:nvPr/>
          </p:nvSpPr>
          <p:spPr bwMode="auto">
            <a:xfrm>
              <a:off x="1546" y="1044"/>
              <a:ext cx="270" cy="1288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1" name="Rectangle 37"/>
            <p:cNvSpPr>
              <a:spLocks noChangeArrowheads="1"/>
            </p:cNvSpPr>
            <p:nvPr/>
          </p:nvSpPr>
          <p:spPr bwMode="auto">
            <a:xfrm>
              <a:off x="1495" y="1007"/>
              <a:ext cx="470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182" name="Oval 38"/>
            <p:cNvSpPr>
              <a:spLocks noChangeArrowheads="1"/>
            </p:cNvSpPr>
            <p:nvPr/>
          </p:nvSpPr>
          <p:spPr bwMode="auto">
            <a:xfrm>
              <a:off x="1735" y="1138"/>
              <a:ext cx="34" cy="39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3" name="Oval 39"/>
            <p:cNvSpPr>
              <a:spLocks noChangeArrowheads="1"/>
            </p:cNvSpPr>
            <p:nvPr/>
          </p:nvSpPr>
          <p:spPr bwMode="auto">
            <a:xfrm>
              <a:off x="1735" y="1305"/>
              <a:ext cx="34" cy="39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4" name="Oval 40"/>
            <p:cNvSpPr>
              <a:spLocks noChangeArrowheads="1"/>
            </p:cNvSpPr>
            <p:nvPr/>
          </p:nvSpPr>
          <p:spPr bwMode="auto">
            <a:xfrm>
              <a:off x="1735" y="1449"/>
              <a:ext cx="34" cy="39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5" name="Oval 41"/>
            <p:cNvSpPr>
              <a:spLocks noChangeArrowheads="1"/>
            </p:cNvSpPr>
            <p:nvPr/>
          </p:nvSpPr>
          <p:spPr bwMode="auto">
            <a:xfrm>
              <a:off x="1738" y="1589"/>
              <a:ext cx="34" cy="39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6" name="Oval 42"/>
            <p:cNvSpPr>
              <a:spLocks noChangeArrowheads="1"/>
            </p:cNvSpPr>
            <p:nvPr/>
          </p:nvSpPr>
          <p:spPr bwMode="auto">
            <a:xfrm>
              <a:off x="1738" y="1739"/>
              <a:ext cx="34" cy="39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7" name="Oval 43"/>
            <p:cNvSpPr>
              <a:spLocks noChangeArrowheads="1"/>
            </p:cNvSpPr>
            <p:nvPr/>
          </p:nvSpPr>
          <p:spPr bwMode="auto">
            <a:xfrm>
              <a:off x="1738" y="1877"/>
              <a:ext cx="34" cy="39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8" name="Oval 44"/>
            <p:cNvSpPr>
              <a:spLocks noChangeArrowheads="1"/>
            </p:cNvSpPr>
            <p:nvPr/>
          </p:nvSpPr>
          <p:spPr bwMode="auto">
            <a:xfrm>
              <a:off x="1735" y="2182"/>
              <a:ext cx="34" cy="39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9" name="Oval 45"/>
            <p:cNvSpPr>
              <a:spLocks noChangeArrowheads="1"/>
            </p:cNvSpPr>
            <p:nvPr/>
          </p:nvSpPr>
          <p:spPr bwMode="auto">
            <a:xfrm>
              <a:off x="1738" y="2047"/>
              <a:ext cx="34" cy="39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0" name="Rectangle 46"/>
            <p:cNvSpPr>
              <a:spLocks noChangeArrowheads="1"/>
            </p:cNvSpPr>
            <p:nvPr/>
          </p:nvSpPr>
          <p:spPr bwMode="auto">
            <a:xfrm>
              <a:off x="1526" y="1210"/>
              <a:ext cx="284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I0,0</a:t>
              </a:r>
            </a:p>
          </p:txBody>
        </p:sp>
        <p:sp>
          <p:nvSpPr>
            <p:cNvPr id="6191" name="Rectangle 47"/>
            <p:cNvSpPr>
              <a:spLocks noChangeArrowheads="1"/>
            </p:cNvSpPr>
            <p:nvPr/>
          </p:nvSpPr>
          <p:spPr bwMode="auto">
            <a:xfrm>
              <a:off x="1533" y="1351"/>
              <a:ext cx="284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I0,1</a:t>
              </a:r>
            </a:p>
          </p:txBody>
        </p:sp>
        <p:sp>
          <p:nvSpPr>
            <p:cNvPr id="6192" name="Rectangle 48"/>
            <p:cNvSpPr>
              <a:spLocks noChangeArrowheads="1"/>
            </p:cNvSpPr>
            <p:nvPr/>
          </p:nvSpPr>
          <p:spPr bwMode="auto">
            <a:xfrm>
              <a:off x="1537" y="1486"/>
              <a:ext cx="284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I0,2</a:t>
              </a:r>
            </a:p>
          </p:txBody>
        </p:sp>
        <p:sp>
          <p:nvSpPr>
            <p:cNvPr id="6193" name="Rectangle 49"/>
            <p:cNvSpPr>
              <a:spLocks noChangeArrowheads="1"/>
            </p:cNvSpPr>
            <p:nvPr/>
          </p:nvSpPr>
          <p:spPr bwMode="auto">
            <a:xfrm>
              <a:off x="1542" y="1633"/>
              <a:ext cx="284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I0,3</a:t>
              </a:r>
            </a:p>
          </p:txBody>
        </p:sp>
        <p:sp>
          <p:nvSpPr>
            <p:cNvPr id="6194" name="Rectangle 50"/>
            <p:cNvSpPr>
              <a:spLocks noChangeArrowheads="1"/>
            </p:cNvSpPr>
            <p:nvPr/>
          </p:nvSpPr>
          <p:spPr bwMode="auto">
            <a:xfrm>
              <a:off x="1537" y="1779"/>
              <a:ext cx="284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I0,4</a:t>
              </a:r>
            </a:p>
          </p:txBody>
        </p:sp>
        <p:sp>
          <p:nvSpPr>
            <p:cNvPr id="6195" name="Rectangle 51"/>
            <p:cNvSpPr>
              <a:spLocks noChangeArrowheads="1"/>
            </p:cNvSpPr>
            <p:nvPr/>
          </p:nvSpPr>
          <p:spPr bwMode="auto">
            <a:xfrm>
              <a:off x="1537" y="1938"/>
              <a:ext cx="284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I0,5</a:t>
              </a:r>
            </a:p>
          </p:txBody>
        </p:sp>
        <p:sp>
          <p:nvSpPr>
            <p:cNvPr id="6196" name="Rectangle 52"/>
            <p:cNvSpPr>
              <a:spLocks noChangeArrowheads="1"/>
            </p:cNvSpPr>
            <p:nvPr/>
          </p:nvSpPr>
          <p:spPr bwMode="auto">
            <a:xfrm>
              <a:off x="1542" y="2084"/>
              <a:ext cx="284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I0,6</a:t>
              </a:r>
            </a:p>
          </p:txBody>
        </p:sp>
      </p:grpSp>
      <p:grpSp>
        <p:nvGrpSpPr>
          <p:cNvPr id="6237" name="Group 93"/>
          <p:cNvGrpSpPr>
            <a:grpSpLocks/>
          </p:cNvGrpSpPr>
          <p:nvPr>
            <p:custDataLst>
              <p:tags r:id="rId12"/>
            </p:custDataLst>
          </p:nvPr>
        </p:nvGrpSpPr>
        <p:grpSpPr bwMode="auto">
          <a:xfrm>
            <a:off x="2808288" y="1843088"/>
            <a:ext cx="528637" cy="1725612"/>
            <a:chOff x="1769" y="1161"/>
            <a:chExt cx="333" cy="1087"/>
          </a:xfrm>
        </p:grpSpPr>
        <p:sp>
          <p:nvSpPr>
            <p:cNvPr id="6201" name="Freeform 57"/>
            <p:cNvSpPr>
              <a:spLocks/>
            </p:cNvSpPr>
            <p:nvPr/>
          </p:nvSpPr>
          <p:spPr bwMode="auto">
            <a:xfrm>
              <a:off x="1775" y="1161"/>
              <a:ext cx="327" cy="1045"/>
            </a:xfrm>
            <a:custGeom>
              <a:avLst/>
              <a:gdLst>
                <a:gd name="T0" fmla="*/ 0 w 327"/>
                <a:gd name="T1" fmla="*/ 0 h 1045"/>
                <a:gd name="T2" fmla="*/ 326 w 327"/>
                <a:gd name="T3" fmla="*/ 0 h 1045"/>
                <a:gd name="T4" fmla="*/ 326 w 327"/>
                <a:gd name="T5" fmla="*/ 1044 h 1045"/>
                <a:gd name="T6" fmla="*/ 0 w 327"/>
                <a:gd name="T7" fmla="*/ 1044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7" h="1045">
                  <a:moveTo>
                    <a:pt x="0" y="0"/>
                  </a:moveTo>
                  <a:lnTo>
                    <a:pt x="326" y="0"/>
                  </a:lnTo>
                  <a:lnTo>
                    <a:pt x="326" y="1044"/>
                  </a:lnTo>
                  <a:lnTo>
                    <a:pt x="0" y="1044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2" name="Line 58"/>
            <p:cNvSpPr>
              <a:spLocks noChangeShapeType="1"/>
            </p:cNvSpPr>
            <p:nvPr/>
          </p:nvSpPr>
          <p:spPr bwMode="auto">
            <a:xfrm>
              <a:off x="1778" y="1321"/>
              <a:ext cx="3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3" name="Line 59"/>
            <p:cNvSpPr>
              <a:spLocks noChangeShapeType="1"/>
            </p:cNvSpPr>
            <p:nvPr/>
          </p:nvSpPr>
          <p:spPr bwMode="auto">
            <a:xfrm>
              <a:off x="1769" y="1473"/>
              <a:ext cx="3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4" name="Line 60"/>
            <p:cNvSpPr>
              <a:spLocks noChangeShapeType="1"/>
            </p:cNvSpPr>
            <p:nvPr/>
          </p:nvSpPr>
          <p:spPr bwMode="auto">
            <a:xfrm>
              <a:off x="1778" y="1605"/>
              <a:ext cx="3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5" name="Line 61"/>
            <p:cNvSpPr>
              <a:spLocks noChangeShapeType="1"/>
            </p:cNvSpPr>
            <p:nvPr/>
          </p:nvSpPr>
          <p:spPr bwMode="auto">
            <a:xfrm>
              <a:off x="1778" y="1757"/>
              <a:ext cx="3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6" name="Line 62"/>
            <p:cNvSpPr>
              <a:spLocks noChangeShapeType="1"/>
            </p:cNvSpPr>
            <p:nvPr/>
          </p:nvSpPr>
          <p:spPr bwMode="auto">
            <a:xfrm>
              <a:off x="1778" y="1901"/>
              <a:ext cx="3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7" name="Line 63"/>
            <p:cNvSpPr>
              <a:spLocks noChangeShapeType="1"/>
            </p:cNvSpPr>
            <p:nvPr/>
          </p:nvSpPr>
          <p:spPr bwMode="auto">
            <a:xfrm>
              <a:off x="1778" y="2065"/>
              <a:ext cx="3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36" name="Group 92"/>
            <p:cNvGrpSpPr>
              <a:grpSpLocks/>
            </p:cNvGrpSpPr>
            <p:nvPr/>
          </p:nvGrpSpPr>
          <p:grpSpPr bwMode="auto">
            <a:xfrm>
              <a:off x="1874" y="1277"/>
              <a:ext cx="90" cy="971"/>
              <a:chOff x="1874" y="1277"/>
              <a:chExt cx="90" cy="971"/>
            </a:xfrm>
          </p:grpSpPr>
          <p:sp>
            <p:nvSpPr>
              <p:cNvPr id="6208" name="Oval 64"/>
              <p:cNvSpPr>
                <a:spLocks noChangeArrowheads="1"/>
              </p:cNvSpPr>
              <p:nvPr/>
            </p:nvSpPr>
            <p:spPr bwMode="auto">
              <a:xfrm>
                <a:off x="1874" y="1277"/>
                <a:ext cx="90" cy="91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09" name="Oval 65"/>
              <p:cNvSpPr>
                <a:spLocks noChangeArrowheads="1"/>
              </p:cNvSpPr>
              <p:nvPr/>
            </p:nvSpPr>
            <p:spPr bwMode="auto">
              <a:xfrm>
                <a:off x="1874" y="1423"/>
                <a:ext cx="90" cy="92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0" name="Oval 66"/>
              <p:cNvSpPr>
                <a:spLocks noChangeArrowheads="1"/>
              </p:cNvSpPr>
              <p:nvPr/>
            </p:nvSpPr>
            <p:spPr bwMode="auto">
              <a:xfrm>
                <a:off x="1874" y="1558"/>
                <a:ext cx="90" cy="92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1" name="Oval 67"/>
              <p:cNvSpPr>
                <a:spLocks noChangeArrowheads="1"/>
              </p:cNvSpPr>
              <p:nvPr/>
            </p:nvSpPr>
            <p:spPr bwMode="auto">
              <a:xfrm>
                <a:off x="1874" y="1711"/>
                <a:ext cx="90" cy="91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2" name="Oval 68"/>
              <p:cNvSpPr>
                <a:spLocks noChangeArrowheads="1"/>
              </p:cNvSpPr>
              <p:nvPr/>
            </p:nvSpPr>
            <p:spPr bwMode="auto">
              <a:xfrm>
                <a:off x="1874" y="1851"/>
                <a:ext cx="90" cy="92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3" name="Oval 69"/>
              <p:cNvSpPr>
                <a:spLocks noChangeArrowheads="1"/>
              </p:cNvSpPr>
              <p:nvPr/>
            </p:nvSpPr>
            <p:spPr bwMode="auto">
              <a:xfrm>
                <a:off x="1874" y="2016"/>
                <a:ext cx="90" cy="91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4" name="Oval 70"/>
              <p:cNvSpPr>
                <a:spLocks noChangeArrowheads="1"/>
              </p:cNvSpPr>
              <p:nvPr/>
            </p:nvSpPr>
            <p:spPr bwMode="auto">
              <a:xfrm>
                <a:off x="1874" y="2156"/>
                <a:ext cx="90" cy="92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17" name="Group 73"/>
              <p:cNvGrpSpPr>
                <a:grpSpLocks/>
              </p:cNvGrpSpPr>
              <p:nvPr/>
            </p:nvGrpSpPr>
            <p:grpSpPr bwMode="auto">
              <a:xfrm>
                <a:off x="1885" y="2168"/>
                <a:ext cx="69" cy="70"/>
                <a:chOff x="1885" y="2168"/>
                <a:chExt cx="69" cy="70"/>
              </a:xfrm>
            </p:grpSpPr>
            <p:sp>
              <p:nvSpPr>
                <p:cNvPr id="6215" name="Line 71"/>
                <p:cNvSpPr>
                  <a:spLocks noChangeShapeType="1"/>
                </p:cNvSpPr>
                <p:nvPr/>
              </p:nvSpPr>
              <p:spPr bwMode="auto">
                <a:xfrm>
                  <a:off x="1885" y="2168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16" name="Line 72"/>
                <p:cNvSpPr>
                  <a:spLocks noChangeShapeType="1"/>
                </p:cNvSpPr>
                <p:nvPr/>
              </p:nvSpPr>
              <p:spPr bwMode="auto">
                <a:xfrm flipV="1">
                  <a:off x="1885" y="2168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  <p:grpSp>
            <p:nvGrpSpPr>
              <p:cNvPr id="6220" name="Group 76"/>
              <p:cNvGrpSpPr>
                <a:grpSpLocks/>
              </p:cNvGrpSpPr>
              <p:nvPr/>
            </p:nvGrpSpPr>
            <p:grpSpPr bwMode="auto">
              <a:xfrm>
                <a:off x="1885" y="2027"/>
                <a:ext cx="69" cy="71"/>
                <a:chOff x="1885" y="2027"/>
                <a:chExt cx="69" cy="71"/>
              </a:xfrm>
            </p:grpSpPr>
            <p:sp>
              <p:nvSpPr>
                <p:cNvPr id="6218" name="Line 74"/>
                <p:cNvSpPr>
                  <a:spLocks noChangeShapeType="1"/>
                </p:cNvSpPr>
                <p:nvPr/>
              </p:nvSpPr>
              <p:spPr bwMode="auto">
                <a:xfrm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19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  <p:grpSp>
            <p:nvGrpSpPr>
              <p:cNvPr id="6223" name="Group 79"/>
              <p:cNvGrpSpPr>
                <a:grpSpLocks/>
              </p:cNvGrpSpPr>
              <p:nvPr/>
            </p:nvGrpSpPr>
            <p:grpSpPr bwMode="auto">
              <a:xfrm>
                <a:off x="1885" y="1863"/>
                <a:ext cx="69" cy="70"/>
                <a:chOff x="1885" y="1863"/>
                <a:chExt cx="69" cy="70"/>
              </a:xfrm>
            </p:grpSpPr>
            <p:sp>
              <p:nvSpPr>
                <p:cNvPr id="6221" name="Line 77"/>
                <p:cNvSpPr>
                  <a:spLocks noChangeShapeType="1"/>
                </p:cNvSpPr>
                <p:nvPr/>
              </p:nvSpPr>
              <p:spPr bwMode="auto">
                <a:xfrm>
                  <a:off x="1885" y="1863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22" name="Line 78"/>
                <p:cNvSpPr>
                  <a:spLocks noChangeShapeType="1"/>
                </p:cNvSpPr>
                <p:nvPr/>
              </p:nvSpPr>
              <p:spPr bwMode="auto">
                <a:xfrm flipV="1">
                  <a:off x="1885" y="1863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  <p:grpSp>
            <p:nvGrpSpPr>
              <p:cNvPr id="6226" name="Group 82"/>
              <p:cNvGrpSpPr>
                <a:grpSpLocks/>
              </p:cNvGrpSpPr>
              <p:nvPr/>
            </p:nvGrpSpPr>
            <p:grpSpPr bwMode="auto">
              <a:xfrm>
                <a:off x="1885" y="1714"/>
                <a:ext cx="69" cy="71"/>
                <a:chOff x="1885" y="1714"/>
                <a:chExt cx="69" cy="71"/>
              </a:xfrm>
            </p:grpSpPr>
            <p:sp>
              <p:nvSpPr>
                <p:cNvPr id="6224" name="Line 80"/>
                <p:cNvSpPr>
                  <a:spLocks noChangeShapeType="1"/>
                </p:cNvSpPr>
                <p:nvPr/>
              </p:nvSpPr>
              <p:spPr bwMode="auto">
                <a:xfrm>
                  <a:off x="1885" y="1714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25" name="Line 81"/>
                <p:cNvSpPr>
                  <a:spLocks noChangeShapeType="1"/>
                </p:cNvSpPr>
                <p:nvPr/>
              </p:nvSpPr>
              <p:spPr bwMode="auto">
                <a:xfrm flipV="1">
                  <a:off x="1885" y="1714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  <p:grpSp>
            <p:nvGrpSpPr>
              <p:cNvPr id="6229" name="Group 85"/>
              <p:cNvGrpSpPr>
                <a:grpSpLocks/>
              </p:cNvGrpSpPr>
              <p:nvPr/>
            </p:nvGrpSpPr>
            <p:grpSpPr bwMode="auto">
              <a:xfrm>
                <a:off x="1885" y="1566"/>
                <a:ext cx="69" cy="70"/>
                <a:chOff x="1885" y="1566"/>
                <a:chExt cx="69" cy="70"/>
              </a:xfrm>
            </p:grpSpPr>
            <p:sp>
              <p:nvSpPr>
                <p:cNvPr id="6227" name="Line 83"/>
                <p:cNvSpPr>
                  <a:spLocks noChangeShapeType="1"/>
                </p:cNvSpPr>
                <p:nvPr/>
              </p:nvSpPr>
              <p:spPr bwMode="auto">
                <a:xfrm>
                  <a:off x="1885" y="1566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28" name="Line 84"/>
                <p:cNvSpPr>
                  <a:spLocks noChangeShapeType="1"/>
                </p:cNvSpPr>
                <p:nvPr/>
              </p:nvSpPr>
              <p:spPr bwMode="auto">
                <a:xfrm flipV="1">
                  <a:off x="1885" y="1566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  <p:grpSp>
            <p:nvGrpSpPr>
              <p:cNvPr id="6232" name="Group 88"/>
              <p:cNvGrpSpPr>
                <a:grpSpLocks/>
              </p:cNvGrpSpPr>
              <p:nvPr/>
            </p:nvGrpSpPr>
            <p:grpSpPr bwMode="auto">
              <a:xfrm>
                <a:off x="1885" y="1441"/>
                <a:ext cx="69" cy="70"/>
                <a:chOff x="1885" y="1441"/>
                <a:chExt cx="69" cy="70"/>
              </a:xfrm>
            </p:grpSpPr>
            <p:sp>
              <p:nvSpPr>
                <p:cNvPr id="6230" name="Line 86"/>
                <p:cNvSpPr>
                  <a:spLocks noChangeShapeType="1"/>
                </p:cNvSpPr>
                <p:nvPr/>
              </p:nvSpPr>
              <p:spPr bwMode="auto">
                <a:xfrm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31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  <p:grpSp>
            <p:nvGrpSpPr>
              <p:cNvPr id="6235" name="Group 91"/>
              <p:cNvGrpSpPr>
                <a:grpSpLocks/>
              </p:cNvGrpSpPr>
              <p:nvPr/>
            </p:nvGrpSpPr>
            <p:grpSpPr bwMode="auto">
              <a:xfrm>
                <a:off x="1885" y="1284"/>
                <a:ext cx="69" cy="71"/>
                <a:chOff x="1885" y="1284"/>
                <a:chExt cx="69" cy="71"/>
              </a:xfrm>
            </p:grpSpPr>
            <p:sp>
              <p:nvSpPr>
                <p:cNvPr id="6233" name="Line 89"/>
                <p:cNvSpPr>
                  <a:spLocks noChangeShapeType="1"/>
                </p:cNvSpPr>
                <p:nvPr/>
              </p:nvSpPr>
              <p:spPr bwMode="auto">
                <a:xfrm>
                  <a:off x="1885" y="1284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34" name="Line 90"/>
                <p:cNvSpPr>
                  <a:spLocks noChangeShapeType="1"/>
                </p:cNvSpPr>
                <p:nvPr/>
              </p:nvSpPr>
              <p:spPr bwMode="auto">
                <a:xfrm flipV="1">
                  <a:off x="1885" y="1284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grpSp>
        <p:nvGrpSpPr>
          <p:cNvPr id="6255" name="Group 111"/>
          <p:cNvGrpSpPr>
            <a:grpSpLocks/>
          </p:cNvGrpSpPr>
          <p:nvPr>
            <p:custDataLst>
              <p:tags r:id="rId13"/>
            </p:custDataLst>
          </p:nvPr>
        </p:nvGrpSpPr>
        <p:grpSpPr bwMode="auto">
          <a:xfrm>
            <a:off x="6407150" y="1617663"/>
            <a:ext cx="746125" cy="2109787"/>
            <a:chOff x="4036" y="1019"/>
            <a:chExt cx="470" cy="1329"/>
          </a:xfrm>
        </p:grpSpPr>
        <p:sp>
          <p:nvSpPr>
            <p:cNvPr id="6238" name="AutoShape 94"/>
            <p:cNvSpPr>
              <a:spLocks noChangeArrowheads="1"/>
            </p:cNvSpPr>
            <p:nvPr/>
          </p:nvSpPr>
          <p:spPr bwMode="auto">
            <a:xfrm>
              <a:off x="4078" y="1030"/>
              <a:ext cx="304" cy="1318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39" name="Rectangle 95"/>
            <p:cNvSpPr>
              <a:spLocks noChangeArrowheads="1"/>
            </p:cNvSpPr>
            <p:nvPr/>
          </p:nvSpPr>
          <p:spPr bwMode="auto">
            <a:xfrm>
              <a:off x="4048" y="1185"/>
              <a:ext cx="313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Q1,0</a:t>
              </a:r>
              <a:endParaRPr lang="fr-FR" sz="1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0" name="Rectangle 96"/>
            <p:cNvSpPr>
              <a:spLocks noChangeArrowheads="1"/>
            </p:cNvSpPr>
            <p:nvPr/>
          </p:nvSpPr>
          <p:spPr bwMode="auto">
            <a:xfrm>
              <a:off x="4048" y="1313"/>
              <a:ext cx="313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Q1,1</a:t>
              </a:r>
              <a:endParaRPr lang="fr-FR" sz="1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1" name="Rectangle 97"/>
            <p:cNvSpPr>
              <a:spLocks noChangeArrowheads="1"/>
            </p:cNvSpPr>
            <p:nvPr/>
          </p:nvSpPr>
          <p:spPr bwMode="auto">
            <a:xfrm>
              <a:off x="4048" y="1451"/>
              <a:ext cx="313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Q1,2</a:t>
              </a:r>
              <a:endParaRPr lang="fr-FR" sz="1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2" name="Rectangle 98"/>
            <p:cNvSpPr>
              <a:spLocks noChangeArrowheads="1"/>
            </p:cNvSpPr>
            <p:nvPr/>
          </p:nvSpPr>
          <p:spPr bwMode="auto">
            <a:xfrm>
              <a:off x="4036" y="1019"/>
              <a:ext cx="470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243" name="Rectangle 99"/>
            <p:cNvSpPr>
              <a:spLocks noChangeArrowheads="1"/>
            </p:cNvSpPr>
            <p:nvPr/>
          </p:nvSpPr>
          <p:spPr bwMode="auto">
            <a:xfrm>
              <a:off x="4048" y="1601"/>
              <a:ext cx="313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Q1,3</a:t>
              </a:r>
              <a:endParaRPr lang="fr-FR" sz="1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4" name="Rectangle 100"/>
            <p:cNvSpPr>
              <a:spLocks noChangeArrowheads="1"/>
            </p:cNvSpPr>
            <p:nvPr/>
          </p:nvSpPr>
          <p:spPr bwMode="auto">
            <a:xfrm>
              <a:off x="4048" y="1751"/>
              <a:ext cx="313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Q1,4</a:t>
              </a:r>
              <a:endParaRPr lang="fr-FR" sz="1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5" name="Rectangle 101"/>
            <p:cNvSpPr>
              <a:spLocks noChangeArrowheads="1"/>
            </p:cNvSpPr>
            <p:nvPr/>
          </p:nvSpPr>
          <p:spPr bwMode="auto">
            <a:xfrm>
              <a:off x="4048" y="1913"/>
              <a:ext cx="313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Q1,5</a:t>
              </a:r>
              <a:endParaRPr lang="fr-FR" sz="1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6" name="Rectangle 102"/>
            <p:cNvSpPr>
              <a:spLocks noChangeArrowheads="1"/>
            </p:cNvSpPr>
            <p:nvPr/>
          </p:nvSpPr>
          <p:spPr bwMode="auto">
            <a:xfrm>
              <a:off x="4048" y="2063"/>
              <a:ext cx="313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Q1,6</a:t>
              </a:r>
              <a:endParaRPr lang="fr-FR" sz="1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7" name="Oval 103"/>
            <p:cNvSpPr>
              <a:spLocks noChangeArrowheads="1"/>
            </p:cNvSpPr>
            <p:nvPr/>
          </p:nvSpPr>
          <p:spPr bwMode="auto">
            <a:xfrm>
              <a:off x="4276" y="1143"/>
              <a:ext cx="40" cy="4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8" name="Oval 104"/>
            <p:cNvSpPr>
              <a:spLocks noChangeArrowheads="1"/>
            </p:cNvSpPr>
            <p:nvPr/>
          </p:nvSpPr>
          <p:spPr bwMode="auto">
            <a:xfrm>
              <a:off x="4276" y="1308"/>
              <a:ext cx="40" cy="4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9" name="Oval 105"/>
            <p:cNvSpPr>
              <a:spLocks noChangeArrowheads="1"/>
            </p:cNvSpPr>
            <p:nvPr/>
          </p:nvSpPr>
          <p:spPr bwMode="auto">
            <a:xfrm>
              <a:off x="4276" y="1462"/>
              <a:ext cx="40" cy="4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0" name="Oval 106"/>
            <p:cNvSpPr>
              <a:spLocks noChangeArrowheads="1"/>
            </p:cNvSpPr>
            <p:nvPr/>
          </p:nvSpPr>
          <p:spPr bwMode="auto">
            <a:xfrm>
              <a:off x="4276" y="1596"/>
              <a:ext cx="40" cy="4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1" name="Oval 107"/>
            <p:cNvSpPr>
              <a:spLocks noChangeArrowheads="1"/>
            </p:cNvSpPr>
            <p:nvPr/>
          </p:nvSpPr>
          <p:spPr bwMode="auto">
            <a:xfrm>
              <a:off x="4276" y="1753"/>
              <a:ext cx="40" cy="4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2" name="Oval 108"/>
            <p:cNvSpPr>
              <a:spLocks noChangeArrowheads="1"/>
            </p:cNvSpPr>
            <p:nvPr/>
          </p:nvSpPr>
          <p:spPr bwMode="auto">
            <a:xfrm>
              <a:off x="4276" y="1899"/>
              <a:ext cx="40" cy="4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3" name="Oval 109"/>
            <p:cNvSpPr>
              <a:spLocks noChangeArrowheads="1"/>
            </p:cNvSpPr>
            <p:nvPr/>
          </p:nvSpPr>
          <p:spPr bwMode="auto">
            <a:xfrm>
              <a:off x="4276" y="2202"/>
              <a:ext cx="40" cy="4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4" name="Oval 110"/>
            <p:cNvSpPr>
              <a:spLocks noChangeArrowheads="1"/>
            </p:cNvSpPr>
            <p:nvPr/>
          </p:nvSpPr>
          <p:spPr bwMode="auto">
            <a:xfrm>
              <a:off x="4276" y="2070"/>
              <a:ext cx="40" cy="40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6283" name="Group 139"/>
          <p:cNvGrpSpPr>
            <a:grpSpLocks/>
          </p:cNvGrpSpPr>
          <p:nvPr>
            <p:custDataLst>
              <p:tags r:id="rId14"/>
            </p:custDataLst>
          </p:nvPr>
        </p:nvGrpSpPr>
        <p:grpSpPr bwMode="auto">
          <a:xfrm>
            <a:off x="6007100" y="1839913"/>
            <a:ext cx="793750" cy="1773237"/>
            <a:chOff x="3784" y="1159"/>
            <a:chExt cx="500" cy="1117"/>
          </a:xfrm>
        </p:grpSpPr>
        <p:sp>
          <p:nvSpPr>
            <p:cNvPr id="6259" name="Freeform 115"/>
            <p:cNvSpPr>
              <a:spLocks/>
            </p:cNvSpPr>
            <p:nvPr/>
          </p:nvSpPr>
          <p:spPr bwMode="auto">
            <a:xfrm>
              <a:off x="3789" y="1159"/>
              <a:ext cx="489" cy="1069"/>
            </a:xfrm>
            <a:custGeom>
              <a:avLst/>
              <a:gdLst>
                <a:gd name="T0" fmla="*/ 488 w 489"/>
                <a:gd name="T1" fmla="*/ 0 h 1069"/>
                <a:gd name="T2" fmla="*/ 0 w 489"/>
                <a:gd name="T3" fmla="*/ 0 h 1069"/>
                <a:gd name="T4" fmla="*/ 0 w 489"/>
                <a:gd name="T5" fmla="*/ 1068 h 1069"/>
                <a:gd name="T6" fmla="*/ 488 w 489"/>
                <a:gd name="T7" fmla="*/ 1068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9" h="1069">
                  <a:moveTo>
                    <a:pt x="488" y="0"/>
                  </a:moveTo>
                  <a:lnTo>
                    <a:pt x="0" y="0"/>
                  </a:lnTo>
                  <a:lnTo>
                    <a:pt x="0" y="1068"/>
                  </a:lnTo>
                  <a:lnTo>
                    <a:pt x="488" y="1068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0" name="Line 116"/>
            <p:cNvSpPr>
              <a:spLocks noChangeShapeType="1"/>
            </p:cNvSpPr>
            <p:nvPr/>
          </p:nvSpPr>
          <p:spPr bwMode="auto">
            <a:xfrm flipV="1">
              <a:off x="3784" y="1325"/>
              <a:ext cx="496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1" name="Line 117"/>
            <p:cNvSpPr>
              <a:spLocks noChangeShapeType="1"/>
            </p:cNvSpPr>
            <p:nvPr/>
          </p:nvSpPr>
          <p:spPr bwMode="auto">
            <a:xfrm flipV="1">
              <a:off x="3788" y="1477"/>
              <a:ext cx="496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2" name="Line 118"/>
            <p:cNvSpPr>
              <a:spLocks noChangeShapeType="1"/>
            </p:cNvSpPr>
            <p:nvPr/>
          </p:nvSpPr>
          <p:spPr bwMode="auto">
            <a:xfrm flipV="1">
              <a:off x="3788" y="1613"/>
              <a:ext cx="496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3" name="Line 119"/>
            <p:cNvSpPr>
              <a:spLocks noChangeShapeType="1"/>
            </p:cNvSpPr>
            <p:nvPr/>
          </p:nvSpPr>
          <p:spPr bwMode="auto">
            <a:xfrm flipV="1">
              <a:off x="3788" y="1769"/>
              <a:ext cx="496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4" name="Line 120"/>
            <p:cNvSpPr>
              <a:spLocks noChangeShapeType="1"/>
            </p:cNvSpPr>
            <p:nvPr/>
          </p:nvSpPr>
          <p:spPr bwMode="auto">
            <a:xfrm flipV="1">
              <a:off x="3788" y="1913"/>
              <a:ext cx="496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5" name="Line 121"/>
            <p:cNvSpPr>
              <a:spLocks noChangeShapeType="1"/>
            </p:cNvSpPr>
            <p:nvPr/>
          </p:nvSpPr>
          <p:spPr bwMode="auto">
            <a:xfrm flipV="1">
              <a:off x="3788" y="2085"/>
              <a:ext cx="496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82" name="Group 138"/>
            <p:cNvGrpSpPr>
              <a:grpSpLocks/>
            </p:cNvGrpSpPr>
            <p:nvPr/>
          </p:nvGrpSpPr>
          <p:grpSpPr bwMode="auto">
            <a:xfrm>
              <a:off x="3926" y="1294"/>
              <a:ext cx="156" cy="982"/>
              <a:chOff x="3926" y="1294"/>
              <a:chExt cx="156" cy="982"/>
            </a:xfrm>
          </p:grpSpPr>
          <p:sp>
            <p:nvSpPr>
              <p:cNvPr id="6266" name="Oval 122"/>
              <p:cNvSpPr>
                <a:spLocks noChangeArrowheads="1"/>
              </p:cNvSpPr>
              <p:nvPr/>
            </p:nvSpPr>
            <p:spPr bwMode="auto">
              <a:xfrm>
                <a:off x="3926" y="1294"/>
                <a:ext cx="132" cy="72"/>
              </a:xfrm>
              <a:prstGeom prst="ellipse">
                <a:avLst/>
              </a:prstGeom>
              <a:solidFill>
                <a:srgbClr val="A8947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7" name="Line 123"/>
              <p:cNvSpPr>
                <a:spLocks noChangeShapeType="1"/>
              </p:cNvSpPr>
              <p:nvPr/>
            </p:nvSpPr>
            <p:spPr bwMode="auto">
              <a:xfrm flipH="1">
                <a:off x="3938" y="1326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8" name="Oval 124"/>
              <p:cNvSpPr>
                <a:spLocks noChangeArrowheads="1"/>
              </p:cNvSpPr>
              <p:nvPr/>
            </p:nvSpPr>
            <p:spPr bwMode="auto">
              <a:xfrm>
                <a:off x="3926" y="1444"/>
                <a:ext cx="132" cy="72"/>
              </a:xfrm>
              <a:prstGeom prst="ellipse">
                <a:avLst/>
              </a:prstGeom>
              <a:solidFill>
                <a:srgbClr val="BA9F88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9" name="Line 125"/>
              <p:cNvSpPr>
                <a:spLocks noChangeShapeType="1"/>
              </p:cNvSpPr>
              <p:nvPr/>
            </p:nvSpPr>
            <p:spPr bwMode="auto">
              <a:xfrm flipH="1">
                <a:off x="3938" y="1476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0" name="Oval 126"/>
              <p:cNvSpPr>
                <a:spLocks noChangeArrowheads="1"/>
              </p:cNvSpPr>
              <p:nvPr/>
            </p:nvSpPr>
            <p:spPr bwMode="auto">
              <a:xfrm>
                <a:off x="3926" y="1582"/>
                <a:ext cx="132" cy="72"/>
              </a:xfrm>
              <a:prstGeom prst="ellipse">
                <a:avLst/>
              </a:prstGeom>
              <a:solidFill>
                <a:srgbClr val="CAA99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1" name="Line 127"/>
              <p:cNvSpPr>
                <a:spLocks noChangeShapeType="1"/>
              </p:cNvSpPr>
              <p:nvPr/>
            </p:nvSpPr>
            <p:spPr bwMode="auto">
              <a:xfrm flipH="1">
                <a:off x="3938" y="1614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2" name="Oval 128"/>
              <p:cNvSpPr>
                <a:spLocks noChangeArrowheads="1"/>
              </p:cNvSpPr>
              <p:nvPr/>
            </p:nvSpPr>
            <p:spPr bwMode="auto">
              <a:xfrm>
                <a:off x="3926" y="2188"/>
                <a:ext cx="132" cy="72"/>
              </a:xfrm>
              <a:prstGeom prst="ellipse">
                <a:avLst/>
              </a:prstGeom>
              <a:solidFill>
                <a:srgbClr val="AE937A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3" name="Line 129"/>
              <p:cNvSpPr>
                <a:spLocks noChangeShapeType="1"/>
              </p:cNvSpPr>
              <p:nvPr/>
            </p:nvSpPr>
            <p:spPr bwMode="auto">
              <a:xfrm flipH="1">
                <a:off x="3944" y="2224"/>
                <a:ext cx="126" cy="5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4" name="Oval 130"/>
              <p:cNvSpPr>
                <a:spLocks noChangeArrowheads="1"/>
              </p:cNvSpPr>
              <p:nvPr/>
            </p:nvSpPr>
            <p:spPr bwMode="auto">
              <a:xfrm>
                <a:off x="3926" y="1882"/>
                <a:ext cx="132" cy="72"/>
              </a:xfrm>
              <a:prstGeom prst="ellipse">
                <a:avLst/>
              </a:prstGeom>
              <a:solidFill>
                <a:srgbClr val="DAB5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5" name="Line 131"/>
              <p:cNvSpPr>
                <a:spLocks noChangeShapeType="1"/>
              </p:cNvSpPr>
              <p:nvPr/>
            </p:nvSpPr>
            <p:spPr bwMode="auto">
              <a:xfrm flipH="1">
                <a:off x="3938" y="1914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6" name="Oval 132"/>
              <p:cNvSpPr>
                <a:spLocks noChangeArrowheads="1"/>
              </p:cNvSpPr>
              <p:nvPr/>
            </p:nvSpPr>
            <p:spPr bwMode="auto">
              <a:xfrm>
                <a:off x="3938" y="2053"/>
                <a:ext cx="132" cy="72"/>
              </a:xfrm>
              <a:prstGeom prst="ellipse">
                <a:avLst/>
              </a:prstGeom>
              <a:solidFill>
                <a:srgbClr val="C1A08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7" name="Line 133"/>
              <p:cNvSpPr>
                <a:spLocks noChangeShapeType="1"/>
              </p:cNvSpPr>
              <p:nvPr/>
            </p:nvSpPr>
            <p:spPr bwMode="auto">
              <a:xfrm flipH="1">
                <a:off x="3950" y="2085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8" name="Oval 134"/>
              <p:cNvSpPr>
                <a:spLocks noChangeArrowheads="1"/>
              </p:cNvSpPr>
              <p:nvPr/>
            </p:nvSpPr>
            <p:spPr bwMode="auto">
              <a:xfrm>
                <a:off x="3926" y="1738"/>
                <a:ext cx="132" cy="72"/>
              </a:xfrm>
              <a:prstGeom prst="ellipse">
                <a:avLst/>
              </a:prstGeom>
              <a:solidFill>
                <a:srgbClr val="E3BDA4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9" name="Line 135"/>
              <p:cNvSpPr>
                <a:spLocks noChangeShapeType="1"/>
              </p:cNvSpPr>
              <p:nvPr/>
            </p:nvSpPr>
            <p:spPr bwMode="auto">
              <a:xfrm flipH="1">
                <a:off x="3938" y="1770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  <p:sp>
        <p:nvSpPr>
          <p:cNvPr id="144" name="Freeform 208"/>
          <p:cNvSpPr>
            <a:spLocks/>
          </p:cNvSpPr>
          <p:nvPr>
            <p:custDataLst>
              <p:tags r:id="rId15"/>
            </p:custDataLst>
          </p:nvPr>
        </p:nvSpPr>
        <p:spPr bwMode="auto">
          <a:xfrm>
            <a:off x="1690688" y="1054100"/>
            <a:ext cx="1050925" cy="776288"/>
          </a:xfrm>
          <a:custGeom>
            <a:avLst/>
            <a:gdLst>
              <a:gd name="T0" fmla="*/ 0 w 662"/>
              <a:gd name="T1" fmla="*/ 0 h 489"/>
              <a:gd name="T2" fmla="*/ 0 w 662"/>
              <a:gd name="T3" fmla="*/ 488 h 489"/>
              <a:gd name="T4" fmla="*/ 661 w 662"/>
              <a:gd name="T5" fmla="*/ 488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62" h="489">
                <a:moveTo>
                  <a:pt x="0" y="0"/>
                </a:moveTo>
                <a:lnTo>
                  <a:pt x="0" y="488"/>
                </a:lnTo>
                <a:lnTo>
                  <a:pt x="661" y="48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13" name="Group 287"/>
          <p:cNvGrpSpPr>
            <a:grpSpLocks/>
          </p:cNvGrpSpPr>
          <p:nvPr>
            <p:custDataLst>
              <p:tags r:id="rId16"/>
            </p:custDataLst>
          </p:nvPr>
        </p:nvGrpSpPr>
        <p:grpSpPr bwMode="auto">
          <a:xfrm>
            <a:off x="1230313" y="1068388"/>
            <a:ext cx="1570038" cy="2582863"/>
            <a:chOff x="775" y="673"/>
            <a:chExt cx="989" cy="1627"/>
          </a:xfrm>
        </p:grpSpPr>
        <p:sp>
          <p:nvSpPr>
            <p:cNvPr id="117" name="Freeform 244"/>
            <p:cNvSpPr>
              <a:spLocks/>
            </p:cNvSpPr>
            <p:nvPr/>
          </p:nvSpPr>
          <p:spPr bwMode="auto">
            <a:xfrm flipH="1">
              <a:off x="775" y="673"/>
              <a:ext cx="29" cy="1627"/>
            </a:xfrm>
            <a:custGeom>
              <a:avLst/>
              <a:gdLst>
                <a:gd name="T0" fmla="*/ 0 w 1"/>
                <a:gd name="T1" fmla="*/ 0 h 1729"/>
                <a:gd name="T2" fmla="*/ 0 w 1"/>
                <a:gd name="T3" fmla="*/ 1728 h 1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729">
                  <a:moveTo>
                    <a:pt x="0" y="0"/>
                  </a:moveTo>
                  <a:lnTo>
                    <a:pt x="0" y="1728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18" name="Group 286"/>
            <p:cNvGrpSpPr>
              <a:grpSpLocks/>
            </p:cNvGrpSpPr>
            <p:nvPr/>
          </p:nvGrpSpPr>
          <p:grpSpPr bwMode="auto">
            <a:xfrm>
              <a:off x="804" y="1273"/>
              <a:ext cx="943" cy="72"/>
              <a:chOff x="804" y="1273"/>
              <a:chExt cx="943" cy="72"/>
            </a:xfrm>
          </p:grpSpPr>
          <p:sp>
            <p:nvSpPr>
              <p:cNvPr id="142" name="Freeform 245"/>
              <p:cNvSpPr>
                <a:spLocks/>
              </p:cNvSpPr>
              <p:nvPr/>
            </p:nvSpPr>
            <p:spPr bwMode="auto">
              <a:xfrm>
                <a:off x="804" y="1318"/>
                <a:ext cx="943" cy="1"/>
              </a:xfrm>
              <a:custGeom>
                <a:avLst/>
                <a:gdLst>
                  <a:gd name="T0" fmla="*/ 942 w 943"/>
                  <a:gd name="T1" fmla="*/ 0 h 1"/>
                  <a:gd name="T2" fmla="*/ 0 w 943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43" h="1">
                    <a:moveTo>
                      <a:pt x="942" y="0"/>
                    </a:moveTo>
                    <a:lnTo>
                      <a:pt x="0" y="0"/>
                    </a:lnTo>
                  </a:path>
                </a:pathLst>
              </a:custGeom>
              <a:noFill/>
              <a:ln w="1905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43" name="Oval 246"/>
              <p:cNvSpPr>
                <a:spLocks noChangeArrowheads="1"/>
              </p:cNvSpPr>
              <p:nvPr/>
            </p:nvSpPr>
            <p:spPr bwMode="auto">
              <a:xfrm>
                <a:off x="915" y="1273"/>
                <a:ext cx="108" cy="72"/>
              </a:xfrm>
              <a:prstGeom prst="ellips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19" name="Freeform 248"/>
            <p:cNvSpPr>
              <a:spLocks/>
            </p:cNvSpPr>
            <p:nvPr/>
          </p:nvSpPr>
          <p:spPr bwMode="auto">
            <a:xfrm>
              <a:off x="808" y="1460"/>
              <a:ext cx="935" cy="29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0" name="Freeform 249"/>
            <p:cNvSpPr>
              <a:spLocks/>
            </p:cNvSpPr>
            <p:nvPr/>
          </p:nvSpPr>
          <p:spPr bwMode="auto">
            <a:xfrm>
              <a:off x="804" y="1608"/>
              <a:ext cx="949" cy="1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1" name="Freeform 250"/>
            <p:cNvSpPr>
              <a:spLocks/>
            </p:cNvSpPr>
            <p:nvPr/>
          </p:nvSpPr>
          <p:spPr bwMode="auto">
            <a:xfrm>
              <a:off x="808" y="1757"/>
              <a:ext cx="945" cy="1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2" name="Freeform 251"/>
            <p:cNvSpPr>
              <a:spLocks/>
            </p:cNvSpPr>
            <p:nvPr/>
          </p:nvSpPr>
          <p:spPr bwMode="auto">
            <a:xfrm>
              <a:off x="804" y="1902"/>
              <a:ext cx="949" cy="1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3" name="Freeform 252"/>
            <p:cNvSpPr>
              <a:spLocks/>
            </p:cNvSpPr>
            <p:nvPr/>
          </p:nvSpPr>
          <p:spPr bwMode="auto">
            <a:xfrm>
              <a:off x="806" y="2065"/>
              <a:ext cx="947" cy="1"/>
            </a:xfrm>
            <a:custGeom>
              <a:avLst/>
              <a:gdLst>
                <a:gd name="T0" fmla="*/ 946 w 947"/>
                <a:gd name="T1" fmla="*/ 0 h 1"/>
                <a:gd name="T2" fmla="*/ 0 w 947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7" h="1">
                  <a:moveTo>
                    <a:pt x="946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4" name="Freeform 253"/>
            <p:cNvSpPr>
              <a:spLocks/>
            </p:cNvSpPr>
            <p:nvPr/>
          </p:nvSpPr>
          <p:spPr bwMode="auto">
            <a:xfrm>
              <a:off x="803" y="2209"/>
              <a:ext cx="961" cy="1"/>
            </a:xfrm>
            <a:custGeom>
              <a:avLst/>
              <a:gdLst>
                <a:gd name="T0" fmla="*/ 960 w 961"/>
                <a:gd name="T1" fmla="*/ 0 h 1"/>
                <a:gd name="T2" fmla="*/ 0 w 96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61" h="1">
                  <a:moveTo>
                    <a:pt x="960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25" name="Group 285"/>
            <p:cNvGrpSpPr>
              <a:grpSpLocks/>
            </p:cNvGrpSpPr>
            <p:nvPr/>
          </p:nvGrpSpPr>
          <p:grpSpPr bwMode="auto">
            <a:xfrm>
              <a:off x="861" y="1276"/>
              <a:ext cx="124" cy="960"/>
              <a:chOff x="861" y="1276"/>
              <a:chExt cx="124" cy="960"/>
            </a:xfrm>
          </p:grpSpPr>
          <p:sp>
            <p:nvSpPr>
              <p:cNvPr id="126" name="Oval 254"/>
              <p:cNvSpPr>
                <a:spLocks noChangeArrowheads="1"/>
              </p:cNvSpPr>
              <p:nvPr/>
            </p:nvSpPr>
            <p:spPr bwMode="auto">
              <a:xfrm>
                <a:off x="861" y="1276"/>
                <a:ext cx="108" cy="72"/>
              </a:xfrm>
              <a:prstGeom prst="ellipse">
                <a:avLst/>
              </a:prstGeom>
              <a:solidFill>
                <a:srgbClr val="D3CED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7" name="Line 255"/>
              <p:cNvSpPr>
                <a:spLocks noChangeShapeType="1"/>
              </p:cNvSpPr>
              <p:nvPr/>
            </p:nvSpPr>
            <p:spPr bwMode="auto">
              <a:xfrm flipH="1">
                <a:off x="871" y="1312"/>
                <a:ext cx="107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8" name="Oval 256"/>
              <p:cNvSpPr>
                <a:spLocks noChangeArrowheads="1"/>
              </p:cNvSpPr>
              <p:nvPr/>
            </p:nvSpPr>
            <p:spPr bwMode="auto">
              <a:xfrm>
                <a:off x="861" y="1426"/>
                <a:ext cx="108" cy="72"/>
              </a:xfrm>
              <a:prstGeom prst="ellipse">
                <a:avLst/>
              </a:prstGeom>
              <a:solidFill>
                <a:srgbClr val="D9D4D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9" name="Line 257"/>
              <p:cNvSpPr>
                <a:spLocks noChangeShapeType="1"/>
              </p:cNvSpPr>
              <p:nvPr/>
            </p:nvSpPr>
            <p:spPr bwMode="auto">
              <a:xfrm flipH="1">
                <a:off x="871" y="1460"/>
                <a:ext cx="104" cy="6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0" name="Oval 258"/>
              <p:cNvSpPr>
                <a:spLocks noChangeArrowheads="1"/>
              </p:cNvSpPr>
              <p:nvPr/>
            </p:nvSpPr>
            <p:spPr bwMode="auto">
              <a:xfrm>
                <a:off x="861" y="1564"/>
                <a:ext cx="108" cy="72"/>
              </a:xfrm>
              <a:prstGeom prst="ellipse">
                <a:avLst/>
              </a:prstGeom>
              <a:solidFill>
                <a:srgbClr val="DEDAE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1" name="Line 259"/>
              <p:cNvSpPr>
                <a:spLocks noChangeShapeType="1"/>
              </p:cNvSpPr>
              <p:nvPr/>
            </p:nvSpPr>
            <p:spPr bwMode="auto">
              <a:xfrm flipH="1">
                <a:off x="871" y="1600"/>
                <a:ext cx="107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2" name="Oval 260"/>
              <p:cNvSpPr>
                <a:spLocks noChangeArrowheads="1"/>
              </p:cNvSpPr>
              <p:nvPr/>
            </p:nvSpPr>
            <p:spPr bwMode="auto">
              <a:xfrm>
                <a:off x="867" y="2164"/>
                <a:ext cx="108" cy="72"/>
              </a:xfrm>
              <a:prstGeom prst="ellipse">
                <a:avLst/>
              </a:prstGeom>
              <a:solidFill>
                <a:srgbClr val="ECEAE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3" name="Line 261"/>
              <p:cNvSpPr>
                <a:spLocks noChangeShapeType="1"/>
              </p:cNvSpPr>
              <p:nvPr/>
            </p:nvSpPr>
            <p:spPr bwMode="auto">
              <a:xfrm flipH="1" flipV="1">
                <a:off x="861" y="2182"/>
                <a:ext cx="114" cy="2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4" name="Oval 262"/>
              <p:cNvSpPr>
                <a:spLocks noChangeArrowheads="1"/>
              </p:cNvSpPr>
              <p:nvPr/>
            </p:nvSpPr>
            <p:spPr bwMode="auto">
              <a:xfrm>
                <a:off x="861" y="1864"/>
                <a:ext cx="108" cy="72"/>
              </a:xfrm>
              <a:prstGeom prst="ellipse">
                <a:avLst/>
              </a:prstGeom>
              <a:solidFill>
                <a:srgbClr val="E9E6E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5" name="Line 263"/>
              <p:cNvSpPr>
                <a:spLocks noChangeShapeType="1"/>
              </p:cNvSpPr>
              <p:nvPr/>
            </p:nvSpPr>
            <p:spPr bwMode="auto">
              <a:xfrm flipH="1">
                <a:off x="871" y="1900"/>
                <a:ext cx="107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6" name="Oval 264"/>
              <p:cNvSpPr>
                <a:spLocks noChangeArrowheads="1"/>
              </p:cNvSpPr>
              <p:nvPr/>
            </p:nvSpPr>
            <p:spPr bwMode="auto">
              <a:xfrm>
                <a:off x="871" y="2035"/>
                <a:ext cx="107" cy="72"/>
              </a:xfrm>
              <a:prstGeom prst="ellipse">
                <a:avLst/>
              </a:prstGeom>
              <a:solidFill>
                <a:srgbClr val="EBE9E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7" name="Line 265"/>
              <p:cNvSpPr>
                <a:spLocks noChangeShapeType="1"/>
              </p:cNvSpPr>
              <p:nvPr/>
            </p:nvSpPr>
            <p:spPr bwMode="auto">
              <a:xfrm flipH="1">
                <a:off x="878" y="2063"/>
                <a:ext cx="107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8" name="Oval 266"/>
              <p:cNvSpPr>
                <a:spLocks noChangeArrowheads="1"/>
              </p:cNvSpPr>
              <p:nvPr/>
            </p:nvSpPr>
            <p:spPr bwMode="auto">
              <a:xfrm>
                <a:off x="861" y="1720"/>
                <a:ext cx="108" cy="72"/>
              </a:xfrm>
              <a:prstGeom prst="ellipse">
                <a:avLst/>
              </a:prstGeom>
              <a:solidFill>
                <a:srgbClr val="E4E0E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9" name="Line 267"/>
              <p:cNvSpPr>
                <a:spLocks noChangeShapeType="1"/>
              </p:cNvSpPr>
              <p:nvPr/>
            </p:nvSpPr>
            <p:spPr bwMode="auto">
              <a:xfrm flipH="1">
                <a:off x="871" y="1756"/>
                <a:ext cx="107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41" name="Line 268"/>
              <p:cNvSpPr>
                <a:spLocks noChangeShapeType="1"/>
              </p:cNvSpPr>
              <p:nvPr/>
            </p:nvSpPr>
            <p:spPr bwMode="auto">
              <a:xfrm flipV="1">
                <a:off x="861" y="2164"/>
                <a:ext cx="0" cy="4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  <p:grpSp>
        <p:nvGrpSpPr>
          <p:cNvPr id="176" name="Group 361"/>
          <p:cNvGrpSpPr>
            <a:grpSpLocks/>
          </p:cNvGrpSpPr>
          <p:nvPr>
            <p:custDataLst>
              <p:tags r:id="rId17"/>
            </p:custDataLst>
          </p:nvPr>
        </p:nvGrpSpPr>
        <p:grpSpPr bwMode="auto">
          <a:xfrm>
            <a:off x="6845300" y="1047750"/>
            <a:ext cx="615950" cy="787400"/>
            <a:chOff x="4316" y="660"/>
            <a:chExt cx="504" cy="496"/>
          </a:xfrm>
        </p:grpSpPr>
        <p:sp>
          <p:nvSpPr>
            <p:cNvPr id="177" name="Line 245"/>
            <p:cNvSpPr>
              <a:spLocks noChangeShapeType="1"/>
            </p:cNvSpPr>
            <p:nvPr/>
          </p:nvSpPr>
          <p:spPr bwMode="auto">
            <a:xfrm>
              <a:off x="4316" y="1156"/>
              <a:ext cx="5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78" name="Line 246"/>
            <p:cNvSpPr>
              <a:spLocks noChangeShapeType="1"/>
            </p:cNvSpPr>
            <p:nvPr/>
          </p:nvSpPr>
          <p:spPr bwMode="auto">
            <a:xfrm>
              <a:off x="4820" y="660"/>
              <a:ext cx="0" cy="4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179" name="Line 248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>
            <a:off x="7981950" y="1047750"/>
            <a:ext cx="0" cy="2476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80" name="Group 345"/>
          <p:cNvGrpSpPr>
            <a:grpSpLocks/>
          </p:cNvGrpSpPr>
          <p:nvPr>
            <p:custDataLst>
              <p:tags r:id="rId19"/>
            </p:custDataLst>
          </p:nvPr>
        </p:nvGrpSpPr>
        <p:grpSpPr bwMode="auto">
          <a:xfrm>
            <a:off x="6845605" y="2019300"/>
            <a:ext cx="1137930" cy="146051"/>
            <a:chOff x="4449" y="1280"/>
            <a:chExt cx="700" cy="94"/>
          </a:xfrm>
        </p:grpSpPr>
        <p:sp>
          <p:nvSpPr>
            <p:cNvPr id="181" name="Freeform 249"/>
            <p:cNvSpPr>
              <a:spLocks/>
            </p:cNvSpPr>
            <p:nvPr/>
          </p:nvSpPr>
          <p:spPr bwMode="auto">
            <a:xfrm>
              <a:off x="4449" y="1332"/>
              <a:ext cx="700" cy="2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82" name="Group 344"/>
            <p:cNvGrpSpPr>
              <a:grpSpLocks/>
            </p:cNvGrpSpPr>
            <p:nvPr/>
          </p:nvGrpSpPr>
          <p:grpSpPr bwMode="auto">
            <a:xfrm>
              <a:off x="4966" y="1280"/>
              <a:ext cx="94" cy="94"/>
              <a:chOff x="4966" y="1280"/>
              <a:chExt cx="94" cy="94"/>
            </a:xfrm>
          </p:grpSpPr>
          <p:sp>
            <p:nvSpPr>
              <p:cNvPr id="183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84" name="Group 343"/>
              <p:cNvGrpSpPr>
                <a:grpSpLocks/>
              </p:cNvGrpSpPr>
              <p:nvPr/>
            </p:nvGrpSpPr>
            <p:grpSpPr bwMode="auto">
              <a:xfrm>
                <a:off x="4980" y="1298"/>
                <a:ext cx="72" cy="72"/>
                <a:chOff x="4980" y="1298"/>
                <a:chExt cx="72" cy="72"/>
              </a:xfrm>
            </p:grpSpPr>
            <p:sp>
              <p:nvSpPr>
                <p:cNvPr id="185" name="Line 251"/>
                <p:cNvSpPr>
                  <a:spLocks noChangeShapeType="1"/>
                </p:cNvSpPr>
                <p:nvPr/>
              </p:nvSpPr>
              <p:spPr bwMode="auto">
                <a:xfrm>
                  <a:off x="4980" y="1298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186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8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grpSp>
        <p:nvGrpSpPr>
          <p:cNvPr id="187" name="Group 342"/>
          <p:cNvGrpSpPr>
            <a:grpSpLocks/>
          </p:cNvGrpSpPr>
          <p:nvPr>
            <p:custDataLst>
              <p:tags r:id="rId20"/>
            </p:custDataLst>
          </p:nvPr>
        </p:nvGrpSpPr>
        <p:grpSpPr bwMode="auto">
          <a:xfrm>
            <a:off x="6845299" y="2263775"/>
            <a:ext cx="1138237" cy="149225"/>
            <a:chOff x="4432" y="1418"/>
            <a:chExt cx="717" cy="94"/>
          </a:xfrm>
        </p:grpSpPr>
        <p:sp>
          <p:nvSpPr>
            <p:cNvPr id="188" name="Freeform 256"/>
            <p:cNvSpPr>
              <a:spLocks/>
            </p:cNvSpPr>
            <p:nvPr/>
          </p:nvSpPr>
          <p:spPr bwMode="auto">
            <a:xfrm flipV="1">
              <a:off x="4432" y="1438"/>
              <a:ext cx="717" cy="2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89" name="Group 341"/>
            <p:cNvGrpSpPr>
              <a:grpSpLocks/>
            </p:cNvGrpSpPr>
            <p:nvPr/>
          </p:nvGrpSpPr>
          <p:grpSpPr bwMode="auto">
            <a:xfrm>
              <a:off x="4966" y="1418"/>
              <a:ext cx="94" cy="94"/>
              <a:chOff x="4966" y="1418"/>
              <a:chExt cx="94" cy="94"/>
            </a:xfrm>
          </p:grpSpPr>
          <p:sp>
            <p:nvSpPr>
              <p:cNvPr id="190" name="Oval 257"/>
              <p:cNvSpPr>
                <a:spLocks noChangeArrowheads="1"/>
              </p:cNvSpPr>
              <p:nvPr/>
            </p:nvSpPr>
            <p:spPr bwMode="auto">
              <a:xfrm>
                <a:off x="4966" y="1418"/>
                <a:ext cx="94" cy="94"/>
              </a:xfrm>
              <a:prstGeom prst="ellipse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91" name="Group 340"/>
              <p:cNvGrpSpPr>
                <a:grpSpLocks/>
              </p:cNvGrpSpPr>
              <p:nvPr/>
            </p:nvGrpSpPr>
            <p:grpSpPr bwMode="auto">
              <a:xfrm>
                <a:off x="4980" y="1436"/>
                <a:ext cx="72" cy="72"/>
                <a:chOff x="4980" y="1436"/>
                <a:chExt cx="72" cy="72"/>
              </a:xfrm>
            </p:grpSpPr>
            <p:sp>
              <p:nvSpPr>
                <p:cNvPr id="192" name="Line 258"/>
                <p:cNvSpPr>
                  <a:spLocks noChangeShapeType="1"/>
                </p:cNvSpPr>
                <p:nvPr/>
              </p:nvSpPr>
              <p:spPr bwMode="auto">
                <a:xfrm>
                  <a:off x="4980" y="143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193" name="Line 259"/>
                <p:cNvSpPr>
                  <a:spLocks noChangeShapeType="1"/>
                </p:cNvSpPr>
                <p:nvPr/>
              </p:nvSpPr>
              <p:spPr bwMode="auto">
                <a:xfrm flipV="1">
                  <a:off x="4980" y="143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grpSp>
        <p:nvGrpSpPr>
          <p:cNvPr id="194" name="Group 360"/>
          <p:cNvGrpSpPr>
            <a:grpSpLocks/>
          </p:cNvGrpSpPr>
          <p:nvPr>
            <p:custDataLst>
              <p:tags r:id="rId21"/>
            </p:custDataLst>
          </p:nvPr>
        </p:nvGrpSpPr>
        <p:grpSpPr bwMode="auto">
          <a:xfrm>
            <a:off x="6845300" y="2476500"/>
            <a:ext cx="1138237" cy="177800"/>
            <a:chOff x="4432" y="1560"/>
            <a:chExt cx="717" cy="112"/>
          </a:xfrm>
        </p:grpSpPr>
        <p:sp>
          <p:nvSpPr>
            <p:cNvPr id="195" name="Freeform 263"/>
            <p:cNvSpPr>
              <a:spLocks/>
            </p:cNvSpPr>
            <p:nvPr/>
          </p:nvSpPr>
          <p:spPr bwMode="auto">
            <a:xfrm>
              <a:off x="4432" y="1615"/>
              <a:ext cx="717" cy="2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6" name="Rectangle 264"/>
            <p:cNvSpPr>
              <a:spLocks noChangeArrowheads="1"/>
            </p:cNvSpPr>
            <p:nvPr/>
          </p:nvSpPr>
          <p:spPr bwMode="auto">
            <a:xfrm>
              <a:off x="4976" y="1560"/>
              <a:ext cx="80" cy="112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97" name="Group 359"/>
          <p:cNvGrpSpPr>
            <a:grpSpLocks/>
          </p:cNvGrpSpPr>
          <p:nvPr>
            <p:custDataLst>
              <p:tags r:id="rId22"/>
            </p:custDataLst>
          </p:nvPr>
        </p:nvGrpSpPr>
        <p:grpSpPr bwMode="auto">
          <a:xfrm>
            <a:off x="6845299" y="2717800"/>
            <a:ext cx="1138237" cy="177800"/>
            <a:chOff x="4432" y="1712"/>
            <a:chExt cx="717" cy="112"/>
          </a:xfrm>
        </p:grpSpPr>
        <p:sp>
          <p:nvSpPr>
            <p:cNvPr id="198" name="Freeform 266"/>
            <p:cNvSpPr>
              <a:spLocks/>
            </p:cNvSpPr>
            <p:nvPr/>
          </p:nvSpPr>
          <p:spPr bwMode="auto">
            <a:xfrm>
              <a:off x="4432" y="1766"/>
              <a:ext cx="717" cy="2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9" name="Rectangle 267"/>
            <p:cNvSpPr>
              <a:spLocks noChangeArrowheads="1"/>
            </p:cNvSpPr>
            <p:nvPr/>
          </p:nvSpPr>
          <p:spPr bwMode="auto">
            <a:xfrm>
              <a:off x="4976" y="1712"/>
              <a:ext cx="80" cy="112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200" name="Group 339"/>
          <p:cNvGrpSpPr>
            <a:grpSpLocks/>
          </p:cNvGrpSpPr>
          <p:nvPr>
            <p:custDataLst>
              <p:tags r:id="rId23"/>
            </p:custDataLst>
          </p:nvPr>
        </p:nvGrpSpPr>
        <p:grpSpPr bwMode="auto">
          <a:xfrm>
            <a:off x="6845300" y="2962275"/>
            <a:ext cx="1138237" cy="149225"/>
            <a:chOff x="4432" y="1882"/>
            <a:chExt cx="717" cy="94"/>
          </a:xfrm>
        </p:grpSpPr>
        <p:sp>
          <p:nvSpPr>
            <p:cNvPr id="201" name="Freeform 269"/>
            <p:cNvSpPr>
              <a:spLocks/>
            </p:cNvSpPr>
            <p:nvPr/>
          </p:nvSpPr>
          <p:spPr bwMode="auto">
            <a:xfrm>
              <a:off x="4432" y="1936"/>
              <a:ext cx="717" cy="2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02" name="Group 338"/>
            <p:cNvGrpSpPr>
              <a:grpSpLocks/>
            </p:cNvGrpSpPr>
            <p:nvPr/>
          </p:nvGrpSpPr>
          <p:grpSpPr bwMode="auto">
            <a:xfrm>
              <a:off x="4974" y="1882"/>
              <a:ext cx="94" cy="94"/>
              <a:chOff x="4974" y="1882"/>
              <a:chExt cx="94" cy="94"/>
            </a:xfrm>
          </p:grpSpPr>
          <p:sp>
            <p:nvSpPr>
              <p:cNvPr id="203" name="Oval 270"/>
              <p:cNvSpPr>
                <a:spLocks noChangeArrowheads="1"/>
              </p:cNvSpPr>
              <p:nvPr/>
            </p:nvSpPr>
            <p:spPr bwMode="auto">
              <a:xfrm>
                <a:off x="4974" y="1882"/>
                <a:ext cx="94" cy="94"/>
              </a:xfrm>
              <a:prstGeom prst="ellipse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04" name="Group 337"/>
              <p:cNvGrpSpPr>
                <a:grpSpLocks/>
              </p:cNvGrpSpPr>
              <p:nvPr/>
            </p:nvGrpSpPr>
            <p:grpSpPr bwMode="auto">
              <a:xfrm>
                <a:off x="4988" y="1900"/>
                <a:ext cx="72" cy="72"/>
                <a:chOff x="4988" y="1900"/>
                <a:chExt cx="72" cy="72"/>
              </a:xfrm>
            </p:grpSpPr>
            <p:sp>
              <p:nvSpPr>
                <p:cNvPr id="205" name="Line 271"/>
                <p:cNvSpPr>
                  <a:spLocks noChangeShapeType="1"/>
                </p:cNvSpPr>
                <p:nvPr/>
              </p:nvSpPr>
              <p:spPr bwMode="auto">
                <a:xfrm>
                  <a:off x="4988" y="1900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206" name="Line 272"/>
                <p:cNvSpPr>
                  <a:spLocks noChangeShapeType="1"/>
                </p:cNvSpPr>
                <p:nvPr/>
              </p:nvSpPr>
              <p:spPr bwMode="auto">
                <a:xfrm flipV="1">
                  <a:off x="4988" y="1900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grpSp>
        <p:nvGrpSpPr>
          <p:cNvPr id="207" name="Group 336"/>
          <p:cNvGrpSpPr>
            <a:grpSpLocks/>
          </p:cNvGrpSpPr>
          <p:nvPr>
            <p:custDataLst>
              <p:tags r:id="rId24"/>
            </p:custDataLst>
          </p:nvPr>
        </p:nvGrpSpPr>
        <p:grpSpPr bwMode="auto">
          <a:xfrm>
            <a:off x="6845300" y="3222625"/>
            <a:ext cx="1138237" cy="149225"/>
            <a:chOff x="4432" y="2018"/>
            <a:chExt cx="717" cy="94"/>
          </a:xfrm>
        </p:grpSpPr>
        <p:sp>
          <p:nvSpPr>
            <p:cNvPr id="208" name="Freeform 276"/>
            <p:cNvSpPr>
              <a:spLocks/>
            </p:cNvSpPr>
            <p:nvPr/>
          </p:nvSpPr>
          <p:spPr bwMode="auto">
            <a:xfrm>
              <a:off x="4432" y="2073"/>
              <a:ext cx="717" cy="2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09" name="Group 335"/>
            <p:cNvGrpSpPr>
              <a:grpSpLocks/>
            </p:cNvGrpSpPr>
            <p:nvPr/>
          </p:nvGrpSpPr>
          <p:grpSpPr bwMode="auto">
            <a:xfrm>
              <a:off x="4974" y="2018"/>
              <a:ext cx="94" cy="94"/>
              <a:chOff x="4974" y="2018"/>
              <a:chExt cx="94" cy="94"/>
            </a:xfrm>
          </p:grpSpPr>
          <p:sp>
            <p:nvSpPr>
              <p:cNvPr id="210" name="Oval 277"/>
              <p:cNvSpPr>
                <a:spLocks noChangeArrowheads="1"/>
              </p:cNvSpPr>
              <p:nvPr/>
            </p:nvSpPr>
            <p:spPr bwMode="auto">
              <a:xfrm>
                <a:off x="4974" y="2018"/>
                <a:ext cx="94" cy="94"/>
              </a:xfrm>
              <a:prstGeom prst="ellipse">
                <a:avLst/>
              </a:prstGeom>
              <a:solidFill>
                <a:schemeClr val="accent2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11" name="Group 334"/>
              <p:cNvGrpSpPr>
                <a:grpSpLocks/>
              </p:cNvGrpSpPr>
              <p:nvPr/>
            </p:nvGrpSpPr>
            <p:grpSpPr bwMode="auto">
              <a:xfrm>
                <a:off x="4988" y="2036"/>
                <a:ext cx="72" cy="72"/>
                <a:chOff x="4988" y="2036"/>
                <a:chExt cx="72" cy="72"/>
              </a:xfrm>
            </p:grpSpPr>
            <p:sp>
              <p:nvSpPr>
                <p:cNvPr id="212" name="Line 278"/>
                <p:cNvSpPr>
                  <a:spLocks noChangeShapeType="1"/>
                </p:cNvSpPr>
                <p:nvPr/>
              </p:nvSpPr>
              <p:spPr bwMode="auto">
                <a:xfrm>
                  <a:off x="4988" y="203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213" name="Line 279"/>
                <p:cNvSpPr>
                  <a:spLocks noChangeShapeType="1"/>
                </p:cNvSpPr>
                <p:nvPr/>
              </p:nvSpPr>
              <p:spPr bwMode="auto">
                <a:xfrm flipV="1">
                  <a:off x="4988" y="203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grpSp>
        <p:nvGrpSpPr>
          <p:cNvPr id="214" name="Group 355"/>
          <p:cNvGrpSpPr>
            <a:grpSpLocks/>
          </p:cNvGrpSpPr>
          <p:nvPr>
            <p:custDataLst>
              <p:tags r:id="rId25"/>
            </p:custDataLst>
          </p:nvPr>
        </p:nvGrpSpPr>
        <p:grpSpPr bwMode="auto">
          <a:xfrm>
            <a:off x="6845300" y="3454400"/>
            <a:ext cx="1149350" cy="285750"/>
            <a:chOff x="4432" y="2176"/>
            <a:chExt cx="724" cy="180"/>
          </a:xfrm>
        </p:grpSpPr>
        <p:sp>
          <p:nvSpPr>
            <p:cNvPr id="215" name="Line 283"/>
            <p:cNvSpPr>
              <a:spLocks noChangeShapeType="1"/>
            </p:cNvSpPr>
            <p:nvPr/>
          </p:nvSpPr>
          <p:spPr bwMode="auto">
            <a:xfrm>
              <a:off x="4432" y="2224"/>
              <a:ext cx="724" cy="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16" name="Rectangle 284"/>
            <p:cNvSpPr>
              <a:spLocks noChangeArrowheads="1"/>
            </p:cNvSpPr>
            <p:nvPr/>
          </p:nvSpPr>
          <p:spPr bwMode="auto">
            <a:xfrm>
              <a:off x="4984" y="2176"/>
              <a:ext cx="80" cy="112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17" name="Group 354"/>
            <p:cNvGrpSpPr>
              <a:grpSpLocks/>
            </p:cNvGrpSpPr>
            <p:nvPr/>
          </p:nvGrpSpPr>
          <p:grpSpPr bwMode="auto">
            <a:xfrm>
              <a:off x="4924" y="2300"/>
              <a:ext cx="192" cy="56"/>
              <a:chOff x="4924" y="2300"/>
              <a:chExt cx="192" cy="56"/>
            </a:xfrm>
          </p:grpSpPr>
          <p:sp>
            <p:nvSpPr>
              <p:cNvPr id="218" name="AutoShape 285"/>
              <p:cNvSpPr>
                <a:spLocks noChangeArrowheads="1"/>
              </p:cNvSpPr>
              <p:nvPr/>
            </p:nvSpPr>
            <p:spPr bwMode="auto">
              <a:xfrm rot="5400000">
                <a:off x="4940" y="2284"/>
                <a:ext cx="56" cy="88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19" name="AutoShape 286"/>
              <p:cNvSpPr>
                <a:spLocks noChangeArrowheads="1"/>
              </p:cNvSpPr>
              <p:nvPr/>
            </p:nvSpPr>
            <p:spPr bwMode="auto">
              <a:xfrm rot="16200000" flipH="1">
                <a:off x="5044" y="2284"/>
                <a:ext cx="56" cy="88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  <p:sp>
        <p:nvSpPr>
          <p:cNvPr id="222" name="Rectangle 327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-123372" y="1949238"/>
            <a:ext cx="1498601" cy="1893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2000" tIns="46038" rIns="92075" bIns="46038">
            <a:spAutoFit/>
          </a:bodyPr>
          <a:lstStyle/>
          <a:p>
            <a:pPr algn="r" defTabSz="762000"/>
            <a:r>
              <a:rPr lang="fr-FR" sz="13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Capteurs </a:t>
            </a:r>
          </a:p>
          <a:p>
            <a:pPr algn="r" defTabSz="762000"/>
            <a:r>
              <a:rPr lang="fr-FR" sz="13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Boutons poussoirs</a:t>
            </a:r>
          </a:p>
          <a:p>
            <a:pPr algn="r" defTabSz="762000"/>
            <a:r>
              <a:rPr lang="fr-FR" sz="13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Informations </a:t>
            </a:r>
            <a:r>
              <a:rPr lang="fr-FR" sz="13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physiques sur le système ou </a:t>
            </a:r>
            <a:endParaRPr lang="fr-FR" sz="13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r" defTabSz="762000"/>
            <a:r>
              <a:rPr lang="fr-FR" sz="13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sur le désir du conducteur  du  </a:t>
            </a:r>
            <a:r>
              <a:rPr lang="fr-FR" sz="13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système</a:t>
            </a:r>
          </a:p>
        </p:txBody>
      </p:sp>
      <p:sp>
        <p:nvSpPr>
          <p:cNvPr id="223" name="Rectangle 329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15876" y="4141206"/>
            <a:ext cx="2433635" cy="2801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Chaîne  d'acquisition des  </a:t>
            </a:r>
            <a:r>
              <a:rPr lang="fr-FR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informations</a:t>
            </a:r>
          </a:p>
          <a:p>
            <a:pPr defTabSz="762000"/>
            <a:r>
              <a:rPr lang="fr-F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il faudra s'assurer </a:t>
            </a:r>
            <a:r>
              <a:rPr lang="fr-FR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fr-FR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de la compatibilité </a:t>
            </a:r>
            <a:br>
              <a:rPr lang="fr-FR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des </a:t>
            </a:r>
            <a:r>
              <a:rPr lang="fr-F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signaux </a:t>
            </a:r>
            <a:r>
              <a:rPr lang="fr-FR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électriques </a:t>
            </a:r>
          </a:p>
          <a:p>
            <a:pPr defTabSz="762000"/>
            <a:r>
              <a:rPr lang="fr-FR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sur </a:t>
            </a:r>
            <a:r>
              <a:rPr lang="fr-F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l'ensemble </a:t>
            </a:r>
            <a:r>
              <a:rPr lang="fr-FR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des </a:t>
            </a:r>
            <a:r>
              <a:rPr lang="fr-F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informations </a:t>
            </a:r>
            <a:r>
              <a:rPr lang="fr-FR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ramenées </a:t>
            </a:r>
            <a:r>
              <a:rPr lang="fr-F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jusqu'à l'API</a:t>
            </a:r>
          </a:p>
        </p:txBody>
      </p:sp>
      <p:cxnSp>
        <p:nvCxnSpPr>
          <p:cNvPr id="7" name="Connecteur droit 6"/>
          <p:cNvCxnSpPr>
            <a:stCxn id="127" idx="0"/>
            <a:endCxn id="127" idx="1"/>
          </p:cNvCxnSpPr>
          <p:nvPr>
            <p:custDataLst>
              <p:tags r:id="rId28"/>
            </p:custDataLst>
          </p:nvPr>
        </p:nvCxnSpPr>
        <p:spPr bwMode="auto">
          <a:xfrm flipH="1">
            <a:off x="1382713" y="2082801"/>
            <a:ext cx="169863" cy="9525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26" name="Groupe 25"/>
          <p:cNvGrpSpPr/>
          <p:nvPr>
            <p:custDataLst>
              <p:tags r:id="rId29"/>
            </p:custDataLst>
          </p:nvPr>
        </p:nvGrpSpPr>
        <p:grpSpPr>
          <a:xfrm>
            <a:off x="1423988" y="2125663"/>
            <a:ext cx="114301" cy="71438"/>
            <a:chOff x="1423988" y="2125663"/>
            <a:chExt cx="114301" cy="71438"/>
          </a:xfrm>
        </p:grpSpPr>
        <p:cxnSp>
          <p:nvCxnSpPr>
            <p:cNvPr id="9" name="Connecteur droit 8"/>
            <p:cNvCxnSpPr/>
            <p:nvPr/>
          </p:nvCxnSpPr>
          <p:spPr bwMode="auto">
            <a:xfrm flipH="1">
              <a:off x="1480345" y="2125663"/>
              <a:ext cx="1" cy="6826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Connecteur droit 15"/>
            <p:cNvCxnSpPr/>
            <p:nvPr/>
          </p:nvCxnSpPr>
          <p:spPr bwMode="auto">
            <a:xfrm flipV="1">
              <a:off x="1423988" y="2192338"/>
              <a:ext cx="114301" cy="476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" name="Connecteur droit 22"/>
            <p:cNvCxnSpPr/>
            <p:nvPr/>
          </p:nvCxnSpPr>
          <p:spPr bwMode="auto">
            <a:xfrm flipV="1">
              <a:off x="1431131" y="2174875"/>
              <a:ext cx="0" cy="1746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0" name="Connecteur droit 219"/>
            <p:cNvCxnSpPr/>
            <p:nvPr/>
          </p:nvCxnSpPr>
          <p:spPr bwMode="auto">
            <a:xfrm flipV="1">
              <a:off x="1533530" y="2170129"/>
              <a:ext cx="0" cy="1746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21" name="Groupe 220"/>
          <p:cNvGrpSpPr/>
          <p:nvPr>
            <p:custDataLst>
              <p:tags r:id="rId30"/>
            </p:custDataLst>
          </p:nvPr>
        </p:nvGrpSpPr>
        <p:grpSpPr>
          <a:xfrm>
            <a:off x="1423194" y="2361407"/>
            <a:ext cx="114301" cy="71438"/>
            <a:chOff x="1423988" y="2125663"/>
            <a:chExt cx="114301" cy="71438"/>
          </a:xfrm>
        </p:grpSpPr>
        <p:cxnSp>
          <p:nvCxnSpPr>
            <p:cNvPr id="224" name="Connecteur droit 223"/>
            <p:cNvCxnSpPr/>
            <p:nvPr/>
          </p:nvCxnSpPr>
          <p:spPr bwMode="auto">
            <a:xfrm flipH="1">
              <a:off x="1480345" y="2125663"/>
              <a:ext cx="1" cy="6826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5" name="Connecteur droit 224"/>
            <p:cNvCxnSpPr/>
            <p:nvPr/>
          </p:nvCxnSpPr>
          <p:spPr bwMode="auto">
            <a:xfrm flipV="1">
              <a:off x="1423988" y="2192338"/>
              <a:ext cx="114301" cy="476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6" name="Connecteur droit 225"/>
            <p:cNvCxnSpPr/>
            <p:nvPr/>
          </p:nvCxnSpPr>
          <p:spPr bwMode="auto">
            <a:xfrm flipV="1">
              <a:off x="1431131" y="2174875"/>
              <a:ext cx="0" cy="1746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7" name="Connecteur droit 226"/>
            <p:cNvCxnSpPr/>
            <p:nvPr/>
          </p:nvCxnSpPr>
          <p:spPr bwMode="auto">
            <a:xfrm flipV="1">
              <a:off x="1533530" y="2170129"/>
              <a:ext cx="0" cy="1746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28" name="Groupe 227"/>
          <p:cNvGrpSpPr/>
          <p:nvPr>
            <p:custDataLst>
              <p:tags r:id="rId31"/>
            </p:custDataLst>
          </p:nvPr>
        </p:nvGrpSpPr>
        <p:grpSpPr>
          <a:xfrm>
            <a:off x="1423988" y="2587626"/>
            <a:ext cx="114301" cy="71438"/>
            <a:chOff x="1423988" y="2125663"/>
            <a:chExt cx="114301" cy="71438"/>
          </a:xfrm>
        </p:grpSpPr>
        <p:cxnSp>
          <p:nvCxnSpPr>
            <p:cNvPr id="229" name="Connecteur droit 228"/>
            <p:cNvCxnSpPr/>
            <p:nvPr/>
          </p:nvCxnSpPr>
          <p:spPr bwMode="auto">
            <a:xfrm flipH="1">
              <a:off x="1480345" y="2125663"/>
              <a:ext cx="1" cy="6826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0" name="Connecteur droit 229"/>
            <p:cNvCxnSpPr/>
            <p:nvPr/>
          </p:nvCxnSpPr>
          <p:spPr bwMode="auto">
            <a:xfrm flipV="1">
              <a:off x="1423988" y="2192338"/>
              <a:ext cx="114301" cy="476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1" name="Connecteur droit 230"/>
            <p:cNvCxnSpPr/>
            <p:nvPr/>
          </p:nvCxnSpPr>
          <p:spPr bwMode="auto">
            <a:xfrm flipV="1">
              <a:off x="1431131" y="2174875"/>
              <a:ext cx="0" cy="1746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" name="Connecteur droit 231"/>
            <p:cNvCxnSpPr/>
            <p:nvPr/>
          </p:nvCxnSpPr>
          <p:spPr bwMode="auto">
            <a:xfrm flipV="1">
              <a:off x="1533530" y="2170129"/>
              <a:ext cx="0" cy="1746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30" name="Groupe 29"/>
          <p:cNvGrpSpPr/>
          <p:nvPr>
            <p:custDataLst>
              <p:tags r:id="rId32"/>
            </p:custDataLst>
          </p:nvPr>
        </p:nvGrpSpPr>
        <p:grpSpPr>
          <a:xfrm>
            <a:off x="1447801" y="2835276"/>
            <a:ext cx="45719" cy="105250"/>
            <a:chOff x="1447801" y="2835276"/>
            <a:chExt cx="45719" cy="105250"/>
          </a:xfrm>
        </p:grpSpPr>
        <p:cxnSp>
          <p:nvCxnSpPr>
            <p:cNvPr id="234" name="Connecteur droit 233"/>
            <p:cNvCxnSpPr/>
            <p:nvPr/>
          </p:nvCxnSpPr>
          <p:spPr bwMode="auto">
            <a:xfrm flipH="1">
              <a:off x="1472411" y="2835276"/>
              <a:ext cx="1" cy="6826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7" name="Ellipse 26"/>
            <p:cNvSpPr/>
            <p:nvPr/>
          </p:nvSpPr>
          <p:spPr bwMode="auto">
            <a:xfrm>
              <a:off x="1447801" y="2894807"/>
              <a:ext cx="45719" cy="45719"/>
            </a:xfrm>
            <a:prstGeom prst="ellips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238" name="Groupe 237"/>
          <p:cNvGrpSpPr/>
          <p:nvPr>
            <p:custDataLst>
              <p:tags r:id="rId33"/>
            </p:custDataLst>
          </p:nvPr>
        </p:nvGrpSpPr>
        <p:grpSpPr>
          <a:xfrm>
            <a:off x="1447801" y="3062287"/>
            <a:ext cx="45719" cy="105250"/>
            <a:chOff x="1447801" y="2835276"/>
            <a:chExt cx="45719" cy="105250"/>
          </a:xfrm>
        </p:grpSpPr>
        <p:cxnSp>
          <p:nvCxnSpPr>
            <p:cNvPr id="239" name="Connecteur droit 238"/>
            <p:cNvCxnSpPr/>
            <p:nvPr/>
          </p:nvCxnSpPr>
          <p:spPr bwMode="auto">
            <a:xfrm flipH="1">
              <a:off x="1472411" y="2835276"/>
              <a:ext cx="1" cy="6826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40" name="Ellipse 239"/>
            <p:cNvSpPr/>
            <p:nvPr/>
          </p:nvSpPr>
          <p:spPr bwMode="auto">
            <a:xfrm>
              <a:off x="1447801" y="2894807"/>
              <a:ext cx="45719" cy="45719"/>
            </a:xfrm>
            <a:prstGeom prst="ellips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41" name="Groupe 40"/>
          <p:cNvGrpSpPr/>
          <p:nvPr>
            <p:custDataLst>
              <p:tags r:id="rId34"/>
            </p:custDataLst>
          </p:nvPr>
        </p:nvGrpSpPr>
        <p:grpSpPr>
          <a:xfrm>
            <a:off x="1454944" y="3325576"/>
            <a:ext cx="45719" cy="105250"/>
            <a:chOff x="1454944" y="3325576"/>
            <a:chExt cx="45719" cy="105250"/>
          </a:xfrm>
        </p:grpSpPr>
        <p:grpSp>
          <p:nvGrpSpPr>
            <p:cNvPr id="241" name="Groupe 240"/>
            <p:cNvGrpSpPr/>
            <p:nvPr/>
          </p:nvGrpSpPr>
          <p:grpSpPr>
            <a:xfrm>
              <a:off x="1454944" y="3325576"/>
              <a:ext cx="45719" cy="105250"/>
              <a:chOff x="1447801" y="2835276"/>
              <a:chExt cx="45719" cy="105250"/>
            </a:xfrm>
          </p:grpSpPr>
          <p:cxnSp>
            <p:nvCxnSpPr>
              <p:cNvPr id="242" name="Connecteur droit 241"/>
              <p:cNvCxnSpPr/>
              <p:nvPr/>
            </p:nvCxnSpPr>
            <p:spPr bwMode="auto">
              <a:xfrm flipH="1">
                <a:off x="1472411" y="2835276"/>
                <a:ext cx="1" cy="68262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43" name="Rectangle 242"/>
              <p:cNvSpPr/>
              <p:nvPr/>
            </p:nvSpPr>
            <p:spPr bwMode="auto">
              <a:xfrm>
                <a:off x="1447801" y="2894807"/>
                <a:ext cx="45719" cy="45719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cxnSp>
          <p:nvCxnSpPr>
            <p:cNvPr id="32" name="Connecteur droit 31"/>
            <p:cNvCxnSpPr/>
            <p:nvPr/>
          </p:nvCxnSpPr>
          <p:spPr bwMode="auto">
            <a:xfrm>
              <a:off x="1459706" y="3407967"/>
              <a:ext cx="20479" cy="2285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Connecteur droit 33"/>
            <p:cNvCxnSpPr/>
            <p:nvPr/>
          </p:nvCxnSpPr>
          <p:spPr bwMode="auto">
            <a:xfrm>
              <a:off x="1475423" y="3385107"/>
              <a:ext cx="22859" cy="2286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53" name="Groupe 252"/>
          <p:cNvGrpSpPr/>
          <p:nvPr>
            <p:custDataLst>
              <p:tags r:id="rId35"/>
            </p:custDataLst>
          </p:nvPr>
        </p:nvGrpSpPr>
        <p:grpSpPr>
          <a:xfrm>
            <a:off x="1452563" y="3490916"/>
            <a:ext cx="45719" cy="105250"/>
            <a:chOff x="1454944" y="3325576"/>
            <a:chExt cx="45719" cy="105250"/>
          </a:xfrm>
        </p:grpSpPr>
        <p:grpSp>
          <p:nvGrpSpPr>
            <p:cNvPr id="254" name="Groupe 253"/>
            <p:cNvGrpSpPr/>
            <p:nvPr/>
          </p:nvGrpSpPr>
          <p:grpSpPr>
            <a:xfrm>
              <a:off x="1454944" y="3325576"/>
              <a:ext cx="45719" cy="105250"/>
              <a:chOff x="1447801" y="2835276"/>
              <a:chExt cx="45719" cy="105250"/>
            </a:xfrm>
          </p:grpSpPr>
          <p:cxnSp>
            <p:nvCxnSpPr>
              <p:cNvPr id="257" name="Connecteur droit 256"/>
              <p:cNvCxnSpPr/>
              <p:nvPr/>
            </p:nvCxnSpPr>
            <p:spPr bwMode="auto">
              <a:xfrm flipH="1">
                <a:off x="1472411" y="2835276"/>
                <a:ext cx="1" cy="68262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58" name="Rectangle 257"/>
              <p:cNvSpPr/>
              <p:nvPr/>
            </p:nvSpPr>
            <p:spPr bwMode="auto">
              <a:xfrm>
                <a:off x="1447801" y="2894807"/>
                <a:ext cx="45719" cy="45719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cxnSp>
          <p:nvCxnSpPr>
            <p:cNvPr id="255" name="Connecteur droit 254"/>
            <p:cNvCxnSpPr/>
            <p:nvPr/>
          </p:nvCxnSpPr>
          <p:spPr bwMode="auto">
            <a:xfrm>
              <a:off x="1459706" y="3407967"/>
              <a:ext cx="20479" cy="2285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56" name="Connecteur droit 255"/>
            <p:cNvCxnSpPr/>
            <p:nvPr/>
          </p:nvCxnSpPr>
          <p:spPr bwMode="auto">
            <a:xfrm>
              <a:off x="1475423" y="3385107"/>
              <a:ext cx="22859" cy="2286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60" name="Rectangle 3"/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7916636" y="2274093"/>
            <a:ext cx="1381125" cy="1493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defTabSz="762000"/>
            <a:r>
              <a:rPr lang="fr-FR" sz="13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Pré-actionneurs voyants  </a:t>
            </a:r>
            <a:r>
              <a:rPr lang="fr-FR" sz="13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et autres </a:t>
            </a:r>
            <a:endParaRPr lang="fr-FR" sz="13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defTabSz="762000"/>
            <a:r>
              <a:rPr lang="fr-FR" sz="13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sorties  de </a:t>
            </a:r>
            <a:r>
              <a:rPr lang="fr-FR" sz="13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l'API</a:t>
            </a:r>
          </a:p>
          <a:p>
            <a:pPr defTabSz="762000"/>
            <a:endParaRPr lang="fr-FR" sz="13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1" name="Rectangle 330"/>
          <p:cNvSpPr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6983185" y="4032937"/>
            <a:ext cx="2281918" cy="2801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Chaîne  d'activation des  </a:t>
            </a:r>
            <a:r>
              <a:rPr lang="fr-FR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sorties</a:t>
            </a:r>
          </a:p>
          <a:p>
            <a:pPr algn="ctr" defTabSz="762000"/>
            <a:r>
              <a:rPr lang="fr-F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il faudra s'assurer </a:t>
            </a:r>
            <a:endParaRPr lang="fr-FR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defTabSz="762000"/>
            <a:r>
              <a:rPr lang="fr-FR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de </a:t>
            </a:r>
            <a:r>
              <a:rPr lang="fr-F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la compatibilité </a:t>
            </a:r>
            <a:endParaRPr lang="fr-FR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defTabSz="762000"/>
            <a:r>
              <a:rPr lang="fr-FR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des </a:t>
            </a:r>
            <a:r>
              <a:rPr lang="fr-F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signaux </a:t>
            </a:r>
          </a:p>
          <a:p>
            <a:pPr algn="ctr" defTabSz="762000"/>
            <a:r>
              <a:rPr lang="fr-F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électriques sur l'ensemble des ordres adressés aux </a:t>
            </a:r>
          </a:p>
          <a:p>
            <a:pPr algn="ctr" defTabSz="762000"/>
            <a:r>
              <a:rPr lang="fr-FR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éléments reliés aux sorties de l'API</a:t>
            </a:r>
          </a:p>
        </p:txBody>
      </p:sp>
      <p:sp>
        <p:nvSpPr>
          <p:cNvPr id="233" name="AutoShape 5"/>
          <p:cNvSpPr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3461647" y="1641475"/>
            <a:ext cx="2501900" cy="1825625"/>
          </a:xfrm>
          <a:prstGeom prst="roundRect">
            <a:avLst>
              <a:gd name="adj" fmla="val 12495"/>
            </a:avLst>
          </a:prstGeom>
          <a:gradFill rotWithShape="0">
            <a:gsLst>
              <a:gs pos="0">
                <a:srgbClr val="D6BB88"/>
              </a:gs>
              <a:gs pos="100000">
                <a:srgbClr val="D6BB88">
                  <a:gamma/>
                  <a:tint val="40000"/>
                  <a:invGamma/>
                </a:srgbClr>
              </a:gs>
            </a:gsLst>
            <a:path path="rect">
              <a:fillToRect r="100000" b="100000"/>
            </a:path>
          </a:gra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5" name="Rectangle 6"/>
          <p:cNvSpPr>
            <a:spLocks noChangeArrowheads="1"/>
          </p:cNvSpPr>
          <p:nvPr>
            <p:custDataLst>
              <p:tags r:id="rId39"/>
            </p:custDataLst>
          </p:nvPr>
        </p:nvSpPr>
        <p:spPr bwMode="auto">
          <a:xfrm>
            <a:off x="3326721" y="1379759"/>
            <a:ext cx="2779607" cy="33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Logique de </a:t>
            </a:r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commande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7" name="Rectangle 33"/>
          <p:cNvSpPr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3798926" y="1674468"/>
            <a:ext cx="2040623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BOOLEEN </a:t>
            </a:r>
            <a:r>
              <a:rPr lang="fr-F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defTabSz="762000"/>
            <a:r>
              <a:rPr lang="fr-F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fr-FR" sz="1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Q1,0 </a:t>
            </a:r>
            <a:r>
              <a:rPr lang="fr-FR" sz="1000" dirty="0">
                <a:latin typeface="Verdana" pitchFamily="34" charset="0"/>
                <a:ea typeface="Verdana" pitchFamily="34" charset="0"/>
                <a:cs typeface="Verdana" pitchFamily="34" charset="0"/>
              </a:rPr>
              <a:t>= (I0,0 </a:t>
            </a:r>
            <a:r>
              <a:rPr lang="fr-FR" sz="1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+ I0,2). / I0,1</a:t>
            </a:r>
            <a:endParaRPr lang="fr-FR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43" name="Groupe 42"/>
          <p:cNvGrpSpPr/>
          <p:nvPr>
            <p:custDataLst>
              <p:tags r:id="rId41"/>
            </p:custDataLst>
          </p:nvPr>
        </p:nvGrpSpPr>
        <p:grpSpPr>
          <a:xfrm>
            <a:off x="3443738" y="2131099"/>
            <a:ext cx="1434990" cy="708253"/>
            <a:chOff x="3443737" y="2131099"/>
            <a:chExt cx="1522852" cy="708253"/>
          </a:xfrm>
        </p:grpSpPr>
        <p:grpSp>
          <p:nvGrpSpPr>
            <p:cNvPr id="6" name="Groupe 5"/>
            <p:cNvGrpSpPr/>
            <p:nvPr/>
          </p:nvGrpSpPr>
          <p:grpSpPr>
            <a:xfrm>
              <a:off x="3443737" y="2131099"/>
              <a:ext cx="1522852" cy="708253"/>
              <a:chOff x="3617913" y="2493963"/>
              <a:chExt cx="1522852" cy="708253"/>
            </a:xfrm>
          </p:grpSpPr>
          <p:grpSp>
            <p:nvGrpSpPr>
              <p:cNvPr id="236" name="Group 31"/>
              <p:cNvGrpSpPr>
                <a:grpSpLocks/>
              </p:cNvGrpSpPr>
              <p:nvPr/>
            </p:nvGrpSpPr>
            <p:grpSpPr bwMode="auto">
              <a:xfrm>
                <a:off x="3710427" y="2637066"/>
                <a:ext cx="1430338" cy="565150"/>
                <a:chOff x="2687" y="1620"/>
                <a:chExt cx="901" cy="356"/>
              </a:xfrm>
            </p:grpSpPr>
            <p:sp>
              <p:nvSpPr>
                <p:cNvPr id="237" name="Line 7"/>
                <p:cNvSpPr>
                  <a:spLocks noChangeShapeType="1"/>
                </p:cNvSpPr>
                <p:nvPr/>
              </p:nvSpPr>
              <p:spPr bwMode="auto">
                <a:xfrm>
                  <a:off x="2688" y="1707"/>
                  <a:ext cx="0" cy="24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244" name="Line 8"/>
                <p:cNvSpPr>
                  <a:spLocks noChangeShapeType="1"/>
                </p:cNvSpPr>
                <p:nvPr/>
              </p:nvSpPr>
              <p:spPr bwMode="auto">
                <a:xfrm>
                  <a:off x="3478" y="1712"/>
                  <a:ext cx="0" cy="24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245" name="Line 9"/>
                <p:cNvSpPr>
                  <a:spLocks noChangeShapeType="1"/>
                </p:cNvSpPr>
                <p:nvPr/>
              </p:nvSpPr>
              <p:spPr bwMode="auto">
                <a:xfrm>
                  <a:off x="2687" y="1781"/>
                  <a:ext cx="791" cy="3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246" name="Rectangle 10"/>
                <p:cNvSpPr>
                  <a:spLocks noChangeArrowheads="1"/>
                </p:cNvSpPr>
                <p:nvPr/>
              </p:nvSpPr>
              <p:spPr bwMode="auto">
                <a:xfrm>
                  <a:off x="2689" y="1784"/>
                  <a:ext cx="301" cy="139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grpSp>
              <p:nvGrpSpPr>
                <p:cNvPr id="247" name="Group 14"/>
                <p:cNvGrpSpPr>
                  <a:grpSpLocks/>
                </p:cNvGrpSpPr>
                <p:nvPr/>
              </p:nvGrpSpPr>
              <p:grpSpPr bwMode="auto">
                <a:xfrm>
                  <a:off x="2769" y="1716"/>
                  <a:ext cx="65" cy="145"/>
                  <a:chOff x="2769" y="1716"/>
                  <a:chExt cx="65" cy="145"/>
                </a:xfrm>
              </p:grpSpPr>
              <p:sp>
                <p:nvSpPr>
                  <p:cNvPr id="273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2792" y="1742"/>
                    <a:ext cx="29" cy="104"/>
                  </a:xfrm>
                  <a:prstGeom prst="rect">
                    <a:avLst/>
                  </a:prstGeom>
                  <a:solidFill>
                    <a:srgbClr val="E7D8BB"/>
                  </a:solidFill>
                  <a:ln w="12700">
                    <a:solidFill>
                      <a:schemeClr val="tx2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  <p:sp>
                <p:nvSpPr>
                  <p:cNvPr id="274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775" y="1716"/>
                    <a:ext cx="59" cy="37"/>
                  </a:xfrm>
                  <a:prstGeom prst="ellipse">
                    <a:avLst/>
                  </a:prstGeom>
                  <a:solidFill>
                    <a:srgbClr val="E7D8BB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  <p:sp>
                <p:nvSpPr>
                  <p:cNvPr id="275" name="Oval 13"/>
                  <p:cNvSpPr>
                    <a:spLocks noChangeArrowheads="1"/>
                  </p:cNvSpPr>
                  <p:nvPr/>
                </p:nvSpPr>
                <p:spPr bwMode="auto">
                  <a:xfrm>
                    <a:off x="2769" y="1820"/>
                    <a:ext cx="58" cy="41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E9D9D2"/>
                      </a:gs>
                      <a:gs pos="100000">
                        <a:srgbClr val="E9D9D2">
                          <a:gamma/>
                          <a:tint val="89804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</p:grpSp>
            <p:grpSp>
              <p:nvGrpSpPr>
                <p:cNvPr id="248" name="Group 20"/>
                <p:cNvGrpSpPr>
                  <a:grpSpLocks/>
                </p:cNvGrpSpPr>
                <p:nvPr/>
              </p:nvGrpSpPr>
              <p:grpSpPr bwMode="auto">
                <a:xfrm>
                  <a:off x="3071" y="1716"/>
                  <a:ext cx="92" cy="130"/>
                  <a:chOff x="3071" y="1716"/>
                  <a:chExt cx="92" cy="130"/>
                </a:xfrm>
              </p:grpSpPr>
              <p:grpSp>
                <p:nvGrpSpPr>
                  <p:cNvPr id="268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3085" y="1716"/>
                    <a:ext cx="63" cy="130"/>
                    <a:chOff x="3085" y="1716"/>
                    <a:chExt cx="63" cy="130"/>
                  </a:xfrm>
                </p:grpSpPr>
                <p:sp>
                  <p:nvSpPr>
                    <p:cNvPr id="270" name="Rectangle 1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97" y="1742"/>
                      <a:ext cx="29" cy="88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E9D9D2"/>
                        </a:gs>
                        <a:gs pos="100000">
                          <a:srgbClr val="E9D9D2">
                            <a:gamma/>
                            <a:tint val="89804"/>
                            <a:invGamma/>
                          </a:srgbClr>
                        </a:gs>
                      </a:gsLst>
                      <a:lin ang="5400000" scaled="1"/>
                    </a:gradFill>
                    <a:ln w="12700">
                      <a:solidFill>
                        <a:schemeClr val="tx2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p:txBody>
                </p:sp>
                <p:sp>
                  <p:nvSpPr>
                    <p:cNvPr id="271" name="Oval 1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91" y="1716"/>
                      <a:ext cx="45" cy="31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E9D9D2"/>
                        </a:gs>
                        <a:gs pos="100000">
                          <a:srgbClr val="E9D9D2">
                            <a:gamma/>
                            <a:tint val="89804"/>
                            <a:invGamma/>
                          </a:srgbClr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p:txBody>
                </p:sp>
                <p:sp>
                  <p:nvSpPr>
                    <p:cNvPr id="272" name="Oval 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85" y="1817"/>
                      <a:ext cx="63" cy="29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E9D9D2"/>
                        </a:gs>
                        <a:gs pos="100000">
                          <a:srgbClr val="E9D9D2">
                            <a:gamma/>
                            <a:tint val="89804"/>
                            <a:invGamma/>
                          </a:srgbClr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p:txBody>
                </p:sp>
              </p:grpSp>
              <p:sp>
                <p:nvSpPr>
                  <p:cNvPr id="269" name="Line 1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071" y="1762"/>
                    <a:ext cx="92" cy="47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</p:grpSp>
            <p:grpSp>
              <p:nvGrpSpPr>
                <p:cNvPr id="249" name="Group 24"/>
                <p:cNvGrpSpPr>
                  <a:grpSpLocks/>
                </p:cNvGrpSpPr>
                <p:nvPr/>
              </p:nvGrpSpPr>
              <p:grpSpPr bwMode="auto">
                <a:xfrm>
                  <a:off x="2832" y="1852"/>
                  <a:ext cx="69" cy="124"/>
                  <a:chOff x="2832" y="1852"/>
                  <a:chExt cx="69" cy="124"/>
                </a:xfrm>
              </p:grpSpPr>
              <p:sp>
                <p:nvSpPr>
                  <p:cNvPr id="265" name="Rectangle 21"/>
                  <p:cNvSpPr>
                    <a:spLocks noChangeArrowheads="1"/>
                  </p:cNvSpPr>
                  <p:nvPr/>
                </p:nvSpPr>
                <p:spPr bwMode="auto">
                  <a:xfrm>
                    <a:off x="2846" y="1875"/>
                    <a:ext cx="34" cy="9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E9D9D2"/>
                      </a:gs>
                      <a:gs pos="100000">
                        <a:srgbClr val="E9D9D2">
                          <a:gamma/>
                          <a:shade val="100000"/>
                          <a:invGamma/>
                        </a:srgbClr>
                      </a:gs>
                    </a:gsLst>
                    <a:lin ang="5400000" scaled="1"/>
                  </a:gradFill>
                  <a:ln w="12700">
                    <a:solidFill>
                      <a:schemeClr val="tx2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  <p:sp>
                <p:nvSpPr>
                  <p:cNvPr id="266" name="Oval 22"/>
                  <p:cNvSpPr>
                    <a:spLocks noChangeArrowheads="1"/>
                  </p:cNvSpPr>
                  <p:nvPr/>
                </p:nvSpPr>
                <p:spPr bwMode="auto">
                  <a:xfrm>
                    <a:off x="2832" y="1852"/>
                    <a:ext cx="63" cy="32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E9D9D2"/>
                      </a:gs>
                      <a:gs pos="100000">
                        <a:srgbClr val="E9D9D2">
                          <a:gamma/>
                          <a:shade val="100000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  <p:sp>
                <p:nvSpPr>
                  <p:cNvPr id="267" name="Oval 23"/>
                  <p:cNvSpPr>
                    <a:spLocks noChangeArrowheads="1"/>
                  </p:cNvSpPr>
                  <p:nvPr/>
                </p:nvSpPr>
                <p:spPr bwMode="auto">
                  <a:xfrm>
                    <a:off x="2836" y="1960"/>
                    <a:ext cx="65" cy="1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E9D9D2"/>
                      </a:gs>
                      <a:gs pos="100000">
                        <a:srgbClr val="E9D9D2">
                          <a:gamma/>
                          <a:shade val="100000"/>
                          <a:invGamma/>
                        </a:srgb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</p:grpSp>
            <p:grpSp>
              <p:nvGrpSpPr>
                <p:cNvPr id="250" name="Group 27"/>
                <p:cNvGrpSpPr>
                  <a:grpSpLocks/>
                </p:cNvGrpSpPr>
                <p:nvPr/>
              </p:nvGrpSpPr>
              <p:grpSpPr bwMode="auto">
                <a:xfrm>
                  <a:off x="3231" y="1696"/>
                  <a:ext cx="210" cy="184"/>
                  <a:chOff x="3231" y="1696"/>
                  <a:chExt cx="210" cy="184"/>
                </a:xfrm>
              </p:grpSpPr>
              <p:sp>
                <p:nvSpPr>
                  <p:cNvPr id="263" name="Oval 25"/>
                  <p:cNvSpPr>
                    <a:spLocks noChangeArrowheads="1"/>
                  </p:cNvSpPr>
                  <p:nvPr/>
                </p:nvSpPr>
                <p:spPr bwMode="auto">
                  <a:xfrm>
                    <a:off x="3231" y="1730"/>
                    <a:ext cx="210" cy="105"/>
                  </a:xfrm>
                  <a:prstGeom prst="ellipse">
                    <a:avLst/>
                  </a:prstGeom>
                  <a:solidFill>
                    <a:srgbClr val="E7D8BB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  <p:sp>
                <p:nvSpPr>
                  <p:cNvPr id="264" name="Rectangle 26"/>
                  <p:cNvSpPr>
                    <a:spLocks noChangeArrowheads="1"/>
                  </p:cNvSpPr>
                  <p:nvPr/>
                </p:nvSpPr>
                <p:spPr bwMode="auto">
                  <a:xfrm>
                    <a:off x="3291" y="1696"/>
                    <a:ext cx="97" cy="184"/>
                  </a:xfrm>
                  <a:prstGeom prst="rect">
                    <a:avLst/>
                  </a:prstGeom>
                  <a:solidFill>
                    <a:srgbClr val="E7D8BB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</p:grpSp>
            <p:sp>
              <p:nvSpPr>
                <p:cNvPr id="251" name="Rectangle 28"/>
                <p:cNvSpPr>
                  <a:spLocks noChangeArrowheads="1"/>
                </p:cNvSpPr>
                <p:nvPr/>
              </p:nvSpPr>
              <p:spPr bwMode="auto">
                <a:xfrm>
                  <a:off x="2759" y="1637"/>
                  <a:ext cx="301" cy="15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defTabSz="762000"/>
                  <a:r>
                    <a:rPr lang="fr-FR" sz="1000" dirty="0">
                      <a:latin typeface="Verdana" pitchFamily="34" charset="0"/>
                      <a:ea typeface="Verdana" pitchFamily="34" charset="0"/>
                      <a:cs typeface="Verdana" pitchFamily="34" charset="0"/>
                    </a:rPr>
                    <a:t>I0,0</a:t>
                  </a:r>
                </a:p>
              </p:txBody>
            </p:sp>
            <p:sp>
              <p:nvSpPr>
                <p:cNvPr id="252" name="Rectangle 29"/>
                <p:cNvSpPr>
                  <a:spLocks noChangeArrowheads="1"/>
                </p:cNvSpPr>
                <p:nvPr/>
              </p:nvSpPr>
              <p:spPr bwMode="auto">
                <a:xfrm>
                  <a:off x="2989" y="1624"/>
                  <a:ext cx="301" cy="15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defTabSz="762000"/>
                  <a:r>
                    <a:rPr lang="fr-FR" sz="1000" dirty="0">
                      <a:latin typeface="Verdana" pitchFamily="34" charset="0"/>
                      <a:ea typeface="Verdana" pitchFamily="34" charset="0"/>
                      <a:cs typeface="Verdana" pitchFamily="34" charset="0"/>
                    </a:rPr>
                    <a:t>I0,1</a:t>
                  </a:r>
                </a:p>
              </p:txBody>
            </p:sp>
            <p:sp>
              <p:nvSpPr>
                <p:cNvPr id="262" name="Rectangle 30"/>
                <p:cNvSpPr>
                  <a:spLocks noChangeArrowheads="1"/>
                </p:cNvSpPr>
                <p:nvPr/>
              </p:nvSpPr>
              <p:spPr bwMode="auto">
                <a:xfrm>
                  <a:off x="3256" y="1620"/>
                  <a:ext cx="332" cy="15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/>
                <a:p>
                  <a:pPr defTabSz="762000"/>
                  <a:r>
                    <a:rPr lang="fr-FR" sz="1000" dirty="0">
                      <a:latin typeface="Verdana" pitchFamily="34" charset="0"/>
                      <a:ea typeface="Verdana" pitchFamily="34" charset="0"/>
                      <a:cs typeface="Verdana" pitchFamily="34" charset="0"/>
                    </a:rPr>
                    <a:t>O1,0</a:t>
                  </a:r>
                </a:p>
              </p:txBody>
            </p:sp>
          </p:grpSp>
          <p:sp>
            <p:nvSpPr>
              <p:cNvPr id="276" name="Rectangle 32"/>
              <p:cNvSpPr>
                <a:spLocks noChangeArrowheads="1"/>
              </p:cNvSpPr>
              <p:nvPr/>
            </p:nvSpPr>
            <p:spPr bwMode="auto">
              <a:xfrm>
                <a:off x="3617913" y="2493963"/>
                <a:ext cx="940738" cy="27764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defTabSz="762000"/>
                <a:r>
                  <a:rPr lang="fr-FR" b="1" dirty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LADDER</a:t>
                </a:r>
              </a:p>
            </p:txBody>
          </p:sp>
        </p:grpSp>
        <p:sp>
          <p:nvSpPr>
            <p:cNvPr id="279" name="Rectangle 28"/>
            <p:cNvSpPr>
              <a:spLocks noChangeArrowheads="1"/>
            </p:cNvSpPr>
            <p:nvPr/>
          </p:nvSpPr>
          <p:spPr bwMode="auto">
            <a:xfrm>
              <a:off x="3710179" y="2508359"/>
              <a:ext cx="478024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I0,2</a:t>
              </a:r>
              <a:endParaRPr lang="fr-FR" sz="10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45" name="Groupe 44"/>
          <p:cNvGrpSpPr/>
          <p:nvPr>
            <p:custDataLst>
              <p:tags r:id="rId42"/>
            </p:custDataLst>
          </p:nvPr>
        </p:nvGrpSpPr>
        <p:grpSpPr>
          <a:xfrm>
            <a:off x="3466312" y="2864327"/>
            <a:ext cx="1289142" cy="607167"/>
            <a:chOff x="3378993" y="2794477"/>
            <a:chExt cx="1289142" cy="607167"/>
          </a:xfrm>
        </p:grpSpPr>
        <p:sp>
          <p:nvSpPr>
            <p:cNvPr id="13" name="Forme libre 12"/>
            <p:cNvSpPr/>
            <p:nvPr/>
          </p:nvSpPr>
          <p:spPr bwMode="auto">
            <a:xfrm rot="1066391">
              <a:off x="3710081" y="3285008"/>
              <a:ext cx="130970" cy="45719"/>
            </a:xfrm>
            <a:custGeom>
              <a:avLst/>
              <a:gdLst>
                <a:gd name="connsiteX0" fmla="*/ 0 w 212725"/>
                <a:gd name="connsiteY0" fmla="*/ 3175 h 3175"/>
                <a:gd name="connsiteX1" fmla="*/ 212725 w 212725"/>
                <a:gd name="connsiteY1" fmla="*/ 0 h 3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2725" h="3175">
                  <a:moveTo>
                    <a:pt x="0" y="3175"/>
                  </a:moveTo>
                  <a:lnTo>
                    <a:pt x="212725" y="0"/>
                  </a:lnTo>
                </a:path>
              </a:pathLst>
            </a:cu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4" name="Forme libre 13"/>
            <p:cNvSpPr/>
            <p:nvPr/>
          </p:nvSpPr>
          <p:spPr bwMode="auto">
            <a:xfrm flipV="1">
              <a:off x="3666425" y="3159124"/>
              <a:ext cx="165799" cy="45719"/>
            </a:xfrm>
            <a:custGeom>
              <a:avLst/>
              <a:gdLst>
                <a:gd name="connsiteX0" fmla="*/ 0 w 228600"/>
                <a:gd name="connsiteY0" fmla="*/ 0 h 0"/>
                <a:gd name="connsiteX1" fmla="*/ 228600 w 2286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8600">
                  <a:moveTo>
                    <a:pt x="0" y="0"/>
                  </a:moveTo>
                  <a:lnTo>
                    <a:pt x="228600" y="0"/>
                  </a:lnTo>
                </a:path>
              </a:pathLst>
            </a:cu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81" name="Rectangle 28"/>
            <p:cNvSpPr>
              <a:spLocks noChangeArrowheads="1"/>
            </p:cNvSpPr>
            <p:nvPr/>
          </p:nvSpPr>
          <p:spPr bwMode="auto">
            <a:xfrm>
              <a:off x="3382805" y="3043237"/>
              <a:ext cx="450444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1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I0,0</a:t>
              </a:r>
            </a:p>
          </p:txBody>
        </p:sp>
        <p:grpSp>
          <p:nvGrpSpPr>
            <p:cNvPr id="44" name="Groupe 43"/>
            <p:cNvGrpSpPr/>
            <p:nvPr/>
          </p:nvGrpSpPr>
          <p:grpSpPr>
            <a:xfrm>
              <a:off x="3378993" y="2794477"/>
              <a:ext cx="1289142" cy="607167"/>
              <a:chOff x="3378993" y="2870677"/>
              <a:chExt cx="1289142" cy="607167"/>
            </a:xfrm>
          </p:grpSpPr>
          <p:sp>
            <p:nvSpPr>
              <p:cNvPr id="278" name="Rectangle 33"/>
              <p:cNvSpPr>
                <a:spLocks noChangeArrowheads="1"/>
              </p:cNvSpPr>
              <p:nvPr/>
            </p:nvSpPr>
            <p:spPr bwMode="auto">
              <a:xfrm>
                <a:off x="3401763" y="2870677"/>
                <a:ext cx="1266372" cy="4623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defTabSz="762000"/>
                <a:r>
                  <a:rPr lang="fr-FR" b="1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Logigramme</a:t>
                </a:r>
                <a:endParaRPr lang="fr-FR" b="1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  <a:p>
                <a:pPr defTabSz="762000"/>
                <a:r>
                  <a:rPr lang="fr-FR" b="1" dirty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</a:t>
                </a:r>
                <a:endParaRPr lang="fr-FR" sz="10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 bwMode="auto">
              <a:xfrm>
                <a:off x="4172839" y="3111895"/>
                <a:ext cx="152400" cy="209155"/>
              </a:xfrm>
              <a:prstGeom prst="rect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36000" tIns="0" rIns="3600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&amp;</a:t>
                </a:r>
              </a:p>
            </p:txBody>
          </p:sp>
          <p:sp>
            <p:nvSpPr>
              <p:cNvPr id="10" name="Rectangle 9"/>
              <p:cNvSpPr/>
              <p:nvPr/>
            </p:nvSpPr>
            <p:spPr bwMode="auto">
              <a:xfrm>
                <a:off x="3832767" y="3215004"/>
                <a:ext cx="167386" cy="209155"/>
              </a:xfrm>
              <a:prstGeom prst="rect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36000" tIns="0" rIns="3600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762000"/>
                <a:r>
                  <a:rPr lang="fr-FR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≥</a:t>
                </a:r>
                <a:endParaRPr lang="fr-FR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1" name="Forme libre 10"/>
              <p:cNvSpPr/>
              <p:nvPr/>
            </p:nvSpPr>
            <p:spPr bwMode="auto">
              <a:xfrm>
                <a:off x="4003675" y="3251200"/>
                <a:ext cx="168275" cy="60325"/>
              </a:xfrm>
              <a:custGeom>
                <a:avLst/>
                <a:gdLst>
                  <a:gd name="connsiteX0" fmla="*/ 0 w 168275"/>
                  <a:gd name="connsiteY0" fmla="*/ 60325 h 60325"/>
                  <a:gd name="connsiteX1" fmla="*/ 60325 w 168275"/>
                  <a:gd name="connsiteY1" fmla="*/ 60325 h 60325"/>
                  <a:gd name="connsiteX2" fmla="*/ 63500 w 168275"/>
                  <a:gd name="connsiteY2" fmla="*/ 3175 h 60325"/>
                  <a:gd name="connsiteX3" fmla="*/ 168275 w 168275"/>
                  <a:gd name="connsiteY3" fmla="*/ 0 h 60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275" h="60325">
                    <a:moveTo>
                      <a:pt x="0" y="60325"/>
                    </a:moveTo>
                    <a:lnTo>
                      <a:pt x="60325" y="60325"/>
                    </a:lnTo>
                    <a:lnTo>
                      <a:pt x="63500" y="3175"/>
                    </a:lnTo>
                    <a:lnTo>
                      <a:pt x="168275" y="0"/>
                    </a:lnTo>
                  </a:path>
                </a:pathLst>
              </a:cu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" name="Forme libre 11"/>
              <p:cNvSpPr/>
              <p:nvPr/>
            </p:nvSpPr>
            <p:spPr bwMode="auto">
              <a:xfrm flipV="1">
                <a:off x="3666426" y="3114674"/>
                <a:ext cx="502349" cy="45719"/>
              </a:xfrm>
              <a:custGeom>
                <a:avLst/>
                <a:gdLst>
                  <a:gd name="connsiteX0" fmla="*/ 0 w 555625"/>
                  <a:gd name="connsiteY0" fmla="*/ 0 h 0"/>
                  <a:gd name="connsiteX1" fmla="*/ 555625 w 555625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5625">
                    <a:moveTo>
                      <a:pt x="0" y="0"/>
                    </a:moveTo>
                    <a:lnTo>
                      <a:pt x="555625" y="0"/>
                    </a:lnTo>
                  </a:path>
                </a:pathLst>
              </a:cu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5" name="Forme libre 14"/>
              <p:cNvSpPr/>
              <p:nvPr/>
            </p:nvSpPr>
            <p:spPr bwMode="auto">
              <a:xfrm>
                <a:off x="4327525" y="3203575"/>
                <a:ext cx="180975" cy="3175"/>
              </a:xfrm>
              <a:custGeom>
                <a:avLst/>
                <a:gdLst>
                  <a:gd name="connsiteX0" fmla="*/ 0 w 180975"/>
                  <a:gd name="connsiteY0" fmla="*/ 3175 h 3175"/>
                  <a:gd name="connsiteX1" fmla="*/ 180975 w 180975"/>
                  <a:gd name="connsiteY1" fmla="*/ 0 h 3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975" h="3175">
                    <a:moveTo>
                      <a:pt x="0" y="3175"/>
                    </a:moveTo>
                    <a:lnTo>
                      <a:pt x="180975" y="0"/>
                    </a:lnTo>
                  </a:path>
                </a:pathLst>
              </a:cu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80" name="Rectangle 28"/>
              <p:cNvSpPr>
                <a:spLocks noChangeArrowheads="1"/>
              </p:cNvSpPr>
              <p:nvPr/>
            </p:nvSpPr>
            <p:spPr bwMode="auto">
              <a:xfrm>
                <a:off x="3426121" y="3230981"/>
                <a:ext cx="450444" cy="2468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defTabSz="762000"/>
                <a:r>
                  <a:rPr lang="fr-FR" sz="10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I0,2</a:t>
                </a:r>
                <a:endParaRPr lang="fr-FR" sz="10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82" name="Rectangle 29"/>
              <p:cNvSpPr>
                <a:spLocks noChangeArrowheads="1"/>
              </p:cNvSpPr>
              <p:nvPr/>
            </p:nvSpPr>
            <p:spPr bwMode="auto">
              <a:xfrm>
                <a:off x="3378993" y="2998786"/>
                <a:ext cx="450444" cy="2468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defTabSz="762000"/>
                <a:r>
                  <a:rPr lang="fr-FR" sz="1000" dirty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I0,1</a:t>
                </a:r>
              </a:p>
            </p:txBody>
          </p:sp>
        </p:grpSp>
      </p:grpSp>
      <p:sp>
        <p:nvSpPr>
          <p:cNvPr id="283" name="Rectangle 33"/>
          <p:cNvSpPr>
            <a:spLocks noChangeArrowheads="1"/>
          </p:cNvSpPr>
          <p:nvPr>
            <p:custDataLst>
              <p:tags r:id="rId43"/>
            </p:custDataLst>
          </p:nvPr>
        </p:nvSpPr>
        <p:spPr bwMode="auto">
          <a:xfrm>
            <a:off x="4880762" y="2130426"/>
            <a:ext cx="819135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Grafcet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22" name="Groupe 21"/>
          <p:cNvGrpSpPr/>
          <p:nvPr>
            <p:custDataLst>
              <p:tags r:id="rId44"/>
            </p:custDataLst>
          </p:nvPr>
        </p:nvGrpSpPr>
        <p:grpSpPr>
          <a:xfrm>
            <a:off x="5634469" y="1807478"/>
            <a:ext cx="288737" cy="881062"/>
            <a:chOff x="5260181" y="2130426"/>
            <a:chExt cx="288737" cy="881062"/>
          </a:xfrm>
        </p:grpSpPr>
        <p:sp>
          <p:nvSpPr>
            <p:cNvPr id="18" name="Rectangle 17"/>
            <p:cNvSpPr/>
            <p:nvPr/>
          </p:nvSpPr>
          <p:spPr bwMode="auto">
            <a:xfrm>
              <a:off x="5260181" y="2130426"/>
              <a:ext cx="189741" cy="881062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5360194" y="2259013"/>
              <a:ext cx="178594" cy="146050"/>
            </a:xfrm>
            <a:prstGeom prst="rect">
              <a:avLst/>
            </a:prstGeom>
            <a:solidFill>
              <a:schemeClr val="accent1"/>
            </a:solidFill>
            <a:ln w="25400" cap="flat" cmpd="thickThin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rPr>
                <a:t>0</a:t>
              </a:r>
            </a:p>
          </p:txBody>
        </p:sp>
        <p:sp>
          <p:nvSpPr>
            <p:cNvPr id="284" name="Rectangle 283"/>
            <p:cNvSpPr/>
            <p:nvPr/>
          </p:nvSpPr>
          <p:spPr bwMode="auto">
            <a:xfrm>
              <a:off x="5360625" y="2513807"/>
              <a:ext cx="178594" cy="14605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rPr>
                <a:t>1</a:t>
              </a:r>
            </a:p>
          </p:txBody>
        </p:sp>
        <p:sp>
          <p:nvSpPr>
            <p:cNvPr id="285" name="Rectangle 284"/>
            <p:cNvSpPr/>
            <p:nvPr/>
          </p:nvSpPr>
          <p:spPr bwMode="auto">
            <a:xfrm>
              <a:off x="5370324" y="2776538"/>
              <a:ext cx="178594" cy="14605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rPr>
                <a:t>2</a:t>
              </a:r>
            </a:p>
          </p:txBody>
        </p:sp>
        <p:cxnSp>
          <p:nvCxnSpPr>
            <p:cNvPr id="20" name="Connecteur droit 19"/>
            <p:cNvCxnSpPr/>
            <p:nvPr/>
          </p:nvCxnSpPr>
          <p:spPr bwMode="auto">
            <a:xfrm>
              <a:off x="5422106" y="2470150"/>
              <a:ext cx="64294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86" name="Connecteur droit 285"/>
            <p:cNvCxnSpPr/>
            <p:nvPr/>
          </p:nvCxnSpPr>
          <p:spPr bwMode="auto">
            <a:xfrm>
              <a:off x="5422106" y="2711559"/>
              <a:ext cx="64294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87" name="Connecteur droit 286"/>
            <p:cNvCxnSpPr/>
            <p:nvPr/>
          </p:nvCxnSpPr>
          <p:spPr bwMode="auto">
            <a:xfrm>
              <a:off x="5417775" y="2979738"/>
              <a:ext cx="64294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40" name="Groupe 39"/>
          <p:cNvGrpSpPr/>
          <p:nvPr>
            <p:custDataLst>
              <p:tags r:id="rId45"/>
            </p:custDataLst>
          </p:nvPr>
        </p:nvGrpSpPr>
        <p:grpSpPr>
          <a:xfrm>
            <a:off x="4544790" y="2681287"/>
            <a:ext cx="1484381" cy="831639"/>
            <a:chOff x="4874514" y="2720975"/>
            <a:chExt cx="1484381" cy="831639"/>
          </a:xfrm>
        </p:grpSpPr>
        <p:sp>
          <p:nvSpPr>
            <p:cNvPr id="288" name="Rectangle 33"/>
            <p:cNvSpPr>
              <a:spLocks noChangeArrowheads="1"/>
            </p:cNvSpPr>
            <p:nvPr/>
          </p:nvSpPr>
          <p:spPr bwMode="auto">
            <a:xfrm>
              <a:off x="4874514" y="2720975"/>
              <a:ext cx="1484381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Organigram</a:t>
              </a:r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ou</a:t>
              </a:r>
            </a:p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</a:t>
              </a:r>
              <a:r>
                <a:rPr lang="fr-FR" b="1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Diagram</a:t>
              </a:r>
              <a:endPara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     de</a:t>
              </a:r>
            </a:p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     flux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8" name="Ellipse 27"/>
            <p:cNvSpPr/>
            <p:nvPr/>
          </p:nvSpPr>
          <p:spPr bwMode="auto">
            <a:xfrm>
              <a:off x="5039046" y="2968625"/>
              <a:ext cx="272615" cy="7461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9" name="Organigramme : Processus 28"/>
            <p:cNvSpPr/>
            <p:nvPr/>
          </p:nvSpPr>
          <p:spPr bwMode="auto">
            <a:xfrm>
              <a:off x="5093201" y="3297237"/>
              <a:ext cx="164306" cy="84136"/>
            </a:xfrm>
            <a:prstGeom prst="flowChartProcess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92" name="Organigramme : Décision 291"/>
            <p:cNvSpPr/>
            <p:nvPr/>
          </p:nvSpPr>
          <p:spPr bwMode="auto">
            <a:xfrm>
              <a:off x="5362575" y="3241598"/>
              <a:ext cx="239920" cy="167955"/>
            </a:xfrm>
            <a:prstGeom prst="flowChartDecision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35" name="Connecteur droit 34"/>
            <p:cNvCxnSpPr>
              <a:stCxn id="28" idx="4"/>
              <a:endCxn id="29" idx="0"/>
            </p:cNvCxnSpPr>
            <p:nvPr/>
          </p:nvCxnSpPr>
          <p:spPr bwMode="auto">
            <a:xfrm>
              <a:off x="5175354" y="3043237"/>
              <a:ext cx="0" cy="25400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Connecteur en angle 36"/>
            <p:cNvCxnSpPr>
              <a:stCxn id="24" idx="3"/>
              <a:endCxn id="292" idx="0"/>
            </p:cNvCxnSpPr>
            <p:nvPr/>
          </p:nvCxnSpPr>
          <p:spPr bwMode="auto">
            <a:xfrm>
              <a:off x="5295314" y="3178016"/>
              <a:ext cx="187221" cy="63582"/>
            </a:xfrm>
            <a:prstGeom prst="bentConnector2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4" name="Organigramme : Décision 23"/>
            <p:cNvSpPr/>
            <p:nvPr/>
          </p:nvSpPr>
          <p:spPr bwMode="auto">
            <a:xfrm>
              <a:off x="5055394" y="3094038"/>
              <a:ext cx="239920" cy="167955"/>
            </a:xfrm>
            <a:prstGeom prst="flowChartDecision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295" name="Group 114"/>
          <p:cNvGrpSpPr>
            <a:grpSpLocks/>
          </p:cNvGrpSpPr>
          <p:nvPr>
            <p:custDataLst>
              <p:tags r:id="rId46"/>
            </p:custDataLst>
          </p:nvPr>
        </p:nvGrpSpPr>
        <p:grpSpPr bwMode="auto">
          <a:xfrm>
            <a:off x="4511625" y="936847"/>
            <a:ext cx="2094554" cy="885813"/>
            <a:chOff x="2825" y="584"/>
            <a:chExt cx="1433" cy="448"/>
          </a:xfrm>
        </p:grpSpPr>
        <p:sp>
          <p:nvSpPr>
            <p:cNvPr id="296" name="Line 112"/>
            <p:cNvSpPr>
              <a:spLocks noChangeShapeType="1"/>
            </p:cNvSpPr>
            <p:nvPr/>
          </p:nvSpPr>
          <p:spPr bwMode="auto">
            <a:xfrm>
              <a:off x="3876" y="780"/>
              <a:ext cx="292" cy="2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97" name="Rectangle 113"/>
            <p:cNvSpPr>
              <a:spLocks noChangeArrowheads="1"/>
            </p:cNvSpPr>
            <p:nvPr/>
          </p:nvSpPr>
          <p:spPr bwMode="auto">
            <a:xfrm>
              <a:off x="2825" y="584"/>
              <a:ext cx="1433" cy="265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Bornier interface</a:t>
              </a:r>
              <a:endParaRPr lang="fr-FR" sz="1400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de sorties</a:t>
              </a:r>
            </a:p>
          </p:txBody>
        </p:sp>
      </p:grpSp>
      <p:grpSp>
        <p:nvGrpSpPr>
          <p:cNvPr id="298" name="Group 288"/>
          <p:cNvGrpSpPr>
            <a:grpSpLocks/>
          </p:cNvGrpSpPr>
          <p:nvPr>
            <p:custDataLst>
              <p:tags r:id="rId47"/>
            </p:custDataLst>
          </p:nvPr>
        </p:nvGrpSpPr>
        <p:grpSpPr bwMode="auto">
          <a:xfrm>
            <a:off x="6232524" y="312739"/>
            <a:ext cx="2981326" cy="1631951"/>
            <a:chOff x="-110" y="183"/>
            <a:chExt cx="1878" cy="1028"/>
          </a:xfrm>
        </p:grpSpPr>
        <p:sp>
          <p:nvSpPr>
            <p:cNvPr id="299" name="Rectangle 271"/>
            <p:cNvSpPr>
              <a:spLocks noChangeArrowheads="1"/>
            </p:cNvSpPr>
            <p:nvPr/>
          </p:nvSpPr>
          <p:spPr bwMode="auto">
            <a:xfrm>
              <a:off x="-85" y="203"/>
              <a:ext cx="1779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00" name="Rectangle 272"/>
            <p:cNvSpPr>
              <a:spLocks noChangeArrowheads="1"/>
            </p:cNvSpPr>
            <p:nvPr/>
          </p:nvSpPr>
          <p:spPr bwMode="auto">
            <a:xfrm>
              <a:off x="-110" y="183"/>
              <a:ext cx="1878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des  récepteurs  commutés   par  les  sorties   API</a:t>
              </a: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 valeur   suivant   récepteurs</a:t>
              </a: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304" name="Group 288"/>
          <p:cNvGrpSpPr>
            <a:grpSpLocks/>
          </p:cNvGrpSpPr>
          <p:nvPr>
            <p:custDataLst>
              <p:tags r:id="rId48"/>
            </p:custDataLst>
          </p:nvPr>
        </p:nvGrpSpPr>
        <p:grpSpPr bwMode="auto">
          <a:xfrm>
            <a:off x="-123825" y="290513"/>
            <a:ext cx="3019425" cy="1631951"/>
            <a:chOff x="-70" y="183"/>
            <a:chExt cx="1902" cy="1028"/>
          </a:xfrm>
        </p:grpSpPr>
        <p:sp>
          <p:nvSpPr>
            <p:cNvPr id="305" name="Rectangle 271"/>
            <p:cNvSpPr>
              <a:spLocks noChangeArrowheads="1"/>
            </p:cNvSpPr>
            <p:nvPr/>
          </p:nvSpPr>
          <p:spPr bwMode="auto">
            <a:xfrm>
              <a:off x="0" y="203"/>
              <a:ext cx="1770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06" name="Rectangle 272"/>
            <p:cNvSpPr>
              <a:spLocks noChangeArrowheads="1"/>
            </p:cNvSpPr>
            <p:nvPr/>
          </p:nvSpPr>
          <p:spPr bwMode="auto">
            <a:xfrm>
              <a:off x="-70" y="183"/>
              <a:ext cx="1902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servant   à  "véhiculer</a:t>
              </a:r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" </a:t>
              </a: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les  </a:t>
              </a: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informations  </a:t>
              </a:r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physiques</a:t>
              </a: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 valeur  suivant    API</a:t>
              </a:r>
            </a:p>
            <a:p>
              <a:pPr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   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931" name="Rectangle 180"/>
          <p:cNvSpPr>
            <a:spLocks noChangeArrowheads="1"/>
          </p:cNvSpPr>
          <p:nvPr>
            <p:custDataLst>
              <p:tags r:id="rId49"/>
            </p:custDataLst>
          </p:nvPr>
        </p:nvSpPr>
        <p:spPr bwMode="auto">
          <a:xfrm>
            <a:off x="2060575" y="3829050"/>
            <a:ext cx="2620282" cy="2893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     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Chaque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entrée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un voyant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qui  représente 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l'état électrique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de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l'information raccordée.</a:t>
            </a:r>
          </a:p>
          <a:p>
            <a:pPr algn="ctr" defTabSz="762000"/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L'état électrique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de l'entrée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est enregistré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dans des emplacements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mémoires dont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l'adresse est fonction du repère de l'entrée.</a:t>
            </a:r>
          </a:p>
          <a:p>
            <a:pPr algn="ctr" defTabSz="762000"/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On appelle cela la Mémoire </a:t>
            </a:r>
          </a:p>
          <a:p>
            <a:pPr algn="ctr" defTabSz="762000"/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   Interface d'Entrée  </a:t>
            </a: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( </a:t>
            </a:r>
            <a:r>
              <a:rPr 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MIE )</a:t>
            </a:r>
          </a:p>
        </p:txBody>
      </p:sp>
    </p:spTree>
    <p:extLst>
      <p:ext uri="{BB962C8B-B14F-4D97-AF65-F5344CB8AC3E}">
        <p14:creationId xmlns:p14="http://schemas.microsoft.com/office/powerpoint/2010/main" val="388810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2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2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8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455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300"/>
                            </p:stCondLst>
                            <p:childTnLst>
                              <p:par>
                                <p:cTn id="6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800"/>
                            </p:stCondLst>
                            <p:childTnLst>
                              <p:par>
                                <p:cTn id="6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63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6800"/>
                            </p:stCondLst>
                            <p:childTnLst>
                              <p:par>
                                <p:cTn id="7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7300"/>
                            </p:stCondLst>
                            <p:childTnLst>
                              <p:par>
                                <p:cTn id="8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259" grpId="0" animBg="1"/>
      <p:bldP spid="5" grpId="0" animBg="1"/>
      <p:bldP spid="2" grpId="0" animBg="1"/>
      <p:bldP spid="222" grpId="0"/>
      <p:bldP spid="223" grpId="0"/>
      <p:bldP spid="260" grpId="0"/>
      <p:bldP spid="261" grpId="0"/>
      <p:bldP spid="233" grpId="0" animBg="1"/>
      <p:bldP spid="235" grpId="0"/>
      <p:bldP spid="277" grpId="0"/>
      <p:bldP spid="28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9" name="Group 5"/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2235201" y="1404988"/>
            <a:ext cx="4889500" cy="4691013"/>
            <a:chOff x="1408" y="898"/>
            <a:chExt cx="3080" cy="1534"/>
          </a:xfrm>
          <a:gradFill>
            <a:gsLst>
              <a:gs pos="0">
                <a:srgbClr val="316501">
                  <a:gamma/>
                  <a:tint val="80000"/>
                  <a:invGamma/>
                </a:srgbClr>
              </a:gs>
              <a:gs pos="50000">
                <a:schemeClr val="accent6">
                  <a:lumMod val="60000"/>
                  <a:lumOff val="40000"/>
                  <a:alpha val="60000"/>
                </a:schemeClr>
              </a:gs>
              <a:gs pos="100000">
                <a:srgbClr val="316501">
                  <a:gamma/>
                  <a:tint val="80000"/>
                  <a:invGamma/>
                </a:srgbClr>
              </a:gs>
            </a:gsLst>
          </a:gradFill>
        </p:grpSpPr>
        <p:sp>
          <p:nvSpPr>
            <p:cNvPr id="6147" name="AutoShape 3"/>
            <p:cNvSpPr>
              <a:spLocks noChangeArrowheads="1"/>
            </p:cNvSpPr>
            <p:nvPr/>
          </p:nvSpPr>
          <p:spPr bwMode="auto">
            <a:xfrm>
              <a:off x="1408" y="912"/>
              <a:ext cx="3080" cy="1520"/>
            </a:xfrm>
            <a:prstGeom prst="roundRect">
              <a:avLst>
                <a:gd name="adj" fmla="val 12495"/>
              </a:avLst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fr-FR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48" name="Rectangle 4"/>
            <p:cNvSpPr>
              <a:spLocks noChangeArrowheads="1"/>
            </p:cNvSpPr>
            <p:nvPr/>
          </p:nvSpPr>
          <p:spPr bwMode="auto">
            <a:xfrm>
              <a:off x="1504" y="898"/>
              <a:ext cx="703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32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API</a:t>
              </a:r>
            </a:p>
          </p:txBody>
        </p:sp>
      </p:grpSp>
      <p:grpSp>
        <p:nvGrpSpPr>
          <p:cNvPr id="6200" name="Group 56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2709054" y="984737"/>
            <a:ext cx="2015243" cy="1057990"/>
            <a:chOff x="1617" y="564"/>
            <a:chExt cx="1367" cy="456"/>
          </a:xfrm>
        </p:grpSpPr>
        <p:sp>
          <p:nvSpPr>
            <p:cNvPr id="6198" name="Line 54"/>
            <p:cNvSpPr>
              <a:spLocks noChangeShapeType="1"/>
            </p:cNvSpPr>
            <p:nvPr/>
          </p:nvSpPr>
          <p:spPr bwMode="auto">
            <a:xfrm flipH="1">
              <a:off x="1721" y="772"/>
              <a:ext cx="286" cy="2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9" name="Rectangle 55"/>
            <p:cNvSpPr>
              <a:spLocks noChangeArrowheads="1"/>
            </p:cNvSpPr>
            <p:nvPr/>
          </p:nvSpPr>
          <p:spPr bwMode="auto">
            <a:xfrm>
              <a:off x="1617" y="564"/>
              <a:ext cx="1367" cy="226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d'entrées</a:t>
              </a:r>
            </a:p>
          </p:txBody>
        </p:sp>
      </p:grpSp>
      <p:sp>
        <p:nvSpPr>
          <p:cNvPr id="140" name="Rectangle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-7938"/>
            <a:ext cx="9185274" cy="101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FONCTIONNEMENT  </a:t>
            </a: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D'UNE 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PARTIE  COMMANDE  AVEC  API </a:t>
            </a:r>
          </a:p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Automate Programmable </a:t>
            </a:r>
          </a:p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Industriel  ou  tertiaire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7" name="Freeform 244"/>
          <p:cNvSpPr>
            <a:spLocks/>
          </p:cNvSpPr>
          <p:nvPr>
            <p:custDataLst>
              <p:tags r:id="rId4"/>
            </p:custDataLst>
          </p:nvPr>
        </p:nvSpPr>
        <p:spPr bwMode="auto">
          <a:xfrm flipH="1">
            <a:off x="446322" y="1077850"/>
            <a:ext cx="72382" cy="4293363"/>
          </a:xfrm>
          <a:custGeom>
            <a:avLst/>
            <a:gdLst>
              <a:gd name="T0" fmla="*/ 0 w 1"/>
              <a:gd name="T1" fmla="*/ 0 h 1729"/>
              <a:gd name="T2" fmla="*/ 0 w 1"/>
              <a:gd name="T3" fmla="*/ 1728 h 17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729">
                <a:moveTo>
                  <a:pt x="0" y="0"/>
                </a:moveTo>
                <a:lnTo>
                  <a:pt x="0" y="172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42" name="Groupe 41"/>
          <p:cNvGrpSpPr/>
          <p:nvPr>
            <p:custDataLst>
              <p:tags r:id="rId5"/>
            </p:custDataLst>
          </p:nvPr>
        </p:nvGrpSpPr>
        <p:grpSpPr>
          <a:xfrm>
            <a:off x="516208" y="2056854"/>
            <a:ext cx="3242199" cy="3398802"/>
            <a:chOff x="516208" y="2056854"/>
            <a:chExt cx="3242199" cy="3398802"/>
          </a:xfrm>
        </p:grpSpPr>
        <p:sp>
          <p:nvSpPr>
            <p:cNvPr id="6180" name="AutoShape 36"/>
            <p:cNvSpPr>
              <a:spLocks noChangeArrowheads="1"/>
            </p:cNvSpPr>
            <p:nvPr/>
          </p:nvSpPr>
          <p:spPr bwMode="auto">
            <a:xfrm>
              <a:off x="2370677" y="2056854"/>
              <a:ext cx="673899" cy="3398802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1" name="Rectangle 37"/>
            <p:cNvSpPr>
              <a:spLocks noChangeArrowheads="1"/>
            </p:cNvSpPr>
            <p:nvPr/>
          </p:nvSpPr>
          <p:spPr bwMode="auto">
            <a:xfrm>
              <a:off x="2312830" y="2107118"/>
              <a:ext cx="824070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182" name="Oval 38"/>
            <p:cNvSpPr>
              <a:spLocks noChangeArrowheads="1"/>
            </p:cNvSpPr>
            <p:nvPr/>
          </p:nvSpPr>
          <p:spPr bwMode="auto">
            <a:xfrm>
              <a:off x="2842407" y="2304903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3" name="Oval 39"/>
            <p:cNvSpPr>
              <a:spLocks noChangeArrowheads="1"/>
            </p:cNvSpPr>
            <p:nvPr/>
          </p:nvSpPr>
          <p:spPr bwMode="auto">
            <a:xfrm>
              <a:off x="2842407" y="2698464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4" name="Oval 40"/>
            <p:cNvSpPr>
              <a:spLocks noChangeArrowheads="1"/>
            </p:cNvSpPr>
            <p:nvPr/>
          </p:nvSpPr>
          <p:spPr bwMode="auto">
            <a:xfrm>
              <a:off x="2842407" y="3092025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5" name="Oval 41"/>
            <p:cNvSpPr>
              <a:spLocks noChangeArrowheads="1"/>
            </p:cNvSpPr>
            <p:nvPr/>
          </p:nvSpPr>
          <p:spPr bwMode="auto">
            <a:xfrm>
              <a:off x="2849894" y="3485586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6" name="Oval 42"/>
            <p:cNvSpPr>
              <a:spLocks noChangeArrowheads="1"/>
            </p:cNvSpPr>
            <p:nvPr/>
          </p:nvSpPr>
          <p:spPr bwMode="auto">
            <a:xfrm>
              <a:off x="2849894" y="3879147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7" name="Oval 43"/>
            <p:cNvSpPr>
              <a:spLocks noChangeArrowheads="1"/>
            </p:cNvSpPr>
            <p:nvPr/>
          </p:nvSpPr>
          <p:spPr bwMode="auto">
            <a:xfrm>
              <a:off x="2849894" y="4272708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8" name="Oval 44"/>
            <p:cNvSpPr>
              <a:spLocks noChangeArrowheads="1"/>
            </p:cNvSpPr>
            <p:nvPr/>
          </p:nvSpPr>
          <p:spPr bwMode="auto">
            <a:xfrm>
              <a:off x="2842407" y="5059833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9" name="Oval 45"/>
            <p:cNvSpPr>
              <a:spLocks noChangeArrowheads="1"/>
            </p:cNvSpPr>
            <p:nvPr/>
          </p:nvSpPr>
          <p:spPr bwMode="auto">
            <a:xfrm>
              <a:off x="2849894" y="4666269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0" name="Rectangle 46"/>
            <p:cNvSpPr>
              <a:spLocks noChangeArrowheads="1"/>
            </p:cNvSpPr>
            <p:nvPr/>
          </p:nvSpPr>
          <p:spPr bwMode="auto">
            <a:xfrm>
              <a:off x="2496019" y="2517758"/>
              <a:ext cx="57716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I0,0</a:t>
              </a:r>
            </a:p>
          </p:txBody>
        </p:sp>
        <p:sp>
          <p:nvSpPr>
            <p:cNvPr id="6191" name="Rectangle 47"/>
            <p:cNvSpPr>
              <a:spLocks noChangeArrowheads="1"/>
            </p:cNvSpPr>
            <p:nvPr/>
          </p:nvSpPr>
          <p:spPr bwMode="auto">
            <a:xfrm>
              <a:off x="2490631" y="2920312"/>
              <a:ext cx="553401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I0,1</a:t>
              </a:r>
            </a:p>
          </p:txBody>
        </p:sp>
        <p:sp>
          <p:nvSpPr>
            <p:cNvPr id="6192" name="Rectangle 48"/>
            <p:cNvSpPr>
              <a:spLocks noChangeArrowheads="1"/>
            </p:cNvSpPr>
            <p:nvPr/>
          </p:nvSpPr>
          <p:spPr bwMode="auto">
            <a:xfrm>
              <a:off x="2500614" y="3307163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I0,2</a:t>
              </a:r>
            </a:p>
          </p:txBody>
        </p:sp>
        <p:sp>
          <p:nvSpPr>
            <p:cNvPr id="6193" name="Rectangle 49"/>
            <p:cNvSpPr>
              <a:spLocks noChangeArrowheads="1"/>
            </p:cNvSpPr>
            <p:nvPr/>
          </p:nvSpPr>
          <p:spPr bwMode="auto">
            <a:xfrm>
              <a:off x="2513094" y="3694014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I0,3</a:t>
              </a:r>
            </a:p>
          </p:txBody>
        </p:sp>
        <p:sp>
          <p:nvSpPr>
            <p:cNvPr id="6194" name="Rectangle 50"/>
            <p:cNvSpPr>
              <a:spLocks noChangeArrowheads="1"/>
            </p:cNvSpPr>
            <p:nvPr/>
          </p:nvSpPr>
          <p:spPr bwMode="auto">
            <a:xfrm>
              <a:off x="2500614" y="4080865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I0,4</a:t>
              </a:r>
            </a:p>
          </p:txBody>
        </p:sp>
        <p:sp>
          <p:nvSpPr>
            <p:cNvPr id="6195" name="Rectangle 51"/>
            <p:cNvSpPr>
              <a:spLocks noChangeArrowheads="1"/>
            </p:cNvSpPr>
            <p:nvPr/>
          </p:nvSpPr>
          <p:spPr bwMode="auto">
            <a:xfrm>
              <a:off x="2500614" y="4467716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I0,5</a:t>
              </a:r>
            </a:p>
          </p:txBody>
        </p:sp>
        <p:sp>
          <p:nvSpPr>
            <p:cNvPr id="6196" name="Rectangle 52"/>
            <p:cNvSpPr>
              <a:spLocks noChangeArrowheads="1"/>
            </p:cNvSpPr>
            <p:nvPr/>
          </p:nvSpPr>
          <p:spPr bwMode="auto">
            <a:xfrm>
              <a:off x="2513094" y="4854568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I0,6</a:t>
              </a:r>
            </a:p>
          </p:txBody>
        </p:sp>
        <p:sp>
          <p:nvSpPr>
            <p:cNvPr id="6201" name="Freeform 57"/>
            <p:cNvSpPr>
              <a:spLocks/>
            </p:cNvSpPr>
            <p:nvPr/>
          </p:nvSpPr>
          <p:spPr bwMode="auto">
            <a:xfrm>
              <a:off x="2942242" y="2365595"/>
              <a:ext cx="816165" cy="2745695"/>
            </a:xfrm>
            <a:custGeom>
              <a:avLst/>
              <a:gdLst>
                <a:gd name="T0" fmla="*/ 0 w 327"/>
                <a:gd name="T1" fmla="*/ 0 h 1045"/>
                <a:gd name="T2" fmla="*/ 326 w 327"/>
                <a:gd name="T3" fmla="*/ 0 h 1045"/>
                <a:gd name="T4" fmla="*/ 326 w 327"/>
                <a:gd name="T5" fmla="*/ 1044 h 1045"/>
                <a:gd name="T6" fmla="*/ 0 w 327"/>
                <a:gd name="T7" fmla="*/ 1044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7" h="1045">
                  <a:moveTo>
                    <a:pt x="0" y="0"/>
                  </a:moveTo>
                  <a:lnTo>
                    <a:pt x="326" y="0"/>
                  </a:lnTo>
                  <a:lnTo>
                    <a:pt x="326" y="1044"/>
                  </a:lnTo>
                  <a:lnTo>
                    <a:pt x="0" y="1044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2" name="Line 58"/>
            <p:cNvSpPr>
              <a:spLocks noChangeShapeType="1"/>
            </p:cNvSpPr>
            <p:nvPr/>
          </p:nvSpPr>
          <p:spPr bwMode="auto">
            <a:xfrm>
              <a:off x="2892324" y="2749543"/>
              <a:ext cx="863587" cy="1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3" name="Line 59"/>
            <p:cNvSpPr>
              <a:spLocks noChangeShapeType="1"/>
            </p:cNvSpPr>
            <p:nvPr/>
          </p:nvSpPr>
          <p:spPr bwMode="auto">
            <a:xfrm>
              <a:off x="2887333" y="3143482"/>
              <a:ext cx="858815" cy="9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4" name="Line 60"/>
            <p:cNvSpPr>
              <a:spLocks noChangeShapeType="1"/>
            </p:cNvSpPr>
            <p:nvPr/>
          </p:nvSpPr>
          <p:spPr bwMode="auto">
            <a:xfrm>
              <a:off x="2914788" y="3537043"/>
              <a:ext cx="841123" cy="1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5" name="Line 61"/>
            <p:cNvSpPr>
              <a:spLocks noChangeShapeType="1"/>
            </p:cNvSpPr>
            <p:nvPr/>
          </p:nvSpPr>
          <p:spPr bwMode="auto">
            <a:xfrm>
              <a:off x="2914788" y="3937012"/>
              <a:ext cx="841123" cy="1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6" name="Line 62"/>
            <p:cNvSpPr>
              <a:spLocks noChangeShapeType="1"/>
            </p:cNvSpPr>
            <p:nvPr/>
          </p:nvSpPr>
          <p:spPr bwMode="auto">
            <a:xfrm>
              <a:off x="2914788" y="4318322"/>
              <a:ext cx="8411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7" name="Line 63"/>
            <p:cNvSpPr>
              <a:spLocks noChangeShapeType="1"/>
            </p:cNvSpPr>
            <p:nvPr/>
          </p:nvSpPr>
          <p:spPr bwMode="auto">
            <a:xfrm>
              <a:off x="2892324" y="4725137"/>
              <a:ext cx="863587" cy="5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8" name="Oval 64"/>
            <p:cNvSpPr>
              <a:spLocks noChangeArrowheads="1"/>
            </p:cNvSpPr>
            <p:nvPr/>
          </p:nvSpPr>
          <p:spPr bwMode="auto">
            <a:xfrm>
              <a:off x="3265537" y="2629477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0" name="Oval 66"/>
            <p:cNvSpPr>
              <a:spLocks noChangeArrowheads="1"/>
            </p:cNvSpPr>
            <p:nvPr/>
          </p:nvSpPr>
          <p:spPr bwMode="auto">
            <a:xfrm>
              <a:off x="3265537" y="3413207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1" name="Oval 67"/>
            <p:cNvSpPr>
              <a:spLocks noChangeArrowheads="1"/>
            </p:cNvSpPr>
            <p:nvPr/>
          </p:nvSpPr>
          <p:spPr bwMode="auto">
            <a:xfrm>
              <a:off x="3265537" y="3816946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2" name="Oval 68"/>
            <p:cNvSpPr>
              <a:spLocks noChangeArrowheads="1"/>
            </p:cNvSpPr>
            <p:nvPr/>
          </p:nvSpPr>
          <p:spPr bwMode="auto">
            <a:xfrm>
              <a:off x="3265537" y="4186381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4" name="Oval 70"/>
            <p:cNvSpPr>
              <a:spLocks noChangeArrowheads="1"/>
            </p:cNvSpPr>
            <p:nvPr/>
          </p:nvSpPr>
          <p:spPr bwMode="auto">
            <a:xfrm>
              <a:off x="3265537" y="4991221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17" name="Group 73"/>
            <p:cNvGrpSpPr>
              <a:grpSpLocks/>
            </p:cNvGrpSpPr>
            <p:nvPr/>
          </p:nvGrpSpPr>
          <p:grpSpPr bwMode="auto">
            <a:xfrm>
              <a:off x="3291744" y="5022887"/>
              <a:ext cx="172219" cy="184717"/>
              <a:chOff x="1885" y="2168"/>
              <a:chExt cx="69" cy="70"/>
            </a:xfrm>
          </p:grpSpPr>
          <p:sp>
            <p:nvSpPr>
              <p:cNvPr id="6215" name="Line 71"/>
              <p:cNvSpPr>
                <a:spLocks noChangeShapeType="1"/>
              </p:cNvSpPr>
              <p:nvPr/>
            </p:nvSpPr>
            <p:spPr bwMode="auto">
              <a:xfrm>
                <a:off x="1885" y="2168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6" name="Line 72"/>
              <p:cNvSpPr>
                <a:spLocks noChangeShapeType="1"/>
              </p:cNvSpPr>
              <p:nvPr/>
            </p:nvSpPr>
            <p:spPr bwMode="auto">
              <a:xfrm flipV="1">
                <a:off x="1885" y="2168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4" name="Groupe 3"/>
            <p:cNvGrpSpPr/>
            <p:nvPr/>
          </p:nvGrpSpPr>
          <p:grpSpPr>
            <a:xfrm>
              <a:off x="3265537" y="4609087"/>
              <a:ext cx="224633" cy="240133"/>
              <a:chOff x="3189337" y="4621787"/>
              <a:chExt cx="224633" cy="240133"/>
            </a:xfrm>
          </p:grpSpPr>
          <p:sp>
            <p:nvSpPr>
              <p:cNvPr id="6213" name="Oval 69"/>
              <p:cNvSpPr>
                <a:spLocks noChangeArrowheads="1"/>
              </p:cNvSpPr>
              <p:nvPr/>
            </p:nvSpPr>
            <p:spPr bwMode="auto">
              <a:xfrm>
                <a:off x="3189337" y="4621787"/>
                <a:ext cx="224633" cy="240133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20" name="Group 76"/>
              <p:cNvGrpSpPr>
                <a:grpSpLocks/>
              </p:cNvGrpSpPr>
              <p:nvPr/>
            </p:nvGrpSpPr>
            <p:grpSpPr bwMode="auto">
              <a:xfrm>
                <a:off x="3216792" y="4650814"/>
                <a:ext cx="172219" cy="187356"/>
                <a:chOff x="1885" y="2027"/>
                <a:chExt cx="69" cy="71"/>
              </a:xfrm>
            </p:grpSpPr>
            <p:sp>
              <p:nvSpPr>
                <p:cNvPr id="6218" name="Line 74"/>
                <p:cNvSpPr>
                  <a:spLocks noChangeShapeType="1"/>
                </p:cNvSpPr>
                <p:nvPr/>
              </p:nvSpPr>
              <p:spPr bwMode="auto">
                <a:xfrm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19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6223" name="Group 79"/>
            <p:cNvGrpSpPr>
              <a:grpSpLocks/>
            </p:cNvGrpSpPr>
            <p:nvPr/>
          </p:nvGrpSpPr>
          <p:grpSpPr bwMode="auto">
            <a:xfrm>
              <a:off x="3291744" y="4218047"/>
              <a:ext cx="172219" cy="184717"/>
              <a:chOff x="1885" y="1863"/>
              <a:chExt cx="69" cy="70"/>
            </a:xfrm>
          </p:grpSpPr>
          <p:sp>
            <p:nvSpPr>
              <p:cNvPr id="6221" name="Line 77"/>
              <p:cNvSpPr>
                <a:spLocks noChangeShapeType="1"/>
              </p:cNvSpPr>
              <p:nvPr/>
            </p:nvSpPr>
            <p:spPr bwMode="auto">
              <a:xfrm>
                <a:off x="1885" y="1863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2" name="Line 78"/>
              <p:cNvSpPr>
                <a:spLocks noChangeShapeType="1"/>
              </p:cNvSpPr>
              <p:nvPr/>
            </p:nvSpPr>
            <p:spPr bwMode="auto">
              <a:xfrm flipV="1">
                <a:off x="1885" y="1863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26" name="Group 82"/>
            <p:cNvGrpSpPr>
              <a:grpSpLocks/>
            </p:cNvGrpSpPr>
            <p:nvPr/>
          </p:nvGrpSpPr>
          <p:grpSpPr bwMode="auto">
            <a:xfrm>
              <a:off x="3291744" y="3843335"/>
              <a:ext cx="172219" cy="187356"/>
              <a:chOff x="1885" y="1721"/>
              <a:chExt cx="69" cy="71"/>
            </a:xfrm>
          </p:grpSpPr>
          <p:sp>
            <p:nvSpPr>
              <p:cNvPr id="6224" name="Line 80"/>
              <p:cNvSpPr>
                <a:spLocks noChangeShapeType="1"/>
              </p:cNvSpPr>
              <p:nvPr/>
            </p:nvSpPr>
            <p:spPr bwMode="auto">
              <a:xfrm>
                <a:off x="1885" y="1721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5" name="Line 81"/>
              <p:cNvSpPr>
                <a:spLocks noChangeShapeType="1"/>
              </p:cNvSpPr>
              <p:nvPr/>
            </p:nvSpPr>
            <p:spPr bwMode="auto">
              <a:xfrm flipV="1">
                <a:off x="1885" y="1724"/>
                <a:ext cx="69" cy="6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29" name="Group 85"/>
            <p:cNvGrpSpPr>
              <a:grpSpLocks/>
            </p:cNvGrpSpPr>
            <p:nvPr/>
          </p:nvGrpSpPr>
          <p:grpSpPr bwMode="auto">
            <a:xfrm>
              <a:off x="3291744" y="3434317"/>
              <a:ext cx="172219" cy="184717"/>
              <a:chOff x="1885" y="1566"/>
              <a:chExt cx="69" cy="70"/>
            </a:xfrm>
          </p:grpSpPr>
          <p:sp>
            <p:nvSpPr>
              <p:cNvPr id="6227" name="Line 83"/>
              <p:cNvSpPr>
                <a:spLocks noChangeShapeType="1"/>
              </p:cNvSpPr>
              <p:nvPr/>
            </p:nvSpPr>
            <p:spPr bwMode="auto">
              <a:xfrm>
                <a:off x="1885" y="1566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8" name="Line 84"/>
              <p:cNvSpPr>
                <a:spLocks noChangeShapeType="1"/>
              </p:cNvSpPr>
              <p:nvPr/>
            </p:nvSpPr>
            <p:spPr bwMode="auto">
              <a:xfrm flipV="1">
                <a:off x="1885" y="1566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3" name="Groupe 2"/>
            <p:cNvGrpSpPr/>
            <p:nvPr/>
          </p:nvGrpSpPr>
          <p:grpSpPr>
            <a:xfrm>
              <a:off x="3265537" y="3012516"/>
              <a:ext cx="224633" cy="242772"/>
              <a:chOff x="3189337" y="3076016"/>
              <a:chExt cx="224633" cy="242772"/>
            </a:xfrm>
          </p:grpSpPr>
          <p:sp>
            <p:nvSpPr>
              <p:cNvPr id="6209" name="Oval 65"/>
              <p:cNvSpPr>
                <a:spLocks noChangeArrowheads="1"/>
              </p:cNvSpPr>
              <p:nvPr/>
            </p:nvSpPr>
            <p:spPr bwMode="auto">
              <a:xfrm>
                <a:off x="3189337" y="3076016"/>
                <a:ext cx="224633" cy="242772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32" name="Group 88"/>
              <p:cNvGrpSpPr>
                <a:grpSpLocks/>
              </p:cNvGrpSpPr>
              <p:nvPr/>
            </p:nvGrpSpPr>
            <p:grpSpPr bwMode="auto">
              <a:xfrm>
                <a:off x="3216792" y="3104465"/>
                <a:ext cx="172219" cy="184717"/>
                <a:chOff x="1885" y="1441"/>
                <a:chExt cx="69" cy="70"/>
              </a:xfrm>
            </p:grpSpPr>
            <p:sp>
              <p:nvSpPr>
                <p:cNvPr id="6230" name="Line 86"/>
                <p:cNvSpPr>
                  <a:spLocks noChangeShapeType="1"/>
                </p:cNvSpPr>
                <p:nvPr/>
              </p:nvSpPr>
              <p:spPr bwMode="auto">
                <a:xfrm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31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6235" name="Group 91"/>
            <p:cNvGrpSpPr>
              <a:grpSpLocks/>
            </p:cNvGrpSpPr>
            <p:nvPr/>
          </p:nvGrpSpPr>
          <p:grpSpPr bwMode="auto">
            <a:xfrm>
              <a:off x="3291744" y="2647949"/>
              <a:ext cx="172219" cy="187356"/>
              <a:chOff x="1885" y="1268"/>
              <a:chExt cx="69" cy="71"/>
            </a:xfrm>
          </p:grpSpPr>
          <p:sp>
            <p:nvSpPr>
              <p:cNvPr id="6233" name="Line 89"/>
              <p:cNvSpPr>
                <a:spLocks noChangeShapeType="1"/>
              </p:cNvSpPr>
              <p:nvPr/>
            </p:nvSpPr>
            <p:spPr bwMode="auto">
              <a:xfrm>
                <a:off x="1885" y="1268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34" name="Line 90"/>
              <p:cNvSpPr>
                <a:spLocks noChangeShapeType="1"/>
              </p:cNvSpPr>
              <p:nvPr/>
            </p:nvSpPr>
            <p:spPr bwMode="auto">
              <a:xfrm flipV="1">
                <a:off x="1885" y="1268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42" name="Freeform 245"/>
            <p:cNvSpPr>
              <a:spLocks/>
            </p:cNvSpPr>
            <p:nvPr/>
          </p:nvSpPr>
          <p:spPr bwMode="auto">
            <a:xfrm>
              <a:off x="518704" y="2748224"/>
              <a:ext cx="2353654" cy="2639"/>
            </a:xfrm>
            <a:custGeom>
              <a:avLst/>
              <a:gdLst>
                <a:gd name="T0" fmla="*/ 942 w 943"/>
                <a:gd name="T1" fmla="*/ 0 h 1"/>
                <a:gd name="T2" fmla="*/ 0 w 94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3" h="1">
                  <a:moveTo>
                    <a:pt x="94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19" name="Freeform 248"/>
            <p:cNvSpPr>
              <a:spLocks/>
            </p:cNvSpPr>
            <p:nvPr/>
          </p:nvSpPr>
          <p:spPr bwMode="auto">
            <a:xfrm>
              <a:off x="528687" y="3154603"/>
              <a:ext cx="2333686" cy="76526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0" name="Freeform 249"/>
            <p:cNvSpPr>
              <a:spLocks/>
            </p:cNvSpPr>
            <p:nvPr/>
          </p:nvSpPr>
          <p:spPr bwMode="auto">
            <a:xfrm>
              <a:off x="518704" y="3545148"/>
              <a:ext cx="2368629" cy="2639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1" name="Freeform 250"/>
            <p:cNvSpPr>
              <a:spLocks/>
            </p:cNvSpPr>
            <p:nvPr/>
          </p:nvSpPr>
          <p:spPr bwMode="auto">
            <a:xfrm>
              <a:off x="528687" y="3938333"/>
              <a:ext cx="2358645" cy="2639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2" name="Freeform 251"/>
            <p:cNvSpPr>
              <a:spLocks/>
            </p:cNvSpPr>
            <p:nvPr/>
          </p:nvSpPr>
          <p:spPr bwMode="auto">
            <a:xfrm>
              <a:off x="518704" y="4326240"/>
              <a:ext cx="2368629" cy="2639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3" name="Freeform 252"/>
            <p:cNvSpPr>
              <a:spLocks/>
            </p:cNvSpPr>
            <p:nvPr/>
          </p:nvSpPr>
          <p:spPr bwMode="auto">
            <a:xfrm>
              <a:off x="523696" y="4724702"/>
              <a:ext cx="2363637" cy="2639"/>
            </a:xfrm>
            <a:custGeom>
              <a:avLst/>
              <a:gdLst>
                <a:gd name="T0" fmla="*/ 946 w 947"/>
                <a:gd name="T1" fmla="*/ 0 h 1"/>
                <a:gd name="T2" fmla="*/ 0 w 947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7" h="1">
                  <a:moveTo>
                    <a:pt x="946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4" name="Freeform 253"/>
            <p:cNvSpPr>
              <a:spLocks/>
            </p:cNvSpPr>
            <p:nvPr/>
          </p:nvSpPr>
          <p:spPr bwMode="auto">
            <a:xfrm>
              <a:off x="516208" y="5115247"/>
              <a:ext cx="2398580" cy="2639"/>
            </a:xfrm>
            <a:custGeom>
              <a:avLst/>
              <a:gdLst>
                <a:gd name="T0" fmla="*/ 960 w 961"/>
                <a:gd name="T1" fmla="*/ 0 h 1"/>
                <a:gd name="T2" fmla="*/ 0 w 96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61" h="1">
                  <a:moveTo>
                    <a:pt x="960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4" name="Groupe 23"/>
            <p:cNvGrpSpPr/>
            <p:nvPr/>
          </p:nvGrpSpPr>
          <p:grpSpPr>
            <a:xfrm>
              <a:off x="660972" y="3064883"/>
              <a:ext cx="292023" cy="302777"/>
              <a:chOff x="660972" y="3064883"/>
              <a:chExt cx="292023" cy="302777"/>
            </a:xfrm>
          </p:grpSpPr>
          <p:sp useBgFill="1">
            <p:nvSpPr>
              <p:cNvPr id="128" name="Oval 256"/>
              <p:cNvSpPr>
                <a:spLocks noChangeArrowheads="1"/>
              </p:cNvSpPr>
              <p:nvPr/>
            </p:nvSpPr>
            <p:spPr bwMode="auto">
              <a:xfrm>
                <a:off x="660972" y="3064883"/>
                <a:ext cx="269560" cy="302777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9" name="Line 257"/>
              <p:cNvSpPr>
                <a:spLocks noChangeShapeType="1"/>
              </p:cNvSpPr>
              <p:nvPr/>
            </p:nvSpPr>
            <p:spPr bwMode="auto">
              <a:xfrm flipH="1">
                <a:off x="660972" y="3154603"/>
                <a:ext cx="292023" cy="844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1" name="Groupe 10"/>
              <p:cNvGrpSpPr/>
              <p:nvPr/>
            </p:nvGrpSpPr>
            <p:grpSpPr>
              <a:xfrm>
                <a:off x="700636" y="3202023"/>
                <a:ext cx="152917" cy="127398"/>
                <a:chOff x="611752" y="5636419"/>
                <a:chExt cx="212162" cy="154782"/>
              </a:xfrm>
            </p:grpSpPr>
            <p:cxnSp>
              <p:nvCxnSpPr>
                <p:cNvPr id="7" name="Connecteur droit 6"/>
                <p:cNvCxnSpPr/>
                <p:nvPr/>
              </p:nvCxnSpPr>
              <p:spPr bwMode="auto">
                <a:xfrm>
                  <a:off x="717833" y="5636419"/>
                  <a:ext cx="0" cy="15478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9" name="Forme libre 8"/>
                <p:cNvSpPr/>
                <p:nvPr/>
              </p:nvSpPr>
              <p:spPr bwMode="auto">
                <a:xfrm>
                  <a:off x="611752" y="5729289"/>
                  <a:ext cx="212162" cy="57150"/>
                </a:xfrm>
                <a:custGeom>
                  <a:avLst/>
                  <a:gdLst>
                    <a:gd name="connsiteX0" fmla="*/ 9525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4313"/>
                    <a:gd name="connsiteY0" fmla="*/ 0 h 66675"/>
                    <a:gd name="connsiteX1" fmla="*/ 0 w 214313"/>
                    <a:gd name="connsiteY1" fmla="*/ 66675 h 66675"/>
                    <a:gd name="connsiteX2" fmla="*/ 214313 w 214313"/>
                    <a:gd name="connsiteY2" fmla="*/ 61913 h 66675"/>
                    <a:gd name="connsiteX3" fmla="*/ 214312 w 214313"/>
                    <a:gd name="connsiteY3" fmla="*/ 4763 h 66675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0 w 212162"/>
                    <a:gd name="connsiteY0" fmla="*/ 2381 h 57150"/>
                    <a:gd name="connsiteX1" fmla="*/ 230 w 212162"/>
                    <a:gd name="connsiteY1" fmla="*/ 54768 h 57150"/>
                    <a:gd name="connsiteX2" fmla="*/ 212162 w 212162"/>
                    <a:gd name="connsiteY2" fmla="*/ 57150 h 57150"/>
                    <a:gd name="connsiteX3" fmla="*/ 212161 w 212162"/>
                    <a:gd name="connsiteY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2162" h="57150">
                      <a:moveTo>
                        <a:pt x="230" y="2381"/>
                      </a:moveTo>
                      <a:cubicBezTo>
                        <a:pt x="-564" y="24606"/>
                        <a:pt x="1024" y="32543"/>
                        <a:pt x="230" y="54768"/>
                      </a:cubicBezTo>
                      <a:lnTo>
                        <a:pt x="212162" y="57150"/>
                      </a:lnTo>
                      <a:cubicBezTo>
                        <a:pt x="212162" y="21431"/>
                        <a:pt x="212161" y="19050"/>
                        <a:pt x="212161" y="0"/>
                      </a:cubicBezTo>
                    </a:path>
                  </a:pathLst>
                </a:cu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5" name="Groupe 24"/>
            <p:cNvGrpSpPr/>
            <p:nvPr/>
          </p:nvGrpSpPr>
          <p:grpSpPr>
            <a:xfrm>
              <a:off x="653484" y="3486191"/>
              <a:ext cx="299511" cy="318101"/>
              <a:chOff x="653484" y="3486191"/>
              <a:chExt cx="299511" cy="318101"/>
            </a:xfrm>
          </p:grpSpPr>
          <p:sp useBgFill="1">
            <p:nvSpPr>
              <p:cNvPr id="130" name="Oval 258"/>
              <p:cNvSpPr>
                <a:spLocks noChangeArrowheads="1"/>
              </p:cNvSpPr>
              <p:nvPr/>
            </p:nvSpPr>
            <p:spPr bwMode="auto">
              <a:xfrm>
                <a:off x="660972" y="3486191"/>
                <a:ext cx="269560" cy="318101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1" name="Line 259"/>
              <p:cNvSpPr>
                <a:spLocks noChangeShapeType="1"/>
              </p:cNvSpPr>
              <p:nvPr/>
            </p:nvSpPr>
            <p:spPr bwMode="auto">
              <a:xfrm flipH="1">
                <a:off x="653484" y="3542510"/>
                <a:ext cx="299511" cy="8180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3" name="Groupe 12"/>
              <p:cNvGrpSpPr/>
              <p:nvPr/>
            </p:nvGrpSpPr>
            <p:grpSpPr>
              <a:xfrm>
                <a:off x="723388" y="3600300"/>
                <a:ext cx="82421" cy="197642"/>
                <a:chOff x="762000" y="5674519"/>
                <a:chExt cx="82421" cy="197642"/>
              </a:xfrm>
            </p:grpSpPr>
            <p:cxnSp>
              <p:nvCxnSpPr>
                <p:cNvPr id="255" name="Connecteur droit 254"/>
                <p:cNvCxnSpPr/>
                <p:nvPr/>
              </p:nvCxnSpPr>
              <p:spPr bwMode="auto">
                <a:xfrm flipH="1">
                  <a:off x="803210" y="5674519"/>
                  <a:ext cx="28" cy="127399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2" name="Ellipse 11"/>
                <p:cNvSpPr/>
                <p:nvPr/>
              </p:nvSpPr>
              <p:spPr bwMode="auto">
                <a:xfrm>
                  <a:off x="762000" y="5795963"/>
                  <a:ext cx="82421" cy="76198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9" name="Groupe 28"/>
            <p:cNvGrpSpPr/>
            <p:nvPr/>
          </p:nvGrpSpPr>
          <p:grpSpPr>
            <a:xfrm>
              <a:off x="645996" y="5012334"/>
              <a:ext cx="299511" cy="331363"/>
              <a:chOff x="645996" y="5012334"/>
              <a:chExt cx="299511" cy="331363"/>
            </a:xfrm>
          </p:grpSpPr>
          <p:sp useBgFill="1">
            <p:nvSpPr>
              <p:cNvPr id="132" name="Oval 260"/>
              <p:cNvSpPr>
                <a:spLocks noChangeArrowheads="1"/>
              </p:cNvSpPr>
              <p:nvPr/>
            </p:nvSpPr>
            <p:spPr bwMode="auto">
              <a:xfrm>
                <a:off x="675947" y="5012334"/>
                <a:ext cx="269560" cy="331363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3" name="Line 261"/>
              <p:cNvSpPr>
                <a:spLocks noChangeShapeType="1"/>
              </p:cNvSpPr>
              <p:nvPr/>
            </p:nvSpPr>
            <p:spPr bwMode="auto">
              <a:xfrm flipH="1" flipV="1">
                <a:off x="645996" y="5049277"/>
                <a:ext cx="299511" cy="686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41" name="Line 268"/>
              <p:cNvSpPr>
                <a:spLocks noChangeShapeType="1"/>
              </p:cNvSpPr>
              <p:nvPr/>
            </p:nvSpPr>
            <p:spPr bwMode="auto">
              <a:xfrm flipV="1">
                <a:off x="668459" y="5030806"/>
                <a:ext cx="0" cy="8708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2" name="Groupe 21"/>
              <p:cNvGrpSpPr/>
              <p:nvPr/>
            </p:nvGrpSpPr>
            <p:grpSpPr>
              <a:xfrm>
                <a:off x="710889" y="5081706"/>
                <a:ext cx="113827" cy="216690"/>
                <a:chOff x="1072771" y="5684045"/>
                <a:chExt cx="113827" cy="216690"/>
              </a:xfrm>
            </p:grpSpPr>
            <p:cxnSp>
              <p:nvCxnSpPr>
                <p:cNvPr id="258" name="Connecteur droit 257"/>
                <p:cNvCxnSpPr/>
                <p:nvPr/>
              </p:nvCxnSpPr>
              <p:spPr bwMode="auto">
                <a:xfrm>
                  <a:off x="1129656" y="5684045"/>
                  <a:ext cx="1" cy="92277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5" name="Organigramme : Décision 14"/>
                <p:cNvSpPr/>
                <p:nvPr/>
              </p:nvSpPr>
              <p:spPr bwMode="auto">
                <a:xfrm>
                  <a:off x="1072771" y="5773937"/>
                  <a:ext cx="113827" cy="126798"/>
                </a:xfrm>
                <a:prstGeom prst="flowChartDecision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cxnSp>
              <p:nvCxnSpPr>
                <p:cNvPr id="17" name="Connecteur droit 16"/>
                <p:cNvCxnSpPr/>
                <p:nvPr/>
              </p:nvCxnSpPr>
              <p:spPr bwMode="auto">
                <a:xfrm flipV="1">
                  <a:off x="1094754" y="5800728"/>
                  <a:ext cx="69805" cy="6839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dbl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3" name="Groupe 22"/>
            <p:cNvGrpSpPr/>
            <p:nvPr/>
          </p:nvGrpSpPr>
          <p:grpSpPr>
            <a:xfrm>
              <a:off x="660972" y="2669060"/>
              <a:ext cx="292022" cy="289957"/>
              <a:chOff x="660972" y="2669060"/>
              <a:chExt cx="292022" cy="289957"/>
            </a:xfrm>
          </p:grpSpPr>
          <p:sp useBgFill="1">
            <p:nvSpPr>
              <p:cNvPr id="126" name="Oval 254"/>
              <p:cNvSpPr>
                <a:spLocks noChangeArrowheads="1"/>
              </p:cNvSpPr>
              <p:nvPr/>
            </p:nvSpPr>
            <p:spPr bwMode="auto">
              <a:xfrm>
                <a:off x="660972" y="2669060"/>
                <a:ext cx="269560" cy="289957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7" name="Line 255"/>
              <p:cNvSpPr>
                <a:spLocks noChangeShapeType="1"/>
              </p:cNvSpPr>
              <p:nvPr/>
            </p:nvSpPr>
            <p:spPr bwMode="auto">
              <a:xfrm flipH="1">
                <a:off x="668459" y="2753502"/>
                <a:ext cx="284535" cy="7916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0" name="Groupe 259"/>
              <p:cNvGrpSpPr/>
              <p:nvPr/>
            </p:nvGrpSpPr>
            <p:grpSpPr>
              <a:xfrm>
                <a:off x="703027" y="2800259"/>
                <a:ext cx="152917" cy="127398"/>
                <a:chOff x="611752" y="5636419"/>
                <a:chExt cx="212162" cy="154782"/>
              </a:xfrm>
            </p:grpSpPr>
            <p:cxnSp>
              <p:nvCxnSpPr>
                <p:cNvPr id="261" name="Connecteur droit 260"/>
                <p:cNvCxnSpPr/>
                <p:nvPr/>
              </p:nvCxnSpPr>
              <p:spPr bwMode="auto">
                <a:xfrm>
                  <a:off x="717833" y="5636419"/>
                  <a:ext cx="0" cy="15478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2" name="Forme libre 261"/>
                <p:cNvSpPr/>
                <p:nvPr/>
              </p:nvSpPr>
              <p:spPr bwMode="auto">
                <a:xfrm>
                  <a:off x="611752" y="5729289"/>
                  <a:ext cx="212162" cy="57150"/>
                </a:xfrm>
                <a:custGeom>
                  <a:avLst/>
                  <a:gdLst>
                    <a:gd name="connsiteX0" fmla="*/ 9525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4313"/>
                    <a:gd name="connsiteY0" fmla="*/ 0 h 66675"/>
                    <a:gd name="connsiteX1" fmla="*/ 0 w 214313"/>
                    <a:gd name="connsiteY1" fmla="*/ 66675 h 66675"/>
                    <a:gd name="connsiteX2" fmla="*/ 214313 w 214313"/>
                    <a:gd name="connsiteY2" fmla="*/ 61913 h 66675"/>
                    <a:gd name="connsiteX3" fmla="*/ 214312 w 214313"/>
                    <a:gd name="connsiteY3" fmla="*/ 4763 h 66675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0 w 212162"/>
                    <a:gd name="connsiteY0" fmla="*/ 2381 h 57150"/>
                    <a:gd name="connsiteX1" fmla="*/ 230 w 212162"/>
                    <a:gd name="connsiteY1" fmla="*/ 54768 h 57150"/>
                    <a:gd name="connsiteX2" fmla="*/ 212162 w 212162"/>
                    <a:gd name="connsiteY2" fmla="*/ 57150 h 57150"/>
                    <a:gd name="connsiteX3" fmla="*/ 212161 w 212162"/>
                    <a:gd name="connsiteY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2162" h="57150">
                      <a:moveTo>
                        <a:pt x="230" y="2381"/>
                      </a:moveTo>
                      <a:cubicBezTo>
                        <a:pt x="-564" y="24606"/>
                        <a:pt x="1024" y="32543"/>
                        <a:pt x="230" y="54768"/>
                      </a:cubicBezTo>
                      <a:lnTo>
                        <a:pt x="212162" y="57150"/>
                      </a:lnTo>
                      <a:cubicBezTo>
                        <a:pt x="212162" y="21431"/>
                        <a:pt x="212161" y="19050"/>
                        <a:pt x="212161" y="0"/>
                      </a:cubicBezTo>
                    </a:path>
                  </a:pathLst>
                </a:cu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8" name="Groupe 27"/>
            <p:cNvGrpSpPr/>
            <p:nvPr/>
          </p:nvGrpSpPr>
          <p:grpSpPr>
            <a:xfrm>
              <a:off x="685931" y="4634982"/>
              <a:ext cx="292023" cy="377352"/>
              <a:chOff x="685931" y="4634982"/>
              <a:chExt cx="292023" cy="377352"/>
            </a:xfrm>
          </p:grpSpPr>
          <p:sp useBgFill="1">
            <p:nvSpPr>
              <p:cNvPr id="136" name="Oval 264"/>
              <p:cNvSpPr>
                <a:spLocks noChangeArrowheads="1"/>
              </p:cNvSpPr>
              <p:nvPr/>
            </p:nvSpPr>
            <p:spPr bwMode="auto">
              <a:xfrm>
                <a:off x="685931" y="4634982"/>
                <a:ext cx="267064" cy="377352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7" name="Line 265"/>
              <p:cNvSpPr>
                <a:spLocks noChangeShapeType="1"/>
              </p:cNvSpPr>
              <p:nvPr/>
            </p:nvSpPr>
            <p:spPr bwMode="auto">
              <a:xfrm flipH="1">
                <a:off x="685931" y="4716786"/>
                <a:ext cx="292023" cy="9235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3" name="Groupe 262"/>
              <p:cNvGrpSpPr/>
              <p:nvPr/>
            </p:nvGrpSpPr>
            <p:grpSpPr>
              <a:xfrm>
                <a:off x="739413" y="4769183"/>
                <a:ext cx="113827" cy="221453"/>
                <a:chOff x="1072771" y="5674519"/>
                <a:chExt cx="113827" cy="221453"/>
              </a:xfrm>
            </p:grpSpPr>
            <p:cxnSp>
              <p:nvCxnSpPr>
                <p:cNvPr id="264" name="Connecteur droit 263"/>
                <p:cNvCxnSpPr/>
                <p:nvPr/>
              </p:nvCxnSpPr>
              <p:spPr bwMode="auto">
                <a:xfrm>
                  <a:off x="1129656" y="5674519"/>
                  <a:ext cx="1" cy="92277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5" name="Organigramme : Décision 264"/>
                <p:cNvSpPr/>
                <p:nvPr/>
              </p:nvSpPr>
              <p:spPr bwMode="auto">
                <a:xfrm>
                  <a:off x="1072771" y="5769174"/>
                  <a:ext cx="113827" cy="126798"/>
                </a:xfrm>
                <a:prstGeom prst="flowChartDecision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cxnSp>
              <p:nvCxnSpPr>
                <p:cNvPr id="266" name="Connecteur droit 265"/>
                <p:cNvCxnSpPr/>
                <p:nvPr/>
              </p:nvCxnSpPr>
              <p:spPr bwMode="auto">
                <a:xfrm flipV="1">
                  <a:off x="1094754" y="5786439"/>
                  <a:ext cx="69805" cy="6839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dbl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6" name="Groupe 25"/>
            <p:cNvGrpSpPr/>
            <p:nvPr/>
          </p:nvGrpSpPr>
          <p:grpSpPr>
            <a:xfrm>
              <a:off x="653484" y="3840697"/>
              <a:ext cx="299511" cy="366638"/>
              <a:chOff x="653484" y="3840697"/>
              <a:chExt cx="299511" cy="366638"/>
            </a:xfrm>
          </p:grpSpPr>
          <p:sp useBgFill="1">
            <p:nvSpPr>
              <p:cNvPr id="138" name="Oval 266"/>
              <p:cNvSpPr>
                <a:spLocks noChangeArrowheads="1"/>
              </p:cNvSpPr>
              <p:nvPr/>
            </p:nvSpPr>
            <p:spPr bwMode="auto">
              <a:xfrm>
                <a:off x="660972" y="3840697"/>
                <a:ext cx="269560" cy="366638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9" name="Line 267"/>
              <p:cNvSpPr>
                <a:spLocks noChangeShapeType="1"/>
              </p:cNvSpPr>
              <p:nvPr/>
            </p:nvSpPr>
            <p:spPr bwMode="auto">
              <a:xfrm flipH="1">
                <a:off x="653484" y="3933056"/>
                <a:ext cx="299511" cy="7652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7" name="Groupe 266"/>
              <p:cNvGrpSpPr/>
              <p:nvPr/>
            </p:nvGrpSpPr>
            <p:grpSpPr>
              <a:xfrm>
                <a:off x="735367" y="3979382"/>
                <a:ext cx="82421" cy="197642"/>
                <a:chOff x="762000" y="5674519"/>
                <a:chExt cx="82421" cy="197642"/>
              </a:xfrm>
            </p:grpSpPr>
            <p:cxnSp>
              <p:nvCxnSpPr>
                <p:cNvPr id="268" name="Connecteur droit 267"/>
                <p:cNvCxnSpPr/>
                <p:nvPr/>
              </p:nvCxnSpPr>
              <p:spPr bwMode="auto">
                <a:xfrm flipH="1">
                  <a:off x="803210" y="5674519"/>
                  <a:ext cx="28" cy="127399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9" name="Ellipse 268"/>
                <p:cNvSpPr/>
                <p:nvPr/>
              </p:nvSpPr>
              <p:spPr bwMode="auto">
                <a:xfrm>
                  <a:off x="762000" y="5795963"/>
                  <a:ext cx="82421" cy="76198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321" name="Rectangle 46"/>
            <p:cNvSpPr>
              <a:spLocks noChangeArrowheads="1"/>
            </p:cNvSpPr>
            <p:nvPr/>
          </p:nvSpPr>
          <p:spPr bwMode="auto">
            <a:xfrm>
              <a:off x="867862" y="2524951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BP1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31" name="Groupe 30"/>
            <p:cNvGrpSpPr/>
            <p:nvPr/>
          </p:nvGrpSpPr>
          <p:grpSpPr>
            <a:xfrm>
              <a:off x="615949" y="4220687"/>
              <a:ext cx="314583" cy="288933"/>
              <a:chOff x="615949" y="4220687"/>
              <a:chExt cx="314583" cy="288933"/>
            </a:xfrm>
          </p:grpSpPr>
          <p:sp useBgFill="1">
            <p:nvSpPr>
              <p:cNvPr id="134" name="Oval 262"/>
              <p:cNvSpPr>
                <a:spLocks noChangeArrowheads="1"/>
              </p:cNvSpPr>
              <p:nvPr/>
            </p:nvSpPr>
            <p:spPr bwMode="auto">
              <a:xfrm>
                <a:off x="660972" y="4220687"/>
                <a:ext cx="269560" cy="288933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70" name="Line 261"/>
              <p:cNvSpPr>
                <a:spLocks noChangeShapeType="1"/>
              </p:cNvSpPr>
              <p:nvPr/>
            </p:nvSpPr>
            <p:spPr bwMode="auto">
              <a:xfrm flipH="1" flipV="1">
                <a:off x="615949" y="4271711"/>
                <a:ext cx="314579" cy="582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71" name="Line 268"/>
              <p:cNvSpPr>
                <a:spLocks noChangeShapeType="1"/>
              </p:cNvSpPr>
              <p:nvPr/>
            </p:nvSpPr>
            <p:spPr bwMode="auto">
              <a:xfrm flipV="1">
                <a:off x="653484" y="4254917"/>
                <a:ext cx="0" cy="7500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cxnSp>
            <p:nvCxnSpPr>
              <p:cNvPr id="273" name="Connecteur droit 272"/>
              <p:cNvCxnSpPr/>
              <p:nvPr/>
            </p:nvCxnSpPr>
            <p:spPr bwMode="auto">
              <a:xfrm>
                <a:off x="740233" y="4284067"/>
                <a:ext cx="0" cy="12739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0" name="Corde 29"/>
              <p:cNvSpPr/>
              <p:nvPr/>
            </p:nvSpPr>
            <p:spPr bwMode="auto">
              <a:xfrm rot="16200000">
                <a:off x="642747" y="4313409"/>
                <a:ext cx="194972" cy="176332"/>
              </a:xfrm>
              <a:prstGeom prst="chord">
                <a:avLst>
                  <a:gd name="adj1" fmla="val 5556641"/>
                  <a:gd name="adj2" fmla="val 15952829"/>
                </a:avLst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323" name="Rectangle 46"/>
            <p:cNvSpPr>
              <a:spLocks noChangeArrowheads="1"/>
            </p:cNvSpPr>
            <p:nvPr/>
          </p:nvSpPr>
          <p:spPr bwMode="auto">
            <a:xfrm>
              <a:off x="867862" y="2937195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BP2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4" name="Rectangle 46"/>
            <p:cNvSpPr>
              <a:spLocks noChangeArrowheads="1"/>
            </p:cNvSpPr>
            <p:nvPr/>
          </p:nvSpPr>
          <p:spPr bwMode="auto">
            <a:xfrm>
              <a:off x="867862" y="3318701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Fc1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5" name="Rectangle 46"/>
            <p:cNvSpPr>
              <a:spLocks noChangeArrowheads="1"/>
            </p:cNvSpPr>
            <p:nvPr/>
          </p:nvSpPr>
          <p:spPr bwMode="auto">
            <a:xfrm>
              <a:off x="867862" y="372174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Fc2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6" name="Rectangle 46"/>
            <p:cNvSpPr>
              <a:spLocks noChangeArrowheads="1"/>
            </p:cNvSpPr>
            <p:nvPr/>
          </p:nvSpPr>
          <p:spPr bwMode="auto">
            <a:xfrm>
              <a:off x="867862" y="4112250"/>
              <a:ext cx="63073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AU1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7" name="Rectangle 46"/>
            <p:cNvSpPr>
              <a:spLocks noChangeArrowheads="1"/>
            </p:cNvSpPr>
            <p:nvPr/>
          </p:nvSpPr>
          <p:spPr bwMode="auto">
            <a:xfrm>
              <a:off x="867862" y="450853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8" name="Rectangle 46"/>
            <p:cNvSpPr>
              <a:spLocks noChangeArrowheads="1"/>
            </p:cNvSpPr>
            <p:nvPr/>
          </p:nvSpPr>
          <p:spPr bwMode="auto">
            <a:xfrm>
              <a:off x="867862" y="490037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76" name="Group 361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6851650" y="1047750"/>
            <a:ext cx="800100" cy="1147162"/>
            <a:chOff x="4316" y="660"/>
            <a:chExt cx="504" cy="496"/>
          </a:xfrm>
        </p:grpSpPr>
        <p:sp>
          <p:nvSpPr>
            <p:cNvPr id="177" name="Line 245"/>
            <p:cNvSpPr>
              <a:spLocks noChangeShapeType="1"/>
            </p:cNvSpPr>
            <p:nvPr/>
          </p:nvSpPr>
          <p:spPr bwMode="auto">
            <a:xfrm>
              <a:off x="4316" y="1156"/>
              <a:ext cx="5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78" name="Line 246"/>
            <p:cNvSpPr>
              <a:spLocks noChangeShapeType="1"/>
            </p:cNvSpPr>
            <p:nvPr/>
          </p:nvSpPr>
          <p:spPr bwMode="auto">
            <a:xfrm>
              <a:off x="4820" y="660"/>
              <a:ext cx="0" cy="4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43" name="Groupe 42"/>
          <p:cNvGrpSpPr/>
          <p:nvPr>
            <p:custDataLst>
              <p:tags r:id="rId7"/>
            </p:custDataLst>
          </p:nvPr>
        </p:nvGrpSpPr>
        <p:grpSpPr>
          <a:xfrm>
            <a:off x="5735637" y="1676401"/>
            <a:ext cx="2932115" cy="3835232"/>
            <a:chOff x="5735637" y="1676401"/>
            <a:chExt cx="2932115" cy="3835232"/>
          </a:xfrm>
        </p:grpSpPr>
        <p:sp>
          <p:nvSpPr>
            <p:cNvPr id="6238" name="AutoShape 94"/>
            <p:cNvSpPr>
              <a:spLocks noChangeArrowheads="1"/>
            </p:cNvSpPr>
            <p:nvPr/>
          </p:nvSpPr>
          <p:spPr bwMode="auto">
            <a:xfrm>
              <a:off x="6360204" y="1822656"/>
              <a:ext cx="650736" cy="3688977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39" name="Rectangle 95"/>
            <p:cNvSpPr>
              <a:spLocks noChangeArrowheads="1"/>
            </p:cNvSpPr>
            <p:nvPr/>
          </p:nvSpPr>
          <p:spPr bwMode="auto">
            <a:xfrm>
              <a:off x="6343612" y="2389928"/>
              <a:ext cx="66732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Q1,0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0" name="Rectangle 96"/>
            <p:cNvSpPr>
              <a:spLocks noChangeArrowheads="1"/>
            </p:cNvSpPr>
            <p:nvPr/>
          </p:nvSpPr>
          <p:spPr bwMode="auto">
            <a:xfrm>
              <a:off x="6353137" y="2824300"/>
              <a:ext cx="59150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1" name="Rectangle 97"/>
            <p:cNvSpPr>
              <a:spLocks noChangeArrowheads="1"/>
            </p:cNvSpPr>
            <p:nvPr/>
          </p:nvSpPr>
          <p:spPr bwMode="auto">
            <a:xfrm>
              <a:off x="6353137" y="3210551"/>
              <a:ext cx="59150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2" name="Rectangle 98"/>
            <p:cNvSpPr>
              <a:spLocks noChangeArrowheads="1"/>
            </p:cNvSpPr>
            <p:nvPr/>
          </p:nvSpPr>
          <p:spPr bwMode="auto">
            <a:xfrm>
              <a:off x="6292525" y="1931987"/>
              <a:ext cx="806775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243" name="Rectangle 99"/>
            <p:cNvSpPr>
              <a:spLocks noChangeArrowheads="1"/>
            </p:cNvSpPr>
            <p:nvPr/>
          </p:nvSpPr>
          <p:spPr bwMode="auto">
            <a:xfrm>
              <a:off x="6353137" y="3630389"/>
              <a:ext cx="59150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Q1,3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4" name="Rectangle 100"/>
            <p:cNvSpPr>
              <a:spLocks noChangeArrowheads="1"/>
            </p:cNvSpPr>
            <p:nvPr/>
          </p:nvSpPr>
          <p:spPr bwMode="auto">
            <a:xfrm>
              <a:off x="6353137" y="4050227"/>
              <a:ext cx="59150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Q1,4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5" name="Rectangle 101"/>
            <p:cNvSpPr>
              <a:spLocks noChangeArrowheads="1"/>
            </p:cNvSpPr>
            <p:nvPr/>
          </p:nvSpPr>
          <p:spPr bwMode="auto">
            <a:xfrm>
              <a:off x="6353137" y="4503653"/>
              <a:ext cx="59150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Q1,5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6" name="Rectangle 102"/>
            <p:cNvSpPr>
              <a:spLocks noChangeArrowheads="1"/>
            </p:cNvSpPr>
            <p:nvPr/>
          </p:nvSpPr>
          <p:spPr bwMode="auto">
            <a:xfrm>
              <a:off x="6353137" y="4923491"/>
              <a:ext cx="59150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Q1,6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7" name="Oval 103"/>
            <p:cNvSpPr>
              <a:spLocks noChangeArrowheads="1"/>
            </p:cNvSpPr>
            <p:nvPr/>
          </p:nvSpPr>
          <p:spPr bwMode="auto">
            <a:xfrm>
              <a:off x="6784039" y="2138934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8" name="Oval 104"/>
            <p:cNvSpPr>
              <a:spLocks noChangeArrowheads="1"/>
            </p:cNvSpPr>
            <p:nvPr/>
          </p:nvSpPr>
          <p:spPr bwMode="auto">
            <a:xfrm>
              <a:off x="6784039" y="256237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9" name="Oval 105"/>
            <p:cNvSpPr>
              <a:spLocks noChangeArrowheads="1"/>
            </p:cNvSpPr>
            <p:nvPr/>
          </p:nvSpPr>
          <p:spPr bwMode="auto">
            <a:xfrm>
              <a:off x="6784039" y="2985808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0" name="Oval 106"/>
            <p:cNvSpPr>
              <a:spLocks noChangeArrowheads="1"/>
            </p:cNvSpPr>
            <p:nvPr/>
          </p:nvSpPr>
          <p:spPr bwMode="auto">
            <a:xfrm>
              <a:off x="6784039" y="3409245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1" name="Oval 107"/>
            <p:cNvSpPr>
              <a:spLocks noChangeArrowheads="1"/>
            </p:cNvSpPr>
            <p:nvPr/>
          </p:nvSpPr>
          <p:spPr bwMode="auto">
            <a:xfrm>
              <a:off x="6784039" y="3832682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2" name="Oval 108"/>
            <p:cNvSpPr>
              <a:spLocks noChangeArrowheads="1"/>
            </p:cNvSpPr>
            <p:nvPr/>
          </p:nvSpPr>
          <p:spPr bwMode="auto">
            <a:xfrm>
              <a:off x="6784039" y="4256119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3" name="Oval 109"/>
            <p:cNvSpPr>
              <a:spLocks noChangeArrowheads="1"/>
            </p:cNvSpPr>
            <p:nvPr/>
          </p:nvSpPr>
          <p:spPr bwMode="auto">
            <a:xfrm>
              <a:off x="6784039" y="510299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4" name="Oval 110"/>
            <p:cNvSpPr>
              <a:spLocks noChangeArrowheads="1"/>
            </p:cNvSpPr>
            <p:nvPr/>
          </p:nvSpPr>
          <p:spPr bwMode="auto">
            <a:xfrm>
              <a:off x="6784039" y="4679556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9" name="Freeform 115"/>
            <p:cNvSpPr>
              <a:spLocks/>
            </p:cNvSpPr>
            <p:nvPr/>
          </p:nvSpPr>
          <p:spPr bwMode="auto">
            <a:xfrm>
              <a:off x="5741577" y="2183717"/>
              <a:ext cx="1046744" cy="2975252"/>
            </a:xfrm>
            <a:custGeom>
              <a:avLst/>
              <a:gdLst>
                <a:gd name="T0" fmla="*/ 488 w 489"/>
                <a:gd name="T1" fmla="*/ 0 h 1069"/>
                <a:gd name="T2" fmla="*/ 0 w 489"/>
                <a:gd name="T3" fmla="*/ 0 h 1069"/>
                <a:gd name="T4" fmla="*/ 0 w 489"/>
                <a:gd name="T5" fmla="*/ 1068 h 1069"/>
                <a:gd name="T6" fmla="*/ 488 w 489"/>
                <a:gd name="T7" fmla="*/ 1068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9" h="1069">
                  <a:moveTo>
                    <a:pt x="488" y="0"/>
                  </a:moveTo>
                  <a:lnTo>
                    <a:pt x="0" y="0"/>
                  </a:lnTo>
                  <a:lnTo>
                    <a:pt x="0" y="1068"/>
                  </a:lnTo>
                  <a:lnTo>
                    <a:pt x="488" y="1068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0" name="Line 116"/>
            <p:cNvSpPr>
              <a:spLocks noChangeShapeType="1"/>
            </p:cNvSpPr>
            <p:nvPr/>
          </p:nvSpPr>
          <p:spPr bwMode="auto">
            <a:xfrm flipV="1">
              <a:off x="5735637" y="262452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1" name="Line 117"/>
            <p:cNvSpPr>
              <a:spLocks noChangeShapeType="1"/>
            </p:cNvSpPr>
            <p:nvPr/>
          </p:nvSpPr>
          <p:spPr bwMode="auto">
            <a:xfrm flipV="1">
              <a:off x="5739436" y="30461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2" name="Line 118"/>
            <p:cNvSpPr>
              <a:spLocks noChangeShapeType="1"/>
            </p:cNvSpPr>
            <p:nvPr/>
          </p:nvSpPr>
          <p:spPr bwMode="auto">
            <a:xfrm flipV="1">
              <a:off x="5739436" y="34620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3" name="Line 119"/>
            <p:cNvSpPr>
              <a:spLocks noChangeShapeType="1"/>
            </p:cNvSpPr>
            <p:nvPr/>
          </p:nvSpPr>
          <p:spPr bwMode="auto">
            <a:xfrm flipV="1">
              <a:off x="5739436" y="389105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4" name="Line 120"/>
            <p:cNvSpPr>
              <a:spLocks noChangeShapeType="1"/>
            </p:cNvSpPr>
            <p:nvPr/>
          </p:nvSpPr>
          <p:spPr bwMode="auto">
            <a:xfrm flipV="1">
              <a:off x="5739436" y="431791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5" name="Line 121"/>
            <p:cNvSpPr>
              <a:spLocks noChangeShapeType="1"/>
            </p:cNvSpPr>
            <p:nvPr/>
          </p:nvSpPr>
          <p:spPr bwMode="auto">
            <a:xfrm flipV="1">
              <a:off x="5739436" y="473741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82" name="Group 138"/>
            <p:cNvGrpSpPr>
              <a:grpSpLocks/>
            </p:cNvGrpSpPr>
            <p:nvPr/>
          </p:nvGrpSpPr>
          <p:grpSpPr bwMode="auto">
            <a:xfrm>
              <a:off x="6034836" y="2537756"/>
              <a:ext cx="333930" cy="2748540"/>
              <a:chOff x="3926" y="1294"/>
              <a:chExt cx="156" cy="982"/>
            </a:xfrm>
          </p:grpSpPr>
          <p:sp>
            <p:nvSpPr>
              <p:cNvPr id="6266" name="Oval 122"/>
              <p:cNvSpPr>
                <a:spLocks noChangeArrowheads="1"/>
              </p:cNvSpPr>
              <p:nvPr/>
            </p:nvSpPr>
            <p:spPr bwMode="auto">
              <a:xfrm>
                <a:off x="3926" y="1294"/>
                <a:ext cx="132" cy="72"/>
              </a:xfrm>
              <a:prstGeom prst="ellipse">
                <a:avLst/>
              </a:prstGeom>
              <a:solidFill>
                <a:srgbClr val="5AA74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7" name="Line 123"/>
              <p:cNvSpPr>
                <a:spLocks noChangeShapeType="1"/>
              </p:cNvSpPr>
              <p:nvPr/>
            </p:nvSpPr>
            <p:spPr bwMode="auto">
              <a:xfrm flipH="1">
                <a:off x="3938" y="13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8" name="Oval 124"/>
              <p:cNvSpPr>
                <a:spLocks noChangeArrowheads="1"/>
              </p:cNvSpPr>
              <p:nvPr/>
            </p:nvSpPr>
            <p:spPr bwMode="auto">
              <a:xfrm>
                <a:off x="3926" y="1444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9" name="Line 125"/>
              <p:cNvSpPr>
                <a:spLocks noChangeShapeType="1"/>
              </p:cNvSpPr>
              <p:nvPr/>
            </p:nvSpPr>
            <p:spPr bwMode="auto">
              <a:xfrm flipH="1">
                <a:off x="3938" y="1476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0" name="Oval 126"/>
              <p:cNvSpPr>
                <a:spLocks noChangeArrowheads="1"/>
              </p:cNvSpPr>
              <p:nvPr/>
            </p:nvSpPr>
            <p:spPr bwMode="auto">
              <a:xfrm>
                <a:off x="3926" y="1596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1" name="Line 127"/>
              <p:cNvSpPr>
                <a:spLocks noChangeShapeType="1"/>
              </p:cNvSpPr>
              <p:nvPr/>
            </p:nvSpPr>
            <p:spPr bwMode="auto">
              <a:xfrm flipH="1">
                <a:off x="3938" y="16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2" name="Oval 128"/>
              <p:cNvSpPr>
                <a:spLocks noChangeArrowheads="1"/>
              </p:cNvSpPr>
              <p:nvPr/>
            </p:nvSpPr>
            <p:spPr bwMode="auto">
              <a:xfrm>
                <a:off x="3926" y="2188"/>
                <a:ext cx="132" cy="72"/>
              </a:xfrm>
              <a:prstGeom prst="ellipse">
                <a:avLst/>
              </a:prstGeom>
              <a:solidFill>
                <a:srgbClr val="5A9D3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3" name="Line 129"/>
              <p:cNvSpPr>
                <a:spLocks noChangeShapeType="1"/>
              </p:cNvSpPr>
              <p:nvPr/>
            </p:nvSpPr>
            <p:spPr bwMode="auto">
              <a:xfrm flipH="1">
                <a:off x="3944" y="2224"/>
                <a:ext cx="126" cy="5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4" name="Oval 130"/>
              <p:cNvSpPr>
                <a:spLocks noChangeArrowheads="1"/>
              </p:cNvSpPr>
              <p:nvPr/>
            </p:nvSpPr>
            <p:spPr bwMode="auto">
              <a:xfrm>
                <a:off x="3926" y="1898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5" name="Line 131"/>
              <p:cNvSpPr>
                <a:spLocks noChangeShapeType="1"/>
              </p:cNvSpPr>
              <p:nvPr/>
            </p:nvSpPr>
            <p:spPr bwMode="auto">
              <a:xfrm flipH="1">
                <a:off x="3938" y="1930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6" name="Oval 132"/>
              <p:cNvSpPr>
                <a:spLocks noChangeArrowheads="1"/>
              </p:cNvSpPr>
              <p:nvPr/>
            </p:nvSpPr>
            <p:spPr bwMode="auto">
              <a:xfrm>
                <a:off x="3938" y="2047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7" name="Line 133"/>
              <p:cNvSpPr>
                <a:spLocks noChangeShapeType="1"/>
              </p:cNvSpPr>
              <p:nvPr/>
            </p:nvSpPr>
            <p:spPr bwMode="auto">
              <a:xfrm flipH="1">
                <a:off x="3950" y="2079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8" name="Oval 134"/>
              <p:cNvSpPr>
                <a:spLocks noChangeArrowheads="1"/>
              </p:cNvSpPr>
              <p:nvPr/>
            </p:nvSpPr>
            <p:spPr bwMode="auto">
              <a:xfrm>
                <a:off x="3926" y="1742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9" name="Line 135"/>
              <p:cNvSpPr>
                <a:spLocks noChangeShapeType="1"/>
              </p:cNvSpPr>
              <p:nvPr/>
            </p:nvSpPr>
            <p:spPr bwMode="auto">
              <a:xfrm flipH="1">
                <a:off x="3938" y="1774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81" name="Freeform 249"/>
            <p:cNvSpPr>
              <a:spLocks/>
            </p:cNvSpPr>
            <p:nvPr/>
          </p:nvSpPr>
          <p:spPr bwMode="auto">
            <a:xfrm>
              <a:off x="6863312" y="2624749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82" name="Group 344"/>
            <p:cNvGrpSpPr>
              <a:grpSpLocks/>
            </p:cNvGrpSpPr>
            <p:nvPr/>
          </p:nvGrpSpPr>
          <p:grpSpPr bwMode="auto">
            <a:xfrm>
              <a:off x="8238690" y="2490631"/>
              <a:ext cx="291119" cy="263099"/>
              <a:chOff x="4966" y="1280"/>
              <a:chExt cx="94" cy="94"/>
            </a:xfrm>
          </p:grpSpPr>
          <p:sp>
            <p:nvSpPr>
              <p:cNvPr id="183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84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</p:grpSpPr>
            <p:sp>
              <p:nvSpPr>
                <p:cNvPr id="185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186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188" name="Freeform 256"/>
            <p:cNvSpPr>
              <a:spLocks/>
            </p:cNvSpPr>
            <p:nvPr/>
          </p:nvSpPr>
          <p:spPr bwMode="auto">
            <a:xfrm>
              <a:off x="6869662" y="3043757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5" name="Freeform 263"/>
            <p:cNvSpPr>
              <a:spLocks/>
            </p:cNvSpPr>
            <p:nvPr/>
          </p:nvSpPr>
          <p:spPr bwMode="auto">
            <a:xfrm>
              <a:off x="6826851" y="3462355"/>
              <a:ext cx="1825914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6" name="Rectangle 264"/>
            <p:cNvSpPr>
              <a:spLocks noChangeArrowheads="1"/>
            </p:cNvSpPr>
            <p:nvPr/>
          </p:nvSpPr>
          <p:spPr bwMode="auto">
            <a:xfrm>
              <a:off x="8298626" y="3306083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8" name="Freeform 266"/>
            <p:cNvSpPr>
              <a:spLocks/>
            </p:cNvSpPr>
            <p:nvPr/>
          </p:nvSpPr>
          <p:spPr bwMode="auto">
            <a:xfrm>
              <a:off x="6869662" y="3890281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9" name="Rectangle 267"/>
            <p:cNvSpPr>
              <a:spLocks noChangeArrowheads="1"/>
            </p:cNvSpPr>
            <p:nvPr/>
          </p:nvSpPr>
          <p:spPr bwMode="auto">
            <a:xfrm>
              <a:off x="8298626" y="3731519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1" name="Freeform 269"/>
            <p:cNvSpPr>
              <a:spLocks/>
            </p:cNvSpPr>
            <p:nvPr/>
          </p:nvSpPr>
          <p:spPr bwMode="auto">
            <a:xfrm flipV="1">
              <a:off x="6826851" y="4275542"/>
              <a:ext cx="1825913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8" name="Freeform 276"/>
            <p:cNvSpPr>
              <a:spLocks/>
            </p:cNvSpPr>
            <p:nvPr/>
          </p:nvSpPr>
          <p:spPr bwMode="auto">
            <a:xfrm>
              <a:off x="6886787" y="4735497"/>
              <a:ext cx="1765977" cy="279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15" name="Line 283"/>
            <p:cNvSpPr>
              <a:spLocks noChangeShapeType="1"/>
            </p:cNvSpPr>
            <p:nvPr/>
          </p:nvSpPr>
          <p:spPr bwMode="auto">
            <a:xfrm>
              <a:off x="6869662" y="5161473"/>
              <a:ext cx="17980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40" name="Groupe 39"/>
            <p:cNvGrpSpPr/>
            <p:nvPr/>
          </p:nvGrpSpPr>
          <p:grpSpPr>
            <a:xfrm>
              <a:off x="8188280" y="5020692"/>
              <a:ext cx="410991" cy="473326"/>
              <a:chOff x="8186374" y="5030218"/>
              <a:chExt cx="410991" cy="473326"/>
            </a:xfrm>
          </p:grpSpPr>
          <p:sp>
            <p:nvSpPr>
              <p:cNvPr id="216" name="Rectangle 284"/>
              <p:cNvSpPr>
                <a:spLocks noChangeArrowheads="1"/>
              </p:cNvSpPr>
              <p:nvPr/>
            </p:nvSpPr>
            <p:spPr bwMode="auto">
              <a:xfrm>
                <a:off x="8299569" y="5030218"/>
                <a:ext cx="171246" cy="313479"/>
              </a:xfrm>
              <a:prstGeom prst="rect">
                <a:avLst/>
              </a:prstGeom>
              <a:solidFill>
                <a:schemeClr val="bg2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17" name="Group 354"/>
              <p:cNvGrpSpPr>
                <a:grpSpLocks/>
              </p:cNvGrpSpPr>
              <p:nvPr/>
            </p:nvGrpSpPr>
            <p:grpSpPr bwMode="auto">
              <a:xfrm>
                <a:off x="8186374" y="5346804"/>
                <a:ext cx="410991" cy="156740"/>
                <a:chOff x="4924" y="2300"/>
                <a:chExt cx="192" cy="56"/>
              </a:xfrm>
            </p:grpSpPr>
            <p:sp>
              <p:nvSpPr>
                <p:cNvPr id="218" name="AutoShape 285"/>
                <p:cNvSpPr>
                  <a:spLocks noChangeArrowheads="1"/>
                </p:cNvSpPr>
                <p:nvPr/>
              </p:nvSpPr>
              <p:spPr bwMode="auto">
                <a:xfrm rot="5400000">
                  <a:off x="4940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219" name="AutoShape 286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5044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29" name="Group 344"/>
            <p:cNvGrpSpPr>
              <a:grpSpLocks/>
            </p:cNvGrpSpPr>
            <p:nvPr/>
          </p:nvGrpSpPr>
          <p:grpSpPr bwMode="auto">
            <a:xfrm>
              <a:off x="8238690" y="2909415"/>
              <a:ext cx="291119" cy="263099"/>
              <a:chOff x="4966" y="1280"/>
              <a:chExt cx="94" cy="94"/>
            </a:xfrm>
            <a:solidFill>
              <a:srgbClr val="FFFF00"/>
            </a:solidFill>
          </p:grpSpPr>
          <p:sp>
            <p:nvSpPr>
              <p:cNvPr id="330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1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2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3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34" name="Group 344"/>
            <p:cNvGrpSpPr>
              <a:grpSpLocks/>
            </p:cNvGrpSpPr>
            <p:nvPr/>
          </p:nvGrpSpPr>
          <p:grpSpPr bwMode="auto">
            <a:xfrm>
              <a:off x="8238690" y="4181615"/>
              <a:ext cx="291119" cy="263099"/>
              <a:chOff x="4966" y="1280"/>
              <a:chExt cx="94" cy="94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335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6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7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8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cxnSp>
          <p:nvCxnSpPr>
            <p:cNvPr id="34" name="Connecteur en angle 33"/>
            <p:cNvCxnSpPr/>
            <p:nvPr/>
          </p:nvCxnSpPr>
          <p:spPr bwMode="auto">
            <a:xfrm rot="16200000" flipH="1">
              <a:off x="6638972" y="3208561"/>
              <a:ext cx="3560939" cy="496620"/>
            </a:xfrm>
            <a:prstGeom prst="bentConnector3">
              <a:avLst>
                <a:gd name="adj1" fmla="val 14264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343" name="Group 344"/>
            <p:cNvGrpSpPr>
              <a:grpSpLocks/>
            </p:cNvGrpSpPr>
            <p:nvPr/>
          </p:nvGrpSpPr>
          <p:grpSpPr bwMode="auto">
            <a:xfrm>
              <a:off x="8238690" y="4605116"/>
              <a:ext cx="291119" cy="263099"/>
              <a:chOff x="4966" y="1280"/>
              <a:chExt cx="94" cy="94"/>
            </a:xfrm>
            <a:solidFill>
              <a:srgbClr val="0070C0"/>
            </a:solidFill>
          </p:grpSpPr>
          <p:sp>
            <p:nvSpPr>
              <p:cNvPr id="344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45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46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47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sp>
        <p:nvSpPr>
          <p:cNvPr id="384" name="Rectangle 2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-111125" y="5930428"/>
            <a:ext cx="9296399" cy="923972"/>
          </a:xfrm>
          <a:prstGeom prst="rect">
            <a:avLst/>
          </a:prstGeom>
          <a:solidFill>
            <a:schemeClr val="bg1">
              <a:alpha val="27000"/>
            </a:schemeClr>
          </a:solidFill>
          <a:ln>
            <a:noFill/>
          </a:ln>
          <a:effectLst/>
          <a:extLst/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Mise   sous   tension   de   l’API,   puis  mise   en   « </a:t>
            </a:r>
            <a:r>
              <a:rPr lang="fr-FR" sz="1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Run</a:t>
            </a:r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 »,  </a:t>
            </a:r>
            <a:b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le    microprocesseur   </a:t>
            </a:r>
            <a:r>
              <a:rPr lang="el-GR" sz="1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μ</a:t>
            </a:r>
            <a:r>
              <a:rPr lang="fr-FR" sz="1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 </a:t>
            </a:r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 lit  et  exécute  les   instructions,     </a:t>
            </a:r>
            <a:b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cliquez   sur  les   boutons   noirs   « power  on »  et   « </a:t>
            </a:r>
            <a:r>
              <a:rPr lang="fr-FR" sz="18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Run</a:t>
            </a:r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 »</a:t>
            </a:r>
            <a:endParaRPr lang="fr-FR" sz="18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4" name="Freeform 208"/>
          <p:cNvSpPr>
            <a:spLocks/>
          </p:cNvSpPr>
          <p:nvPr>
            <p:custDataLst>
              <p:tags r:id="rId9"/>
            </p:custDataLst>
          </p:nvPr>
        </p:nvSpPr>
        <p:spPr bwMode="auto">
          <a:xfrm>
            <a:off x="1170139" y="1054100"/>
            <a:ext cx="1652299" cy="1290385"/>
          </a:xfrm>
          <a:custGeom>
            <a:avLst/>
            <a:gdLst>
              <a:gd name="T0" fmla="*/ 0 w 662"/>
              <a:gd name="T1" fmla="*/ 0 h 489"/>
              <a:gd name="T2" fmla="*/ 0 w 662"/>
              <a:gd name="T3" fmla="*/ 488 h 489"/>
              <a:gd name="T4" fmla="*/ 661 w 662"/>
              <a:gd name="T5" fmla="*/ 488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62" h="489">
                <a:moveTo>
                  <a:pt x="0" y="0"/>
                </a:moveTo>
                <a:lnTo>
                  <a:pt x="0" y="488"/>
                </a:lnTo>
                <a:lnTo>
                  <a:pt x="661" y="48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2" name="ZoneTexte 221"/>
          <p:cNvSpPr txBox="1"/>
          <p:nvPr>
            <p:custDataLst>
              <p:tags r:id="rId10"/>
            </p:custDataLst>
          </p:nvPr>
        </p:nvSpPr>
        <p:spPr>
          <a:xfrm>
            <a:off x="3490170" y="1401376"/>
            <a:ext cx="1500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Power On    Off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3" name="ZoneTexte 222"/>
          <p:cNvSpPr txBox="1"/>
          <p:nvPr>
            <p:custDataLst>
              <p:tags r:id="rId11"/>
            </p:custDataLst>
          </p:nvPr>
        </p:nvSpPr>
        <p:spPr>
          <a:xfrm>
            <a:off x="5199341" y="1406672"/>
            <a:ext cx="10743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Run</a:t>
            </a:r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Stop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4" name="Ellipse 223"/>
          <p:cNvSpPr/>
          <p:nvPr>
            <p:custDataLst>
              <p:tags r:id="rId12"/>
            </p:custDataLst>
          </p:nvPr>
        </p:nvSpPr>
        <p:spPr bwMode="auto">
          <a:xfrm>
            <a:off x="3358288" y="1567009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5" name="Ellipse 224"/>
          <p:cNvSpPr/>
          <p:nvPr>
            <p:custDataLst>
              <p:tags r:id="rId13"/>
            </p:custDataLst>
          </p:nvPr>
        </p:nvSpPr>
        <p:spPr bwMode="auto">
          <a:xfrm>
            <a:off x="5067883" y="1559604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8" name="Rectangle 227"/>
          <p:cNvSpPr/>
          <p:nvPr>
            <p:custDataLst>
              <p:tags r:id="rId14"/>
            </p:custDataLst>
          </p:nvPr>
        </p:nvSpPr>
        <p:spPr bwMode="auto">
          <a:xfrm>
            <a:off x="5662136" y="1654176"/>
            <a:ext cx="441427" cy="296257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9" name="Rectangle 228"/>
          <p:cNvSpPr/>
          <p:nvPr>
            <p:custDataLst>
              <p:tags r:id="rId15"/>
            </p:custDataLst>
          </p:nvPr>
        </p:nvSpPr>
        <p:spPr bwMode="auto">
          <a:xfrm>
            <a:off x="5257550" y="1654175"/>
            <a:ext cx="830424" cy="287498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0" name="Rectangle 229"/>
          <p:cNvSpPr/>
          <p:nvPr>
            <p:custDataLst>
              <p:tags r:id="rId16"/>
            </p:custDataLst>
          </p:nvPr>
        </p:nvSpPr>
        <p:spPr bwMode="auto">
          <a:xfrm>
            <a:off x="3909869" y="1654175"/>
            <a:ext cx="831600" cy="2952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1" name="Rectangle 230">
            <a:hlinkClick r:id="rId25" action="ppaction://hlinksldjump"/>
          </p:cNvPr>
          <p:cNvSpPr/>
          <p:nvPr>
            <p:custDataLst>
              <p:tags r:id="rId17"/>
            </p:custDataLst>
          </p:nvPr>
        </p:nvSpPr>
        <p:spPr bwMode="auto">
          <a:xfrm>
            <a:off x="4316268" y="1656000"/>
            <a:ext cx="442800" cy="295200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232" name="Group 114"/>
          <p:cNvGrpSpPr>
            <a:grpSpLocks/>
          </p:cNvGrpSpPr>
          <p:nvPr>
            <p:custDataLst>
              <p:tags r:id="rId18"/>
            </p:custDataLst>
          </p:nvPr>
        </p:nvGrpSpPr>
        <p:grpSpPr bwMode="auto">
          <a:xfrm>
            <a:off x="4419417" y="984299"/>
            <a:ext cx="1987740" cy="838357"/>
            <a:chOff x="2754" y="608"/>
            <a:chExt cx="1414" cy="424"/>
          </a:xfrm>
        </p:grpSpPr>
        <p:sp>
          <p:nvSpPr>
            <p:cNvPr id="233" name="Line 112"/>
            <p:cNvSpPr>
              <a:spLocks noChangeShapeType="1"/>
            </p:cNvSpPr>
            <p:nvPr/>
          </p:nvSpPr>
          <p:spPr bwMode="auto">
            <a:xfrm>
              <a:off x="3876" y="780"/>
              <a:ext cx="292" cy="2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34" name="Rectangle 113"/>
            <p:cNvSpPr>
              <a:spLocks noChangeArrowheads="1"/>
            </p:cNvSpPr>
            <p:nvPr/>
          </p:nvSpPr>
          <p:spPr bwMode="auto">
            <a:xfrm>
              <a:off x="2754" y="608"/>
              <a:ext cx="1387" cy="265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de sorties</a:t>
              </a:r>
            </a:p>
          </p:txBody>
        </p:sp>
      </p:grpSp>
      <p:grpSp>
        <p:nvGrpSpPr>
          <p:cNvPr id="235" name="Group 288"/>
          <p:cNvGrpSpPr>
            <a:grpSpLocks/>
          </p:cNvGrpSpPr>
          <p:nvPr>
            <p:custDataLst>
              <p:tags r:id="rId19"/>
            </p:custDataLst>
          </p:nvPr>
        </p:nvGrpSpPr>
        <p:grpSpPr bwMode="auto">
          <a:xfrm>
            <a:off x="6199186" y="341315"/>
            <a:ext cx="2986088" cy="1631951"/>
            <a:chOff x="-131" y="201"/>
            <a:chExt cx="1881" cy="1028"/>
          </a:xfrm>
        </p:grpSpPr>
        <p:sp>
          <p:nvSpPr>
            <p:cNvPr id="236" name="Rectangle 271"/>
            <p:cNvSpPr>
              <a:spLocks noChangeArrowheads="1"/>
            </p:cNvSpPr>
            <p:nvPr/>
          </p:nvSpPr>
          <p:spPr bwMode="auto">
            <a:xfrm>
              <a:off x="-85" y="203"/>
              <a:ext cx="1779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37" name="Rectangle 272"/>
            <p:cNvSpPr>
              <a:spLocks noChangeArrowheads="1"/>
            </p:cNvSpPr>
            <p:nvPr/>
          </p:nvSpPr>
          <p:spPr bwMode="auto">
            <a:xfrm>
              <a:off x="-131" y="201"/>
              <a:ext cx="1881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des  récepteurs  commutés   par  les  sorties   API</a:t>
              </a: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valeur   suivant  récepteurs</a:t>
              </a: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238" name="Group 288"/>
          <p:cNvGrpSpPr>
            <a:grpSpLocks/>
          </p:cNvGrpSpPr>
          <p:nvPr>
            <p:custDataLst>
              <p:tags r:id="rId20"/>
            </p:custDataLst>
          </p:nvPr>
        </p:nvGrpSpPr>
        <p:grpSpPr bwMode="auto">
          <a:xfrm>
            <a:off x="-111125" y="290513"/>
            <a:ext cx="3019425" cy="1631951"/>
            <a:chOff x="-70" y="183"/>
            <a:chExt cx="1902" cy="1028"/>
          </a:xfrm>
        </p:grpSpPr>
        <p:sp>
          <p:nvSpPr>
            <p:cNvPr id="239" name="Rectangle 271"/>
            <p:cNvSpPr>
              <a:spLocks noChangeArrowheads="1"/>
            </p:cNvSpPr>
            <p:nvPr/>
          </p:nvSpPr>
          <p:spPr bwMode="auto">
            <a:xfrm>
              <a:off x="0" y="203"/>
              <a:ext cx="1770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40" name="Rectangle 272"/>
            <p:cNvSpPr>
              <a:spLocks noChangeArrowheads="1"/>
            </p:cNvSpPr>
            <p:nvPr/>
          </p:nvSpPr>
          <p:spPr bwMode="auto">
            <a:xfrm>
              <a:off x="-70" y="183"/>
              <a:ext cx="1902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servant   à   « véhiculer»  </a:t>
              </a: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les  </a:t>
              </a:r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informations </a:t>
              </a: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physiques </a:t>
              </a:r>
              <a:endParaRPr lang="fr-FR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 valeur  suivant    API</a:t>
              </a:r>
            </a:p>
            <a:p>
              <a:pPr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" name="Encre 1"/>
              <p14:cNvContentPartPr/>
              <p14:nvPr>
                <p:custDataLst>
                  <p:tags r:id="rId21"/>
                </p:custDataLst>
              </p14:nvPr>
            </p14:nvContentPartPr>
            <p14:xfrm>
              <a:off x="4541400" y="1790640"/>
              <a:ext cx="360" cy="360"/>
            </p14:xfrm>
          </p:contentPart>
        </mc:Choice>
        <mc:Fallback xmlns="">
          <p:pic>
            <p:nvPicPr>
              <p:cNvPr id="2" name="Encre 1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4525560" y="1727280"/>
                <a:ext cx="32040" cy="127080"/>
              </a:xfrm>
              <a:prstGeom prst="rect">
                <a:avLst/>
              </a:prstGeom>
            </p:spPr>
          </p:pic>
        </mc:Fallback>
      </mc:AlternateContent>
      <p:sp>
        <p:nvSpPr>
          <p:cNvPr id="226" name="Rectangle 225"/>
          <p:cNvSpPr/>
          <p:nvPr>
            <p:custDataLst>
              <p:tags r:id="rId22"/>
            </p:custDataLst>
          </p:nvPr>
        </p:nvSpPr>
        <p:spPr>
          <a:xfrm>
            <a:off x="-28169" y="5507900"/>
            <a:ext cx="23871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Cycle de scrutation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88594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9" name="Group 5"/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2235201" y="1404988"/>
            <a:ext cx="4889500" cy="4691013"/>
            <a:chOff x="1408" y="898"/>
            <a:chExt cx="3080" cy="1534"/>
          </a:xfrm>
          <a:gradFill>
            <a:gsLst>
              <a:gs pos="0">
                <a:srgbClr val="316501">
                  <a:gamma/>
                  <a:tint val="80000"/>
                  <a:invGamma/>
                </a:srgbClr>
              </a:gs>
              <a:gs pos="50000">
                <a:schemeClr val="accent6">
                  <a:lumMod val="60000"/>
                  <a:lumOff val="40000"/>
                  <a:alpha val="60000"/>
                </a:schemeClr>
              </a:gs>
              <a:gs pos="100000">
                <a:srgbClr val="316501">
                  <a:gamma/>
                  <a:tint val="80000"/>
                  <a:invGamma/>
                </a:srgbClr>
              </a:gs>
            </a:gsLst>
          </a:gradFill>
        </p:grpSpPr>
        <p:sp>
          <p:nvSpPr>
            <p:cNvPr id="6147" name="AutoShape 3"/>
            <p:cNvSpPr>
              <a:spLocks noChangeArrowheads="1"/>
            </p:cNvSpPr>
            <p:nvPr/>
          </p:nvSpPr>
          <p:spPr bwMode="auto">
            <a:xfrm>
              <a:off x="1408" y="912"/>
              <a:ext cx="3080" cy="1520"/>
            </a:xfrm>
            <a:prstGeom prst="roundRect">
              <a:avLst>
                <a:gd name="adj" fmla="val 12495"/>
              </a:avLst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fr-FR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48" name="Rectangle 4"/>
            <p:cNvSpPr>
              <a:spLocks noChangeArrowheads="1"/>
            </p:cNvSpPr>
            <p:nvPr/>
          </p:nvSpPr>
          <p:spPr bwMode="auto">
            <a:xfrm>
              <a:off x="1504" y="898"/>
              <a:ext cx="703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32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API</a:t>
              </a:r>
            </a:p>
          </p:txBody>
        </p:sp>
      </p:grpSp>
      <p:grpSp>
        <p:nvGrpSpPr>
          <p:cNvPr id="6200" name="Group 56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2747383" y="984737"/>
            <a:ext cx="1932687" cy="1057990"/>
            <a:chOff x="1643" y="564"/>
            <a:chExt cx="1311" cy="456"/>
          </a:xfrm>
        </p:grpSpPr>
        <p:sp>
          <p:nvSpPr>
            <p:cNvPr id="6198" name="Line 54"/>
            <p:cNvSpPr>
              <a:spLocks noChangeShapeType="1"/>
            </p:cNvSpPr>
            <p:nvPr/>
          </p:nvSpPr>
          <p:spPr bwMode="auto">
            <a:xfrm flipH="1">
              <a:off x="1721" y="772"/>
              <a:ext cx="286" cy="2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9" name="Rectangle 55"/>
            <p:cNvSpPr>
              <a:spLocks noChangeArrowheads="1"/>
            </p:cNvSpPr>
            <p:nvPr/>
          </p:nvSpPr>
          <p:spPr bwMode="auto">
            <a:xfrm>
              <a:off x="1643" y="564"/>
              <a:ext cx="1311" cy="226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d'entrées</a:t>
              </a:r>
            </a:p>
          </p:txBody>
        </p:sp>
      </p:grpSp>
      <p:sp>
        <p:nvSpPr>
          <p:cNvPr id="140" name="Rectangle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-111125" y="-7938"/>
            <a:ext cx="9255125" cy="101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FONCTIONNEMENT 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D'UNE  PARTIE  COMMANDE  AVEC  </a:t>
            </a: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API </a:t>
            </a: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Automate Programmable </a:t>
            </a: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Industriel  ou 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tertiaire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7" name="Freeform 244"/>
          <p:cNvSpPr>
            <a:spLocks/>
          </p:cNvSpPr>
          <p:nvPr>
            <p:custDataLst>
              <p:tags r:id="rId4"/>
            </p:custDataLst>
          </p:nvPr>
        </p:nvSpPr>
        <p:spPr bwMode="auto">
          <a:xfrm flipH="1">
            <a:off x="446322" y="1077850"/>
            <a:ext cx="72382" cy="4293363"/>
          </a:xfrm>
          <a:custGeom>
            <a:avLst/>
            <a:gdLst>
              <a:gd name="T0" fmla="*/ 0 w 1"/>
              <a:gd name="T1" fmla="*/ 0 h 1729"/>
              <a:gd name="T2" fmla="*/ 0 w 1"/>
              <a:gd name="T3" fmla="*/ 1728 h 17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729">
                <a:moveTo>
                  <a:pt x="0" y="0"/>
                </a:moveTo>
                <a:lnTo>
                  <a:pt x="0" y="172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42" name="Groupe 41"/>
          <p:cNvGrpSpPr/>
          <p:nvPr>
            <p:custDataLst>
              <p:tags r:id="rId5"/>
            </p:custDataLst>
          </p:nvPr>
        </p:nvGrpSpPr>
        <p:grpSpPr>
          <a:xfrm>
            <a:off x="516208" y="2056854"/>
            <a:ext cx="3242199" cy="3398802"/>
            <a:chOff x="516208" y="2056854"/>
            <a:chExt cx="3242199" cy="3398802"/>
          </a:xfrm>
        </p:grpSpPr>
        <p:sp>
          <p:nvSpPr>
            <p:cNvPr id="6180" name="AutoShape 36"/>
            <p:cNvSpPr>
              <a:spLocks noChangeArrowheads="1"/>
            </p:cNvSpPr>
            <p:nvPr/>
          </p:nvSpPr>
          <p:spPr bwMode="auto">
            <a:xfrm>
              <a:off x="2370677" y="2056854"/>
              <a:ext cx="673899" cy="3398802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1" name="Rectangle 37"/>
            <p:cNvSpPr>
              <a:spLocks noChangeArrowheads="1"/>
            </p:cNvSpPr>
            <p:nvPr/>
          </p:nvSpPr>
          <p:spPr bwMode="auto">
            <a:xfrm>
              <a:off x="2312830" y="2107118"/>
              <a:ext cx="824070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182" name="Oval 38"/>
            <p:cNvSpPr>
              <a:spLocks noChangeArrowheads="1"/>
            </p:cNvSpPr>
            <p:nvPr/>
          </p:nvSpPr>
          <p:spPr bwMode="auto">
            <a:xfrm>
              <a:off x="2842407" y="2304903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3" name="Oval 39"/>
            <p:cNvSpPr>
              <a:spLocks noChangeArrowheads="1"/>
            </p:cNvSpPr>
            <p:nvPr/>
          </p:nvSpPr>
          <p:spPr bwMode="auto">
            <a:xfrm>
              <a:off x="2842407" y="2698464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4" name="Oval 40"/>
            <p:cNvSpPr>
              <a:spLocks noChangeArrowheads="1"/>
            </p:cNvSpPr>
            <p:nvPr/>
          </p:nvSpPr>
          <p:spPr bwMode="auto">
            <a:xfrm>
              <a:off x="2842407" y="3092025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5" name="Oval 41"/>
            <p:cNvSpPr>
              <a:spLocks noChangeArrowheads="1"/>
            </p:cNvSpPr>
            <p:nvPr/>
          </p:nvSpPr>
          <p:spPr bwMode="auto">
            <a:xfrm>
              <a:off x="2849894" y="3485586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6" name="Oval 42"/>
            <p:cNvSpPr>
              <a:spLocks noChangeArrowheads="1"/>
            </p:cNvSpPr>
            <p:nvPr/>
          </p:nvSpPr>
          <p:spPr bwMode="auto">
            <a:xfrm>
              <a:off x="2849894" y="3879147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7" name="Oval 43"/>
            <p:cNvSpPr>
              <a:spLocks noChangeArrowheads="1"/>
            </p:cNvSpPr>
            <p:nvPr/>
          </p:nvSpPr>
          <p:spPr bwMode="auto">
            <a:xfrm>
              <a:off x="2849894" y="4272708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8" name="Oval 44"/>
            <p:cNvSpPr>
              <a:spLocks noChangeArrowheads="1"/>
            </p:cNvSpPr>
            <p:nvPr/>
          </p:nvSpPr>
          <p:spPr bwMode="auto">
            <a:xfrm>
              <a:off x="2842407" y="5059833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9" name="Oval 45"/>
            <p:cNvSpPr>
              <a:spLocks noChangeArrowheads="1"/>
            </p:cNvSpPr>
            <p:nvPr/>
          </p:nvSpPr>
          <p:spPr bwMode="auto">
            <a:xfrm>
              <a:off x="2849894" y="4666269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0" name="Rectangle 46"/>
            <p:cNvSpPr>
              <a:spLocks noChangeArrowheads="1"/>
            </p:cNvSpPr>
            <p:nvPr/>
          </p:nvSpPr>
          <p:spPr bwMode="auto">
            <a:xfrm>
              <a:off x="2496019" y="2517758"/>
              <a:ext cx="577164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I0,0</a:t>
              </a:r>
            </a:p>
          </p:txBody>
        </p:sp>
        <p:sp>
          <p:nvSpPr>
            <p:cNvPr id="6191" name="Rectangle 47"/>
            <p:cNvSpPr>
              <a:spLocks noChangeArrowheads="1"/>
            </p:cNvSpPr>
            <p:nvPr/>
          </p:nvSpPr>
          <p:spPr bwMode="auto">
            <a:xfrm>
              <a:off x="2490630" y="2920312"/>
              <a:ext cx="565881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I0,1</a:t>
              </a:r>
            </a:p>
          </p:txBody>
        </p:sp>
        <p:sp>
          <p:nvSpPr>
            <p:cNvPr id="6192" name="Rectangle 48"/>
            <p:cNvSpPr>
              <a:spLocks noChangeArrowheads="1"/>
            </p:cNvSpPr>
            <p:nvPr/>
          </p:nvSpPr>
          <p:spPr bwMode="auto">
            <a:xfrm>
              <a:off x="2500614" y="3307163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I0,2</a:t>
              </a:r>
            </a:p>
          </p:txBody>
        </p:sp>
        <p:sp>
          <p:nvSpPr>
            <p:cNvPr id="6193" name="Rectangle 49"/>
            <p:cNvSpPr>
              <a:spLocks noChangeArrowheads="1"/>
            </p:cNvSpPr>
            <p:nvPr/>
          </p:nvSpPr>
          <p:spPr bwMode="auto">
            <a:xfrm>
              <a:off x="2513094" y="3694014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I0,3</a:t>
              </a:r>
            </a:p>
          </p:txBody>
        </p:sp>
        <p:sp>
          <p:nvSpPr>
            <p:cNvPr id="6194" name="Rectangle 50"/>
            <p:cNvSpPr>
              <a:spLocks noChangeArrowheads="1"/>
            </p:cNvSpPr>
            <p:nvPr/>
          </p:nvSpPr>
          <p:spPr bwMode="auto">
            <a:xfrm>
              <a:off x="2500614" y="4080865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I0,4</a:t>
              </a:r>
            </a:p>
          </p:txBody>
        </p:sp>
        <p:sp>
          <p:nvSpPr>
            <p:cNvPr id="6195" name="Rectangle 51"/>
            <p:cNvSpPr>
              <a:spLocks noChangeArrowheads="1"/>
            </p:cNvSpPr>
            <p:nvPr/>
          </p:nvSpPr>
          <p:spPr bwMode="auto">
            <a:xfrm>
              <a:off x="2500614" y="4467716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I0,5</a:t>
              </a:r>
            </a:p>
          </p:txBody>
        </p:sp>
        <p:sp>
          <p:nvSpPr>
            <p:cNvPr id="6196" name="Rectangle 52"/>
            <p:cNvSpPr>
              <a:spLocks noChangeArrowheads="1"/>
            </p:cNvSpPr>
            <p:nvPr/>
          </p:nvSpPr>
          <p:spPr bwMode="auto">
            <a:xfrm>
              <a:off x="2513094" y="4854568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I0,6</a:t>
              </a:r>
            </a:p>
          </p:txBody>
        </p:sp>
        <p:sp>
          <p:nvSpPr>
            <p:cNvPr id="6201" name="Freeform 57"/>
            <p:cNvSpPr>
              <a:spLocks/>
            </p:cNvSpPr>
            <p:nvPr/>
          </p:nvSpPr>
          <p:spPr bwMode="auto">
            <a:xfrm>
              <a:off x="2942242" y="2365595"/>
              <a:ext cx="816165" cy="2745695"/>
            </a:xfrm>
            <a:custGeom>
              <a:avLst/>
              <a:gdLst>
                <a:gd name="T0" fmla="*/ 0 w 327"/>
                <a:gd name="T1" fmla="*/ 0 h 1045"/>
                <a:gd name="T2" fmla="*/ 326 w 327"/>
                <a:gd name="T3" fmla="*/ 0 h 1045"/>
                <a:gd name="T4" fmla="*/ 326 w 327"/>
                <a:gd name="T5" fmla="*/ 1044 h 1045"/>
                <a:gd name="T6" fmla="*/ 0 w 327"/>
                <a:gd name="T7" fmla="*/ 1044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7" h="1045">
                  <a:moveTo>
                    <a:pt x="0" y="0"/>
                  </a:moveTo>
                  <a:lnTo>
                    <a:pt x="326" y="0"/>
                  </a:lnTo>
                  <a:lnTo>
                    <a:pt x="326" y="1044"/>
                  </a:lnTo>
                  <a:lnTo>
                    <a:pt x="0" y="1044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2" name="Line 58"/>
            <p:cNvSpPr>
              <a:spLocks noChangeShapeType="1"/>
            </p:cNvSpPr>
            <p:nvPr/>
          </p:nvSpPr>
          <p:spPr bwMode="auto">
            <a:xfrm>
              <a:off x="2892324" y="2749543"/>
              <a:ext cx="863587" cy="1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3" name="Line 59"/>
            <p:cNvSpPr>
              <a:spLocks noChangeShapeType="1"/>
            </p:cNvSpPr>
            <p:nvPr/>
          </p:nvSpPr>
          <p:spPr bwMode="auto">
            <a:xfrm>
              <a:off x="2887333" y="3143482"/>
              <a:ext cx="858815" cy="9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4" name="Line 60"/>
            <p:cNvSpPr>
              <a:spLocks noChangeShapeType="1"/>
            </p:cNvSpPr>
            <p:nvPr/>
          </p:nvSpPr>
          <p:spPr bwMode="auto">
            <a:xfrm>
              <a:off x="2914788" y="3537043"/>
              <a:ext cx="841123" cy="1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5" name="Line 61"/>
            <p:cNvSpPr>
              <a:spLocks noChangeShapeType="1"/>
            </p:cNvSpPr>
            <p:nvPr/>
          </p:nvSpPr>
          <p:spPr bwMode="auto">
            <a:xfrm>
              <a:off x="2914788" y="3937012"/>
              <a:ext cx="841123" cy="1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6" name="Line 62"/>
            <p:cNvSpPr>
              <a:spLocks noChangeShapeType="1"/>
            </p:cNvSpPr>
            <p:nvPr/>
          </p:nvSpPr>
          <p:spPr bwMode="auto">
            <a:xfrm>
              <a:off x="2914788" y="4318322"/>
              <a:ext cx="8411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7" name="Line 63"/>
            <p:cNvSpPr>
              <a:spLocks noChangeShapeType="1"/>
            </p:cNvSpPr>
            <p:nvPr/>
          </p:nvSpPr>
          <p:spPr bwMode="auto">
            <a:xfrm>
              <a:off x="2892324" y="4725137"/>
              <a:ext cx="863587" cy="5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8" name="Oval 64"/>
            <p:cNvSpPr>
              <a:spLocks noChangeArrowheads="1"/>
            </p:cNvSpPr>
            <p:nvPr/>
          </p:nvSpPr>
          <p:spPr bwMode="auto">
            <a:xfrm>
              <a:off x="3265537" y="2629477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0" name="Oval 66"/>
            <p:cNvSpPr>
              <a:spLocks noChangeArrowheads="1"/>
            </p:cNvSpPr>
            <p:nvPr/>
          </p:nvSpPr>
          <p:spPr bwMode="auto">
            <a:xfrm>
              <a:off x="3265537" y="3413207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1" name="Oval 67"/>
            <p:cNvSpPr>
              <a:spLocks noChangeArrowheads="1"/>
            </p:cNvSpPr>
            <p:nvPr/>
          </p:nvSpPr>
          <p:spPr bwMode="auto">
            <a:xfrm>
              <a:off x="3265537" y="3816946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2" name="Oval 68"/>
            <p:cNvSpPr>
              <a:spLocks noChangeArrowheads="1"/>
            </p:cNvSpPr>
            <p:nvPr/>
          </p:nvSpPr>
          <p:spPr bwMode="auto">
            <a:xfrm>
              <a:off x="3265537" y="4186381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4" name="Oval 70"/>
            <p:cNvSpPr>
              <a:spLocks noChangeArrowheads="1"/>
            </p:cNvSpPr>
            <p:nvPr/>
          </p:nvSpPr>
          <p:spPr bwMode="auto">
            <a:xfrm>
              <a:off x="3265537" y="4991221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17" name="Group 73"/>
            <p:cNvGrpSpPr>
              <a:grpSpLocks/>
            </p:cNvGrpSpPr>
            <p:nvPr/>
          </p:nvGrpSpPr>
          <p:grpSpPr bwMode="auto">
            <a:xfrm>
              <a:off x="3291744" y="5022887"/>
              <a:ext cx="172219" cy="184717"/>
              <a:chOff x="1885" y="2168"/>
              <a:chExt cx="69" cy="70"/>
            </a:xfrm>
          </p:grpSpPr>
          <p:sp>
            <p:nvSpPr>
              <p:cNvPr id="6215" name="Line 71"/>
              <p:cNvSpPr>
                <a:spLocks noChangeShapeType="1"/>
              </p:cNvSpPr>
              <p:nvPr/>
            </p:nvSpPr>
            <p:spPr bwMode="auto">
              <a:xfrm>
                <a:off x="1885" y="2168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6" name="Line 72"/>
              <p:cNvSpPr>
                <a:spLocks noChangeShapeType="1"/>
              </p:cNvSpPr>
              <p:nvPr/>
            </p:nvSpPr>
            <p:spPr bwMode="auto">
              <a:xfrm flipV="1">
                <a:off x="1885" y="2168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4" name="Groupe 3"/>
            <p:cNvGrpSpPr/>
            <p:nvPr/>
          </p:nvGrpSpPr>
          <p:grpSpPr>
            <a:xfrm>
              <a:off x="3265537" y="4609087"/>
              <a:ext cx="224633" cy="240133"/>
              <a:chOff x="3189337" y="4621787"/>
              <a:chExt cx="224633" cy="240133"/>
            </a:xfrm>
          </p:grpSpPr>
          <p:sp>
            <p:nvSpPr>
              <p:cNvPr id="6213" name="Oval 69"/>
              <p:cNvSpPr>
                <a:spLocks noChangeArrowheads="1"/>
              </p:cNvSpPr>
              <p:nvPr/>
            </p:nvSpPr>
            <p:spPr bwMode="auto">
              <a:xfrm>
                <a:off x="3189337" y="4621787"/>
                <a:ext cx="224633" cy="240133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20" name="Group 76"/>
              <p:cNvGrpSpPr>
                <a:grpSpLocks/>
              </p:cNvGrpSpPr>
              <p:nvPr/>
            </p:nvGrpSpPr>
            <p:grpSpPr bwMode="auto">
              <a:xfrm>
                <a:off x="3216792" y="4650814"/>
                <a:ext cx="172219" cy="187356"/>
                <a:chOff x="1885" y="2027"/>
                <a:chExt cx="69" cy="71"/>
              </a:xfrm>
            </p:grpSpPr>
            <p:sp>
              <p:nvSpPr>
                <p:cNvPr id="6218" name="Line 74"/>
                <p:cNvSpPr>
                  <a:spLocks noChangeShapeType="1"/>
                </p:cNvSpPr>
                <p:nvPr/>
              </p:nvSpPr>
              <p:spPr bwMode="auto">
                <a:xfrm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19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6223" name="Group 79"/>
            <p:cNvGrpSpPr>
              <a:grpSpLocks/>
            </p:cNvGrpSpPr>
            <p:nvPr/>
          </p:nvGrpSpPr>
          <p:grpSpPr bwMode="auto">
            <a:xfrm>
              <a:off x="3291744" y="4218047"/>
              <a:ext cx="172219" cy="184717"/>
              <a:chOff x="1885" y="1863"/>
              <a:chExt cx="69" cy="70"/>
            </a:xfrm>
          </p:grpSpPr>
          <p:sp>
            <p:nvSpPr>
              <p:cNvPr id="6221" name="Line 77"/>
              <p:cNvSpPr>
                <a:spLocks noChangeShapeType="1"/>
              </p:cNvSpPr>
              <p:nvPr/>
            </p:nvSpPr>
            <p:spPr bwMode="auto">
              <a:xfrm>
                <a:off x="1885" y="1863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2" name="Line 78"/>
              <p:cNvSpPr>
                <a:spLocks noChangeShapeType="1"/>
              </p:cNvSpPr>
              <p:nvPr/>
            </p:nvSpPr>
            <p:spPr bwMode="auto">
              <a:xfrm flipV="1">
                <a:off x="1885" y="1863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26" name="Group 82"/>
            <p:cNvGrpSpPr>
              <a:grpSpLocks/>
            </p:cNvGrpSpPr>
            <p:nvPr/>
          </p:nvGrpSpPr>
          <p:grpSpPr bwMode="auto">
            <a:xfrm>
              <a:off x="3291744" y="3843335"/>
              <a:ext cx="172219" cy="187356"/>
              <a:chOff x="1885" y="1721"/>
              <a:chExt cx="69" cy="71"/>
            </a:xfrm>
          </p:grpSpPr>
          <p:sp>
            <p:nvSpPr>
              <p:cNvPr id="6224" name="Line 80"/>
              <p:cNvSpPr>
                <a:spLocks noChangeShapeType="1"/>
              </p:cNvSpPr>
              <p:nvPr/>
            </p:nvSpPr>
            <p:spPr bwMode="auto">
              <a:xfrm>
                <a:off x="1885" y="1721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5" name="Line 81"/>
              <p:cNvSpPr>
                <a:spLocks noChangeShapeType="1"/>
              </p:cNvSpPr>
              <p:nvPr/>
            </p:nvSpPr>
            <p:spPr bwMode="auto">
              <a:xfrm flipV="1">
                <a:off x="1885" y="1724"/>
                <a:ext cx="69" cy="6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29" name="Group 85"/>
            <p:cNvGrpSpPr>
              <a:grpSpLocks/>
            </p:cNvGrpSpPr>
            <p:nvPr/>
          </p:nvGrpSpPr>
          <p:grpSpPr bwMode="auto">
            <a:xfrm>
              <a:off x="3291744" y="3434317"/>
              <a:ext cx="172219" cy="184717"/>
              <a:chOff x="1885" y="1566"/>
              <a:chExt cx="69" cy="70"/>
            </a:xfrm>
          </p:grpSpPr>
          <p:sp>
            <p:nvSpPr>
              <p:cNvPr id="6227" name="Line 83"/>
              <p:cNvSpPr>
                <a:spLocks noChangeShapeType="1"/>
              </p:cNvSpPr>
              <p:nvPr/>
            </p:nvSpPr>
            <p:spPr bwMode="auto">
              <a:xfrm>
                <a:off x="1885" y="1566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8" name="Line 84"/>
              <p:cNvSpPr>
                <a:spLocks noChangeShapeType="1"/>
              </p:cNvSpPr>
              <p:nvPr/>
            </p:nvSpPr>
            <p:spPr bwMode="auto">
              <a:xfrm flipV="1">
                <a:off x="1885" y="1566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3" name="Groupe 2"/>
            <p:cNvGrpSpPr/>
            <p:nvPr/>
          </p:nvGrpSpPr>
          <p:grpSpPr>
            <a:xfrm>
              <a:off x="3265537" y="3012516"/>
              <a:ext cx="224633" cy="242772"/>
              <a:chOff x="3189337" y="3076016"/>
              <a:chExt cx="224633" cy="242772"/>
            </a:xfrm>
          </p:grpSpPr>
          <p:sp>
            <p:nvSpPr>
              <p:cNvPr id="6209" name="Oval 65"/>
              <p:cNvSpPr>
                <a:spLocks noChangeArrowheads="1"/>
              </p:cNvSpPr>
              <p:nvPr/>
            </p:nvSpPr>
            <p:spPr bwMode="auto">
              <a:xfrm>
                <a:off x="3189337" y="3076016"/>
                <a:ext cx="224633" cy="242772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32" name="Group 88"/>
              <p:cNvGrpSpPr>
                <a:grpSpLocks/>
              </p:cNvGrpSpPr>
              <p:nvPr/>
            </p:nvGrpSpPr>
            <p:grpSpPr bwMode="auto">
              <a:xfrm>
                <a:off x="3216792" y="3104465"/>
                <a:ext cx="172219" cy="184717"/>
                <a:chOff x="1885" y="1441"/>
                <a:chExt cx="69" cy="70"/>
              </a:xfrm>
            </p:grpSpPr>
            <p:sp>
              <p:nvSpPr>
                <p:cNvPr id="6230" name="Line 86"/>
                <p:cNvSpPr>
                  <a:spLocks noChangeShapeType="1"/>
                </p:cNvSpPr>
                <p:nvPr/>
              </p:nvSpPr>
              <p:spPr bwMode="auto">
                <a:xfrm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31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6235" name="Group 91"/>
            <p:cNvGrpSpPr>
              <a:grpSpLocks/>
            </p:cNvGrpSpPr>
            <p:nvPr/>
          </p:nvGrpSpPr>
          <p:grpSpPr bwMode="auto">
            <a:xfrm>
              <a:off x="3291744" y="2647949"/>
              <a:ext cx="172219" cy="187356"/>
              <a:chOff x="1885" y="1268"/>
              <a:chExt cx="69" cy="71"/>
            </a:xfrm>
          </p:grpSpPr>
          <p:sp>
            <p:nvSpPr>
              <p:cNvPr id="6233" name="Line 89"/>
              <p:cNvSpPr>
                <a:spLocks noChangeShapeType="1"/>
              </p:cNvSpPr>
              <p:nvPr/>
            </p:nvSpPr>
            <p:spPr bwMode="auto">
              <a:xfrm>
                <a:off x="1885" y="1268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34" name="Line 90"/>
              <p:cNvSpPr>
                <a:spLocks noChangeShapeType="1"/>
              </p:cNvSpPr>
              <p:nvPr/>
            </p:nvSpPr>
            <p:spPr bwMode="auto">
              <a:xfrm flipV="1">
                <a:off x="1885" y="1268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42" name="Freeform 245"/>
            <p:cNvSpPr>
              <a:spLocks/>
            </p:cNvSpPr>
            <p:nvPr/>
          </p:nvSpPr>
          <p:spPr bwMode="auto">
            <a:xfrm>
              <a:off x="518704" y="2748224"/>
              <a:ext cx="2353654" cy="2639"/>
            </a:xfrm>
            <a:custGeom>
              <a:avLst/>
              <a:gdLst>
                <a:gd name="T0" fmla="*/ 942 w 943"/>
                <a:gd name="T1" fmla="*/ 0 h 1"/>
                <a:gd name="T2" fmla="*/ 0 w 94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3" h="1">
                  <a:moveTo>
                    <a:pt x="94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19" name="Freeform 248"/>
            <p:cNvSpPr>
              <a:spLocks/>
            </p:cNvSpPr>
            <p:nvPr/>
          </p:nvSpPr>
          <p:spPr bwMode="auto">
            <a:xfrm>
              <a:off x="528687" y="3154603"/>
              <a:ext cx="2333686" cy="76526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0" name="Freeform 249"/>
            <p:cNvSpPr>
              <a:spLocks/>
            </p:cNvSpPr>
            <p:nvPr/>
          </p:nvSpPr>
          <p:spPr bwMode="auto">
            <a:xfrm>
              <a:off x="518704" y="3545148"/>
              <a:ext cx="2368629" cy="2639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1" name="Freeform 250"/>
            <p:cNvSpPr>
              <a:spLocks/>
            </p:cNvSpPr>
            <p:nvPr/>
          </p:nvSpPr>
          <p:spPr bwMode="auto">
            <a:xfrm>
              <a:off x="528687" y="3938333"/>
              <a:ext cx="2358645" cy="2639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2" name="Freeform 251"/>
            <p:cNvSpPr>
              <a:spLocks/>
            </p:cNvSpPr>
            <p:nvPr/>
          </p:nvSpPr>
          <p:spPr bwMode="auto">
            <a:xfrm>
              <a:off x="518704" y="4326240"/>
              <a:ext cx="2368629" cy="2639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3" name="Freeform 252"/>
            <p:cNvSpPr>
              <a:spLocks/>
            </p:cNvSpPr>
            <p:nvPr/>
          </p:nvSpPr>
          <p:spPr bwMode="auto">
            <a:xfrm>
              <a:off x="523696" y="4724702"/>
              <a:ext cx="2363637" cy="2639"/>
            </a:xfrm>
            <a:custGeom>
              <a:avLst/>
              <a:gdLst>
                <a:gd name="T0" fmla="*/ 946 w 947"/>
                <a:gd name="T1" fmla="*/ 0 h 1"/>
                <a:gd name="T2" fmla="*/ 0 w 947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7" h="1">
                  <a:moveTo>
                    <a:pt x="946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4" name="Freeform 253"/>
            <p:cNvSpPr>
              <a:spLocks/>
            </p:cNvSpPr>
            <p:nvPr/>
          </p:nvSpPr>
          <p:spPr bwMode="auto">
            <a:xfrm>
              <a:off x="516208" y="5115247"/>
              <a:ext cx="2398580" cy="2639"/>
            </a:xfrm>
            <a:custGeom>
              <a:avLst/>
              <a:gdLst>
                <a:gd name="T0" fmla="*/ 960 w 961"/>
                <a:gd name="T1" fmla="*/ 0 h 1"/>
                <a:gd name="T2" fmla="*/ 0 w 96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61" h="1">
                  <a:moveTo>
                    <a:pt x="960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4" name="Groupe 23"/>
            <p:cNvGrpSpPr/>
            <p:nvPr/>
          </p:nvGrpSpPr>
          <p:grpSpPr>
            <a:xfrm>
              <a:off x="660972" y="3064883"/>
              <a:ext cx="292023" cy="302777"/>
              <a:chOff x="660972" y="3064883"/>
              <a:chExt cx="292023" cy="302777"/>
            </a:xfrm>
          </p:grpSpPr>
          <p:sp useBgFill="1">
            <p:nvSpPr>
              <p:cNvPr id="128" name="Oval 256"/>
              <p:cNvSpPr>
                <a:spLocks noChangeArrowheads="1"/>
              </p:cNvSpPr>
              <p:nvPr/>
            </p:nvSpPr>
            <p:spPr bwMode="auto">
              <a:xfrm>
                <a:off x="660972" y="3064883"/>
                <a:ext cx="269560" cy="302777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9" name="Line 257"/>
              <p:cNvSpPr>
                <a:spLocks noChangeShapeType="1"/>
              </p:cNvSpPr>
              <p:nvPr/>
            </p:nvSpPr>
            <p:spPr bwMode="auto">
              <a:xfrm flipH="1">
                <a:off x="660972" y="3154603"/>
                <a:ext cx="292023" cy="844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1" name="Groupe 10"/>
              <p:cNvGrpSpPr/>
              <p:nvPr/>
            </p:nvGrpSpPr>
            <p:grpSpPr>
              <a:xfrm>
                <a:off x="700636" y="3202023"/>
                <a:ext cx="152917" cy="127398"/>
                <a:chOff x="611752" y="5636419"/>
                <a:chExt cx="212162" cy="154782"/>
              </a:xfrm>
            </p:grpSpPr>
            <p:cxnSp>
              <p:nvCxnSpPr>
                <p:cNvPr id="7" name="Connecteur droit 6"/>
                <p:cNvCxnSpPr/>
                <p:nvPr/>
              </p:nvCxnSpPr>
              <p:spPr bwMode="auto">
                <a:xfrm>
                  <a:off x="717833" y="5636419"/>
                  <a:ext cx="0" cy="15478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9" name="Forme libre 8"/>
                <p:cNvSpPr/>
                <p:nvPr/>
              </p:nvSpPr>
              <p:spPr bwMode="auto">
                <a:xfrm>
                  <a:off x="611752" y="5729289"/>
                  <a:ext cx="212162" cy="57150"/>
                </a:xfrm>
                <a:custGeom>
                  <a:avLst/>
                  <a:gdLst>
                    <a:gd name="connsiteX0" fmla="*/ 9525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4313"/>
                    <a:gd name="connsiteY0" fmla="*/ 0 h 66675"/>
                    <a:gd name="connsiteX1" fmla="*/ 0 w 214313"/>
                    <a:gd name="connsiteY1" fmla="*/ 66675 h 66675"/>
                    <a:gd name="connsiteX2" fmla="*/ 214313 w 214313"/>
                    <a:gd name="connsiteY2" fmla="*/ 61913 h 66675"/>
                    <a:gd name="connsiteX3" fmla="*/ 214312 w 214313"/>
                    <a:gd name="connsiteY3" fmla="*/ 4763 h 66675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0 w 212162"/>
                    <a:gd name="connsiteY0" fmla="*/ 2381 h 57150"/>
                    <a:gd name="connsiteX1" fmla="*/ 230 w 212162"/>
                    <a:gd name="connsiteY1" fmla="*/ 54768 h 57150"/>
                    <a:gd name="connsiteX2" fmla="*/ 212162 w 212162"/>
                    <a:gd name="connsiteY2" fmla="*/ 57150 h 57150"/>
                    <a:gd name="connsiteX3" fmla="*/ 212161 w 212162"/>
                    <a:gd name="connsiteY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2162" h="57150">
                      <a:moveTo>
                        <a:pt x="230" y="2381"/>
                      </a:moveTo>
                      <a:cubicBezTo>
                        <a:pt x="-564" y="24606"/>
                        <a:pt x="1024" y="32543"/>
                        <a:pt x="230" y="54768"/>
                      </a:cubicBezTo>
                      <a:lnTo>
                        <a:pt x="212162" y="57150"/>
                      </a:lnTo>
                      <a:cubicBezTo>
                        <a:pt x="212162" y="21431"/>
                        <a:pt x="212161" y="19050"/>
                        <a:pt x="212161" y="0"/>
                      </a:cubicBezTo>
                    </a:path>
                  </a:pathLst>
                </a:cu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5" name="Groupe 24"/>
            <p:cNvGrpSpPr/>
            <p:nvPr/>
          </p:nvGrpSpPr>
          <p:grpSpPr>
            <a:xfrm>
              <a:off x="653484" y="3486191"/>
              <a:ext cx="299511" cy="318101"/>
              <a:chOff x="653484" y="3486191"/>
              <a:chExt cx="299511" cy="318101"/>
            </a:xfrm>
          </p:grpSpPr>
          <p:sp useBgFill="1">
            <p:nvSpPr>
              <p:cNvPr id="130" name="Oval 258"/>
              <p:cNvSpPr>
                <a:spLocks noChangeArrowheads="1"/>
              </p:cNvSpPr>
              <p:nvPr/>
            </p:nvSpPr>
            <p:spPr bwMode="auto">
              <a:xfrm>
                <a:off x="660972" y="3486191"/>
                <a:ext cx="269560" cy="318101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1" name="Line 259"/>
              <p:cNvSpPr>
                <a:spLocks noChangeShapeType="1"/>
              </p:cNvSpPr>
              <p:nvPr/>
            </p:nvSpPr>
            <p:spPr bwMode="auto">
              <a:xfrm flipH="1">
                <a:off x="653484" y="3542510"/>
                <a:ext cx="299511" cy="8180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3" name="Groupe 12"/>
              <p:cNvGrpSpPr/>
              <p:nvPr/>
            </p:nvGrpSpPr>
            <p:grpSpPr>
              <a:xfrm>
                <a:off x="723388" y="3600300"/>
                <a:ext cx="82421" cy="197642"/>
                <a:chOff x="762000" y="5674519"/>
                <a:chExt cx="82421" cy="197642"/>
              </a:xfrm>
            </p:grpSpPr>
            <p:cxnSp>
              <p:nvCxnSpPr>
                <p:cNvPr id="255" name="Connecteur droit 254"/>
                <p:cNvCxnSpPr/>
                <p:nvPr/>
              </p:nvCxnSpPr>
              <p:spPr bwMode="auto">
                <a:xfrm flipH="1">
                  <a:off x="803210" y="5674519"/>
                  <a:ext cx="28" cy="127399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2" name="Ellipse 11"/>
                <p:cNvSpPr/>
                <p:nvPr/>
              </p:nvSpPr>
              <p:spPr bwMode="auto">
                <a:xfrm>
                  <a:off x="762000" y="5795963"/>
                  <a:ext cx="82421" cy="76198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9" name="Groupe 28"/>
            <p:cNvGrpSpPr/>
            <p:nvPr/>
          </p:nvGrpSpPr>
          <p:grpSpPr>
            <a:xfrm>
              <a:off x="645996" y="5012334"/>
              <a:ext cx="299511" cy="331363"/>
              <a:chOff x="645996" y="5012334"/>
              <a:chExt cx="299511" cy="331363"/>
            </a:xfrm>
          </p:grpSpPr>
          <p:sp useBgFill="1">
            <p:nvSpPr>
              <p:cNvPr id="132" name="Oval 260"/>
              <p:cNvSpPr>
                <a:spLocks noChangeArrowheads="1"/>
              </p:cNvSpPr>
              <p:nvPr/>
            </p:nvSpPr>
            <p:spPr bwMode="auto">
              <a:xfrm>
                <a:off x="675947" y="5012334"/>
                <a:ext cx="269560" cy="331363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3" name="Line 261"/>
              <p:cNvSpPr>
                <a:spLocks noChangeShapeType="1"/>
              </p:cNvSpPr>
              <p:nvPr/>
            </p:nvSpPr>
            <p:spPr bwMode="auto">
              <a:xfrm flipH="1" flipV="1">
                <a:off x="645996" y="5049277"/>
                <a:ext cx="299511" cy="686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41" name="Line 268"/>
              <p:cNvSpPr>
                <a:spLocks noChangeShapeType="1"/>
              </p:cNvSpPr>
              <p:nvPr/>
            </p:nvSpPr>
            <p:spPr bwMode="auto">
              <a:xfrm flipV="1">
                <a:off x="668459" y="5030806"/>
                <a:ext cx="0" cy="8708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2" name="Groupe 21"/>
              <p:cNvGrpSpPr/>
              <p:nvPr/>
            </p:nvGrpSpPr>
            <p:grpSpPr>
              <a:xfrm>
                <a:off x="710889" y="5081706"/>
                <a:ext cx="113827" cy="216690"/>
                <a:chOff x="1072771" y="5684045"/>
                <a:chExt cx="113827" cy="216690"/>
              </a:xfrm>
            </p:grpSpPr>
            <p:cxnSp>
              <p:nvCxnSpPr>
                <p:cNvPr id="258" name="Connecteur droit 257"/>
                <p:cNvCxnSpPr/>
                <p:nvPr/>
              </p:nvCxnSpPr>
              <p:spPr bwMode="auto">
                <a:xfrm>
                  <a:off x="1129656" y="5684045"/>
                  <a:ext cx="1" cy="92277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5" name="Organigramme : Décision 14"/>
                <p:cNvSpPr/>
                <p:nvPr/>
              </p:nvSpPr>
              <p:spPr bwMode="auto">
                <a:xfrm>
                  <a:off x="1072771" y="5773937"/>
                  <a:ext cx="113827" cy="126798"/>
                </a:xfrm>
                <a:prstGeom prst="flowChartDecision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cxnSp>
              <p:nvCxnSpPr>
                <p:cNvPr id="17" name="Connecteur droit 16"/>
                <p:cNvCxnSpPr/>
                <p:nvPr/>
              </p:nvCxnSpPr>
              <p:spPr bwMode="auto">
                <a:xfrm flipV="1">
                  <a:off x="1094754" y="5800728"/>
                  <a:ext cx="69805" cy="6839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dbl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3" name="Groupe 22"/>
            <p:cNvGrpSpPr/>
            <p:nvPr/>
          </p:nvGrpSpPr>
          <p:grpSpPr>
            <a:xfrm>
              <a:off x="660972" y="2669060"/>
              <a:ext cx="292022" cy="289957"/>
              <a:chOff x="660972" y="2669060"/>
              <a:chExt cx="292022" cy="289957"/>
            </a:xfrm>
          </p:grpSpPr>
          <p:sp useBgFill="1">
            <p:nvSpPr>
              <p:cNvPr id="126" name="Oval 254"/>
              <p:cNvSpPr>
                <a:spLocks noChangeArrowheads="1"/>
              </p:cNvSpPr>
              <p:nvPr/>
            </p:nvSpPr>
            <p:spPr bwMode="auto">
              <a:xfrm>
                <a:off x="660972" y="2669060"/>
                <a:ext cx="269560" cy="289957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7" name="Line 255"/>
              <p:cNvSpPr>
                <a:spLocks noChangeShapeType="1"/>
              </p:cNvSpPr>
              <p:nvPr/>
            </p:nvSpPr>
            <p:spPr bwMode="auto">
              <a:xfrm flipH="1">
                <a:off x="668459" y="2753502"/>
                <a:ext cx="284535" cy="7916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0" name="Groupe 259"/>
              <p:cNvGrpSpPr/>
              <p:nvPr/>
            </p:nvGrpSpPr>
            <p:grpSpPr>
              <a:xfrm>
                <a:off x="703027" y="2800259"/>
                <a:ext cx="152917" cy="127398"/>
                <a:chOff x="611752" y="5636419"/>
                <a:chExt cx="212162" cy="154782"/>
              </a:xfrm>
            </p:grpSpPr>
            <p:cxnSp>
              <p:nvCxnSpPr>
                <p:cNvPr id="261" name="Connecteur droit 260"/>
                <p:cNvCxnSpPr/>
                <p:nvPr/>
              </p:nvCxnSpPr>
              <p:spPr bwMode="auto">
                <a:xfrm>
                  <a:off x="717833" y="5636419"/>
                  <a:ext cx="0" cy="15478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2" name="Forme libre 261"/>
                <p:cNvSpPr/>
                <p:nvPr/>
              </p:nvSpPr>
              <p:spPr bwMode="auto">
                <a:xfrm>
                  <a:off x="611752" y="5729289"/>
                  <a:ext cx="212162" cy="57150"/>
                </a:xfrm>
                <a:custGeom>
                  <a:avLst/>
                  <a:gdLst>
                    <a:gd name="connsiteX0" fmla="*/ 9525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4313"/>
                    <a:gd name="connsiteY0" fmla="*/ 0 h 66675"/>
                    <a:gd name="connsiteX1" fmla="*/ 0 w 214313"/>
                    <a:gd name="connsiteY1" fmla="*/ 66675 h 66675"/>
                    <a:gd name="connsiteX2" fmla="*/ 214313 w 214313"/>
                    <a:gd name="connsiteY2" fmla="*/ 61913 h 66675"/>
                    <a:gd name="connsiteX3" fmla="*/ 214312 w 214313"/>
                    <a:gd name="connsiteY3" fmla="*/ 4763 h 66675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0 w 212162"/>
                    <a:gd name="connsiteY0" fmla="*/ 2381 h 57150"/>
                    <a:gd name="connsiteX1" fmla="*/ 230 w 212162"/>
                    <a:gd name="connsiteY1" fmla="*/ 54768 h 57150"/>
                    <a:gd name="connsiteX2" fmla="*/ 212162 w 212162"/>
                    <a:gd name="connsiteY2" fmla="*/ 57150 h 57150"/>
                    <a:gd name="connsiteX3" fmla="*/ 212161 w 212162"/>
                    <a:gd name="connsiteY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2162" h="57150">
                      <a:moveTo>
                        <a:pt x="230" y="2381"/>
                      </a:moveTo>
                      <a:cubicBezTo>
                        <a:pt x="-564" y="24606"/>
                        <a:pt x="1024" y="32543"/>
                        <a:pt x="230" y="54768"/>
                      </a:cubicBezTo>
                      <a:lnTo>
                        <a:pt x="212162" y="57150"/>
                      </a:lnTo>
                      <a:cubicBezTo>
                        <a:pt x="212162" y="21431"/>
                        <a:pt x="212161" y="19050"/>
                        <a:pt x="212161" y="0"/>
                      </a:cubicBezTo>
                    </a:path>
                  </a:pathLst>
                </a:cu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8" name="Groupe 27"/>
            <p:cNvGrpSpPr/>
            <p:nvPr/>
          </p:nvGrpSpPr>
          <p:grpSpPr>
            <a:xfrm>
              <a:off x="685931" y="4634982"/>
              <a:ext cx="292023" cy="377352"/>
              <a:chOff x="685931" y="4634982"/>
              <a:chExt cx="292023" cy="377352"/>
            </a:xfrm>
          </p:grpSpPr>
          <p:sp useBgFill="1">
            <p:nvSpPr>
              <p:cNvPr id="136" name="Oval 264"/>
              <p:cNvSpPr>
                <a:spLocks noChangeArrowheads="1"/>
              </p:cNvSpPr>
              <p:nvPr/>
            </p:nvSpPr>
            <p:spPr bwMode="auto">
              <a:xfrm>
                <a:off x="685931" y="4634982"/>
                <a:ext cx="267064" cy="377352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7" name="Line 265"/>
              <p:cNvSpPr>
                <a:spLocks noChangeShapeType="1"/>
              </p:cNvSpPr>
              <p:nvPr/>
            </p:nvSpPr>
            <p:spPr bwMode="auto">
              <a:xfrm flipH="1">
                <a:off x="685931" y="4716786"/>
                <a:ext cx="292023" cy="9235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3" name="Groupe 262"/>
              <p:cNvGrpSpPr/>
              <p:nvPr/>
            </p:nvGrpSpPr>
            <p:grpSpPr>
              <a:xfrm>
                <a:off x="739413" y="4769183"/>
                <a:ext cx="113827" cy="221453"/>
                <a:chOff x="1072771" y="5674519"/>
                <a:chExt cx="113827" cy="221453"/>
              </a:xfrm>
            </p:grpSpPr>
            <p:cxnSp>
              <p:nvCxnSpPr>
                <p:cNvPr id="264" name="Connecteur droit 263"/>
                <p:cNvCxnSpPr/>
                <p:nvPr/>
              </p:nvCxnSpPr>
              <p:spPr bwMode="auto">
                <a:xfrm>
                  <a:off x="1129656" y="5674519"/>
                  <a:ext cx="1" cy="92277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5" name="Organigramme : Décision 264"/>
                <p:cNvSpPr/>
                <p:nvPr/>
              </p:nvSpPr>
              <p:spPr bwMode="auto">
                <a:xfrm>
                  <a:off x="1072771" y="5769174"/>
                  <a:ext cx="113827" cy="126798"/>
                </a:xfrm>
                <a:prstGeom prst="flowChartDecision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cxnSp>
              <p:nvCxnSpPr>
                <p:cNvPr id="266" name="Connecteur droit 265"/>
                <p:cNvCxnSpPr/>
                <p:nvPr/>
              </p:nvCxnSpPr>
              <p:spPr bwMode="auto">
                <a:xfrm flipV="1">
                  <a:off x="1094754" y="5786439"/>
                  <a:ext cx="69805" cy="6839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dbl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6" name="Groupe 25"/>
            <p:cNvGrpSpPr/>
            <p:nvPr/>
          </p:nvGrpSpPr>
          <p:grpSpPr>
            <a:xfrm>
              <a:off x="653484" y="3840697"/>
              <a:ext cx="299511" cy="366638"/>
              <a:chOff x="653484" y="3840697"/>
              <a:chExt cx="299511" cy="366638"/>
            </a:xfrm>
          </p:grpSpPr>
          <p:sp useBgFill="1">
            <p:nvSpPr>
              <p:cNvPr id="138" name="Oval 266"/>
              <p:cNvSpPr>
                <a:spLocks noChangeArrowheads="1"/>
              </p:cNvSpPr>
              <p:nvPr/>
            </p:nvSpPr>
            <p:spPr bwMode="auto">
              <a:xfrm>
                <a:off x="660972" y="3840697"/>
                <a:ext cx="269560" cy="366638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9" name="Line 267"/>
              <p:cNvSpPr>
                <a:spLocks noChangeShapeType="1"/>
              </p:cNvSpPr>
              <p:nvPr/>
            </p:nvSpPr>
            <p:spPr bwMode="auto">
              <a:xfrm flipH="1">
                <a:off x="653484" y="3933056"/>
                <a:ext cx="299511" cy="7652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7" name="Groupe 266"/>
              <p:cNvGrpSpPr/>
              <p:nvPr/>
            </p:nvGrpSpPr>
            <p:grpSpPr>
              <a:xfrm>
                <a:off x="735367" y="3979382"/>
                <a:ext cx="82421" cy="197642"/>
                <a:chOff x="762000" y="5674519"/>
                <a:chExt cx="82421" cy="197642"/>
              </a:xfrm>
            </p:grpSpPr>
            <p:cxnSp>
              <p:nvCxnSpPr>
                <p:cNvPr id="268" name="Connecteur droit 267"/>
                <p:cNvCxnSpPr/>
                <p:nvPr/>
              </p:nvCxnSpPr>
              <p:spPr bwMode="auto">
                <a:xfrm flipH="1">
                  <a:off x="803210" y="5674519"/>
                  <a:ext cx="28" cy="127399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9" name="Ellipse 268"/>
                <p:cNvSpPr/>
                <p:nvPr/>
              </p:nvSpPr>
              <p:spPr bwMode="auto">
                <a:xfrm>
                  <a:off x="762000" y="5795963"/>
                  <a:ext cx="82421" cy="76198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321" name="Rectangle 46"/>
            <p:cNvSpPr>
              <a:spLocks noChangeArrowheads="1"/>
            </p:cNvSpPr>
            <p:nvPr/>
          </p:nvSpPr>
          <p:spPr bwMode="auto">
            <a:xfrm>
              <a:off x="867862" y="2524951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BP1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31" name="Groupe 30"/>
            <p:cNvGrpSpPr/>
            <p:nvPr/>
          </p:nvGrpSpPr>
          <p:grpSpPr>
            <a:xfrm>
              <a:off x="615949" y="4220687"/>
              <a:ext cx="314583" cy="288933"/>
              <a:chOff x="615949" y="4220687"/>
              <a:chExt cx="314583" cy="288933"/>
            </a:xfrm>
          </p:grpSpPr>
          <p:sp useBgFill="1">
            <p:nvSpPr>
              <p:cNvPr id="134" name="Oval 262"/>
              <p:cNvSpPr>
                <a:spLocks noChangeArrowheads="1"/>
              </p:cNvSpPr>
              <p:nvPr/>
            </p:nvSpPr>
            <p:spPr bwMode="auto">
              <a:xfrm>
                <a:off x="660972" y="4220687"/>
                <a:ext cx="269560" cy="288933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70" name="Line 261"/>
              <p:cNvSpPr>
                <a:spLocks noChangeShapeType="1"/>
              </p:cNvSpPr>
              <p:nvPr/>
            </p:nvSpPr>
            <p:spPr bwMode="auto">
              <a:xfrm flipH="1" flipV="1">
                <a:off x="615949" y="4271711"/>
                <a:ext cx="314579" cy="582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71" name="Line 268"/>
              <p:cNvSpPr>
                <a:spLocks noChangeShapeType="1"/>
              </p:cNvSpPr>
              <p:nvPr/>
            </p:nvSpPr>
            <p:spPr bwMode="auto">
              <a:xfrm flipV="1">
                <a:off x="653484" y="4254917"/>
                <a:ext cx="0" cy="7500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cxnSp>
            <p:nvCxnSpPr>
              <p:cNvPr id="273" name="Connecteur droit 272"/>
              <p:cNvCxnSpPr/>
              <p:nvPr/>
            </p:nvCxnSpPr>
            <p:spPr bwMode="auto">
              <a:xfrm>
                <a:off x="740233" y="4284067"/>
                <a:ext cx="0" cy="12739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0" name="Corde 29"/>
              <p:cNvSpPr/>
              <p:nvPr/>
            </p:nvSpPr>
            <p:spPr bwMode="auto">
              <a:xfrm rot="16200000">
                <a:off x="642747" y="4313409"/>
                <a:ext cx="194972" cy="176332"/>
              </a:xfrm>
              <a:prstGeom prst="chord">
                <a:avLst>
                  <a:gd name="adj1" fmla="val 5556641"/>
                  <a:gd name="adj2" fmla="val 15952829"/>
                </a:avLst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323" name="Rectangle 46"/>
            <p:cNvSpPr>
              <a:spLocks noChangeArrowheads="1"/>
            </p:cNvSpPr>
            <p:nvPr/>
          </p:nvSpPr>
          <p:spPr bwMode="auto">
            <a:xfrm>
              <a:off x="867862" y="2937195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BP2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4" name="Rectangle 46"/>
            <p:cNvSpPr>
              <a:spLocks noChangeArrowheads="1"/>
            </p:cNvSpPr>
            <p:nvPr/>
          </p:nvSpPr>
          <p:spPr bwMode="auto">
            <a:xfrm>
              <a:off x="867862" y="3318701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Fc1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5" name="Rectangle 46"/>
            <p:cNvSpPr>
              <a:spLocks noChangeArrowheads="1"/>
            </p:cNvSpPr>
            <p:nvPr/>
          </p:nvSpPr>
          <p:spPr bwMode="auto">
            <a:xfrm>
              <a:off x="867862" y="372174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Fc2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6" name="Rectangle 46"/>
            <p:cNvSpPr>
              <a:spLocks noChangeArrowheads="1"/>
            </p:cNvSpPr>
            <p:nvPr/>
          </p:nvSpPr>
          <p:spPr bwMode="auto">
            <a:xfrm>
              <a:off x="867862" y="4112250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AU1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7" name="Rectangle 46"/>
            <p:cNvSpPr>
              <a:spLocks noChangeArrowheads="1"/>
            </p:cNvSpPr>
            <p:nvPr/>
          </p:nvSpPr>
          <p:spPr bwMode="auto">
            <a:xfrm>
              <a:off x="867862" y="450853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8" name="Rectangle 46"/>
            <p:cNvSpPr>
              <a:spLocks noChangeArrowheads="1"/>
            </p:cNvSpPr>
            <p:nvPr/>
          </p:nvSpPr>
          <p:spPr bwMode="auto">
            <a:xfrm>
              <a:off x="867862" y="490037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76" name="Group 361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6851650" y="1047750"/>
            <a:ext cx="800100" cy="1147162"/>
            <a:chOff x="4316" y="660"/>
            <a:chExt cx="504" cy="496"/>
          </a:xfrm>
        </p:grpSpPr>
        <p:sp>
          <p:nvSpPr>
            <p:cNvPr id="177" name="Line 245"/>
            <p:cNvSpPr>
              <a:spLocks noChangeShapeType="1"/>
            </p:cNvSpPr>
            <p:nvPr/>
          </p:nvSpPr>
          <p:spPr bwMode="auto">
            <a:xfrm>
              <a:off x="4316" y="1156"/>
              <a:ext cx="5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78" name="Line 246"/>
            <p:cNvSpPr>
              <a:spLocks noChangeShapeType="1"/>
            </p:cNvSpPr>
            <p:nvPr/>
          </p:nvSpPr>
          <p:spPr bwMode="auto">
            <a:xfrm>
              <a:off x="4820" y="660"/>
              <a:ext cx="0" cy="4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43" name="Groupe 42"/>
          <p:cNvGrpSpPr/>
          <p:nvPr>
            <p:custDataLst>
              <p:tags r:id="rId7"/>
            </p:custDataLst>
          </p:nvPr>
        </p:nvGrpSpPr>
        <p:grpSpPr>
          <a:xfrm>
            <a:off x="5735637" y="1676401"/>
            <a:ext cx="2932115" cy="3835232"/>
            <a:chOff x="5735637" y="1676401"/>
            <a:chExt cx="2932115" cy="3835232"/>
          </a:xfrm>
        </p:grpSpPr>
        <p:sp>
          <p:nvSpPr>
            <p:cNvPr id="6238" name="AutoShape 94"/>
            <p:cNvSpPr>
              <a:spLocks noChangeArrowheads="1"/>
            </p:cNvSpPr>
            <p:nvPr/>
          </p:nvSpPr>
          <p:spPr bwMode="auto">
            <a:xfrm>
              <a:off x="6360204" y="1822656"/>
              <a:ext cx="650736" cy="3688977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39" name="Rectangle 95"/>
            <p:cNvSpPr>
              <a:spLocks noChangeArrowheads="1"/>
            </p:cNvSpPr>
            <p:nvPr/>
          </p:nvSpPr>
          <p:spPr bwMode="auto">
            <a:xfrm>
              <a:off x="6343612" y="2389928"/>
              <a:ext cx="66732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Q1,0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0" name="Rectangle 96"/>
            <p:cNvSpPr>
              <a:spLocks noChangeArrowheads="1"/>
            </p:cNvSpPr>
            <p:nvPr/>
          </p:nvSpPr>
          <p:spPr bwMode="auto">
            <a:xfrm>
              <a:off x="6353137" y="2824300"/>
              <a:ext cx="59150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1" name="Rectangle 97"/>
            <p:cNvSpPr>
              <a:spLocks noChangeArrowheads="1"/>
            </p:cNvSpPr>
            <p:nvPr/>
          </p:nvSpPr>
          <p:spPr bwMode="auto">
            <a:xfrm>
              <a:off x="6353137" y="3210551"/>
              <a:ext cx="59150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2" name="Rectangle 98"/>
            <p:cNvSpPr>
              <a:spLocks noChangeArrowheads="1"/>
            </p:cNvSpPr>
            <p:nvPr/>
          </p:nvSpPr>
          <p:spPr bwMode="auto">
            <a:xfrm>
              <a:off x="6292525" y="1931987"/>
              <a:ext cx="806775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243" name="Rectangle 99"/>
            <p:cNvSpPr>
              <a:spLocks noChangeArrowheads="1"/>
            </p:cNvSpPr>
            <p:nvPr/>
          </p:nvSpPr>
          <p:spPr bwMode="auto">
            <a:xfrm>
              <a:off x="6353137" y="3630389"/>
              <a:ext cx="59150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Q1,3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4" name="Rectangle 100"/>
            <p:cNvSpPr>
              <a:spLocks noChangeArrowheads="1"/>
            </p:cNvSpPr>
            <p:nvPr/>
          </p:nvSpPr>
          <p:spPr bwMode="auto">
            <a:xfrm>
              <a:off x="6353137" y="4050227"/>
              <a:ext cx="59150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Q1,4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5" name="Rectangle 101"/>
            <p:cNvSpPr>
              <a:spLocks noChangeArrowheads="1"/>
            </p:cNvSpPr>
            <p:nvPr/>
          </p:nvSpPr>
          <p:spPr bwMode="auto">
            <a:xfrm>
              <a:off x="6353137" y="4503653"/>
              <a:ext cx="59150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Q1,5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6" name="Rectangle 102"/>
            <p:cNvSpPr>
              <a:spLocks noChangeArrowheads="1"/>
            </p:cNvSpPr>
            <p:nvPr/>
          </p:nvSpPr>
          <p:spPr bwMode="auto">
            <a:xfrm>
              <a:off x="6353137" y="4923491"/>
              <a:ext cx="59150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Q1,6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7" name="Oval 103"/>
            <p:cNvSpPr>
              <a:spLocks noChangeArrowheads="1"/>
            </p:cNvSpPr>
            <p:nvPr/>
          </p:nvSpPr>
          <p:spPr bwMode="auto">
            <a:xfrm>
              <a:off x="6784039" y="2138934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8" name="Oval 104"/>
            <p:cNvSpPr>
              <a:spLocks noChangeArrowheads="1"/>
            </p:cNvSpPr>
            <p:nvPr/>
          </p:nvSpPr>
          <p:spPr bwMode="auto">
            <a:xfrm>
              <a:off x="6784039" y="256237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9" name="Oval 105"/>
            <p:cNvSpPr>
              <a:spLocks noChangeArrowheads="1"/>
            </p:cNvSpPr>
            <p:nvPr/>
          </p:nvSpPr>
          <p:spPr bwMode="auto">
            <a:xfrm>
              <a:off x="6784039" y="2985808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0" name="Oval 106"/>
            <p:cNvSpPr>
              <a:spLocks noChangeArrowheads="1"/>
            </p:cNvSpPr>
            <p:nvPr/>
          </p:nvSpPr>
          <p:spPr bwMode="auto">
            <a:xfrm>
              <a:off x="6784039" y="3409245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1" name="Oval 107"/>
            <p:cNvSpPr>
              <a:spLocks noChangeArrowheads="1"/>
            </p:cNvSpPr>
            <p:nvPr/>
          </p:nvSpPr>
          <p:spPr bwMode="auto">
            <a:xfrm>
              <a:off x="6784039" y="3832682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2" name="Oval 108"/>
            <p:cNvSpPr>
              <a:spLocks noChangeArrowheads="1"/>
            </p:cNvSpPr>
            <p:nvPr/>
          </p:nvSpPr>
          <p:spPr bwMode="auto">
            <a:xfrm>
              <a:off x="6784039" y="4256119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3" name="Oval 109"/>
            <p:cNvSpPr>
              <a:spLocks noChangeArrowheads="1"/>
            </p:cNvSpPr>
            <p:nvPr/>
          </p:nvSpPr>
          <p:spPr bwMode="auto">
            <a:xfrm>
              <a:off x="6784039" y="510299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4" name="Oval 110"/>
            <p:cNvSpPr>
              <a:spLocks noChangeArrowheads="1"/>
            </p:cNvSpPr>
            <p:nvPr/>
          </p:nvSpPr>
          <p:spPr bwMode="auto">
            <a:xfrm>
              <a:off x="6784039" y="4679556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9" name="Freeform 115"/>
            <p:cNvSpPr>
              <a:spLocks/>
            </p:cNvSpPr>
            <p:nvPr/>
          </p:nvSpPr>
          <p:spPr bwMode="auto">
            <a:xfrm>
              <a:off x="5741577" y="2183717"/>
              <a:ext cx="1046744" cy="2975252"/>
            </a:xfrm>
            <a:custGeom>
              <a:avLst/>
              <a:gdLst>
                <a:gd name="T0" fmla="*/ 488 w 489"/>
                <a:gd name="T1" fmla="*/ 0 h 1069"/>
                <a:gd name="T2" fmla="*/ 0 w 489"/>
                <a:gd name="T3" fmla="*/ 0 h 1069"/>
                <a:gd name="T4" fmla="*/ 0 w 489"/>
                <a:gd name="T5" fmla="*/ 1068 h 1069"/>
                <a:gd name="T6" fmla="*/ 488 w 489"/>
                <a:gd name="T7" fmla="*/ 1068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9" h="1069">
                  <a:moveTo>
                    <a:pt x="488" y="0"/>
                  </a:moveTo>
                  <a:lnTo>
                    <a:pt x="0" y="0"/>
                  </a:lnTo>
                  <a:lnTo>
                    <a:pt x="0" y="1068"/>
                  </a:lnTo>
                  <a:lnTo>
                    <a:pt x="488" y="1068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0" name="Line 116"/>
            <p:cNvSpPr>
              <a:spLocks noChangeShapeType="1"/>
            </p:cNvSpPr>
            <p:nvPr/>
          </p:nvSpPr>
          <p:spPr bwMode="auto">
            <a:xfrm flipV="1">
              <a:off x="5735637" y="262452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1" name="Line 117"/>
            <p:cNvSpPr>
              <a:spLocks noChangeShapeType="1"/>
            </p:cNvSpPr>
            <p:nvPr/>
          </p:nvSpPr>
          <p:spPr bwMode="auto">
            <a:xfrm flipV="1">
              <a:off x="5739436" y="30461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2" name="Line 118"/>
            <p:cNvSpPr>
              <a:spLocks noChangeShapeType="1"/>
            </p:cNvSpPr>
            <p:nvPr/>
          </p:nvSpPr>
          <p:spPr bwMode="auto">
            <a:xfrm flipV="1">
              <a:off x="5739436" y="34620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3" name="Line 119"/>
            <p:cNvSpPr>
              <a:spLocks noChangeShapeType="1"/>
            </p:cNvSpPr>
            <p:nvPr/>
          </p:nvSpPr>
          <p:spPr bwMode="auto">
            <a:xfrm flipV="1">
              <a:off x="5739436" y="389105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4" name="Line 120"/>
            <p:cNvSpPr>
              <a:spLocks noChangeShapeType="1"/>
            </p:cNvSpPr>
            <p:nvPr/>
          </p:nvSpPr>
          <p:spPr bwMode="auto">
            <a:xfrm flipV="1">
              <a:off x="5739436" y="431791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5" name="Line 121"/>
            <p:cNvSpPr>
              <a:spLocks noChangeShapeType="1"/>
            </p:cNvSpPr>
            <p:nvPr/>
          </p:nvSpPr>
          <p:spPr bwMode="auto">
            <a:xfrm flipV="1">
              <a:off x="5739436" y="473741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82" name="Group 138"/>
            <p:cNvGrpSpPr>
              <a:grpSpLocks/>
            </p:cNvGrpSpPr>
            <p:nvPr/>
          </p:nvGrpSpPr>
          <p:grpSpPr bwMode="auto">
            <a:xfrm>
              <a:off x="6034836" y="2537756"/>
              <a:ext cx="333930" cy="2748540"/>
              <a:chOff x="3926" y="1294"/>
              <a:chExt cx="156" cy="982"/>
            </a:xfrm>
          </p:grpSpPr>
          <p:sp>
            <p:nvSpPr>
              <p:cNvPr id="6266" name="Oval 122"/>
              <p:cNvSpPr>
                <a:spLocks noChangeArrowheads="1"/>
              </p:cNvSpPr>
              <p:nvPr/>
            </p:nvSpPr>
            <p:spPr bwMode="auto">
              <a:xfrm>
                <a:off x="3926" y="1294"/>
                <a:ext cx="132" cy="72"/>
              </a:xfrm>
              <a:prstGeom prst="ellipse">
                <a:avLst/>
              </a:prstGeom>
              <a:solidFill>
                <a:srgbClr val="5AA74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7" name="Line 123"/>
              <p:cNvSpPr>
                <a:spLocks noChangeShapeType="1"/>
              </p:cNvSpPr>
              <p:nvPr/>
            </p:nvSpPr>
            <p:spPr bwMode="auto">
              <a:xfrm flipH="1">
                <a:off x="3938" y="13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8" name="Oval 124"/>
              <p:cNvSpPr>
                <a:spLocks noChangeArrowheads="1"/>
              </p:cNvSpPr>
              <p:nvPr/>
            </p:nvSpPr>
            <p:spPr bwMode="auto">
              <a:xfrm>
                <a:off x="3926" y="1444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9" name="Line 125"/>
              <p:cNvSpPr>
                <a:spLocks noChangeShapeType="1"/>
              </p:cNvSpPr>
              <p:nvPr/>
            </p:nvSpPr>
            <p:spPr bwMode="auto">
              <a:xfrm flipH="1">
                <a:off x="3938" y="1476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0" name="Oval 126"/>
              <p:cNvSpPr>
                <a:spLocks noChangeArrowheads="1"/>
              </p:cNvSpPr>
              <p:nvPr/>
            </p:nvSpPr>
            <p:spPr bwMode="auto">
              <a:xfrm>
                <a:off x="3926" y="1596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1" name="Line 127"/>
              <p:cNvSpPr>
                <a:spLocks noChangeShapeType="1"/>
              </p:cNvSpPr>
              <p:nvPr/>
            </p:nvSpPr>
            <p:spPr bwMode="auto">
              <a:xfrm flipH="1">
                <a:off x="3938" y="16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2" name="Oval 128"/>
              <p:cNvSpPr>
                <a:spLocks noChangeArrowheads="1"/>
              </p:cNvSpPr>
              <p:nvPr/>
            </p:nvSpPr>
            <p:spPr bwMode="auto">
              <a:xfrm>
                <a:off x="3926" y="2188"/>
                <a:ext cx="132" cy="72"/>
              </a:xfrm>
              <a:prstGeom prst="ellipse">
                <a:avLst/>
              </a:prstGeom>
              <a:solidFill>
                <a:srgbClr val="5A9D3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3" name="Line 129"/>
              <p:cNvSpPr>
                <a:spLocks noChangeShapeType="1"/>
              </p:cNvSpPr>
              <p:nvPr/>
            </p:nvSpPr>
            <p:spPr bwMode="auto">
              <a:xfrm flipH="1">
                <a:off x="3944" y="2224"/>
                <a:ext cx="126" cy="5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4" name="Oval 130"/>
              <p:cNvSpPr>
                <a:spLocks noChangeArrowheads="1"/>
              </p:cNvSpPr>
              <p:nvPr/>
            </p:nvSpPr>
            <p:spPr bwMode="auto">
              <a:xfrm>
                <a:off x="3926" y="1898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5" name="Line 131"/>
              <p:cNvSpPr>
                <a:spLocks noChangeShapeType="1"/>
              </p:cNvSpPr>
              <p:nvPr/>
            </p:nvSpPr>
            <p:spPr bwMode="auto">
              <a:xfrm flipH="1">
                <a:off x="3938" y="1930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6" name="Oval 132"/>
              <p:cNvSpPr>
                <a:spLocks noChangeArrowheads="1"/>
              </p:cNvSpPr>
              <p:nvPr/>
            </p:nvSpPr>
            <p:spPr bwMode="auto">
              <a:xfrm>
                <a:off x="3938" y="2047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7" name="Line 133"/>
              <p:cNvSpPr>
                <a:spLocks noChangeShapeType="1"/>
              </p:cNvSpPr>
              <p:nvPr/>
            </p:nvSpPr>
            <p:spPr bwMode="auto">
              <a:xfrm flipH="1">
                <a:off x="3950" y="2079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8" name="Oval 134"/>
              <p:cNvSpPr>
                <a:spLocks noChangeArrowheads="1"/>
              </p:cNvSpPr>
              <p:nvPr/>
            </p:nvSpPr>
            <p:spPr bwMode="auto">
              <a:xfrm>
                <a:off x="3926" y="1742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9" name="Line 135"/>
              <p:cNvSpPr>
                <a:spLocks noChangeShapeType="1"/>
              </p:cNvSpPr>
              <p:nvPr/>
            </p:nvSpPr>
            <p:spPr bwMode="auto">
              <a:xfrm flipH="1">
                <a:off x="3938" y="1774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81" name="Freeform 249"/>
            <p:cNvSpPr>
              <a:spLocks/>
            </p:cNvSpPr>
            <p:nvPr/>
          </p:nvSpPr>
          <p:spPr bwMode="auto">
            <a:xfrm>
              <a:off x="6863312" y="2624749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82" name="Group 344"/>
            <p:cNvGrpSpPr>
              <a:grpSpLocks/>
            </p:cNvGrpSpPr>
            <p:nvPr/>
          </p:nvGrpSpPr>
          <p:grpSpPr bwMode="auto">
            <a:xfrm>
              <a:off x="8238690" y="2490631"/>
              <a:ext cx="291119" cy="263099"/>
              <a:chOff x="4966" y="1280"/>
              <a:chExt cx="94" cy="94"/>
            </a:xfrm>
          </p:grpSpPr>
          <p:sp>
            <p:nvSpPr>
              <p:cNvPr id="183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84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</p:grpSpPr>
            <p:sp>
              <p:nvSpPr>
                <p:cNvPr id="185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186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188" name="Freeform 256"/>
            <p:cNvSpPr>
              <a:spLocks/>
            </p:cNvSpPr>
            <p:nvPr/>
          </p:nvSpPr>
          <p:spPr bwMode="auto">
            <a:xfrm>
              <a:off x="6869662" y="3043757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5" name="Freeform 263"/>
            <p:cNvSpPr>
              <a:spLocks/>
            </p:cNvSpPr>
            <p:nvPr/>
          </p:nvSpPr>
          <p:spPr bwMode="auto">
            <a:xfrm>
              <a:off x="6826851" y="3462355"/>
              <a:ext cx="1825914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6" name="Rectangle 264"/>
            <p:cNvSpPr>
              <a:spLocks noChangeArrowheads="1"/>
            </p:cNvSpPr>
            <p:nvPr/>
          </p:nvSpPr>
          <p:spPr bwMode="auto">
            <a:xfrm>
              <a:off x="8298626" y="3306083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8" name="Freeform 266"/>
            <p:cNvSpPr>
              <a:spLocks/>
            </p:cNvSpPr>
            <p:nvPr/>
          </p:nvSpPr>
          <p:spPr bwMode="auto">
            <a:xfrm>
              <a:off x="6869662" y="3890281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9" name="Rectangle 267"/>
            <p:cNvSpPr>
              <a:spLocks noChangeArrowheads="1"/>
            </p:cNvSpPr>
            <p:nvPr/>
          </p:nvSpPr>
          <p:spPr bwMode="auto">
            <a:xfrm>
              <a:off x="8298626" y="3731519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1" name="Freeform 269"/>
            <p:cNvSpPr>
              <a:spLocks/>
            </p:cNvSpPr>
            <p:nvPr/>
          </p:nvSpPr>
          <p:spPr bwMode="auto">
            <a:xfrm flipV="1">
              <a:off x="6826851" y="4275542"/>
              <a:ext cx="1825913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8" name="Freeform 276"/>
            <p:cNvSpPr>
              <a:spLocks/>
            </p:cNvSpPr>
            <p:nvPr/>
          </p:nvSpPr>
          <p:spPr bwMode="auto">
            <a:xfrm>
              <a:off x="6886787" y="4735497"/>
              <a:ext cx="1765977" cy="279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15" name="Line 283"/>
            <p:cNvSpPr>
              <a:spLocks noChangeShapeType="1"/>
            </p:cNvSpPr>
            <p:nvPr/>
          </p:nvSpPr>
          <p:spPr bwMode="auto">
            <a:xfrm>
              <a:off x="6869662" y="5161473"/>
              <a:ext cx="17980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40" name="Groupe 39"/>
            <p:cNvGrpSpPr/>
            <p:nvPr/>
          </p:nvGrpSpPr>
          <p:grpSpPr>
            <a:xfrm>
              <a:off x="8188280" y="5020692"/>
              <a:ext cx="410991" cy="473326"/>
              <a:chOff x="8186374" y="5030218"/>
              <a:chExt cx="410991" cy="473326"/>
            </a:xfrm>
          </p:grpSpPr>
          <p:sp>
            <p:nvSpPr>
              <p:cNvPr id="216" name="Rectangle 284"/>
              <p:cNvSpPr>
                <a:spLocks noChangeArrowheads="1"/>
              </p:cNvSpPr>
              <p:nvPr/>
            </p:nvSpPr>
            <p:spPr bwMode="auto">
              <a:xfrm>
                <a:off x="8299569" y="5030218"/>
                <a:ext cx="171246" cy="313479"/>
              </a:xfrm>
              <a:prstGeom prst="rect">
                <a:avLst/>
              </a:prstGeom>
              <a:solidFill>
                <a:schemeClr val="bg2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17" name="Group 354"/>
              <p:cNvGrpSpPr>
                <a:grpSpLocks/>
              </p:cNvGrpSpPr>
              <p:nvPr/>
            </p:nvGrpSpPr>
            <p:grpSpPr bwMode="auto">
              <a:xfrm>
                <a:off x="8186374" y="5346804"/>
                <a:ext cx="410991" cy="156740"/>
                <a:chOff x="4924" y="2300"/>
                <a:chExt cx="192" cy="56"/>
              </a:xfrm>
            </p:grpSpPr>
            <p:sp>
              <p:nvSpPr>
                <p:cNvPr id="218" name="AutoShape 285"/>
                <p:cNvSpPr>
                  <a:spLocks noChangeArrowheads="1"/>
                </p:cNvSpPr>
                <p:nvPr/>
              </p:nvSpPr>
              <p:spPr bwMode="auto">
                <a:xfrm rot="5400000">
                  <a:off x="4940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219" name="AutoShape 286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5044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29" name="Group 344"/>
            <p:cNvGrpSpPr>
              <a:grpSpLocks/>
            </p:cNvGrpSpPr>
            <p:nvPr/>
          </p:nvGrpSpPr>
          <p:grpSpPr bwMode="auto">
            <a:xfrm>
              <a:off x="8238690" y="2909415"/>
              <a:ext cx="291119" cy="263099"/>
              <a:chOff x="4966" y="1280"/>
              <a:chExt cx="94" cy="94"/>
            </a:xfrm>
            <a:solidFill>
              <a:srgbClr val="FFFF00"/>
            </a:solidFill>
          </p:grpSpPr>
          <p:sp>
            <p:nvSpPr>
              <p:cNvPr id="330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1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2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3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34" name="Group 344"/>
            <p:cNvGrpSpPr>
              <a:grpSpLocks/>
            </p:cNvGrpSpPr>
            <p:nvPr/>
          </p:nvGrpSpPr>
          <p:grpSpPr bwMode="auto">
            <a:xfrm>
              <a:off x="8238690" y="4181615"/>
              <a:ext cx="291119" cy="263099"/>
              <a:chOff x="4966" y="1280"/>
              <a:chExt cx="94" cy="94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335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6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7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8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cxnSp>
          <p:nvCxnSpPr>
            <p:cNvPr id="34" name="Connecteur en angle 33"/>
            <p:cNvCxnSpPr/>
            <p:nvPr/>
          </p:nvCxnSpPr>
          <p:spPr bwMode="auto">
            <a:xfrm rot="16200000" flipH="1">
              <a:off x="6638972" y="3208561"/>
              <a:ext cx="3560939" cy="496620"/>
            </a:xfrm>
            <a:prstGeom prst="bentConnector3">
              <a:avLst>
                <a:gd name="adj1" fmla="val 14264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343" name="Group 344"/>
            <p:cNvGrpSpPr>
              <a:grpSpLocks/>
            </p:cNvGrpSpPr>
            <p:nvPr/>
          </p:nvGrpSpPr>
          <p:grpSpPr bwMode="auto">
            <a:xfrm>
              <a:off x="8238690" y="4605116"/>
              <a:ext cx="291119" cy="263099"/>
              <a:chOff x="4966" y="1280"/>
              <a:chExt cx="94" cy="94"/>
            </a:xfrm>
            <a:solidFill>
              <a:srgbClr val="0070C0"/>
            </a:solidFill>
          </p:grpSpPr>
          <p:sp>
            <p:nvSpPr>
              <p:cNvPr id="344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45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46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47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sp>
        <p:nvSpPr>
          <p:cNvPr id="384" name="Rectangle 2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-85725" y="5905028"/>
            <a:ext cx="9212149" cy="923972"/>
          </a:xfrm>
          <a:prstGeom prst="rect">
            <a:avLst/>
          </a:prstGeom>
          <a:solidFill>
            <a:schemeClr val="bg1">
              <a:alpha val="27000"/>
            </a:schemeClr>
          </a:solidFill>
          <a:ln>
            <a:noFill/>
          </a:ln>
          <a:effectLst/>
          <a:extLst/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Mise   sous   tension   de   l’API,   puis  mise   en   « </a:t>
            </a:r>
            <a:r>
              <a:rPr lang="fr-FR" sz="1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Run</a:t>
            </a:r>
            <a:r>
              <a:rPr lang="fr-F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 »,  </a:t>
            </a:r>
            <a:br>
              <a:rPr lang="fr-F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le    microprocesseur   </a:t>
            </a:r>
            <a:r>
              <a:rPr lang="el-GR" sz="1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μ</a:t>
            </a:r>
            <a:r>
              <a:rPr lang="fr-FR" sz="1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P </a:t>
            </a:r>
            <a:r>
              <a:rPr lang="fr-F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 lit  et  exécute  les   instructions,     </a:t>
            </a:r>
            <a:br>
              <a:rPr lang="fr-F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cliquez   sur  les   boutons   noirs   « power  on »  et   « </a:t>
            </a:r>
            <a:r>
              <a:rPr lang="fr-FR" sz="1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Run</a:t>
            </a:r>
            <a:r>
              <a:rPr lang="fr-F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 »</a:t>
            </a:r>
          </a:p>
        </p:txBody>
      </p:sp>
      <p:sp>
        <p:nvSpPr>
          <p:cNvPr id="144" name="Freeform 208"/>
          <p:cNvSpPr>
            <a:spLocks/>
          </p:cNvSpPr>
          <p:nvPr>
            <p:custDataLst>
              <p:tags r:id="rId9"/>
            </p:custDataLst>
          </p:nvPr>
        </p:nvSpPr>
        <p:spPr bwMode="auto">
          <a:xfrm>
            <a:off x="1170139" y="1054100"/>
            <a:ext cx="1652299" cy="1290385"/>
          </a:xfrm>
          <a:custGeom>
            <a:avLst/>
            <a:gdLst>
              <a:gd name="T0" fmla="*/ 0 w 662"/>
              <a:gd name="T1" fmla="*/ 0 h 489"/>
              <a:gd name="T2" fmla="*/ 0 w 662"/>
              <a:gd name="T3" fmla="*/ 488 h 489"/>
              <a:gd name="T4" fmla="*/ 661 w 662"/>
              <a:gd name="T5" fmla="*/ 488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62" h="489">
                <a:moveTo>
                  <a:pt x="0" y="0"/>
                </a:moveTo>
                <a:lnTo>
                  <a:pt x="0" y="488"/>
                </a:lnTo>
                <a:lnTo>
                  <a:pt x="661" y="48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2" name="ZoneTexte 221"/>
          <p:cNvSpPr txBox="1"/>
          <p:nvPr>
            <p:custDataLst>
              <p:tags r:id="rId10"/>
            </p:custDataLst>
          </p:nvPr>
        </p:nvSpPr>
        <p:spPr>
          <a:xfrm>
            <a:off x="3490170" y="1401376"/>
            <a:ext cx="1500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Power On    Off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3" name="ZoneTexte 222"/>
          <p:cNvSpPr txBox="1"/>
          <p:nvPr>
            <p:custDataLst>
              <p:tags r:id="rId11"/>
            </p:custDataLst>
          </p:nvPr>
        </p:nvSpPr>
        <p:spPr>
          <a:xfrm>
            <a:off x="5199341" y="1406672"/>
            <a:ext cx="10743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Run</a:t>
            </a:r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Stop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4" name="Ellipse 223"/>
          <p:cNvSpPr/>
          <p:nvPr>
            <p:custDataLst>
              <p:tags r:id="rId12"/>
            </p:custDataLst>
          </p:nvPr>
        </p:nvSpPr>
        <p:spPr bwMode="auto">
          <a:xfrm>
            <a:off x="3358288" y="1567009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5" name="Ellipse 224"/>
          <p:cNvSpPr/>
          <p:nvPr>
            <p:custDataLst>
              <p:tags r:id="rId13"/>
            </p:custDataLst>
          </p:nvPr>
        </p:nvSpPr>
        <p:spPr bwMode="auto">
          <a:xfrm>
            <a:off x="5067883" y="1559604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8" name="Rectangle 227"/>
          <p:cNvSpPr/>
          <p:nvPr>
            <p:custDataLst>
              <p:tags r:id="rId14"/>
            </p:custDataLst>
          </p:nvPr>
        </p:nvSpPr>
        <p:spPr bwMode="auto">
          <a:xfrm>
            <a:off x="5662136" y="1654176"/>
            <a:ext cx="441427" cy="296257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9" name="Rectangle 228"/>
          <p:cNvSpPr/>
          <p:nvPr>
            <p:custDataLst>
              <p:tags r:id="rId15"/>
            </p:custDataLst>
          </p:nvPr>
        </p:nvSpPr>
        <p:spPr bwMode="auto">
          <a:xfrm>
            <a:off x="5257550" y="1654175"/>
            <a:ext cx="830424" cy="287498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0" name="Rectangle 229"/>
          <p:cNvSpPr/>
          <p:nvPr>
            <p:custDataLst>
              <p:tags r:id="rId16"/>
            </p:custDataLst>
          </p:nvPr>
        </p:nvSpPr>
        <p:spPr bwMode="auto">
          <a:xfrm>
            <a:off x="3909869" y="1654175"/>
            <a:ext cx="831600" cy="2952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1" name="Rectangle 230">
            <a:hlinkClick r:id="rId24" action="ppaction://hlinksldjump"/>
          </p:cNvPr>
          <p:cNvSpPr/>
          <p:nvPr>
            <p:custDataLst>
              <p:tags r:id="rId17"/>
            </p:custDataLst>
          </p:nvPr>
        </p:nvSpPr>
        <p:spPr bwMode="auto">
          <a:xfrm>
            <a:off x="4316268" y="1656000"/>
            <a:ext cx="442800" cy="295200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232" name="Group 114"/>
          <p:cNvGrpSpPr>
            <a:grpSpLocks/>
          </p:cNvGrpSpPr>
          <p:nvPr>
            <p:custDataLst>
              <p:tags r:id="rId18"/>
            </p:custDataLst>
          </p:nvPr>
        </p:nvGrpSpPr>
        <p:grpSpPr bwMode="auto">
          <a:xfrm>
            <a:off x="4527657" y="984299"/>
            <a:ext cx="1951190" cy="838357"/>
            <a:chOff x="2831" y="608"/>
            <a:chExt cx="1388" cy="424"/>
          </a:xfrm>
        </p:grpSpPr>
        <p:sp>
          <p:nvSpPr>
            <p:cNvPr id="233" name="Line 112"/>
            <p:cNvSpPr>
              <a:spLocks noChangeShapeType="1"/>
            </p:cNvSpPr>
            <p:nvPr/>
          </p:nvSpPr>
          <p:spPr bwMode="auto">
            <a:xfrm>
              <a:off x="3876" y="780"/>
              <a:ext cx="292" cy="2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34" name="Rectangle 113"/>
            <p:cNvSpPr>
              <a:spLocks noChangeArrowheads="1"/>
            </p:cNvSpPr>
            <p:nvPr/>
          </p:nvSpPr>
          <p:spPr bwMode="auto">
            <a:xfrm>
              <a:off x="2831" y="608"/>
              <a:ext cx="1388" cy="265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de sorties</a:t>
              </a:r>
            </a:p>
          </p:txBody>
        </p:sp>
      </p:grpSp>
      <p:grpSp>
        <p:nvGrpSpPr>
          <p:cNvPr id="235" name="Group 288"/>
          <p:cNvGrpSpPr>
            <a:grpSpLocks/>
          </p:cNvGrpSpPr>
          <p:nvPr>
            <p:custDataLst>
              <p:tags r:id="rId19"/>
            </p:custDataLst>
          </p:nvPr>
        </p:nvGrpSpPr>
        <p:grpSpPr bwMode="auto">
          <a:xfrm>
            <a:off x="6175373" y="336551"/>
            <a:ext cx="2968627" cy="1631950"/>
            <a:chOff x="-146" y="198"/>
            <a:chExt cx="1870" cy="1028"/>
          </a:xfrm>
        </p:grpSpPr>
        <p:sp>
          <p:nvSpPr>
            <p:cNvPr id="236" name="Rectangle 271"/>
            <p:cNvSpPr>
              <a:spLocks noChangeArrowheads="1"/>
            </p:cNvSpPr>
            <p:nvPr/>
          </p:nvSpPr>
          <p:spPr bwMode="auto">
            <a:xfrm>
              <a:off x="-85" y="203"/>
              <a:ext cx="1779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37" name="Rectangle 272"/>
            <p:cNvSpPr>
              <a:spLocks noChangeArrowheads="1"/>
            </p:cNvSpPr>
            <p:nvPr/>
          </p:nvSpPr>
          <p:spPr bwMode="auto">
            <a:xfrm>
              <a:off x="-146" y="198"/>
              <a:ext cx="1870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des  récepteurs  commutés   par  les  sorties   API</a:t>
              </a:r>
            </a:p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valeur   suivant  récepteurs</a:t>
              </a: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</a:t>
              </a:r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238" name="Group 288"/>
          <p:cNvGrpSpPr>
            <a:grpSpLocks/>
          </p:cNvGrpSpPr>
          <p:nvPr>
            <p:custDataLst>
              <p:tags r:id="rId20"/>
            </p:custDataLst>
          </p:nvPr>
        </p:nvGrpSpPr>
        <p:grpSpPr bwMode="auto">
          <a:xfrm>
            <a:off x="-111125" y="290513"/>
            <a:ext cx="3019425" cy="1662114"/>
            <a:chOff x="-70" y="183"/>
            <a:chExt cx="1902" cy="1047"/>
          </a:xfrm>
        </p:grpSpPr>
        <p:sp>
          <p:nvSpPr>
            <p:cNvPr id="239" name="Rectangle 271"/>
            <p:cNvSpPr>
              <a:spLocks noChangeArrowheads="1"/>
            </p:cNvSpPr>
            <p:nvPr/>
          </p:nvSpPr>
          <p:spPr bwMode="auto">
            <a:xfrm>
              <a:off x="0" y="203"/>
              <a:ext cx="1770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40" name="Rectangle 272"/>
            <p:cNvSpPr>
              <a:spLocks noChangeArrowheads="1"/>
            </p:cNvSpPr>
            <p:nvPr/>
          </p:nvSpPr>
          <p:spPr bwMode="auto">
            <a:xfrm>
              <a:off x="-70" y="183"/>
              <a:ext cx="1902" cy="10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servant   à   </a:t>
              </a: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« véhiculer » </a:t>
              </a: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les  </a:t>
              </a:r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informations  physiques </a:t>
              </a:r>
            </a:p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 valeur  </a:t>
              </a: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suivant</a:t>
              </a:r>
              <a:b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</a:b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API                                       </a:t>
              </a:r>
              <a:b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</a:b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  -                   .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226" name="Rectangle 225"/>
          <p:cNvSpPr/>
          <p:nvPr>
            <p:custDataLst>
              <p:tags r:id="rId21"/>
            </p:custDataLst>
          </p:nvPr>
        </p:nvSpPr>
        <p:spPr>
          <a:xfrm>
            <a:off x="-28169" y="5507900"/>
            <a:ext cx="23871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Cycle de scrutation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711550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9" name="Group 5"/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2235201" y="1404988"/>
            <a:ext cx="4889500" cy="4691013"/>
            <a:chOff x="1408" y="898"/>
            <a:chExt cx="3080" cy="1534"/>
          </a:xfrm>
          <a:gradFill>
            <a:gsLst>
              <a:gs pos="0">
                <a:srgbClr val="316501">
                  <a:gamma/>
                  <a:tint val="80000"/>
                  <a:invGamma/>
                </a:srgbClr>
              </a:gs>
              <a:gs pos="50000">
                <a:schemeClr val="accent6">
                  <a:lumMod val="60000"/>
                  <a:lumOff val="40000"/>
                  <a:alpha val="60000"/>
                </a:schemeClr>
              </a:gs>
              <a:gs pos="100000">
                <a:srgbClr val="316501">
                  <a:gamma/>
                  <a:tint val="80000"/>
                  <a:invGamma/>
                </a:srgbClr>
              </a:gs>
            </a:gsLst>
          </a:gradFill>
        </p:grpSpPr>
        <p:sp>
          <p:nvSpPr>
            <p:cNvPr id="6147" name="AutoShape 3"/>
            <p:cNvSpPr>
              <a:spLocks noChangeArrowheads="1"/>
            </p:cNvSpPr>
            <p:nvPr/>
          </p:nvSpPr>
          <p:spPr bwMode="auto">
            <a:xfrm>
              <a:off x="1408" y="912"/>
              <a:ext cx="3080" cy="1520"/>
            </a:xfrm>
            <a:prstGeom prst="roundRect">
              <a:avLst>
                <a:gd name="adj" fmla="val 12495"/>
              </a:avLst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fr-FR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48" name="Rectangle 4"/>
            <p:cNvSpPr>
              <a:spLocks noChangeArrowheads="1"/>
            </p:cNvSpPr>
            <p:nvPr/>
          </p:nvSpPr>
          <p:spPr bwMode="auto">
            <a:xfrm>
              <a:off x="1504" y="898"/>
              <a:ext cx="703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32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API</a:t>
              </a:r>
            </a:p>
          </p:txBody>
        </p:sp>
      </p:grpSp>
      <p:grpSp>
        <p:nvGrpSpPr>
          <p:cNvPr id="6200" name="Group 56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2784239" y="984737"/>
            <a:ext cx="1895832" cy="1057990"/>
            <a:chOff x="1668" y="564"/>
            <a:chExt cx="1286" cy="456"/>
          </a:xfrm>
        </p:grpSpPr>
        <p:sp>
          <p:nvSpPr>
            <p:cNvPr id="6198" name="Line 54"/>
            <p:cNvSpPr>
              <a:spLocks noChangeShapeType="1"/>
            </p:cNvSpPr>
            <p:nvPr/>
          </p:nvSpPr>
          <p:spPr bwMode="auto">
            <a:xfrm flipH="1">
              <a:off x="1721" y="772"/>
              <a:ext cx="286" cy="2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9" name="Rectangle 55"/>
            <p:cNvSpPr>
              <a:spLocks noChangeArrowheads="1"/>
            </p:cNvSpPr>
            <p:nvPr/>
          </p:nvSpPr>
          <p:spPr bwMode="auto">
            <a:xfrm>
              <a:off x="1668" y="564"/>
              <a:ext cx="1286" cy="226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d'entrées</a:t>
              </a:r>
            </a:p>
          </p:txBody>
        </p:sp>
      </p:grpSp>
      <p:sp>
        <p:nvSpPr>
          <p:cNvPr id="140" name="Rectangle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-7938"/>
            <a:ext cx="9139124" cy="101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FONCTIONNEMENT  D'UNE  PARTIE  COMMANDE  AVEC    </a:t>
            </a: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API </a:t>
            </a: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Automate Programmable </a:t>
            </a: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Industriel  ou 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tertiaire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7" name="Freeform 244"/>
          <p:cNvSpPr>
            <a:spLocks/>
          </p:cNvSpPr>
          <p:nvPr>
            <p:custDataLst>
              <p:tags r:id="rId4"/>
            </p:custDataLst>
          </p:nvPr>
        </p:nvSpPr>
        <p:spPr bwMode="auto">
          <a:xfrm flipH="1">
            <a:off x="446322" y="1077850"/>
            <a:ext cx="72382" cy="4293363"/>
          </a:xfrm>
          <a:custGeom>
            <a:avLst/>
            <a:gdLst>
              <a:gd name="T0" fmla="*/ 0 w 1"/>
              <a:gd name="T1" fmla="*/ 0 h 1729"/>
              <a:gd name="T2" fmla="*/ 0 w 1"/>
              <a:gd name="T3" fmla="*/ 1728 h 17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729">
                <a:moveTo>
                  <a:pt x="0" y="0"/>
                </a:moveTo>
                <a:lnTo>
                  <a:pt x="0" y="172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42" name="Groupe 41"/>
          <p:cNvGrpSpPr/>
          <p:nvPr>
            <p:custDataLst>
              <p:tags r:id="rId5"/>
            </p:custDataLst>
          </p:nvPr>
        </p:nvGrpSpPr>
        <p:grpSpPr>
          <a:xfrm>
            <a:off x="516208" y="2056854"/>
            <a:ext cx="3242199" cy="3398802"/>
            <a:chOff x="516208" y="2056854"/>
            <a:chExt cx="3242199" cy="3398802"/>
          </a:xfrm>
        </p:grpSpPr>
        <p:sp>
          <p:nvSpPr>
            <p:cNvPr id="6180" name="AutoShape 36"/>
            <p:cNvSpPr>
              <a:spLocks noChangeArrowheads="1"/>
            </p:cNvSpPr>
            <p:nvPr/>
          </p:nvSpPr>
          <p:spPr bwMode="auto">
            <a:xfrm>
              <a:off x="2370677" y="2056854"/>
              <a:ext cx="673899" cy="3398802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1" name="Rectangle 37"/>
            <p:cNvSpPr>
              <a:spLocks noChangeArrowheads="1"/>
            </p:cNvSpPr>
            <p:nvPr/>
          </p:nvSpPr>
          <p:spPr bwMode="auto">
            <a:xfrm>
              <a:off x="2338230" y="2107118"/>
              <a:ext cx="713834" cy="4007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182" name="Oval 38"/>
            <p:cNvSpPr>
              <a:spLocks noChangeArrowheads="1"/>
            </p:cNvSpPr>
            <p:nvPr/>
          </p:nvSpPr>
          <p:spPr bwMode="auto">
            <a:xfrm>
              <a:off x="2842407" y="2304903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3" name="Oval 39"/>
            <p:cNvSpPr>
              <a:spLocks noChangeArrowheads="1"/>
            </p:cNvSpPr>
            <p:nvPr/>
          </p:nvSpPr>
          <p:spPr bwMode="auto">
            <a:xfrm>
              <a:off x="2842407" y="2698464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4" name="Oval 40"/>
            <p:cNvSpPr>
              <a:spLocks noChangeArrowheads="1"/>
            </p:cNvSpPr>
            <p:nvPr/>
          </p:nvSpPr>
          <p:spPr bwMode="auto">
            <a:xfrm>
              <a:off x="2842407" y="3092025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5" name="Oval 41"/>
            <p:cNvSpPr>
              <a:spLocks noChangeArrowheads="1"/>
            </p:cNvSpPr>
            <p:nvPr/>
          </p:nvSpPr>
          <p:spPr bwMode="auto">
            <a:xfrm>
              <a:off x="2849894" y="3485586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6" name="Oval 42"/>
            <p:cNvSpPr>
              <a:spLocks noChangeArrowheads="1"/>
            </p:cNvSpPr>
            <p:nvPr/>
          </p:nvSpPr>
          <p:spPr bwMode="auto">
            <a:xfrm>
              <a:off x="2849894" y="3879147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7" name="Oval 43"/>
            <p:cNvSpPr>
              <a:spLocks noChangeArrowheads="1"/>
            </p:cNvSpPr>
            <p:nvPr/>
          </p:nvSpPr>
          <p:spPr bwMode="auto">
            <a:xfrm>
              <a:off x="2849894" y="4272708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8" name="Oval 44"/>
            <p:cNvSpPr>
              <a:spLocks noChangeArrowheads="1"/>
            </p:cNvSpPr>
            <p:nvPr/>
          </p:nvSpPr>
          <p:spPr bwMode="auto">
            <a:xfrm>
              <a:off x="2842407" y="5059833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9" name="Oval 45"/>
            <p:cNvSpPr>
              <a:spLocks noChangeArrowheads="1"/>
            </p:cNvSpPr>
            <p:nvPr/>
          </p:nvSpPr>
          <p:spPr bwMode="auto">
            <a:xfrm>
              <a:off x="2849894" y="4666269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0" name="Rectangle 46"/>
            <p:cNvSpPr>
              <a:spLocks noChangeArrowheads="1"/>
            </p:cNvSpPr>
            <p:nvPr/>
          </p:nvSpPr>
          <p:spPr bwMode="auto">
            <a:xfrm>
              <a:off x="2496019" y="2517758"/>
              <a:ext cx="560493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I0,0</a:t>
              </a:r>
            </a:p>
          </p:txBody>
        </p:sp>
        <p:sp>
          <p:nvSpPr>
            <p:cNvPr id="6191" name="Rectangle 47"/>
            <p:cNvSpPr>
              <a:spLocks noChangeArrowheads="1"/>
            </p:cNvSpPr>
            <p:nvPr/>
          </p:nvSpPr>
          <p:spPr bwMode="auto">
            <a:xfrm>
              <a:off x="2490631" y="2920312"/>
              <a:ext cx="55394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I0,1</a:t>
              </a:r>
            </a:p>
          </p:txBody>
        </p:sp>
        <p:sp>
          <p:nvSpPr>
            <p:cNvPr id="6192" name="Rectangle 48"/>
            <p:cNvSpPr>
              <a:spLocks noChangeArrowheads="1"/>
            </p:cNvSpPr>
            <p:nvPr/>
          </p:nvSpPr>
          <p:spPr bwMode="auto">
            <a:xfrm>
              <a:off x="2500614" y="3307163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I0,2</a:t>
              </a:r>
            </a:p>
          </p:txBody>
        </p:sp>
        <p:sp>
          <p:nvSpPr>
            <p:cNvPr id="6193" name="Rectangle 49"/>
            <p:cNvSpPr>
              <a:spLocks noChangeArrowheads="1"/>
            </p:cNvSpPr>
            <p:nvPr/>
          </p:nvSpPr>
          <p:spPr bwMode="auto">
            <a:xfrm>
              <a:off x="2513094" y="3694014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I0,3</a:t>
              </a:r>
            </a:p>
          </p:txBody>
        </p:sp>
        <p:sp>
          <p:nvSpPr>
            <p:cNvPr id="6194" name="Rectangle 50"/>
            <p:cNvSpPr>
              <a:spLocks noChangeArrowheads="1"/>
            </p:cNvSpPr>
            <p:nvPr/>
          </p:nvSpPr>
          <p:spPr bwMode="auto">
            <a:xfrm>
              <a:off x="2500614" y="4080865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I0,4</a:t>
              </a:r>
            </a:p>
          </p:txBody>
        </p:sp>
        <p:sp>
          <p:nvSpPr>
            <p:cNvPr id="6195" name="Rectangle 51"/>
            <p:cNvSpPr>
              <a:spLocks noChangeArrowheads="1"/>
            </p:cNvSpPr>
            <p:nvPr/>
          </p:nvSpPr>
          <p:spPr bwMode="auto">
            <a:xfrm>
              <a:off x="2500614" y="4467716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I0,5</a:t>
              </a:r>
            </a:p>
          </p:txBody>
        </p:sp>
        <p:sp>
          <p:nvSpPr>
            <p:cNvPr id="6196" name="Rectangle 52"/>
            <p:cNvSpPr>
              <a:spLocks noChangeArrowheads="1"/>
            </p:cNvSpPr>
            <p:nvPr/>
          </p:nvSpPr>
          <p:spPr bwMode="auto">
            <a:xfrm>
              <a:off x="2513094" y="4854568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I0,6</a:t>
              </a:r>
            </a:p>
          </p:txBody>
        </p:sp>
        <p:sp>
          <p:nvSpPr>
            <p:cNvPr id="6201" name="Freeform 57"/>
            <p:cNvSpPr>
              <a:spLocks/>
            </p:cNvSpPr>
            <p:nvPr/>
          </p:nvSpPr>
          <p:spPr bwMode="auto">
            <a:xfrm>
              <a:off x="2942242" y="2365595"/>
              <a:ext cx="816165" cy="2745695"/>
            </a:xfrm>
            <a:custGeom>
              <a:avLst/>
              <a:gdLst>
                <a:gd name="T0" fmla="*/ 0 w 327"/>
                <a:gd name="T1" fmla="*/ 0 h 1045"/>
                <a:gd name="T2" fmla="*/ 326 w 327"/>
                <a:gd name="T3" fmla="*/ 0 h 1045"/>
                <a:gd name="T4" fmla="*/ 326 w 327"/>
                <a:gd name="T5" fmla="*/ 1044 h 1045"/>
                <a:gd name="T6" fmla="*/ 0 w 327"/>
                <a:gd name="T7" fmla="*/ 1044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7" h="1045">
                  <a:moveTo>
                    <a:pt x="0" y="0"/>
                  </a:moveTo>
                  <a:lnTo>
                    <a:pt x="326" y="0"/>
                  </a:lnTo>
                  <a:lnTo>
                    <a:pt x="326" y="1044"/>
                  </a:lnTo>
                  <a:lnTo>
                    <a:pt x="0" y="1044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2" name="Line 58"/>
            <p:cNvSpPr>
              <a:spLocks noChangeShapeType="1"/>
            </p:cNvSpPr>
            <p:nvPr/>
          </p:nvSpPr>
          <p:spPr bwMode="auto">
            <a:xfrm>
              <a:off x="2892324" y="2749543"/>
              <a:ext cx="863587" cy="1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3" name="Line 59"/>
            <p:cNvSpPr>
              <a:spLocks noChangeShapeType="1"/>
            </p:cNvSpPr>
            <p:nvPr/>
          </p:nvSpPr>
          <p:spPr bwMode="auto">
            <a:xfrm>
              <a:off x="2887333" y="3143482"/>
              <a:ext cx="858815" cy="9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4" name="Line 60"/>
            <p:cNvSpPr>
              <a:spLocks noChangeShapeType="1"/>
            </p:cNvSpPr>
            <p:nvPr/>
          </p:nvSpPr>
          <p:spPr bwMode="auto">
            <a:xfrm>
              <a:off x="2914788" y="3537043"/>
              <a:ext cx="841123" cy="1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5" name="Line 61"/>
            <p:cNvSpPr>
              <a:spLocks noChangeShapeType="1"/>
            </p:cNvSpPr>
            <p:nvPr/>
          </p:nvSpPr>
          <p:spPr bwMode="auto">
            <a:xfrm>
              <a:off x="2914788" y="3937012"/>
              <a:ext cx="841123" cy="1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6" name="Line 62"/>
            <p:cNvSpPr>
              <a:spLocks noChangeShapeType="1"/>
            </p:cNvSpPr>
            <p:nvPr/>
          </p:nvSpPr>
          <p:spPr bwMode="auto">
            <a:xfrm>
              <a:off x="2914788" y="4318322"/>
              <a:ext cx="8411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7" name="Line 63"/>
            <p:cNvSpPr>
              <a:spLocks noChangeShapeType="1"/>
            </p:cNvSpPr>
            <p:nvPr/>
          </p:nvSpPr>
          <p:spPr bwMode="auto">
            <a:xfrm>
              <a:off x="2892324" y="4725137"/>
              <a:ext cx="863587" cy="5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8" name="Oval 64"/>
            <p:cNvSpPr>
              <a:spLocks noChangeArrowheads="1"/>
            </p:cNvSpPr>
            <p:nvPr/>
          </p:nvSpPr>
          <p:spPr bwMode="auto">
            <a:xfrm>
              <a:off x="3265537" y="2629477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0" name="Oval 66"/>
            <p:cNvSpPr>
              <a:spLocks noChangeArrowheads="1"/>
            </p:cNvSpPr>
            <p:nvPr/>
          </p:nvSpPr>
          <p:spPr bwMode="auto">
            <a:xfrm>
              <a:off x="3265537" y="3413207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1" name="Oval 67"/>
            <p:cNvSpPr>
              <a:spLocks noChangeArrowheads="1"/>
            </p:cNvSpPr>
            <p:nvPr/>
          </p:nvSpPr>
          <p:spPr bwMode="auto">
            <a:xfrm>
              <a:off x="3265537" y="3816946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2" name="Oval 68"/>
            <p:cNvSpPr>
              <a:spLocks noChangeArrowheads="1"/>
            </p:cNvSpPr>
            <p:nvPr/>
          </p:nvSpPr>
          <p:spPr bwMode="auto">
            <a:xfrm>
              <a:off x="3265537" y="4186381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4" name="Oval 70"/>
            <p:cNvSpPr>
              <a:spLocks noChangeArrowheads="1"/>
            </p:cNvSpPr>
            <p:nvPr/>
          </p:nvSpPr>
          <p:spPr bwMode="auto">
            <a:xfrm>
              <a:off x="3265537" y="4991221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17" name="Group 73"/>
            <p:cNvGrpSpPr>
              <a:grpSpLocks/>
            </p:cNvGrpSpPr>
            <p:nvPr/>
          </p:nvGrpSpPr>
          <p:grpSpPr bwMode="auto">
            <a:xfrm>
              <a:off x="3291744" y="5022887"/>
              <a:ext cx="172219" cy="184717"/>
              <a:chOff x="1885" y="2168"/>
              <a:chExt cx="69" cy="70"/>
            </a:xfrm>
          </p:grpSpPr>
          <p:sp>
            <p:nvSpPr>
              <p:cNvPr id="6215" name="Line 71"/>
              <p:cNvSpPr>
                <a:spLocks noChangeShapeType="1"/>
              </p:cNvSpPr>
              <p:nvPr/>
            </p:nvSpPr>
            <p:spPr bwMode="auto">
              <a:xfrm>
                <a:off x="1885" y="2168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6" name="Line 72"/>
              <p:cNvSpPr>
                <a:spLocks noChangeShapeType="1"/>
              </p:cNvSpPr>
              <p:nvPr/>
            </p:nvSpPr>
            <p:spPr bwMode="auto">
              <a:xfrm flipV="1">
                <a:off x="1885" y="2168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4" name="Groupe 3"/>
            <p:cNvGrpSpPr/>
            <p:nvPr/>
          </p:nvGrpSpPr>
          <p:grpSpPr>
            <a:xfrm>
              <a:off x="3265537" y="4609087"/>
              <a:ext cx="224633" cy="240133"/>
              <a:chOff x="3189337" y="4621787"/>
              <a:chExt cx="224633" cy="240133"/>
            </a:xfrm>
          </p:grpSpPr>
          <p:sp>
            <p:nvSpPr>
              <p:cNvPr id="6213" name="Oval 69"/>
              <p:cNvSpPr>
                <a:spLocks noChangeArrowheads="1"/>
              </p:cNvSpPr>
              <p:nvPr/>
            </p:nvSpPr>
            <p:spPr bwMode="auto">
              <a:xfrm>
                <a:off x="3189337" y="4621787"/>
                <a:ext cx="224633" cy="240133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20" name="Group 76"/>
              <p:cNvGrpSpPr>
                <a:grpSpLocks/>
              </p:cNvGrpSpPr>
              <p:nvPr/>
            </p:nvGrpSpPr>
            <p:grpSpPr bwMode="auto">
              <a:xfrm>
                <a:off x="3216792" y="4650814"/>
                <a:ext cx="172219" cy="187356"/>
                <a:chOff x="1885" y="2027"/>
                <a:chExt cx="69" cy="71"/>
              </a:xfrm>
            </p:grpSpPr>
            <p:sp>
              <p:nvSpPr>
                <p:cNvPr id="6218" name="Line 74"/>
                <p:cNvSpPr>
                  <a:spLocks noChangeShapeType="1"/>
                </p:cNvSpPr>
                <p:nvPr/>
              </p:nvSpPr>
              <p:spPr bwMode="auto">
                <a:xfrm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19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6223" name="Group 79"/>
            <p:cNvGrpSpPr>
              <a:grpSpLocks/>
            </p:cNvGrpSpPr>
            <p:nvPr/>
          </p:nvGrpSpPr>
          <p:grpSpPr bwMode="auto">
            <a:xfrm>
              <a:off x="3291744" y="4218047"/>
              <a:ext cx="172219" cy="184717"/>
              <a:chOff x="1885" y="1863"/>
              <a:chExt cx="69" cy="70"/>
            </a:xfrm>
          </p:grpSpPr>
          <p:sp>
            <p:nvSpPr>
              <p:cNvPr id="6221" name="Line 77"/>
              <p:cNvSpPr>
                <a:spLocks noChangeShapeType="1"/>
              </p:cNvSpPr>
              <p:nvPr/>
            </p:nvSpPr>
            <p:spPr bwMode="auto">
              <a:xfrm>
                <a:off x="1885" y="1863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2" name="Line 78"/>
              <p:cNvSpPr>
                <a:spLocks noChangeShapeType="1"/>
              </p:cNvSpPr>
              <p:nvPr/>
            </p:nvSpPr>
            <p:spPr bwMode="auto">
              <a:xfrm flipV="1">
                <a:off x="1885" y="1863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26" name="Group 82"/>
            <p:cNvGrpSpPr>
              <a:grpSpLocks/>
            </p:cNvGrpSpPr>
            <p:nvPr/>
          </p:nvGrpSpPr>
          <p:grpSpPr bwMode="auto">
            <a:xfrm>
              <a:off x="3291744" y="3843335"/>
              <a:ext cx="172219" cy="187356"/>
              <a:chOff x="1885" y="1721"/>
              <a:chExt cx="69" cy="71"/>
            </a:xfrm>
          </p:grpSpPr>
          <p:sp>
            <p:nvSpPr>
              <p:cNvPr id="6224" name="Line 80"/>
              <p:cNvSpPr>
                <a:spLocks noChangeShapeType="1"/>
              </p:cNvSpPr>
              <p:nvPr/>
            </p:nvSpPr>
            <p:spPr bwMode="auto">
              <a:xfrm>
                <a:off x="1885" y="1721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5" name="Line 81"/>
              <p:cNvSpPr>
                <a:spLocks noChangeShapeType="1"/>
              </p:cNvSpPr>
              <p:nvPr/>
            </p:nvSpPr>
            <p:spPr bwMode="auto">
              <a:xfrm flipV="1">
                <a:off x="1885" y="1724"/>
                <a:ext cx="69" cy="6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29" name="Group 85"/>
            <p:cNvGrpSpPr>
              <a:grpSpLocks/>
            </p:cNvGrpSpPr>
            <p:nvPr/>
          </p:nvGrpSpPr>
          <p:grpSpPr bwMode="auto">
            <a:xfrm>
              <a:off x="3291744" y="3434317"/>
              <a:ext cx="172219" cy="184717"/>
              <a:chOff x="1885" y="1566"/>
              <a:chExt cx="69" cy="70"/>
            </a:xfrm>
          </p:grpSpPr>
          <p:sp>
            <p:nvSpPr>
              <p:cNvPr id="6227" name="Line 83"/>
              <p:cNvSpPr>
                <a:spLocks noChangeShapeType="1"/>
              </p:cNvSpPr>
              <p:nvPr/>
            </p:nvSpPr>
            <p:spPr bwMode="auto">
              <a:xfrm>
                <a:off x="1885" y="1566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8" name="Line 84"/>
              <p:cNvSpPr>
                <a:spLocks noChangeShapeType="1"/>
              </p:cNvSpPr>
              <p:nvPr/>
            </p:nvSpPr>
            <p:spPr bwMode="auto">
              <a:xfrm flipV="1">
                <a:off x="1885" y="1566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3" name="Groupe 2"/>
            <p:cNvGrpSpPr/>
            <p:nvPr/>
          </p:nvGrpSpPr>
          <p:grpSpPr>
            <a:xfrm>
              <a:off x="3265537" y="3012516"/>
              <a:ext cx="224633" cy="242772"/>
              <a:chOff x="3189337" y="3076016"/>
              <a:chExt cx="224633" cy="242772"/>
            </a:xfrm>
          </p:grpSpPr>
          <p:sp>
            <p:nvSpPr>
              <p:cNvPr id="6209" name="Oval 65"/>
              <p:cNvSpPr>
                <a:spLocks noChangeArrowheads="1"/>
              </p:cNvSpPr>
              <p:nvPr/>
            </p:nvSpPr>
            <p:spPr bwMode="auto">
              <a:xfrm>
                <a:off x="3189337" y="3076016"/>
                <a:ext cx="224633" cy="242772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32" name="Group 88"/>
              <p:cNvGrpSpPr>
                <a:grpSpLocks/>
              </p:cNvGrpSpPr>
              <p:nvPr/>
            </p:nvGrpSpPr>
            <p:grpSpPr bwMode="auto">
              <a:xfrm>
                <a:off x="3216792" y="3104465"/>
                <a:ext cx="172219" cy="184717"/>
                <a:chOff x="1885" y="1441"/>
                <a:chExt cx="69" cy="70"/>
              </a:xfrm>
            </p:grpSpPr>
            <p:sp>
              <p:nvSpPr>
                <p:cNvPr id="6230" name="Line 86"/>
                <p:cNvSpPr>
                  <a:spLocks noChangeShapeType="1"/>
                </p:cNvSpPr>
                <p:nvPr/>
              </p:nvSpPr>
              <p:spPr bwMode="auto">
                <a:xfrm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31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6235" name="Group 91"/>
            <p:cNvGrpSpPr>
              <a:grpSpLocks/>
            </p:cNvGrpSpPr>
            <p:nvPr/>
          </p:nvGrpSpPr>
          <p:grpSpPr bwMode="auto">
            <a:xfrm>
              <a:off x="3291744" y="2647949"/>
              <a:ext cx="172219" cy="187356"/>
              <a:chOff x="1885" y="1268"/>
              <a:chExt cx="69" cy="71"/>
            </a:xfrm>
          </p:grpSpPr>
          <p:sp>
            <p:nvSpPr>
              <p:cNvPr id="6233" name="Line 89"/>
              <p:cNvSpPr>
                <a:spLocks noChangeShapeType="1"/>
              </p:cNvSpPr>
              <p:nvPr/>
            </p:nvSpPr>
            <p:spPr bwMode="auto">
              <a:xfrm>
                <a:off x="1885" y="1268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34" name="Line 90"/>
              <p:cNvSpPr>
                <a:spLocks noChangeShapeType="1"/>
              </p:cNvSpPr>
              <p:nvPr/>
            </p:nvSpPr>
            <p:spPr bwMode="auto">
              <a:xfrm flipV="1">
                <a:off x="1885" y="1268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42" name="Freeform 245"/>
            <p:cNvSpPr>
              <a:spLocks/>
            </p:cNvSpPr>
            <p:nvPr/>
          </p:nvSpPr>
          <p:spPr bwMode="auto">
            <a:xfrm>
              <a:off x="518704" y="2748224"/>
              <a:ext cx="2353654" cy="2639"/>
            </a:xfrm>
            <a:custGeom>
              <a:avLst/>
              <a:gdLst>
                <a:gd name="T0" fmla="*/ 942 w 943"/>
                <a:gd name="T1" fmla="*/ 0 h 1"/>
                <a:gd name="T2" fmla="*/ 0 w 94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3" h="1">
                  <a:moveTo>
                    <a:pt x="94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19" name="Freeform 248"/>
            <p:cNvSpPr>
              <a:spLocks/>
            </p:cNvSpPr>
            <p:nvPr/>
          </p:nvSpPr>
          <p:spPr bwMode="auto">
            <a:xfrm>
              <a:off x="528687" y="3154603"/>
              <a:ext cx="2333686" cy="76526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0" name="Freeform 249"/>
            <p:cNvSpPr>
              <a:spLocks/>
            </p:cNvSpPr>
            <p:nvPr/>
          </p:nvSpPr>
          <p:spPr bwMode="auto">
            <a:xfrm>
              <a:off x="518704" y="3545148"/>
              <a:ext cx="2368629" cy="2639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1" name="Freeform 250"/>
            <p:cNvSpPr>
              <a:spLocks/>
            </p:cNvSpPr>
            <p:nvPr/>
          </p:nvSpPr>
          <p:spPr bwMode="auto">
            <a:xfrm>
              <a:off x="528687" y="3938333"/>
              <a:ext cx="2358645" cy="2639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2" name="Freeform 251"/>
            <p:cNvSpPr>
              <a:spLocks/>
            </p:cNvSpPr>
            <p:nvPr/>
          </p:nvSpPr>
          <p:spPr bwMode="auto">
            <a:xfrm>
              <a:off x="518704" y="4326240"/>
              <a:ext cx="2368629" cy="2639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3" name="Freeform 252"/>
            <p:cNvSpPr>
              <a:spLocks/>
            </p:cNvSpPr>
            <p:nvPr/>
          </p:nvSpPr>
          <p:spPr bwMode="auto">
            <a:xfrm>
              <a:off x="523696" y="4724702"/>
              <a:ext cx="2363637" cy="2639"/>
            </a:xfrm>
            <a:custGeom>
              <a:avLst/>
              <a:gdLst>
                <a:gd name="T0" fmla="*/ 946 w 947"/>
                <a:gd name="T1" fmla="*/ 0 h 1"/>
                <a:gd name="T2" fmla="*/ 0 w 947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7" h="1">
                  <a:moveTo>
                    <a:pt x="946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4" name="Freeform 253"/>
            <p:cNvSpPr>
              <a:spLocks/>
            </p:cNvSpPr>
            <p:nvPr/>
          </p:nvSpPr>
          <p:spPr bwMode="auto">
            <a:xfrm>
              <a:off x="516208" y="5115247"/>
              <a:ext cx="2398580" cy="2639"/>
            </a:xfrm>
            <a:custGeom>
              <a:avLst/>
              <a:gdLst>
                <a:gd name="T0" fmla="*/ 960 w 961"/>
                <a:gd name="T1" fmla="*/ 0 h 1"/>
                <a:gd name="T2" fmla="*/ 0 w 96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61" h="1">
                  <a:moveTo>
                    <a:pt x="960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4" name="Groupe 23"/>
            <p:cNvGrpSpPr/>
            <p:nvPr/>
          </p:nvGrpSpPr>
          <p:grpSpPr>
            <a:xfrm>
              <a:off x="660972" y="3064883"/>
              <a:ext cx="292023" cy="302777"/>
              <a:chOff x="660972" y="3064883"/>
              <a:chExt cx="292023" cy="302777"/>
            </a:xfrm>
          </p:grpSpPr>
          <p:sp useBgFill="1">
            <p:nvSpPr>
              <p:cNvPr id="128" name="Oval 256"/>
              <p:cNvSpPr>
                <a:spLocks noChangeArrowheads="1"/>
              </p:cNvSpPr>
              <p:nvPr/>
            </p:nvSpPr>
            <p:spPr bwMode="auto">
              <a:xfrm>
                <a:off x="660972" y="3064883"/>
                <a:ext cx="269560" cy="302777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9" name="Line 257"/>
              <p:cNvSpPr>
                <a:spLocks noChangeShapeType="1"/>
              </p:cNvSpPr>
              <p:nvPr/>
            </p:nvSpPr>
            <p:spPr bwMode="auto">
              <a:xfrm flipH="1">
                <a:off x="660972" y="3154603"/>
                <a:ext cx="292023" cy="844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1" name="Groupe 10"/>
              <p:cNvGrpSpPr/>
              <p:nvPr/>
            </p:nvGrpSpPr>
            <p:grpSpPr>
              <a:xfrm>
                <a:off x="700636" y="3202023"/>
                <a:ext cx="152917" cy="127398"/>
                <a:chOff x="611752" y="5636419"/>
                <a:chExt cx="212162" cy="154782"/>
              </a:xfrm>
            </p:grpSpPr>
            <p:cxnSp>
              <p:nvCxnSpPr>
                <p:cNvPr id="7" name="Connecteur droit 6"/>
                <p:cNvCxnSpPr/>
                <p:nvPr/>
              </p:nvCxnSpPr>
              <p:spPr bwMode="auto">
                <a:xfrm>
                  <a:off x="717833" y="5636419"/>
                  <a:ext cx="0" cy="15478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9" name="Forme libre 8"/>
                <p:cNvSpPr/>
                <p:nvPr/>
              </p:nvSpPr>
              <p:spPr bwMode="auto">
                <a:xfrm>
                  <a:off x="611752" y="5729289"/>
                  <a:ext cx="212162" cy="57150"/>
                </a:xfrm>
                <a:custGeom>
                  <a:avLst/>
                  <a:gdLst>
                    <a:gd name="connsiteX0" fmla="*/ 9525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4313"/>
                    <a:gd name="connsiteY0" fmla="*/ 0 h 66675"/>
                    <a:gd name="connsiteX1" fmla="*/ 0 w 214313"/>
                    <a:gd name="connsiteY1" fmla="*/ 66675 h 66675"/>
                    <a:gd name="connsiteX2" fmla="*/ 214313 w 214313"/>
                    <a:gd name="connsiteY2" fmla="*/ 61913 h 66675"/>
                    <a:gd name="connsiteX3" fmla="*/ 214312 w 214313"/>
                    <a:gd name="connsiteY3" fmla="*/ 4763 h 66675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0 w 212162"/>
                    <a:gd name="connsiteY0" fmla="*/ 2381 h 57150"/>
                    <a:gd name="connsiteX1" fmla="*/ 230 w 212162"/>
                    <a:gd name="connsiteY1" fmla="*/ 54768 h 57150"/>
                    <a:gd name="connsiteX2" fmla="*/ 212162 w 212162"/>
                    <a:gd name="connsiteY2" fmla="*/ 57150 h 57150"/>
                    <a:gd name="connsiteX3" fmla="*/ 212161 w 212162"/>
                    <a:gd name="connsiteY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2162" h="57150">
                      <a:moveTo>
                        <a:pt x="230" y="2381"/>
                      </a:moveTo>
                      <a:cubicBezTo>
                        <a:pt x="-564" y="24606"/>
                        <a:pt x="1024" y="32543"/>
                        <a:pt x="230" y="54768"/>
                      </a:cubicBezTo>
                      <a:lnTo>
                        <a:pt x="212162" y="57150"/>
                      </a:lnTo>
                      <a:cubicBezTo>
                        <a:pt x="212162" y="21431"/>
                        <a:pt x="212161" y="19050"/>
                        <a:pt x="212161" y="0"/>
                      </a:cubicBezTo>
                    </a:path>
                  </a:pathLst>
                </a:cu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5" name="Groupe 24"/>
            <p:cNvGrpSpPr/>
            <p:nvPr/>
          </p:nvGrpSpPr>
          <p:grpSpPr>
            <a:xfrm>
              <a:off x="653484" y="3486191"/>
              <a:ext cx="299511" cy="318101"/>
              <a:chOff x="653484" y="3486191"/>
              <a:chExt cx="299511" cy="318101"/>
            </a:xfrm>
          </p:grpSpPr>
          <p:sp useBgFill="1">
            <p:nvSpPr>
              <p:cNvPr id="130" name="Oval 258"/>
              <p:cNvSpPr>
                <a:spLocks noChangeArrowheads="1"/>
              </p:cNvSpPr>
              <p:nvPr/>
            </p:nvSpPr>
            <p:spPr bwMode="auto">
              <a:xfrm>
                <a:off x="660972" y="3486191"/>
                <a:ext cx="269560" cy="318101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1" name="Line 259"/>
              <p:cNvSpPr>
                <a:spLocks noChangeShapeType="1"/>
              </p:cNvSpPr>
              <p:nvPr/>
            </p:nvSpPr>
            <p:spPr bwMode="auto">
              <a:xfrm flipH="1">
                <a:off x="653484" y="3542510"/>
                <a:ext cx="299511" cy="8180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3" name="Groupe 12"/>
              <p:cNvGrpSpPr/>
              <p:nvPr/>
            </p:nvGrpSpPr>
            <p:grpSpPr>
              <a:xfrm>
                <a:off x="723388" y="3600300"/>
                <a:ext cx="82421" cy="197642"/>
                <a:chOff x="762000" y="5674519"/>
                <a:chExt cx="82421" cy="197642"/>
              </a:xfrm>
            </p:grpSpPr>
            <p:cxnSp>
              <p:nvCxnSpPr>
                <p:cNvPr id="255" name="Connecteur droit 254"/>
                <p:cNvCxnSpPr/>
                <p:nvPr/>
              </p:nvCxnSpPr>
              <p:spPr bwMode="auto">
                <a:xfrm flipH="1">
                  <a:off x="803210" y="5674519"/>
                  <a:ext cx="28" cy="127399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2" name="Ellipse 11"/>
                <p:cNvSpPr/>
                <p:nvPr/>
              </p:nvSpPr>
              <p:spPr bwMode="auto">
                <a:xfrm>
                  <a:off x="762000" y="5795963"/>
                  <a:ext cx="82421" cy="76198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9" name="Groupe 28"/>
            <p:cNvGrpSpPr/>
            <p:nvPr/>
          </p:nvGrpSpPr>
          <p:grpSpPr>
            <a:xfrm>
              <a:off x="645996" y="5012334"/>
              <a:ext cx="299511" cy="331363"/>
              <a:chOff x="645996" y="5012334"/>
              <a:chExt cx="299511" cy="331363"/>
            </a:xfrm>
          </p:grpSpPr>
          <p:sp useBgFill="1">
            <p:nvSpPr>
              <p:cNvPr id="132" name="Oval 260"/>
              <p:cNvSpPr>
                <a:spLocks noChangeArrowheads="1"/>
              </p:cNvSpPr>
              <p:nvPr/>
            </p:nvSpPr>
            <p:spPr bwMode="auto">
              <a:xfrm>
                <a:off x="675947" y="5012334"/>
                <a:ext cx="269560" cy="331363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3" name="Line 261"/>
              <p:cNvSpPr>
                <a:spLocks noChangeShapeType="1"/>
              </p:cNvSpPr>
              <p:nvPr/>
            </p:nvSpPr>
            <p:spPr bwMode="auto">
              <a:xfrm flipH="1" flipV="1">
                <a:off x="645996" y="5049277"/>
                <a:ext cx="299511" cy="686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41" name="Line 268"/>
              <p:cNvSpPr>
                <a:spLocks noChangeShapeType="1"/>
              </p:cNvSpPr>
              <p:nvPr/>
            </p:nvSpPr>
            <p:spPr bwMode="auto">
              <a:xfrm flipV="1">
                <a:off x="668459" y="5030806"/>
                <a:ext cx="0" cy="8708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2" name="Groupe 21"/>
              <p:cNvGrpSpPr/>
              <p:nvPr/>
            </p:nvGrpSpPr>
            <p:grpSpPr>
              <a:xfrm>
                <a:off x="710889" y="5081706"/>
                <a:ext cx="113827" cy="216690"/>
                <a:chOff x="1072771" y="5684045"/>
                <a:chExt cx="113827" cy="216690"/>
              </a:xfrm>
            </p:grpSpPr>
            <p:cxnSp>
              <p:nvCxnSpPr>
                <p:cNvPr id="258" name="Connecteur droit 257"/>
                <p:cNvCxnSpPr/>
                <p:nvPr/>
              </p:nvCxnSpPr>
              <p:spPr bwMode="auto">
                <a:xfrm>
                  <a:off x="1129656" y="5684045"/>
                  <a:ext cx="1" cy="92277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5" name="Organigramme : Décision 14"/>
                <p:cNvSpPr/>
                <p:nvPr/>
              </p:nvSpPr>
              <p:spPr bwMode="auto">
                <a:xfrm>
                  <a:off x="1072771" y="5773937"/>
                  <a:ext cx="113827" cy="126798"/>
                </a:xfrm>
                <a:prstGeom prst="flowChartDecision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cxnSp>
              <p:nvCxnSpPr>
                <p:cNvPr id="17" name="Connecteur droit 16"/>
                <p:cNvCxnSpPr/>
                <p:nvPr/>
              </p:nvCxnSpPr>
              <p:spPr bwMode="auto">
                <a:xfrm flipV="1">
                  <a:off x="1094754" y="5800728"/>
                  <a:ext cx="69805" cy="6839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dbl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3" name="Groupe 22"/>
            <p:cNvGrpSpPr/>
            <p:nvPr/>
          </p:nvGrpSpPr>
          <p:grpSpPr>
            <a:xfrm>
              <a:off x="660972" y="2669060"/>
              <a:ext cx="292022" cy="289957"/>
              <a:chOff x="660972" y="2669060"/>
              <a:chExt cx="292022" cy="289957"/>
            </a:xfrm>
          </p:grpSpPr>
          <p:sp useBgFill="1">
            <p:nvSpPr>
              <p:cNvPr id="126" name="Oval 254"/>
              <p:cNvSpPr>
                <a:spLocks noChangeArrowheads="1"/>
              </p:cNvSpPr>
              <p:nvPr/>
            </p:nvSpPr>
            <p:spPr bwMode="auto">
              <a:xfrm>
                <a:off x="660972" y="2669060"/>
                <a:ext cx="269560" cy="289957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7" name="Line 255"/>
              <p:cNvSpPr>
                <a:spLocks noChangeShapeType="1"/>
              </p:cNvSpPr>
              <p:nvPr/>
            </p:nvSpPr>
            <p:spPr bwMode="auto">
              <a:xfrm flipH="1">
                <a:off x="668459" y="2753502"/>
                <a:ext cx="284535" cy="7916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0" name="Groupe 259"/>
              <p:cNvGrpSpPr/>
              <p:nvPr/>
            </p:nvGrpSpPr>
            <p:grpSpPr>
              <a:xfrm>
                <a:off x="703027" y="2800259"/>
                <a:ext cx="152917" cy="127398"/>
                <a:chOff x="611752" y="5636419"/>
                <a:chExt cx="212162" cy="154782"/>
              </a:xfrm>
            </p:grpSpPr>
            <p:cxnSp>
              <p:nvCxnSpPr>
                <p:cNvPr id="261" name="Connecteur droit 260"/>
                <p:cNvCxnSpPr/>
                <p:nvPr/>
              </p:nvCxnSpPr>
              <p:spPr bwMode="auto">
                <a:xfrm>
                  <a:off x="717833" y="5636419"/>
                  <a:ext cx="0" cy="15478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2" name="Forme libre 261"/>
                <p:cNvSpPr/>
                <p:nvPr/>
              </p:nvSpPr>
              <p:spPr bwMode="auto">
                <a:xfrm>
                  <a:off x="611752" y="5729289"/>
                  <a:ext cx="212162" cy="57150"/>
                </a:xfrm>
                <a:custGeom>
                  <a:avLst/>
                  <a:gdLst>
                    <a:gd name="connsiteX0" fmla="*/ 9525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4313"/>
                    <a:gd name="connsiteY0" fmla="*/ 0 h 66675"/>
                    <a:gd name="connsiteX1" fmla="*/ 0 w 214313"/>
                    <a:gd name="connsiteY1" fmla="*/ 66675 h 66675"/>
                    <a:gd name="connsiteX2" fmla="*/ 214313 w 214313"/>
                    <a:gd name="connsiteY2" fmla="*/ 61913 h 66675"/>
                    <a:gd name="connsiteX3" fmla="*/ 214312 w 214313"/>
                    <a:gd name="connsiteY3" fmla="*/ 4763 h 66675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0 w 212162"/>
                    <a:gd name="connsiteY0" fmla="*/ 2381 h 57150"/>
                    <a:gd name="connsiteX1" fmla="*/ 230 w 212162"/>
                    <a:gd name="connsiteY1" fmla="*/ 54768 h 57150"/>
                    <a:gd name="connsiteX2" fmla="*/ 212162 w 212162"/>
                    <a:gd name="connsiteY2" fmla="*/ 57150 h 57150"/>
                    <a:gd name="connsiteX3" fmla="*/ 212161 w 212162"/>
                    <a:gd name="connsiteY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2162" h="57150">
                      <a:moveTo>
                        <a:pt x="230" y="2381"/>
                      </a:moveTo>
                      <a:cubicBezTo>
                        <a:pt x="-564" y="24606"/>
                        <a:pt x="1024" y="32543"/>
                        <a:pt x="230" y="54768"/>
                      </a:cubicBezTo>
                      <a:lnTo>
                        <a:pt x="212162" y="57150"/>
                      </a:lnTo>
                      <a:cubicBezTo>
                        <a:pt x="212162" y="21431"/>
                        <a:pt x="212161" y="19050"/>
                        <a:pt x="212161" y="0"/>
                      </a:cubicBezTo>
                    </a:path>
                  </a:pathLst>
                </a:cu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8" name="Groupe 27"/>
            <p:cNvGrpSpPr/>
            <p:nvPr/>
          </p:nvGrpSpPr>
          <p:grpSpPr>
            <a:xfrm>
              <a:off x="685931" y="4634982"/>
              <a:ext cx="292023" cy="377352"/>
              <a:chOff x="685931" y="4634982"/>
              <a:chExt cx="292023" cy="377352"/>
            </a:xfrm>
          </p:grpSpPr>
          <p:sp useBgFill="1">
            <p:nvSpPr>
              <p:cNvPr id="136" name="Oval 264"/>
              <p:cNvSpPr>
                <a:spLocks noChangeArrowheads="1"/>
              </p:cNvSpPr>
              <p:nvPr/>
            </p:nvSpPr>
            <p:spPr bwMode="auto">
              <a:xfrm>
                <a:off x="685931" y="4634982"/>
                <a:ext cx="267064" cy="377352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7" name="Line 265"/>
              <p:cNvSpPr>
                <a:spLocks noChangeShapeType="1"/>
              </p:cNvSpPr>
              <p:nvPr/>
            </p:nvSpPr>
            <p:spPr bwMode="auto">
              <a:xfrm flipH="1">
                <a:off x="685931" y="4716786"/>
                <a:ext cx="292023" cy="9235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3" name="Groupe 262"/>
              <p:cNvGrpSpPr/>
              <p:nvPr/>
            </p:nvGrpSpPr>
            <p:grpSpPr>
              <a:xfrm>
                <a:off x="739413" y="4769183"/>
                <a:ext cx="113827" cy="221453"/>
                <a:chOff x="1072771" y="5674519"/>
                <a:chExt cx="113827" cy="221453"/>
              </a:xfrm>
            </p:grpSpPr>
            <p:cxnSp>
              <p:nvCxnSpPr>
                <p:cNvPr id="264" name="Connecteur droit 263"/>
                <p:cNvCxnSpPr/>
                <p:nvPr/>
              </p:nvCxnSpPr>
              <p:spPr bwMode="auto">
                <a:xfrm>
                  <a:off x="1129656" y="5674519"/>
                  <a:ext cx="1" cy="92277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5" name="Organigramme : Décision 264"/>
                <p:cNvSpPr/>
                <p:nvPr/>
              </p:nvSpPr>
              <p:spPr bwMode="auto">
                <a:xfrm>
                  <a:off x="1072771" y="5769174"/>
                  <a:ext cx="113827" cy="126798"/>
                </a:xfrm>
                <a:prstGeom prst="flowChartDecision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cxnSp>
              <p:nvCxnSpPr>
                <p:cNvPr id="266" name="Connecteur droit 265"/>
                <p:cNvCxnSpPr/>
                <p:nvPr/>
              </p:nvCxnSpPr>
              <p:spPr bwMode="auto">
                <a:xfrm flipV="1">
                  <a:off x="1094754" y="5786439"/>
                  <a:ext cx="69805" cy="6839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dbl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6" name="Groupe 25"/>
            <p:cNvGrpSpPr/>
            <p:nvPr/>
          </p:nvGrpSpPr>
          <p:grpSpPr>
            <a:xfrm>
              <a:off x="653484" y="3840697"/>
              <a:ext cx="299511" cy="366638"/>
              <a:chOff x="653484" y="3840697"/>
              <a:chExt cx="299511" cy="366638"/>
            </a:xfrm>
          </p:grpSpPr>
          <p:sp useBgFill="1">
            <p:nvSpPr>
              <p:cNvPr id="138" name="Oval 266"/>
              <p:cNvSpPr>
                <a:spLocks noChangeArrowheads="1"/>
              </p:cNvSpPr>
              <p:nvPr/>
            </p:nvSpPr>
            <p:spPr bwMode="auto">
              <a:xfrm>
                <a:off x="660972" y="3840697"/>
                <a:ext cx="269560" cy="366638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9" name="Line 267"/>
              <p:cNvSpPr>
                <a:spLocks noChangeShapeType="1"/>
              </p:cNvSpPr>
              <p:nvPr/>
            </p:nvSpPr>
            <p:spPr bwMode="auto">
              <a:xfrm flipH="1">
                <a:off x="653484" y="3933056"/>
                <a:ext cx="299511" cy="7652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7" name="Groupe 266"/>
              <p:cNvGrpSpPr/>
              <p:nvPr/>
            </p:nvGrpSpPr>
            <p:grpSpPr>
              <a:xfrm>
                <a:off x="735367" y="3979382"/>
                <a:ext cx="82421" cy="197642"/>
                <a:chOff x="762000" y="5674519"/>
                <a:chExt cx="82421" cy="197642"/>
              </a:xfrm>
            </p:grpSpPr>
            <p:cxnSp>
              <p:nvCxnSpPr>
                <p:cNvPr id="268" name="Connecteur droit 267"/>
                <p:cNvCxnSpPr/>
                <p:nvPr/>
              </p:nvCxnSpPr>
              <p:spPr bwMode="auto">
                <a:xfrm flipH="1">
                  <a:off x="803210" y="5674519"/>
                  <a:ext cx="28" cy="127399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9" name="Ellipse 268"/>
                <p:cNvSpPr/>
                <p:nvPr/>
              </p:nvSpPr>
              <p:spPr bwMode="auto">
                <a:xfrm>
                  <a:off x="762000" y="5795963"/>
                  <a:ext cx="82421" cy="76198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321" name="Rectangle 46"/>
            <p:cNvSpPr>
              <a:spLocks noChangeArrowheads="1"/>
            </p:cNvSpPr>
            <p:nvPr/>
          </p:nvSpPr>
          <p:spPr bwMode="auto">
            <a:xfrm>
              <a:off x="867862" y="2524951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BP1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31" name="Groupe 30"/>
            <p:cNvGrpSpPr/>
            <p:nvPr/>
          </p:nvGrpSpPr>
          <p:grpSpPr>
            <a:xfrm>
              <a:off x="615949" y="4220687"/>
              <a:ext cx="314583" cy="288933"/>
              <a:chOff x="615949" y="4220687"/>
              <a:chExt cx="314583" cy="288933"/>
            </a:xfrm>
          </p:grpSpPr>
          <p:sp useBgFill="1">
            <p:nvSpPr>
              <p:cNvPr id="134" name="Oval 262"/>
              <p:cNvSpPr>
                <a:spLocks noChangeArrowheads="1"/>
              </p:cNvSpPr>
              <p:nvPr/>
            </p:nvSpPr>
            <p:spPr bwMode="auto">
              <a:xfrm>
                <a:off x="660972" y="4220687"/>
                <a:ext cx="269560" cy="288933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70" name="Line 261"/>
              <p:cNvSpPr>
                <a:spLocks noChangeShapeType="1"/>
              </p:cNvSpPr>
              <p:nvPr/>
            </p:nvSpPr>
            <p:spPr bwMode="auto">
              <a:xfrm flipH="1" flipV="1">
                <a:off x="615949" y="4271711"/>
                <a:ext cx="314579" cy="582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71" name="Line 268"/>
              <p:cNvSpPr>
                <a:spLocks noChangeShapeType="1"/>
              </p:cNvSpPr>
              <p:nvPr/>
            </p:nvSpPr>
            <p:spPr bwMode="auto">
              <a:xfrm flipV="1">
                <a:off x="653484" y="4254917"/>
                <a:ext cx="0" cy="7500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cxnSp>
            <p:nvCxnSpPr>
              <p:cNvPr id="273" name="Connecteur droit 272"/>
              <p:cNvCxnSpPr/>
              <p:nvPr/>
            </p:nvCxnSpPr>
            <p:spPr bwMode="auto">
              <a:xfrm>
                <a:off x="740233" y="4284067"/>
                <a:ext cx="0" cy="12739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0" name="Corde 29"/>
              <p:cNvSpPr/>
              <p:nvPr/>
            </p:nvSpPr>
            <p:spPr bwMode="auto">
              <a:xfrm rot="16200000">
                <a:off x="642747" y="4313409"/>
                <a:ext cx="194972" cy="176332"/>
              </a:xfrm>
              <a:prstGeom prst="chord">
                <a:avLst>
                  <a:gd name="adj1" fmla="val 5556641"/>
                  <a:gd name="adj2" fmla="val 15952829"/>
                </a:avLst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323" name="Rectangle 46"/>
            <p:cNvSpPr>
              <a:spLocks noChangeArrowheads="1"/>
            </p:cNvSpPr>
            <p:nvPr/>
          </p:nvSpPr>
          <p:spPr bwMode="auto">
            <a:xfrm>
              <a:off x="867862" y="2937195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BP2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4" name="Rectangle 46"/>
            <p:cNvSpPr>
              <a:spLocks noChangeArrowheads="1"/>
            </p:cNvSpPr>
            <p:nvPr/>
          </p:nvSpPr>
          <p:spPr bwMode="auto">
            <a:xfrm>
              <a:off x="867862" y="3318701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Fc1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5" name="Rectangle 46"/>
            <p:cNvSpPr>
              <a:spLocks noChangeArrowheads="1"/>
            </p:cNvSpPr>
            <p:nvPr/>
          </p:nvSpPr>
          <p:spPr bwMode="auto">
            <a:xfrm>
              <a:off x="867862" y="372174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Fc2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6" name="Rectangle 46"/>
            <p:cNvSpPr>
              <a:spLocks noChangeArrowheads="1"/>
            </p:cNvSpPr>
            <p:nvPr/>
          </p:nvSpPr>
          <p:spPr bwMode="auto">
            <a:xfrm>
              <a:off x="867862" y="4112250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AU1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7" name="Rectangle 46"/>
            <p:cNvSpPr>
              <a:spLocks noChangeArrowheads="1"/>
            </p:cNvSpPr>
            <p:nvPr/>
          </p:nvSpPr>
          <p:spPr bwMode="auto">
            <a:xfrm>
              <a:off x="867862" y="450853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8" name="Rectangle 46"/>
            <p:cNvSpPr>
              <a:spLocks noChangeArrowheads="1"/>
            </p:cNvSpPr>
            <p:nvPr/>
          </p:nvSpPr>
          <p:spPr bwMode="auto">
            <a:xfrm>
              <a:off x="867862" y="490037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76" name="Group 361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6851650" y="1047750"/>
            <a:ext cx="800100" cy="1147162"/>
            <a:chOff x="4316" y="660"/>
            <a:chExt cx="504" cy="496"/>
          </a:xfrm>
        </p:grpSpPr>
        <p:sp>
          <p:nvSpPr>
            <p:cNvPr id="177" name="Line 245"/>
            <p:cNvSpPr>
              <a:spLocks noChangeShapeType="1"/>
            </p:cNvSpPr>
            <p:nvPr/>
          </p:nvSpPr>
          <p:spPr bwMode="auto">
            <a:xfrm>
              <a:off x="4316" y="1156"/>
              <a:ext cx="5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78" name="Line 246"/>
            <p:cNvSpPr>
              <a:spLocks noChangeShapeType="1"/>
            </p:cNvSpPr>
            <p:nvPr/>
          </p:nvSpPr>
          <p:spPr bwMode="auto">
            <a:xfrm>
              <a:off x="4820" y="660"/>
              <a:ext cx="0" cy="4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43" name="Groupe 42"/>
          <p:cNvGrpSpPr/>
          <p:nvPr>
            <p:custDataLst>
              <p:tags r:id="rId7"/>
            </p:custDataLst>
          </p:nvPr>
        </p:nvGrpSpPr>
        <p:grpSpPr>
          <a:xfrm>
            <a:off x="5735637" y="1676401"/>
            <a:ext cx="2932115" cy="3835232"/>
            <a:chOff x="5735637" y="1676401"/>
            <a:chExt cx="2932115" cy="3835232"/>
          </a:xfrm>
        </p:grpSpPr>
        <p:sp>
          <p:nvSpPr>
            <p:cNvPr id="6238" name="AutoShape 94"/>
            <p:cNvSpPr>
              <a:spLocks noChangeArrowheads="1"/>
            </p:cNvSpPr>
            <p:nvPr/>
          </p:nvSpPr>
          <p:spPr bwMode="auto">
            <a:xfrm>
              <a:off x="6360204" y="1822656"/>
              <a:ext cx="650736" cy="3688977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2" name="Rectangle 98"/>
            <p:cNvSpPr>
              <a:spLocks noChangeArrowheads="1"/>
            </p:cNvSpPr>
            <p:nvPr/>
          </p:nvSpPr>
          <p:spPr bwMode="auto">
            <a:xfrm>
              <a:off x="6317926" y="1931987"/>
              <a:ext cx="740640" cy="4007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247" name="Oval 103"/>
            <p:cNvSpPr>
              <a:spLocks noChangeArrowheads="1"/>
            </p:cNvSpPr>
            <p:nvPr/>
          </p:nvSpPr>
          <p:spPr bwMode="auto">
            <a:xfrm>
              <a:off x="6784039" y="2138934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8" name="Oval 104"/>
            <p:cNvSpPr>
              <a:spLocks noChangeArrowheads="1"/>
            </p:cNvSpPr>
            <p:nvPr/>
          </p:nvSpPr>
          <p:spPr bwMode="auto">
            <a:xfrm>
              <a:off x="6784039" y="256237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9" name="Oval 105"/>
            <p:cNvSpPr>
              <a:spLocks noChangeArrowheads="1"/>
            </p:cNvSpPr>
            <p:nvPr/>
          </p:nvSpPr>
          <p:spPr bwMode="auto">
            <a:xfrm>
              <a:off x="6784039" y="2985808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0" name="Oval 106"/>
            <p:cNvSpPr>
              <a:spLocks noChangeArrowheads="1"/>
            </p:cNvSpPr>
            <p:nvPr/>
          </p:nvSpPr>
          <p:spPr bwMode="auto">
            <a:xfrm>
              <a:off x="6784039" y="3409245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1" name="Oval 107"/>
            <p:cNvSpPr>
              <a:spLocks noChangeArrowheads="1"/>
            </p:cNvSpPr>
            <p:nvPr/>
          </p:nvSpPr>
          <p:spPr bwMode="auto">
            <a:xfrm>
              <a:off x="6784039" y="3832682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2" name="Oval 108"/>
            <p:cNvSpPr>
              <a:spLocks noChangeArrowheads="1"/>
            </p:cNvSpPr>
            <p:nvPr/>
          </p:nvSpPr>
          <p:spPr bwMode="auto">
            <a:xfrm>
              <a:off x="6784039" y="4256119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3" name="Oval 109"/>
            <p:cNvSpPr>
              <a:spLocks noChangeArrowheads="1"/>
            </p:cNvSpPr>
            <p:nvPr/>
          </p:nvSpPr>
          <p:spPr bwMode="auto">
            <a:xfrm>
              <a:off x="6784039" y="510299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4" name="Oval 110"/>
            <p:cNvSpPr>
              <a:spLocks noChangeArrowheads="1"/>
            </p:cNvSpPr>
            <p:nvPr/>
          </p:nvSpPr>
          <p:spPr bwMode="auto">
            <a:xfrm>
              <a:off x="6784039" y="4679556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9" name="Freeform 115"/>
            <p:cNvSpPr>
              <a:spLocks/>
            </p:cNvSpPr>
            <p:nvPr/>
          </p:nvSpPr>
          <p:spPr bwMode="auto">
            <a:xfrm>
              <a:off x="5741577" y="2183717"/>
              <a:ext cx="1046744" cy="2975252"/>
            </a:xfrm>
            <a:custGeom>
              <a:avLst/>
              <a:gdLst>
                <a:gd name="T0" fmla="*/ 488 w 489"/>
                <a:gd name="T1" fmla="*/ 0 h 1069"/>
                <a:gd name="T2" fmla="*/ 0 w 489"/>
                <a:gd name="T3" fmla="*/ 0 h 1069"/>
                <a:gd name="T4" fmla="*/ 0 w 489"/>
                <a:gd name="T5" fmla="*/ 1068 h 1069"/>
                <a:gd name="T6" fmla="*/ 488 w 489"/>
                <a:gd name="T7" fmla="*/ 1068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9" h="1069">
                  <a:moveTo>
                    <a:pt x="488" y="0"/>
                  </a:moveTo>
                  <a:lnTo>
                    <a:pt x="0" y="0"/>
                  </a:lnTo>
                  <a:lnTo>
                    <a:pt x="0" y="1068"/>
                  </a:lnTo>
                  <a:lnTo>
                    <a:pt x="488" y="1068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0" name="Line 116"/>
            <p:cNvSpPr>
              <a:spLocks noChangeShapeType="1"/>
            </p:cNvSpPr>
            <p:nvPr/>
          </p:nvSpPr>
          <p:spPr bwMode="auto">
            <a:xfrm flipV="1">
              <a:off x="5735637" y="262452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1" name="Line 117"/>
            <p:cNvSpPr>
              <a:spLocks noChangeShapeType="1"/>
            </p:cNvSpPr>
            <p:nvPr/>
          </p:nvSpPr>
          <p:spPr bwMode="auto">
            <a:xfrm flipV="1">
              <a:off x="5739436" y="30461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2" name="Line 118"/>
            <p:cNvSpPr>
              <a:spLocks noChangeShapeType="1"/>
            </p:cNvSpPr>
            <p:nvPr/>
          </p:nvSpPr>
          <p:spPr bwMode="auto">
            <a:xfrm flipV="1">
              <a:off x="5739436" y="34620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3" name="Line 119"/>
            <p:cNvSpPr>
              <a:spLocks noChangeShapeType="1"/>
            </p:cNvSpPr>
            <p:nvPr/>
          </p:nvSpPr>
          <p:spPr bwMode="auto">
            <a:xfrm flipV="1">
              <a:off x="5739436" y="389105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4" name="Line 120"/>
            <p:cNvSpPr>
              <a:spLocks noChangeShapeType="1"/>
            </p:cNvSpPr>
            <p:nvPr/>
          </p:nvSpPr>
          <p:spPr bwMode="auto">
            <a:xfrm flipV="1">
              <a:off x="5739436" y="431791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5" name="Line 121"/>
            <p:cNvSpPr>
              <a:spLocks noChangeShapeType="1"/>
            </p:cNvSpPr>
            <p:nvPr/>
          </p:nvSpPr>
          <p:spPr bwMode="auto">
            <a:xfrm flipV="1">
              <a:off x="5739436" y="473741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82" name="Group 138"/>
            <p:cNvGrpSpPr>
              <a:grpSpLocks/>
            </p:cNvGrpSpPr>
            <p:nvPr/>
          </p:nvGrpSpPr>
          <p:grpSpPr bwMode="auto">
            <a:xfrm>
              <a:off x="6034836" y="2537756"/>
              <a:ext cx="333930" cy="2748540"/>
              <a:chOff x="3926" y="1294"/>
              <a:chExt cx="156" cy="982"/>
            </a:xfrm>
          </p:grpSpPr>
          <p:sp>
            <p:nvSpPr>
              <p:cNvPr id="6266" name="Oval 122"/>
              <p:cNvSpPr>
                <a:spLocks noChangeArrowheads="1"/>
              </p:cNvSpPr>
              <p:nvPr/>
            </p:nvSpPr>
            <p:spPr bwMode="auto">
              <a:xfrm>
                <a:off x="3926" y="1294"/>
                <a:ext cx="132" cy="72"/>
              </a:xfrm>
              <a:prstGeom prst="ellipse">
                <a:avLst/>
              </a:prstGeom>
              <a:solidFill>
                <a:srgbClr val="5AA74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7" name="Line 123"/>
              <p:cNvSpPr>
                <a:spLocks noChangeShapeType="1"/>
              </p:cNvSpPr>
              <p:nvPr/>
            </p:nvSpPr>
            <p:spPr bwMode="auto">
              <a:xfrm flipH="1">
                <a:off x="3938" y="13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8" name="Oval 124"/>
              <p:cNvSpPr>
                <a:spLocks noChangeArrowheads="1"/>
              </p:cNvSpPr>
              <p:nvPr/>
            </p:nvSpPr>
            <p:spPr bwMode="auto">
              <a:xfrm>
                <a:off x="3926" y="1444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9" name="Line 125"/>
              <p:cNvSpPr>
                <a:spLocks noChangeShapeType="1"/>
              </p:cNvSpPr>
              <p:nvPr/>
            </p:nvSpPr>
            <p:spPr bwMode="auto">
              <a:xfrm flipH="1">
                <a:off x="3938" y="1476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0" name="Oval 126"/>
              <p:cNvSpPr>
                <a:spLocks noChangeArrowheads="1"/>
              </p:cNvSpPr>
              <p:nvPr/>
            </p:nvSpPr>
            <p:spPr bwMode="auto">
              <a:xfrm>
                <a:off x="3926" y="1596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1" name="Line 127"/>
              <p:cNvSpPr>
                <a:spLocks noChangeShapeType="1"/>
              </p:cNvSpPr>
              <p:nvPr/>
            </p:nvSpPr>
            <p:spPr bwMode="auto">
              <a:xfrm flipH="1">
                <a:off x="3938" y="16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2" name="Oval 128"/>
              <p:cNvSpPr>
                <a:spLocks noChangeArrowheads="1"/>
              </p:cNvSpPr>
              <p:nvPr/>
            </p:nvSpPr>
            <p:spPr bwMode="auto">
              <a:xfrm>
                <a:off x="3926" y="2188"/>
                <a:ext cx="132" cy="72"/>
              </a:xfrm>
              <a:prstGeom prst="ellipse">
                <a:avLst/>
              </a:prstGeom>
              <a:solidFill>
                <a:srgbClr val="5A9D3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3" name="Line 129"/>
              <p:cNvSpPr>
                <a:spLocks noChangeShapeType="1"/>
              </p:cNvSpPr>
              <p:nvPr/>
            </p:nvSpPr>
            <p:spPr bwMode="auto">
              <a:xfrm flipH="1">
                <a:off x="3944" y="2224"/>
                <a:ext cx="126" cy="5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4" name="Oval 130"/>
              <p:cNvSpPr>
                <a:spLocks noChangeArrowheads="1"/>
              </p:cNvSpPr>
              <p:nvPr/>
            </p:nvSpPr>
            <p:spPr bwMode="auto">
              <a:xfrm>
                <a:off x="3926" y="1898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5" name="Line 131"/>
              <p:cNvSpPr>
                <a:spLocks noChangeShapeType="1"/>
              </p:cNvSpPr>
              <p:nvPr/>
            </p:nvSpPr>
            <p:spPr bwMode="auto">
              <a:xfrm flipH="1">
                <a:off x="3938" y="1930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6" name="Oval 132"/>
              <p:cNvSpPr>
                <a:spLocks noChangeArrowheads="1"/>
              </p:cNvSpPr>
              <p:nvPr/>
            </p:nvSpPr>
            <p:spPr bwMode="auto">
              <a:xfrm>
                <a:off x="3938" y="2047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7" name="Line 133"/>
              <p:cNvSpPr>
                <a:spLocks noChangeShapeType="1"/>
              </p:cNvSpPr>
              <p:nvPr/>
            </p:nvSpPr>
            <p:spPr bwMode="auto">
              <a:xfrm flipH="1">
                <a:off x="3950" y="2079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8" name="Oval 134"/>
              <p:cNvSpPr>
                <a:spLocks noChangeArrowheads="1"/>
              </p:cNvSpPr>
              <p:nvPr/>
            </p:nvSpPr>
            <p:spPr bwMode="auto">
              <a:xfrm>
                <a:off x="3926" y="1742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9" name="Line 135"/>
              <p:cNvSpPr>
                <a:spLocks noChangeShapeType="1"/>
              </p:cNvSpPr>
              <p:nvPr/>
            </p:nvSpPr>
            <p:spPr bwMode="auto">
              <a:xfrm flipH="1">
                <a:off x="3938" y="1774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81" name="Freeform 249"/>
            <p:cNvSpPr>
              <a:spLocks/>
            </p:cNvSpPr>
            <p:nvPr/>
          </p:nvSpPr>
          <p:spPr bwMode="auto">
            <a:xfrm>
              <a:off x="6863312" y="2624749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82" name="Group 344"/>
            <p:cNvGrpSpPr>
              <a:grpSpLocks/>
            </p:cNvGrpSpPr>
            <p:nvPr/>
          </p:nvGrpSpPr>
          <p:grpSpPr bwMode="auto">
            <a:xfrm>
              <a:off x="8238690" y="2490631"/>
              <a:ext cx="291119" cy="263099"/>
              <a:chOff x="4966" y="1280"/>
              <a:chExt cx="94" cy="94"/>
            </a:xfrm>
          </p:grpSpPr>
          <p:sp>
            <p:nvSpPr>
              <p:cNvPr id="183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84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</p:grpSpPr>
            <p:sp>
              <p:nvSpPr>
                <p:cNvPr id="185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186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188" name="Freeform 256"/>
            <p:cNvSpPr>
              <a:spLocks/>
            </p:cNvSpPr>
            <p:nvPr/>
          </p:nvSpPr>
          <p:spPr bwMode="auto">
            <a:xfrm>
              <a:off x="6869662" y="3043757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5" name="Freeform 263"/>
            <p:cNvSpPr>
              <a:spLocks/>
            </p:cNvSpPr>
            <p:nvPr/>
          </p:nvSpPr>
          <p:spPr bwMode="auto">
            <a:xfrm>
              <a:off x="6826851" y="3462355"/>
              <a:ext cx="1825914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6" name="Rectangle 264"/>
            <p:cNvSpPr>
              <a:spLocks noChangeArrowheads="1"/>
            </p:cNvSpPr>
            <p:nvPr/>
          </p:nvSpPr>
          <p:spPr bwMode="auto">
            <a:xfrm>
              <a:off x="8298626" y="3306083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8" name="Freeform 266"/>
            <p:cNvSpPr>
              <a:spLocks/>
            </p:cNvSpPr>
            <p:nvPr/>
          </p:nvSpPr>
          <p:spPr bwMode="auto">
            <a:xfrm>
              <a:off x="6869662" y="3890281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9" name="Rectangle 267"/>
            <p:cNvSpPr>
              <a:spLocks noChangeArrowheads="1"/>
            </p:cNvSpPr>
            <p:nvPr/>
          </p:nvSpPr>
          <p:spPr bwMode="auto">
            <a:xfrm>
              <a:off x="8298626" y="3731519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1" name="Freeform 269"/>
            <p:cNvSpPr>
              <a:spLocks/>
            </p:cNvSpPr>
            <p:nvPr/>
          </p:nvSpPr>
          <p:spPr bwMode="auto">
            <a:xfrm flipV="1">
              <a:off x="6826851" y="4275542"/>
              <a:ext cx="1825913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8" name="Freeform 276"/>
            <p:cNvSpPr>
              <a:spLocks/>
            </p:cNvSpPr>
            <p:nvPr/>
          </p:nvSpPr>
          <p:spPr bwMode="auto">
            <a:xfrm>
              <a:off x="6886787" y="4735497"/>
              <a:ext cx="1765977" cy="279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15" name="Line 283"/>
            <p:cNvSpPr>
              <a:spLocks noChangeShapeType="1"/>
            </p:cNvSpPr>
            <p:nvPr/>
          </p:nvSpPr>
          <p:spPr bwMode="auto">
            <a:xfrm>
              <a:off x="6869662" y="5161473"/>
              <a:ext cx="17980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40" name="Groupe 39"/>
            <p:cNvGrpSpPr/>
            <p:nvPr/>
          </p:nvGrpSpPr>
          <p:grpSpPr>
            <a:xfrm>
              <a:off x="8188280" y="5020692"/>
              <a:ext cx="410991" cy="473326"/>
              <a:chOff x="8186374" y="5030218"/>
              <a:chExt cx="410991" cy="473326"/>
            </a:xfrm>
          </p:grpSpPr>
          <p:sp>
            <p:nvSpPr>
              <p:cNvPr id="216" name="Rectangle 284"/>
              <p:cNvSpPr>
                <a:spLocks noChangeArrowheads="1"/>
              </p:cNvSpPr>
              <p:nvPr/>
            </p:nvSpPr>
            <p:spPr bwMode="auto">
              <a:xfrm>
                <a:off x="8299569" y="5030218"/>
                <a:ext cx="171246" cy="313479"/>
              </a:xfrm>
              <a:prstGeom prst="rect">
                <a:avLst/>
              </a:prstGeom>
              <a:solidFill>
                <a:schemeClr val="bg2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17" name="Group 354"/>
              <p:cNvGrpSpPr>
                <a:grpSpLocks/>
              </p:cNvGrpSpPr>
              <p:nvPr/>
            </p:nvGrpSpPr>
            <p:grpSpPr bwMode="auto">
              <a:xfrm>
                <a:off x="8186374" y="5346804"/>
                <a:ext cx="410991" cy="156740"/>
                <a:chOff x="4924" y="2300"/>
                <a:chExt cx="192" cy="56"/>
              </a:xfrm>
            </p:grpSpPr>
            <p:sp>
              <p:nvSpPr>
                <p:cNvPr id="218" name="AutoShape 285"/>
                <p:cNvSpPr>
                  <a:spLocks noChangeArrowheads="1"/>
                </p:cNvSpPr>
                <p:nvPr/>
              </p:nvSpPr>
              <p:spPr bwMode="auto">
                <a:xfrm rot="5400000">
                  <a:off x="4940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219" name="AutoShape 286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5044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29" name="Group 344"/>
            <p:cNvGrpSpPr>
              <a:grpSpLocks/>
            </p:cNvGrpSpPr>
            <p:nvPr/>
          </p:nvGrpSpPr>
          <p:grpSpPr bwMode="auto">
            <a:xfrm>
              <a:off x="8238690" y="2909415"/>
              <a:ext cx="291119" cy="263099"/>
              <a:chOff x="4966" y="1280"/>
              <a:chExt cx="94" cy="94"/>
            </a:xfrm>
            <a:solidFill>
              <a:srgbClr val="FFFF00"/>
            </a:solidFill>
          </p:grpSpPr>
          <p:sp>
            <p:nvSpPr>
              <p:cNvPr id="330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1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2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3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34" name="Group 344"/>
            <p:cNvGrpSpPr>
              <a:grpSpLocks/>
            </p:cNvGrpSpPr>
            <p:nvPr/>
          </p:nvGrpSpPr>
          <p:grpSpPr bwMode="auto">
            <a:xfrm>
              <a:off x="8238690" y="4181615"/>
              <a:ext cx="291119" cy="263099"/>
              <a:chOff x="4966" y="1280"/>
              <a:chExt cx="94" cy="94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335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6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7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8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cxnSp>
          <p:nvCxnSpPr>
            <p:cNvPr id="34" name="Connecteur en angle 33"/>
            <p:cNvCxnSpPr/>
            <p:nvPr/>
          </p:nvCxnSpPr>
          <p:spPr bwMode="auto">
            <a:xfrm rot="16200000" flipH="1">
              <a:off x="6638972" y="3208561"/>
              <a:ext cx="3560939" cy="496620"/>
            </a:xfrm>
            <a:prstGeom prst="bentConnector3">
              <a:avLst>
                <a:gd name="adj1" fmla="val 14264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343" name="Group 344"/>
            <p:cNvGrpSpPr>
              <a:grpSpLocks/>
            </p:cNvGrpSpPr>
            <p:nvPr/>
          </p:nvGrpSpPr>
          <p:grpSpPr bwMode="auto">
            <a:xfrm>
              <a:off x="8238690" y="4605116"/>
              <a:ext cx="291119" cy="263099"/>
              <a:chOff x="4966" y="1280"/>
              <a:chExt cx="94" cy="94"/>
            </a:xfrm>
            <a:solidFill>
              <a:srgbClr val="0070C0"/>
            </a:solidFill>
          </p:grpSpPr>
          <p:sp>
            <p:nvSpPr>
              <p:cNvPr id="344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45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46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47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sp>
        <p:nvSpPr>
          <p:cNvPr id="384" name="Rectangle 2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-73025" y="5841528"/>
            <a:ext cx="9212149" cy="923972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  <a:effectLst/>
          <a:extLst/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Mise   sous   tension   de   l’API,   puis  mise   en   « </a:t>
            </a:r>
            <a:r>
              <a:rPr lang="fr-FR" sz="1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Run</a:t>
            </a:r>
            <a:r>
              <a:rPr lang="fr-F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 »,  </a:t>
            </a:r>
            <a:br>
              <a:rPr lang="fr-F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le    microprocesseur   </a:t>
            </a:r>
            <a:r>
              <a:rPr lang="el-GR" sz="1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μ</a:t>
            </a:r>
            <a:r>
              <a:rPr lang="fr-FR" sz="1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P </a:t>
            </a:r>
            <a:r>
              <a:rPr lang="fr-F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 lit  et  exécute  les   instructions,     </a:t>
            </a:r>
            <a:br>
              <a:rPr lang="fr-F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cliquez   sur  les   boutons   noirs   « power  on »  et   « </a:t>
            </a:r>
            <a:r>
              <a:rPr lang="fr-FR" sz="1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Run</a:t>
            </a:r>
            <a:r>
              <a:rPr lang="fr-FR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 »</a:t>
            </a:r>
          </a:p>
        </p:txBody>
      </p:sp>
      <p:sp>
        <p:nvSpPr>
          <p:cNvPr id="144" name="Freeform 208"/>
          <p:cNvSpPr>
            <a:spLocks/>
          </p:cNvSpPr>
          <p:nvPr>
            <p:custDataLst>
              <p:tags r:id="rId9"/>
            </p:custDataLst>
          </p:nvPr>
        </p:nvSpPr>
        <p:spPr bwMode="auto">
          <a:xfrm>
            <a:off x="1170139" y="1054100"/>
            <a:ext cx="1652299" cy="1290385"/>
          </a:xfrm>
          <a:custGeom>
            <a:avLst/>
            <a:gdLst>
              <a:gd name="T0" fmla="*/ 0 w 662"/>
              <a:gd name="T1" fmla="*/ 0 h 489"/>
              <a:gd name="T2" fmla="*/ 0 w 662"/>
              <a:gd name="T3" fmla="*/ 488 h 489"/>
              <a:gd name="T4" fmla="*/ 661 w 662"/>
              <a:gd name="T5" fmla="*/ 488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62" h="489">
                <a:moveTo>
                  <a:pt x="0" y="0"/>
                </a:moveTo>
                <a:lnTo>
                  <a:pt x="0" y="488"/>
                </a:lnTo>
                <a:lnTo>
                  <a:pt x="661" y="48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8" name="Ellipse 47"/>
          <p:cNvSpPr/>
          <p:nvPr>
            <p:custDataLst>
              <p:tags r:id="rId10"/>
            </p:custDataLst>
          </p:nvPr>
        </p:nvSpPr>
        <p:spPr bwMode="auto">
          <a:xfrm>
            <a:off x="3132666" y="4075643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7" name="Ellipse 406"/>
          <p:cNvSpPr/>
          <p:nvPr>
            <p:custDataLst>
              <p:tags r:id="rId11"/>
            </p:custDataLst>
          </p:nvPr>
        </p:nvSpPr>
        <p:spPr bwMode="auto">
          <a:xfrm>
            <a:off x="3131418" y="4861460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50" name="Connecteur droit avec flèche 49"/>
          <p:cNvCxnSpPr/>
          <p:nvPr>
            <p:custDataLst>
              <p:tags r:id="rId12"/>
            </p:custDataLst>
          </p:nvPr>
        </p:nvCxnSpPr>
        <p:spPr bwMode="auto">
          <a:xfrm>
            <a:off x="518771" y="1762127"/>
            <a:ext cx="0" cy="19914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12" name="Connecteur droit avec flèche 411"/>
          <p:cNvCxnSpPr/>
          <p:nvPr>
            <p:custDataLst>
              <p:tags r:id="rId13"/>
            </p:custDataLst>
          </p:nvPr>
        </p:nvCxnSpPr>
        <p:spPr bwMode="auto">
          <a:xfrm>
            <a:off x="518771" y="1880488"/>
            <a:ext cx="0" cy="19914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1" name="Connecteur droit avec flèche 340"/>
          <p:cNvCxnSpPr/>
          <p:nvPr>
            <p:custDataLst>
              <p:tags r:id="rId14"/>
            </p:custDataLst>
          </p:nvPr>
        </p:nvCxnSpPr>
        <p:spPr bwMode="auto">
          <a:xfrm>
            <a:off x="518771" y="1759628"/>
            <a:ext cx="0" cy="19914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2" name="Connecteur droit avec flèche 341"/>
          <p:cNvCxnSpPr/>
          <p:nvPr>
            <p:custDataLst>
              <p:tags r:id="rId15"/>
            </p:custDataLst>
          </p:nvPr>
        </p:nvCxnSpPr>
        <p:spPr bwMode="auto">
          <a:xfrm>
            <a:off x="518771" y="1877989"/>
            <a:ext cx="0" cy="19914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8" name="Connecteur droit avec flèche 347"/>
          <p:cNvCxnSpPr/>
          <p:nvPr>
            <p:custDataLst>
              <p:tags r:id="rId16"/>
            </p:custDataLst>
          </p:nvPr>
        </p:nvCxnSpPr>
        <p:spPr bwMode="auto">
          <a:xfrm>
            <a:off x="518771" y="1757380"/>
            <a:ext cx="0" cy="19914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1" name="Connecteur droit avec flèche 350"/>
          <p:cNvCxnSpPr/>
          <p:nvPr>
            <p:custDataLst>
              <p:tags r:id="rId17"/>
            </p:custDataLst>
          </p:nvPr>
        </p:nvCxnSpPr>
        <p:spPr bwMode="auto">
          <a:xfrm>
            <a:off x="518771" y="1885266"/>
            <a:ext cx="0" cy="19914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2" name="Connecteur droit avec flèche 381"/>
          <p:cNvCxnSpPr/>
          <p:nvPr>
            <p:custDataLst>
              <p:tags r:id="rId18"/>
            </p:custDataLst>
          </p:nvPr>
        </p:nvCxnSpPr>
        <p:spPr bwMode="auto">
          <a:xfrm>
            <a:off x="518771" y="1759628"/>
            <a:ext cx="0" cy="19914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3" name="Connecteur droit avec flèche 382"/>
          <p:cNvCxnSpPr/>
          <p:nvPr>
            <p:custDataLst>
              <p:tags r:id="rId19"/>
            </p:custDataLst>
          </p:nvPr>
        </p:nvCxnSpPr>
        <p:spPr bwMode="auto">
          <a:xfrm>
            <a:off x="518771" y="1877989"/>
            <a:ext cx="0" cy="19914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4" name="Rectangle 95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6343612" y="2389928"/>
            <a:ext cx="667328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Q1,0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5" name="Rectangle 96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6353137" y="2824300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Q1,1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6" name="Rectangle 97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6353137" y="3210551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Q1,2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7" name="Rectangle 99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6353137" y="3630389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Q1,3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8" name="Rectangle 100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6353137" y="4050227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Q1,4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9" name="Rectangle 101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6353137" y="4503653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Q1,5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0" name="Rectangle 102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6353137" y="4923491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Q1,6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0" name="ZoneTexte 249"/>
          <p:cNvSpPr txBox="1"/>
          <p:nvPr>
            <p:custDataLst>
              <p:tags r:id="rId27"/>
            </p:custDataLst>
          </p:nvPr>
        </p:nvSpPr>
        <p:spPr>
          <a:xfrm>
            <a:off x="3490170" y="1401376"/>
            <a:ext cx="1500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Power On    Off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1" name="ZoneTexte 250"/>
          <p:cNvSpPr txBox="1"/>
          <p:nvPr>
            <p:custDataLst>
              <p:tags r:id="rId28"/>
            </p:custDataLst>
          </p:nvPr>
        </p:nvSpPr>
        <p:spPr>
          <a:xfrm>
            <a:off x="5199341" y="1406672"/>
            <a:ext cx="10743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Run</a:t>
            </a:r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Stop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2" name="Ellipse 251"/>
          <p:cNvSpPr/>
          <p:nvPr>
            <p:custDataLst>
              <p:tags r:id="rId29"/>
            </p:custDataLst>
          </p:nvPr>
        </p:nvSpPr>
        <p:spPr bwMode="auto">
          <a:xfrm>
            <a:off x="3358288" y="1567009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3" name="Ellipse 252"/>
          <p:cNvSpPr/>
          <p:nvPr>
            <p:custDataLst>
              <p:tags r:id="rId30"/>
            </p:custDataLst>
          </p:nvPr>
        </p:nvSpPr>
        <p:spPr bwMode="auto">
          <a:xfrm>
            <a:off x="5067883" y="1559604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6" name="Ellipse 255"/>
          <p:cNvSpPr/>
          <p:nvPr>
            <p:custDataLst>
              <p:tags r:id="rId31"/>
            </p:custDataLst>
          </p:nvPr>
        </p:nvSpPr>
        <p:spPr bwMode="auto">
          <a:xfrm>
            <a:off x="3358287" y="1559604"/>
            <a:ext cx="174571" cy="174333"/>
          </a:xfrm>
          <a:prstGeom prst="ellipse">
            <a:avLst/>
          </a:prstGeom>
          <a:solidFill>
            <a:srgbClr val="FFFF00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27000">
              <a:srgbClr val="FFC000"/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7" name="Rectangle 256">
            <a:hlinkClick r:id="rId42" action="ppaction://hlinksldjump"/>
          </p:cNvPr>
          <p:cNvSpPr/>
          <p:nvPr>
            <p:custDataLst>
              <p:tags r:id="rId32"/>
            </p:custDataLst>
          </p:nvPr>
        </p:nvSpPr>
        <p:spPr bwMode="auto">
          <a:xfrm>
            <a:off x="5662136" y="1654176"/>
            <a:ext cx="441427" cy="296257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9" name="Rectangle 258"/>
          <p:cNvSpPr/>
          <p:nvPr>
            <p:custDataLst>
              <p:tags r:id="rId33"/>
            </p:custDataLst>
          </p:nvPr>
        </p:nvSpPr>
        <p:spPr bwMode="auto">
          <a:xfrm>
            <a:off x="5257550" y="1654175"/>
            <a:ext cx="830424" cy="287498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2" name="Rectangle 271"/>
          <p:cNvSpPr/>
          <p:nvPr>
            <p:custDataLst>
              <p:tags r:id="rId34"/>
            </p:custDataLst>
          </p:nvPr>
        </p:nvSpPr>
        <p:spPr bwMode="auto">
          <a:xfrm>
            <a:off x="3909869" y="1654175"/>
            <a:ext cx="831600" cy="2952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4" name="Rectangle 273">
            <a:hlinkClick r:id="rId43" action="ppaction://hlinksldjump"/>
          </p:cNvPr>
          <p:cNvSpPr/>
          <p:nvPr>
            <p:custDataLst>
              <p:tags r:id="rId35"/>
            </p:custDataLst>
          </p:nvPr>
        </p:nvSpPr>
        <p:spPr bwMode="auto">
          <a:xfrm>
            <a:off x="4321020" y="1656000"/>
            <a:ext cx="442800" cy="295200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275" name="Group 114"/>
          <p:cNvGrpSpPr>
            <a:grpSpLocks/>
          </p:cNvGrpSpPr>
          <p:nvPr>
            <p:custDataLst>
              <p:tags r:id="rId36"/>
            </p:custDataLst>
          </p:nvPr>
        </p:nvGrpSpPr>
        <p:grpSpPr bwMode="auto">
          <a:xfrm>
            <a:off x="4541718" y="972436"/>
            <a:ext cx="2107229" cy="850221"/>
            <a:chOff x="2841" y="602"/>
            <a:chExt cx="1499" cy="430"/>
          </a:xfrm>
        </p:grpSpPr>
        <p:sp>
          <p:nvSpPr>
            <p:cNvPr id="276" name="Line 112"/>
            <p:cNvSpPr>
              <a:spLocks noChangeShapeType="1"/>
            </p:cNvSpPr>
            <p:nvPr/>
          </p:nvSpPr>
          <p:spPr bwMode="auto">
            <a:xfrm>
              <a:off x="3876" y="780"/>
              <a:ext cx="292" cy="2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77" name="Rectangle 113"/>
            <p:cNvSpPr>
              <a:spLocks noChangeArrowheads="1"/>
            </p:cNvSpPr>
            <p:nvPr/>
          </p:nvSpPr>
          <p:spPr bwMode="auto">
            <a:xfrm>
              <a:off x="2841" y="602"/>
              <a:ext cx="1499" cy="265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de sorties</a:t>
              </a:r>
            </a:p>
          </p:txBody>
        </p:sp>
      </p:grpSp>
      <p:grpSp>
        <p:nvGrpSpPr>
          <p:cNvPr id="278" name="Group 288"/>
          <p:cNvGrpSpPr>
            <a:grpSpLocks/>
          </p:cNvGrpSpPr>
          <p:nvPr>
            <p:custDataLst>
              <p:tags r:id="rId37"/>
            </p:custDataLst>
          </p:nvPr>
        </p:nvGrpSpPr>
        <p:grpSpPr bwMode="auto">
          <a:xfrm>
            <a:off x="6194425" y="341315"/>
            <a:ext cx="2970213" cy="1631951"/>
            <a:chOff x="-134" y="201"/>
            <a:chExt cx="1871" cy="1028"/>
          </a:xfrm>
        </p:grpSpPr>
        <p:sp>
          <p:nvSpPr>
            <p:cNvPr id="279" name="Rectangle 271"/>
            <p:cNvSpPr>
              <a:spLocks noChangeArrowheads="1"/>
            </p:cNvSpPr>
            <p:nvPr/>
          </p:nvSpPr>
          <p:spPr bwMode="auto">
            <a:xfrm>
              <a:off x="-85" y="203"/>
              <a:ext cx="1779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80" name="Rectangle 272"/>
            <p:cNvSpPr>
              <a:spLocks noChangeArrowheads="1"/>
            </p:cNvSpPr>
            <p:nvPr/>
          </p:nvSpPr>
          <p:spPr bwMode="auto">
            <a:xfrm>
              <a:off x="-134" y="201"/>
              <a:ext cx="1871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des  récepteurs  commutés   par  les  sorties   API</a:t>
              </a:r>
            </a:p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valeur   suivant  récepteurs</a:t>
              </a: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281" name="Group 288"/>
          <p:cNvGrpSpPr>
            <a:grpSpLocks/>
          </p:cNvGrpSpPr>
          <p:nvPr>
            <p:custDataLst>
              <p:tags r:id="rId38"/>
            </p:custDataLst>
          </p:nvPr>
        </p:nvGrpSpPr>
        <p:grpSpPr bwMode="auto">
          <a:xfrm>
            <a:off x="-111125" y="290513"/>
            <a:ext cx="3019425" cy="1631951"/>
            <a:chOff x="-70" y="183"/>
            <a:chExt cx="1902" cy="1028"/>
          </a:xfrm>
        </p:grpSpPr>
        <p:sp>
          <p:nvSpPr>
            <p:cNvPr id="282" name="Rectangle 271"/>
            <p:cNvSpPr>
              <a:spLocks noChangeArrowheads="1"/>
            </p:cNvSpPr>
            <p:nvPr/>
          </p:nvSpPr>
          <p:spPr bwMode="auto">
            <a:xfrm>
              <a:off x="0" y="203"/>
              <a:ext cx="1770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83" name="Rectangle 272"/>
            <p:cNvSpPr>
              <a:spLocks noChangeArrowheads="1"/>
            </p:cNvSpPr>
            <p:nvPr/>
          </p:nvSpPr>
          <p:spPr bwMode="auto">
            <a:xfrm>
              <a:off x="-70" y="183"/>
              <a:ext cx="1902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servant   à   "véhiculer"  </a:t>
              </a: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Les  </a:t>
              </a:r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informations  physiques </a:t>
              </a:r>
            </a:p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 valeur  suivant    API </a:t>
              </a:r>
              <a:endParaRPr lang="fr-FR" sz="1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241" name="Rectangle 240"/>
          <p:cNvSpPr/>
          <p:nvPr>
            <p:custDataLst>
              <p:tags r:id="rId39"/>
            </p:custDataLst>
          </p:nvPr>
        </p:nvSpPr>
        <p:spPr>
          <a:xfrm>
            <a:off x="-28169" y="5507900"/>
            <a:ext cx="23871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Cycle de scrutation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6450887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96296E-6 L -0.04635 -2.96296E-6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75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0" presetClass="path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0.01273 L -0.00069 0.45301 L 0.02952 0.44884 L 0.07743 0.45301 L 0.35556 0.45301 L 0.35452 0.05162 L 0.07118 0.04884 L 0.07223 -0.05811 " pathEditMode="relative" rAng="0" ptsTypes="AAAAAAAA">
                                      <p:cBhvr>
                                        <p:cTn id="18" dur="50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12" y="1847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-5400000">
                                      <p:cBhvr>
                                        <p:cTn id="20" dur="15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Rot by="-5400000">
                                      <p:cBhvr>
                                        <p:cTn id="22" dur="1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animRot by="-5400000">
                                      <p:cBhvr>
                                        <p:cTn id="24" dur="1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Rot by="5400000">
                                      <p:cBhvr>
                                        <p:cTn id="26" dur="1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10800000">
                                      <p:cBhvr>
                                        <p:cTn id="28" dur="1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0" presetClass="path" presetSubtype="0" accel="525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-0.00104 0.35416 L 0.02604 0.35139 L 0.09792 0.35555 L 0.35521 0.35416 L 0.35313 0.06805 L 0.07083 0.06527 L 0.07188 -0.03473 " pathEditMode="relative" rAng="0" ptsTypes="AAAAAAAA">
                                      <p:cBhvr>
                                        <p:cTn id="30" dur="4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08" y="16042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32" dur="1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5400000">
                                      <p:cBhvr>
                                        <p:cTn id="34" dur="1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fill="hold" nodeType="withEffect">
                                  <p:stCondLst>
                                    <p:cond delay="2850"/>
                                  </p:stCondLst>
                                  <p:childTnLst>
                                    <p:animRot by="-5400000">
                                      <p:cBhvr>
                                        <p:cTn id="36" dur="1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animRot by="5400000">
                                      <p:cBhvr>
                                        <p:cTn id="38" dur="1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10800000">
                                      <p:cBhvr>
                                        <p:cTn id="40" dur="1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6" presetClass="entr" presetSubtype="32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32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0"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10"/>
                            </p:stCondLst>
                            <p:childTnLst>
                              <p:par>
                                <p:cTn id="56" presetID="0" presetClass="path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0.01273 L -0.00069 0.45301 L 0.02952 0.44884 L 0.07743 0.45301 L 0.35556 0.45301 L 0.35452 0.05162 L 0.07118 0.04884 L 0.07223 -0.05811 " pathEditMode="relative" rAng="0" ptsTypes="AAAAAAAA">
                                      <p:cBhvr>
                                        <p:cTn id="57" dur="5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12" y="18472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8" presetClass="emph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-5400000">
                                      <p:cBhvr>
                                        <p:cTn id="59" dur="15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8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Rot by="-5400000">
                                      <p:cBhvr>
                                        <p:cTn id="61" dur="1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8" presetClass="emph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animRot by="-5400000">
                                      <p:cBhvr>
                                        <p:cTn id="63" dur="1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8" presetClass="emph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Rot by="5400000">
                                      <p:cBhvr>
                                        <p:cTn id="65" dur="1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8" presetClass="emp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10800000">
                                      <p:cBhvr>
                                        <p:cTn id="67" dur="1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0" presetClass="path" presetSubtype="0" accel="525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-0.00104 0.35416 L 0.02604 0.35139 L 0.09792 0.35555 L 0.35521 0.35416 L 0.35313 0.06805 L 0.07083 0.06527 L 0.07188 -0.03473 " pathEditMode="relative" rAng="0" ptsTypes="AAAAAAAA">
                                      <p:cBhvr>
                                        <p:cTn id="69" dur="40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08" y="1604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71" dur="1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2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5400000">
                                      <p:cBhvr>
                                        <p:cTn id="73" dur="1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8" presetClass="emph" presetSubtype="0" fill="hold" nodeType="withEffect">
                                  <p:stCondLst>
                                    <p:cond delay="2850"/>
                                  </p:stCondLst>
                                  <p:childTnLst>
                                    <p:animRot by="-5400000">
                                      <p:cBhvr>
                                        <p:cTn id="75" dur="1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6" presetID="8" presetClass="emph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animRot by="5400000">
                                      <p:cBhvr>
                                        <p:cTn id="77" dur="1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10800000">
                                      <p:cBhvr>
                                        <p:cTn id="79" dur="1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520"/>
                            </p:stCondLst>
                            <p:childTnLst>
                              <p:par>
                                <p:cTn id="89" presetID="0" presetClass="path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0.01273 L -0.00069 0.45301 L 0.02952 0.44884 L 0.07743 0.45301 L 0.35556 0.45301 L 0.35452 0.05162 L 0.07118 0.04884 L 0.07223 -0.05811 " pathEditMode="relative" rAng="0" ptsTypes="AAAAAAAA">
                                      <p:cBhvr>
                                        <p:cTn id="90" dur="50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12" y="18472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8" presetClass="emph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-5400000">
                                      <p:cBhvr>
                                        <p:cTn id="92" dur="15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8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Rot by="-5400000">
                                      <p:cBhvr>
                                        <p:cTn id="94" dur="1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8" presetClass="emph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animRot by="-5400000">
                                      <p:cBhvr>
                                        <p:cTn id="96" dur="1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8" presetClass="emph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Rot by="5400000">
                                      <p:cBhvr>
                                        <p:cTn id="98" dur="1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9" presetID="8" presetClass="emp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10800000">
                                      <p:cBhvr>
                                        <p:cTn id="100" dur="1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1" presetID="0" presetClass="path" presetSubtype="0" accel="525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48148E-6 L -0.00104 0.35417 L 0.02604 0.35139 L 0.09791 0.35555 L 0.35521 0.35417 L 0.35312 0.06805 L 0.07083 0.06528 L 0.07187 -0.03472 " pathEditMode="relative" rAng="0" ptsTypes="AAAAAAAA">
                                      <p:cBhvr>
                                        <p:cTn id="102" dur="40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08" y="16042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104" dur="1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5400000">
                                      <p:cBhvr>
                                        <p:cTn id="106" dur="1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7" presetID="8" presetClass="emph" presetSubtype="0" fill="hold" nodeType="withEffect">
                                  <p:stCondLst>
                                    <p:cond delay="2850"/>
                                  </p:stCondLst>
                                  <p:childTnLst>
                                    <p:animRot by="-5400000">
                                      <p:cBhvr>
                                        <p:cTn id="108" dur="1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9" presetID="8" presetClass="emph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animRot by="5400000">
                                      <p:cBhvr>
                                        <p:cTn id="110" dur="1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10800000">
                                      <p:cBhvr>
                                        <p:cTn id="112" dur="1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6530"/>
                            </p:stCondLst>
                            <p:childTnLst>
                              <p:par>
                                <p:cTn id="122" presetID="0" presetClass="path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0.01273 L -0.00069 0.45301 L 0.02952 0.44884 L 0.07743 0.45301 L 0.35556 0.45301 L 0.35452 0.05162 L 0.07118 0.04884 L 0.07223 -0.05811 " pathEditMode="relative" rAng="0" ptsTypes="AAAAAAAA">
                                      <p:cBhvr>
                                        <p:cTn id="123" dur="5000" fill="hold"/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12" y="18472"/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8" presetClass="emph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-5400000">
                                      <p:cBhvr>
                                        <p:cTn id="125" dur="150" fill="hold"/>
                                        <p:tgtEl>
                                          <p:spTgt spid="3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6" presetID="8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Rot by="-5400000">
                                      <p:cBhvr>
                                        <p:cTn id="127" dur="10" fill="hold"/>
                                        <p:tgtEl>
                                          <p:spTgt spid="3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8" presetID="8" presetClass="emph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animRot by="-5400000">
                                      <p:cBhvr>
                                        <p:cTn id="129" dur="10" fill="hold"/>
                                        <p:tgtEl>
                                          <p:spTgt spid="3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0" presetID="8" presetClass="emph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Rot by="5400000">
                                      <p:cBhvr>
                                        <p:cTn id="131" dur="10" fill="hold"/>
                                        <p:tgtEl>
                                          <p:spTgt spid="3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2" presetID="8" presetClass="emp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10800000">
                                      <p:cBhvr>
                                        <p:cTn id="133" dur="10" fill="hold"/>
                                        <p:tgtEl>
                                          <p:spTgt spid="3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4" presetID="0" presetClass="path" presetSubtype="0" accel="525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-0.00104 0.35416 L 0.02604 0.35139 L 0.09792 0.35555 L 0.35521 0.35416 L 0.35313 0.06805 L 0.07083 0.06527 L 0.07188 -0.03473 " pathEditMode="relative" rAng="0" ptsTypes="AAAAAAAA">
                                      <p:cBhvr>
                                        <p:cTn id="135" dur="4000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08" y="16042"/>
                                    </p:animMotion>
                                  </p:childTnLst>
                                </p:cTn>
                              </p:par>
                              <p:par>
                                <p:cTn id="136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5400000">
                                      <p:cBhvr>
                                        <p:cTn id="137" dur="10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8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5400000">
                                      <p:cBhvr>
                                        <p:cTn id="139" dur="10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0" presetID="8" presetClass="emph" presetSubtype="0" fill="hold" nodeType="withEffect">
                                  <p:stCondLst>
                                    <p:cond delay="2850"/>
                                  </p:stCondLst>
                                  <p:childTnLst>
                                    <p:animRot by="-5400000">
                                      <p:cBhvr>
                                        <p:cTn id="141" dur="10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2" presetID="8" presetClass="emph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animRot by="5400000">
                                      <p:cBhvr>
                                        <p:cTn id="143" dur="10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4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10800000">
                                      <p:cBhvr>
                                        <p:cTn id="145" dur="10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07" grpId="0" animBg="1"/>
      <p:bldP spid="256" grpId="0" animBg="1"/>
      <p:bldP spid="27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9" name="Group 5"/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2235201" y="1404988"/>
            <a:ext cx="4889500" cy="4691013"/>
            <a:chOff x="1408" y="898"/>
            <a:chExt cx="3080" cy="1534"/>
          </a:xfrm>
          <a:gradFill>
            <a:gsLst>
              <a:gs pos="0">
                <a:srgbClr val="316501">
                  <a:gamma/>
                  <a:tint val="80000"/>
                  <a:invGamma/>
                </a:srgbClr>
              </a:gs>
              <a:gs pos="50000">
                <a:schemeClr val="accent6">
                  <a:lumMod val="60000"/>
                  <a:lumOff val="40000"/>
                  <a:alpha val="60000"/>
                </a:schemeClr>
              </a:gs>
              <a:gs pos="100000">
                <a:srgbClr val="316501">
                  <a:gamma/>
                  <a:tint val="80000"/>
                  <a:invGamma/>
                </a:srgbClr>
              </a:gs>
            </a:gsLst>
          </a:gradFill>
        </p:grpSpPr>
        <p:sp>
          <p:nvSpPr>
            <p:cNvPr id="6147" name="AutoShape 3"/>
            <p:cNvSpPr>
              <a:spLocks noChangeArrowheads="1"/>
            </p:cNvSpPr>
            <p:nvPr/>
          </p:nvSpPr>
          <p:spPr bwMode="auto">
            <a:xfrm>
              <a:off x="1408" y="912"/>
              <a:ext cx="3080" cy="1520"/>
            </a:xfrm>
            <a:prstGeom prst="roundRect">
              <a:avLst>
                <a:gd name="adj" fmla="val 12495"/>
              </a:avLst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fr-FR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48" name="Rectangle 4"/>
            <p:cNvSpPr>
              <a:spLocks noChangeArrowheads="1"/>
            </p:cNvSpPr>
            <p:nvPr/>
          </p:nvSpPr>
          <p:spPr bwMode="auto">
            <a:xfrm>
              <a:off x="1504" y="898"/>
              <a:ext cx="703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32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API</a:t>
              </a:r>
            </a:p>
          </p:txBody>
        </p:sp>
      </p:grpSp>
      <p:grpSp>
        <p:nvGrpSpPr>
          <p:cNvPr id="6200" name="Group 56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2720847" y="984737"/>
            <a:ext cx="2034407" cy="1057990"/>
            <a:chOff x="1625" y="564"/>
            <a:chExt cx="1380" cy="456"/>
          </a:xfrm>
        </p:grpSpPr>
        <p:sp>
          <p:nvSpPr>
            <p:cNvPr id="6198" name="Line 54"/>
            <p:cNvSpPr>
              <a:spLocks noChangeShapeType="1"/>
            </p:cNvSpPr>
            <p:nvPr/>
          </p:nvSpPr>
          <p:spPr bwMode="auto">
            <a:xfrm flipH="1">
              <a:off x="1721" y="772"/>
              <a:ext cx="286" cy="2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9" name="Rectangle 55"/>
            <p:cNvSpPr>
              <a:spLocks noChangeArrowheads="1"/>
            </p:cNvSpPr>
            <p:nvPr/>
          </p:nvSpPr>
          <p:spPr bwMode="auto">
            <a:xfrm>
              <a:off x="1625" y="564"/>
              <a:ext cx="1380" cy="226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d'entrées</a:t>
              </a:r>
            </a:p>
          </p:txBody>
        </p:sp>
      </p:grpSp>
      <p:sp>
        <p:nvSpPr>
          <p:cNvPr id="140" name="Rectangle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-91625" y="-7938"/>
            <a:ext cx="9235625" cy="101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FONCTIONNEMENT  D'UNE  PARTIE   COMMANDE  AVEC  API 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Automate Programmable </a:t>
            </a: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Industriel  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ou  tertiaire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7" name="Freeform 244"/>
          <p:cNvSpPr>
            <a:spLocks/>
          </p:cNvSpPr>
          <p:nvPr>
            <p:custDataLst>
              <p:tags r:id="rId4"/>
            </p:custDataLst>
          </p:nvPr>
        </p:nvSpPr>
        <p:spPr bwMode="auto">
          <a:xfrm flipH="1">
            <a:off x="446322" y="1077850"/>
            <a:ext cx="72382" cy="4293363"/>
          </a:xfrm>
          <a:custGeom>
            <a:avLst/>
            <a:gdLst>
              <a:gd name="T0" fmla="*/ 0 w 1"/>
              <a:gd name="T1" fmla="*/ 0 h 1729"/>
              <a:gd name="T2" fmla="*/ 0 w 1"/>
              <a:gd name="T3" fmla="*/ 1728 h 17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729">
                <a:moveTo>
                  <a:pt x="0" y="0"/>
                </a:moveTo>
                <a:lnTo>
                  <a:pt x="0" y="172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42" name="Groupe 41"/>
          <p:cNvGrpSpPr/>
          <p:nvPr>
            <p:custDataLst>
              <p:tags r:id="rId5"/>
            </p:custDataLst>
          </p:nvPr>
        </p:nvGrpSpPr>
        <p:grpSpPr>
          <a:xfrm>
            <a:off x="516208" y="2056854"/>
            <a:ext cx="3242199" cy="3398802"/>
            <a:chOff x="516208" y="2056854"/>
            <a:chExt cx="3242199" cy="3398802"/>
          </a:xfrm>
        </p:grpSpPr>
        <p:sp>
          <p:nvSpPr>
            <p:cNvPr id="6180" name="AutoShape 36"/>
            <p:cNvSpPr>
              <a:spLocks noChangeArrowheads="1"/>
            </p:cNvSpPr>
            <p:nvPr/>
          </p:nvSpPr>
          <p:spPr bwMode="auto">
            <a:xfrm>
              <a:off x="2370677" y="2056854"/>
              <a:ext cx="673899" cy="3398802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1" name="Rectangle 37"/>
            <p:cNvSpPr>
              <a:spLocks noChangeArrowheads="1"/>
            </p:cNvSpPr>
            <p:nvPr/>
          </p:nvSpPr>
          <p:spPr bwMode="auto">
            <a:xfrm>
              <a:off x="2312830" y="2107118"/>
              <a:ext cx="846430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182" name="Oval 38"/>
            <p:cNvSpPr>
              <a:spLocks noChangeArrowheads="1"/>
            </p:cNvSpPr>
            <p:nvPr/>
          </p:nvSpPr>
          <p:spPr bwMode="auto">
            <a:xfrm>
              <a:off x="2842407" y="2304903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3" name="Oval 39"/>
            <p:cNvSpPr>
              <a:spLocks noChangeArrowheads="1"/>
            </p:cNvSpPr>
            <p:nvPr/>
          </p:nvSpPr>
          <p:spPr bwMode="auto">
            <a:xfrm>
              <a:off x="2842407" y="2698464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4" name="Oval 40"/>
            <p:cNvSpPr>
              <a:spLocks noChangeArrowheads="1"/>
            </p:cNvSpPr>
            <p:nvPr/>
          </p:nvSpPr>
          <p:spPr bwMode="auto">
            <a:xfrm>
              <a:off x="2842407" y="3092025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5" name="Oval 41"/>
            <p:cNvSpPr>
              <a:spLocks noChangeArrowheads="1"/>
            </p:cNvSpPr>
            <p:nvPr/>
          </p:nvSpPr>
          <p:spPr bwMode="auto">
            <a:xfrm>
              <a:off x="2849894" y="3485586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6" name="Oval 42"/>
            <p:cNvSpPr>
              <a:spLocks noChangeArrowheads="1"/>
            </p:cNvSpPr>
            <p:nvPr/>
          </p:nvSpPr>
          <p:spPr bwMode="auto">
            <a:xfrm>
              <a:off x="2849894" y="3879147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7" name="Oval 43"/>
            <p:cNvSpPr>
              <a:spLocks noChangeArrowheads="1"/>
            </p:cNvSpPr>
            <p:nvPr/>
          </p:nvSpPr>
          <p:spPr bwMode="auto">
            <a:xfrm>
              <a:off x="2849894" y="4272708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8" name="Oval 44"/>
            <p:cNvSpPr>
              <a:spLocks noChangeArrowheads="1"/>
            </p:cNvSpPr>
            <p:nvPr/>
          </p:nvSpPr>
          <p:spPr bwMode="auto">
            <a:xfrm>
              <a:off x="2842407" y="5059833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9" name="Oval 45"/>
            <p:cNvSpPr>
              <a:spLocks noChangeArrowheads="1"/>
            </p:cNvSpPr>
            <p:nvPr/>
          </p:nvSpPr>
          <p:spPr bwMode="auto">
            <a:xfrm>
              <a:off x="2849894" y="4666269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0" name="Rectangle 46"/>
            <p:cNvSpPr>
              <a:spLocks noChangeArrowheads="1"/>
            </p:cNvSpPr>
            <p:nvPr/>
          </p:nvSpPr>
          <p:spPr bwMode="auto">
            <a:xfrm>
              <a:off x="2493325" y="2517758"/>
              <a:ext cx="66593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I0,0</a:t>
              </a:r>
            </a:p>
          </p:txBody>
        </p:sp>
        <p:sp>
          <p:nvSpPr>
            <p:cNvPr id="6191" name="Rectangle 47"/>
            <p:cNvSpPr>
              <a:spLocks noChangeArrowheads="1"/>
            </p:cNvSpPr>
            <p:nvPr/>
          </p:nvSpPr>
          <p:spPr bwMode="auto">
            <a:xfrm>
              <a:off x="2493324" y="2920312"/>
              <a:ext cx="55451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I0,1</a:t>
              </a:r>
            </a:p>
          </p:txBody>
        </p:sp>
        <p:sp>
          <p:nvSpPr>
            <p:cNvPr id="6192" name="Rectangle 48"/>
            <p:cNvSpPr>
              <a:spLocks noChangeArrowheads="1"/>
            </p:cNvSpPr>
            <p:nvPr/>
          </p:nvSpPr>
          <p:spPr bwMode="auto">
            <a:xfrm>
              <a:off x="2493325" y="3307163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I0,2</a:t>
              </a:r>
            </a:p>
          </p:txBody>
        </p:sp>
        <p:sp>
          <p:nvSpPr>
            <p:cNvPr id="6193" name="Rectangle 49"/>
            <p:cNvSpPr>
              <a:spLocks noChangeArrowheads="1"/>
            </p:cNvSpPr>
            <p:nvPr/>
          </p:nvSpPr>
          <p:spPr bwMode="auto">
            <a:xfrm>
              <a:off x="2493325" y="3694014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I0,3</a:t>
              </a:r>
            </a:p>
          </p:txBody>
        </p:sp>
        <p:sp>
          <p:nvSpPr>
            <p:cNvPr id="6194" name="Rectangle 50"/>
            <p:cNvSpPr>
              <a:spLocks noChangeArrowheads="1"/>
            </p:cNvSpPr>
            <p:nvPr/>
          </p:nvSpPr>
          <p:spPr bwMode="auto">
            <a:xfrm>
              <a:off x="2493325" y="4080865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I0,4</a:t>
              </a:r>
            </a:p>
          </p:txBody>
        </p:sp>
        <p:sp>
          <p:nvSpPr>
            <p:cNvPr id="6195" name="Rectangle 51"/>
            <p:cNvSpPr>
              <a:spLocks noChangeArrowheads="1"/>
            </p:cNvSpPr>
            <p:nvPr/>
          </p:nvSpPr>
          <p:spPr bwMode="auto">
            <a:xfrm>
              <a:off x="2493325" y="4467716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I0,5</a:t>
              </a:r>
            </a:p>
          </p:txBody>
        </p:sp>
        <p:sp>
          <p:nvSpPr>
            <p:cNvPr id="6196" name="Rectangle 52"/>
            <p:cNvSpPr>
              <a:spLocks noChangeArrowheads="1"/>
            </p:cNvSpPr>
            <p:nvPr/>
          </p:nvSpPr>
          <p:spPr bwMode="auto">
            <a:xfrm>
              <a:off x="2493325" y="4854568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I0,6</a:t>
              </a:r>
            </a:p>
          </p:txBody>
        </p:sp>
        <p:sp>
          <p:nvSpPr>
            <p:cNvPr id="6201" name="Freeform 57"/>
            <p:cNvSpPr>
              <a:spLocks/>
            </p:cNvSpPr>
            <p:nvPr/>
          </p:nvSpPr>
          <p:spPr bwMode="auto">
            <a:xfrm>
              <a:off x="2942242" y="2365595"/>
              <a:ext cx="816165" cy="2745695"/>
            </a:xfrm>
            <a:custGeom>
              <a:avLst/>
              <a:gdLst>
                <a:gd name="T0" fmla="*/ 0 w 327"/>
                <a:gd name="T1" fmla="*/ 0 h 1045"/>
                <a:gd name="T2" fmla="*/ 326 w 327"/>
                <a:gd name="T3" fmla="*/ 0 h 1045"/>
                <a:gd name="T4" fmla="*/ 326 w 327"/>
                <a:gd name="T5" fmla="*/ 1044 h 1045"/>
                <a:gd name="T6" fmla="*/ 0 w 327"/>
                <a:gd name="T7" fmla="*/ 1044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7" h="1045">
                  <a:moveTo>
                    <a:pt x="0" y="0"/>
                  </a:moveTo>
                  <a:lnTo>
                    <a:pt x="326" y="0"/>
                  </a:lnTo>
                  <a:lnTo>
                    <a:pt x="326" y="1044"/>
                  </a:lnTo>
                  <a:lnTo>
                    <a:pt x="0" y="1044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2" name="Line 58"/>
            <p:cNvSpPr>
              <a:spLocks noChangeShapeType="1"/>
            </p:cNvSpPr>
            <p:nvPr/>
          </p:nvSpPr>
          <p:spPr bwMode="auto">
            <a:xfrm>
              <a:off x="2892324" y="2749543"/>
              <a:ext cx="863587" cy="1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3" name="Line 59"/>
            <p:cNvSpPr>
              <a:spLocks noChangeShapeType="1"/>
            </p:cNvSpPr>
            <p:nvPr/>
          </p:nvSpPr>
          <p:spPr bwMode="auto">
            <a:xfrm>
              <a:off x="2887333" y="3143482"/>
              <a:ext cx="858815" cy="9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4" name="Line 60"/>
            <p:cNvSpPr>
              <a:spLocks noChangeShapeType="1"/>
            </p:cNvSpPr>
            <p:nvPr/>
          </p:nvSpPr>
          <p:spPr bwMode="auto">
            <a:xfrm>
              <a:off x="2914788" y="3537043"/>
              <a:ext cx="841123" cy="1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5" name="Line 61"/>
            <p:cNvSpPr>
              <a:spLocks noChangeShapeType="1"/>
            </p:cNvSpPr>
            <p:nvPr/>
          </p:nvSpPr>
          <p:spPr bwMode="auto">
            <a:xfrm>
              <a:off x="2914788" y="3937012"/>
              <a:ext cx="841123" cy="1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6" name="Line 62"/>
            <p:cNvSpPr>
              <a:spLocks noChangeShapeType="1"/>
            </p:cNvSpPr>
            <p:nvPr/>
          </p:nvSpPr>
          <p:spPr bwMode="auto">
            <a:xfrm>
              <a:off x="2914788" y="4318322"/>
              <a:ext cx="8411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7" name="Line 63"/>
            <p:cNvSpPr>
              <a:spLocks noChangeShapeType="1"/>
            </p:cNvSpPr>
            <p:nvPr/>
          </p:nvSpPr>
          <p:spPr bwMode="auto">
            <a:xfrm>
              <a:off x="2892324" y="4725137"/>
              <a:ext cx="863587" cy="5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8" name="Oval 64"/>
            <p:cNvSpPr>
              <a:spLocks noChangeArrowheads="1"/>
            </p:cNvSpPr>
            <p:nvPr/>
          </p:nvSpPr>
          <p:spPr bwMode="auto">
            <a:xfrm>
              <a:off x="3265537" y="2629477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0" name="Oval 66"/>
            <p:cNvSpPr>
              <a:spLocks noChangeArrowheads="1"/>
            </p:cNvSpPr>
            <p:nvPr/>
          </p:nvSpPr>
          <p:spPr bwMode="auto">
            <a:xfrm>
              <a:off x="3265537" y="3413207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1" name="Oval 67"/>
            <p:cNvSpPr>
              <a:spLocks noChangeArrowheads="1"/>
            </p:cNvSpPr>
            <p:nvPr/>
          </p:nvSpPr>
          <p:spPr bwMode="auto">
            <a:xfrm>
              <a:off x="3265537" y="3816946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2" name="Oval 68"/>
            <p:cNvSpPr>
              <a:spLocks noChangeArrowheads="1"/>
            </p:cNvSpPr>
            <p:nvPr/>
          </p:nvSpPr>
          <p:spPr bwMode="auto">
            <a:xfrm>
              <a:off x="3265537" y="4186381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4" name="Oval 70"/>
            <p:cNvSpPr>
              <a:spLocks noChangeArrowheads="1"/>
            </p:cNvSpPr>
            <p:nvPr/>
          </p:nvSpPr>
          <p:spPr bwMode="auto">
            <a:xfrm>
              <a:off x="3265537" y="4991221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17" name="Group 73"/>
            <p:cNvGrpSpPr>
              <a:grpSpLocks/>
            </p:cNvGrpSpPr>
            <p:nvPr/>
          </p:nvGrpSpPr>
          <p:grpSpPr bwMode="auto">
            <a:xfrm>
              <a:off x="3291744" y="5022887"/>
              <a:ext cx="172219" cy="184717"/>
              <a:chOff x="1885" y="2168"/>
              <a:chExt cx="69" cy="70"/>
            </a:xfrm>
          </p:grpSpPr>
          <p:sp>
            <p:nvSpPr>
              <p:cNvPr id="6215" name="Line 71"/>
              <p:cNvSpPr>
                <a:spLocks noChangeShapeType="1"/>
              </p:cNvSpPr>
              <p:nvPr/>
            </p:nvSpPr>
            <p:spPr bwMode="auto">
              <a:xfrm>
                <a:off x="1885" y="2168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6" name="Line 72"/>
              <p:cNvSpPr>
                <a:spLocks noChangeShapeType="1"/>
              </p:cNvSpPr>
              <p:nvPr/>
            </p:nvSpPr>
            <p:spPr bwMode="auto">
              <a:xfrm flipV="1">
                <a:off x="1885" y="2168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4" name="Groupe 3"/>
            <p:cNvGrpSpPr/>
            <p:nvPr/>
          </p:nvGrpSpPr>
          <p:grpSpPr>
            <a:xfrm>
              <a:off x="3265537" y="4609087"/>
              <a:ext cx="224633" cy="240133"/>
              <a:chOff x="3189337" y="4621787"/>
              <a:chExt cx="224633" cy="240133"/>
            </a:xfrm>
          </p:grpSpPr>
          <p:sp>
            <p:nvSpPr>
              <p:cNvPr id="6213" name="Oval 69"/>
              <p:cNvSpPr>
                <a:spLocks noChangeArrowheads="1"/>
              </p:cNvSpPr>
              <p:nvPr/>
            </p:nvSpPr>
            <p:spPr bwMode="auto">
              <a:xfrm>
                <a:off x="3189337" y="4621787"/>
                <a:ext cx="224633" cy="240133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20" name="Group 76"/>
              <p:cNvGrpSpPr>
                <a:grpSpLocks/>
              </p:cNvGrpSpPr>
              <p:nvPr/>
            </p:nvGrpSpPr>
            <p:grpSpPr bwMode="auto">
              <a:xfrm>
                <a:off x="3216792" y="4650814"/>
                <a:ext cx="172219" cy="187356"/>
                <a:chOff x="1885" y="2027"/>
                <a:chExt cx="69" cy="71"/>
              </a:xfrm>
            </p:grpSpPr>
            <p:sp>
              <p:nvSpPr>
                <p:cNvPr id="6218" name="Line 74"/>
                <p:cNvSpPr>
                  <a:spLocks noChangeShapeType="1"/>
                </p:cNvSpPr>
                <p:nvPr/>
              </p:nvSpPr>
              <p:spPr bwMode="auto">
                <a:xfrm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19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6223" name="Group 79"/>
            <p:cNvGrpSpPr>
              <a:grpSpLocks/>
            </p:cNvGrpSpPr>
            <p:nvPr/>
          </p:nvGrpSpPr>
          <p:grpSpPr bwMode="auto">
            <a:xfrm>
              <a:off x="3291744" y="4218047"/>
              <a:ext cx="172219" cy="184717"/>
              <a:chOff x="1885" y="1863"/>
              <a:chExt cx="69" cy="70"/>
            </a:xfrm>
          </p:grpSpPr>
          <p:sp>
            <p:nvSpPr>
              <p:cNvPr id="6221" name="Line 77"/>
              <p:cNvSpPr>
                <a:spLocks noChangeShapeType="1"/>
              </p:cNvSpPr>
              <p:nvPr/>
            </p:nvSpPr>
            <p:spPr bwMode="auto">
              <a:xfrm>
                <a:off x="1885" y="1863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2" name="Line 78"/>
              <p:cNvSpPr>
                <a:spLocks noChangeShapeType="1"/>
              </p:cNvSpPr>
              <p:nvPr/>
            </p:nvSpPr>
            <p:spPr bwMode="auto">
              <a:xfrm flipV="1">
                <a:off x="1885" y="1863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26" name="Group 82"/>
            <p:cNvGrpSpPr>
              <a:grpSpLocks/>
            </p:cNvGrpSpPr>
            <p:nvPr/>
          </p:nvGrpSpPr>
          <p:grpSpPr bwMode="auto">
            <a:xfrm>
              <a:off x="3291744" y="3843335"/>
              <a:ext cx="172219" cy="187356"/>
              <a:chOff x="1885" y="1721"/>
              <a:chExt cx="69" cy="71"/>
            </a:xfrm>
          </p:grpSpPr>
          <p:sp>
            <p:nvSpPr>
              <p:cNvPr id="6224" name="Line 80"/>
              <p:cNvSpPr>
                <a:spLocks noChangeShapeType="1"/>
              </p:cNvSpPr>
              <p:nvPr/>
            </p:nvSpPr>
            <p:spPr bwMode="auto">
              <a:xfrm>
                <a:off x="1885" y="1721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5" name="Line 81"/>
              <p:cNvSpPr>
                <a:spLocks noChangeShapeType="1"/>
              </p:cNvSpPr>
              <p:nvPr/>
            </p:nvSpPr>
            <p:spPr bwMode="auto">
              <a:xfrm flipV="1">
                <a:off x="1885" y="1724"/>
                <a:ext cx="69" cy="6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29" name="Group 85"/>
            <p:cNvGrpSpPr>
              <a:grpSpLocks/>
            </p:cNvGrpSpPr>
            <p:nvPr/>
          </p:nvGrpSpPr>
          <p:grpSpPr bwMode="auto">
            <a:xfrm>
              <a:off x="3291744" y="3434317"/>
              <a:ext cx="172219" cy="184717"/>
              <a:chOff x="1885" y="1566"/>
              <a:chExt cx="69" cy="70"/>
            </a:xfrm>
          </p:grpSpPr>
          <p:sp>
            <p:nvSpPr>
              <p:cNvPr id="6227" name="Line 83"/>
              <p:cNvSpPr>
                <a:spLocks noChangeShapeType="1"/>
              </p:cNvSpPr>
              <p:nvPr/>
            </p:nvSpPr>
            <p:spPr bwMode="auto">
              <a:xfrm>
                <a:off x="1885" y="1566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8" name="Line 84"/>
              <p:cNvSpPr>
                <a:spLocks noChangeShapeType="1"/>
              </p:cNvSpPr>
              <p:nvPr/>
            </p:nvSpPr>
            <p:spPr bwMode="auto">
              <a:xfrm flipV="1">
                <a:off x="1885" y="1566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3" name="Groupe 2"/>
            <p:cNvGrpSpPr/>
            <p:nvPr/>
          </p:nvGrpSpPr>
          <p:grpSpPr>
            <a:xfrm>
              <a:off x="3265537" y="3012516"/>
              <a:ext cx="224633" cy="242772"/>
              <a:chOff x="3189337" y="3076016"/>
              <a:chExt cx="224633" cy="242772"/>
            </a:xfrm>
          </p:grpSpPr>
          <p:sp>
            <p:nvSpPr>
              <p:cNvPr id="6209" name="Oval 65"/>
              <p:cNvSpPr>
                <a:spLocks noChangeArrowheads="1"/>
              </p:cNvSpPr>
              <p:nvPr/>
            </p:nvSpPr>
            <p:spPr bwMode="auto">
              <a:xfrm>
                <a:off x="3189337" y="3076016"/>
                <a:ext cx="224633" cy="242772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32" name="Group 88"/>
              <p:cNvGrpSpPr>
                <a:grpSpLocks/>
              </p:cNvGrpSpPr>
              <p:nvPr/>
            </p:nvGrpSpPr>
            <p:grpSpPr bwMode="auto">
              <a:xfrm>
                <a:off x="3216792" y="3104465"/>
                <a:ext cx="172219" cy="184717"/>
                <a:chOff x="1885" y="1441"/>
                <a:chExt cx="69" cy="70"/>
              </a:xfrm>
            </p:grpSpPr>
            <p:sp>
              <p:nvSpPr>
                <p:cNvPr id="6230" name="Line 86"/>
                <p:cNvSpPr>
                  <a:spLocks noChangeShapeType="1"/>
                </p:cNvSpPr>
                <p:nvPr/>
              </p:nvSpPr>
              <p:spPr bwMode="auto">
                <a:xfrm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31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6235" name="Group 91"/>
            <p:cNvGrpSpPr>
              <a:grpSpLocks/>
            </p:cNvGrpSpPr>
            <p:nvPr/>
          </p:nvGrpSpPr>
          <p:grpSpPr bwMode="auto">
            <a:xfrm>
              <a:off x="3291744" y="2647949"/>
              <a:ext cx="172219" cy="187356"/>
              <a:chOff x="1885" y="1268"/>
              <a:chExt cx="69" cy="71"/>
            </a:xfrm>
          </p:grpSpPr>
          <p:sp>
            <p:nvSpPr>
              <p:cNvPr id="6233" name="Line 89"/>
              <p:cNvSpPr>
                <a:spLocks noChangeShapeType="1"/>
              </p:cNvSpPr>
              <p:nvPr/>
            </p:nvSpPr>
            <p:spPr bwMode="auto">
              <a:xfrm>
                <a:off x="1885" y="1268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34" name="Line 90"/>
              <p:cNvSpPr>
                <a:spLocks noChangeShapeType="1"/>
              </p:cNvSpPr>
              <p:nvPr/>
            </p:nvSpPr>
            <p:spPr bwMode="auto">
              <a:xfrm flipV="1">
                <a:off x="1885" y="1268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42" name="Freeform 245"/>
            <p:cNvSpPr>
              <a:spLocks/>
            </p:cNvSpPr>
            <p:nvPr/>
          </p:nvSpPr>
          <p:spPr bwMode="auto">
            <a:xfrm>
              <a:off x="518704" y="2748224"/>
              <a:ext cx="2353654" cy="2639"/>
            </a:xfrm>
            <a:custGeom>
              <a:avLst/>
              <a:gdLst>
                <a:gd name="T0" fmla="*/ 942 w 943"/>
                <a:gd name="T1" fmla="*/ 0 h 1"/>
                <a:gd name="T2" fmla="*/ 0 w 94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3" h="1">
                  <a:moveTo>
                    <a:pt x="94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19" name="Freeform 248"/>
            <p:cNvSpPr>
              <a:spLocks/>
            </p:cNvSpPr>
            <p:nvPr/>
          </p:nvSpPr>
          <p:spPr bwMode="auto">
            <a:xfrm>
              <a:off x="528687" y="3154603"/>
              <a:ext cx="2333686" cy="76526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0" name="Freeform 249"/>
            <p:cNvSpPr>
              <a:spLocks/>
            </p:cNvSpPr>
            <p:nvPr/>
          </p:nvSpPr>
          <p:spPr bwMode="auto">
            <a:xfrm>
              <a:off x="518704" y="3545148"/>
              <a:ext cx="2368629" cy="2639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1" name="Freeform 250"/>
            <p:cNvSpPr>
              <a:spLocks/>
            </p:cNvSpPr>
            <p:nvPr/>
          </p:nvSpPr>
          <p:spPr bwMode="auto">
            <a:xfrm>
              <a:off x="528687" y="3938333"/>
              <a:ext cx="2358645" cy="2639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2" name="Freeform 251"/>
            <p:cNvSpPr>
              <a:spLocks/>
            </p:cNvSpPr>
            <p:nvPr/>
          </p:nvSpPr>
          <p:spPr bwMode="auto">
            <a:xfrm>
              <a:off x="518704" y="4326240"/>
              <a:ext cx="2368629" cy="2639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3" name="Freeform 252"/>
            <p:cNvSpPr>
              <a:spLocks/>
            </p:cNvSpPr>
            <p:nvPr/>
          </p:nvSpPr>
          <p:spPr bwMode="auto">
            <a:xfrm>
              <a:off x="523696" y="4724702"/>
              <a:ext cx="2363637" cy="2639"/>
            </a:xfrm>
            <a:custGeom>
              <a:avLst/>
              <a:gdLst>
                <a:gd name="T0" fmla="*/ 946 w 947"/>
                <a:gd name="T1" fmla="*/ 0 h 1"/>
                <a:gd name="T2" fmla="*/ 0 w 947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7" h="1">
                  <a:moveTo>
                    <a:pt x="946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4" name="Freeform 253"/>
            <p:cNvSpPr>
              <a:spLocks/>
            </p:cNvSpPr>
            <p:nvPr/>
          </p:nvSpPr>
          <p:spPr bwMode="auto">
            <a:xfrm>
              <a:off x="516208" y="5115247"/>
              <a:ext cx="2398580" cy="2639"/>
            </a:xfrm>
            <a:custGeom>
              <a:avLst/>
              <a:gdLst>
                <a:gd name="T0" fmla="*/ 960 w 961"/>
                <a:gd name="T1" fmla="*/ 0 h 1"/>
                <a:gd name="T2" fmla="*/ 0 w 96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61" h="1">
                  <a:moveTo>
                    <a:pt x="960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4" name="Groupe 23"/>
            <p:cNvGrpSpPr/>
            <p:nvPr/>
          </p:nvGrpSpPr>
          <p:grpSpPr>
            <a:xfrm>
              <a:off x="660972" y="3064883"/>
              <a:ext cx="292023" cy="302777"/>
              <a:chOff x="660972" y="3064883"/>
              <a:chExt cx="292023" cy="302777"/>
            </a:xfrm>
          </p:grpSpPr>
          <p:sp useBgFill="1">
            <p:nvSpPr>
              <p:cNvPr id="128" name="Oval 256"/>
              <p:cNvSpPr>
                <a:spLocks noChangeArrowheads="1"/>
              </p:cNvSpPr>
              <p:nvPr/>
            </p:nvSpPr>
            <p:spPr bwMode="auto">
              <a:xfrm>
                <a:off x="660972" y="3064883"/>
                <a:ext cx="269560" cy="302777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9" name="Line 257"/>
              <p:cNvSpPr>
                <a:spLocks noChangeShapeType="1"/>
              </p:cNvSpPr>
              <p:nvPr/>
            </p:nvSpPr>
            <p:spPr bwMode="auto">
              <a:xfrm flipH="1">
                <a:off x="660972" y="3154603"/>
                <a:ext cx="292023" cy="844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1" name="Groupe 10"/>
              <p:cNvGrpSpPr/>
              <p:nvPr/>
            </p:nvGrpSpPr>
            <p:grpSpPr>
              <a:xfrm>
                <a:off x="700636" y="3202023"/>
                <a:ext cx="152917" cy="127398"/>
                <a:chOff x="611752" y="5636419"/>
                <a:chExt cx="212162" cy="154782"/>
              </a:xfrm>
            </p:grpSpPr>
            <p:cxnSp>
              <p:nvCxnSpPr>
                <p:cNvPr id="7" name="Connecteur droit 6"/>
                <p:cNvCxnSpPr/>
                <p:nvPr/>
              </p:nvCxnSpPr>
              <p:spPr bwMode="auto">
                <a:xfrm>
                  <a:off x="717833" y="5636419"/>
                  <a:ext cx="0" cy="15478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9" name="Forme libre 8"/>
                <p:cNvSpPr/>
                <p:nvPr/>
              </p:nvSpPr>
              <p:spPr bwMode="auto">
                <a:xfrm>
                  <a:off x="611752" y="5729289"/>
                  <a:ext cx="212162" cy="57150"/>
                </a:xfrm>
                <a:custGeom>
                  <a:avLst/>
                  <a:gdLst>
                    <a:gd name="connsiteX0" fmla="*/ 9525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4313"/>
                    <a:gd name="connsiteY0" fmla="*/ 0 h 66675"/>
                    <a:gd name="connsiteX1" fmla="*/ 0 w 214313"/>
                    <a:gd name="connsiteY1" fmla="*/ 66675 h 66675"/>
                    <a:gd name="connsiteX2" fmla="*/ 214313 w 214313"/>
                    <a:gd name="connsiteY2" fmla="*/ 61913 h 66675"/>
                    <a:gd name="connsiteX3" fmla="*/ 214312 w 214313"/>
                    <a:gd name="connsiteY3" fmla="*/ 4763 h 66675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0 w 212162"/>
                    <a:gd name="connsiteY0" fmla="*/ 2381 h 57150"/>
                    <a:gd name="connsiteX1" fmla="*/ 230 w 212162"/>
                    <a:gd name="connsiteY1" fmla="*/ 54768 h 57150"/>
                    <a:gd name="connsiteX2" fmla="*/ 212162 w 212162"/>
                    <a:gd name="connsiteY2" fmla="*/ 57150 h 57150"/>
                    <a:gd name="connsiteX3" fmla="*/ 212161 w 212162"/>
                    <a:gd name="connsiteY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2162" h="57150">
                      <a:moveTo>
                        <a:pt x="230" y="2381"/>
                      </a:moveTo>
                      <a:cubicBezTo>
                        <a:pt x="-564" y="24606"/>
                        <a:pt x="1024" y="32543"/>
                        <a:pt x="230" y="54768"/>
                      </a:cubicBezTo>
                      <a:lnTo>
                        <a:pt x="212162" y="57150"/>
                      </a:lnTo>
                      <a:cubicBezTo>
                        <a:pt x="212162" y="21431"/>
                        <a:pt x="212161" y="19050"/>
                        <a:pt x="212161" y="0"/>
                      </a:cubicBezTo>
                    </a:path>
                  </a:pathLst>
                </a:cu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5" name="Groupe 24"/>
            <p:cNvGrpSpPr/>
            <p:nvPr/>
          </p:nvGrpSpPr>
          <p:grpSpPr>
            <a:xfrm>
              <a:off x="653484" y="3486191"/>
              <a:ext cx="299511" cy="318101"/>
              <a:chOff x="653484" y="3486191"/>
              <a:chExt cx="299511" cy="318101"/>
            </a:xfrm>
          </p:grpSpPr>
          <p:sp useBgFill="1">
            <p:nvSpPr>
              <p:cNvPr id="130" name="Oval 258"/>
              <p:cNvSpPr>
                <a:spLocks noChangeArrowheads="1"/>
              </p:cNvSpPr>
              <p:nvPr/>
            </p:nvSpPr>
            <p:spPr bwMode="auto">
              <a:xfrm>
                <a:off x="660972" y="3486191"/>
                <a:ext cx="269560" cy="318101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1" name="Line 259"/>
              <p:cNvSpPr>
                <a:spLocks noChangeShapeType="1"/>
              </p:cNvSpPr>
              <p:nvPr/>
            </p:nvSpPr>
            <p:spPr bwMode="auto">
              <a:xfrm flipH="1">
                <a:off x="653484" y="3542510"/>
                <a:ext cx="299511" cy="8180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3" name="Groupe 12"/>
              <p:cNvGrpSpPr/>
              <p:nvPr/>
            </p:nvGrpSpPr>
            <p:grpSpPr>
              <a:xfrm>
                <a:off x="723388" y="3600300"/>
                <a:ext cx="82421" cy="197642"/>
                <a:chOff x="762000" y="5674519"/>
                <a:chExt cx="82421" cy="197642"/>
              </a:xfrm>
            </p:grpSpPr>
            <p:cxnSp>
              <p:nvCxnSpPr>
                <p:cNvPr id="255" name="Connecteur droit 254"/>
                <p:cNvCxnSpPr/>
                <p:nvPr/>
              </p:nvCxnSpPr>
              <p:spPr bwMode="auto">
                <a:xfrm flipH="1">
                  <a:off x="803210" y="5674519"/>
                  <a:ext cx="28" cy="127399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2" name="Ellipse 11"/>
                <p:cNvSpPr/>
                <p:nvPr/>
              </p:nvSpPr>
              <p:spPr bwMode="auto">
                <a:xfrm>
                  <a:off x="762000" y="5795963"/>
                  <a:ext cx="82421" cy="76198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9" name="Groupe 28"/>
            <p:cNvGrpSpPr/>
            <p:nvPr/>
          </p:nvGrpSpPr>
          <p:grpSpPr>
            <a:xfrm>
              <a:off x="645996" y="5012334"/>
              <a:ext cx="299511" cy="331363"/>
              <a:chOff x="645996" y="5012334"/>
              <a:chExt cx="299511" cy="331363"/>
            </a:xfrm>
          </p:grpSpPr>
          <p:sp useBgFill="1">
            <p:nvSpPr>
              <p:cNvPr id="132" name="Oval 260"/>
              <p:cNvSpPr>
                <a:spLocks noChangeArrowheads="1"/>
              </p:cNvSpPr>
              <p:nvPr/>
            </p:nvSpPr>
            <p:spPr bwMode="auto">
              <a:xfrm>
                <a:off x="675947" y="5012334"/>
                <a:ext cx="269560" cy="331363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3" name="Line 261"/>
              <p:cNvSpPr>
                <a:spLocks noChangeShapeType="1"/>
              </p:cNvSpPr>
              <p:nvPr/>
            </p:nvSpPr>
            <p:spPr bwMode="auto">
              <a:xfrm flipH="1" flipV="1">
                <a:off x="645996" y="5049277"/>
                <a:ext cx="299511" cy="686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41" name="Line 268"/>
              <p:cNvSpPr>
                <a:spLocks noChangeShapeType="1"/>
              </p:cNvSpPr>
              <p:nvPr/>
            </p:nvSpPr>
            <p:spPr bwMode="auto">
              <a:xfrm flipV="1">
                <a:off x="668459" y="5030806"/>
                <a:ext cx="0" cy="8708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2" name="Groupe 21"/>
              <p:cNvGrpSpPr/>
              <p:nvPr/>
            </p:nvGrpSpPr>
            <p:grpSpPr>
              <a:xfrm>
                <a:off x="710889" y="5081706"/>
                <a:ext cx="113827" cy="216690"/>
                <a:chOff x="1072771" y="5684045"/>
                <a:chExt cx="113827" cy="216690"/>
              </a:xfrm>
            </p:grpSpPr>
            <p:cxnSp>
              <p:nvCxnSpPr>
                <p:cNvPr id="258" name="Connecteur droit 257"/>
                <p:cNvCxnSpPr/>
                <p:nvPr/>
              </p:nvCxnSpPr>
              <p:spPr bwMode="auto">
                <a:xfrm>
                  <a:off x="1129656" y="5684045"/>
                  <a:ext cx="1" cy="92277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5" name="Organigramme : Décision 14"/>
                <p:cNvSpPr/>
                <p:nvPr/>
              </p:nvSpPr>
              <p:spPr bwMode="auto">
                <a:xfrm>
                  <a:off x="1072771" y="5773937"/>
                  <a:ext cx="113827" cy="126798"/>
                </a:xfrm>
                <a:prstGeom prst="flowChartDecision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cxnSp>
              <p:nvCxnSpPr>
                <p:cNvPr id="17" name="Connecteur droit 16"/>
                <p:cNvCxnSpPr/>
                <p:nvPr/>
              </p:nvCxnSpPr>
              <p:spPr bwMode="auto">
                <a:xfrm flipV="1">
                  <a:off x="1094754" y="5800728"/>
                  <a:ext cx="69805" cy="6839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dbl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3" name="Groupe 22"/>
            <p:cNvGrpSpPr/>
            <p:nvPr/>
          </p:nvGrpSpPr>
          <p:grpSpPr>
            <a:xfrm>
              <a:off x="660972" y="2669060"/>
              <a:ext cx="292022" cy="289957"/>
              <a:chOff x="660972" y="2669060"/>
              <a:chExt cx="292022" cy="289957"/>
            </a:xfrm>
          </p:grpSpPr>
          <p:sp useBgFill="1">
            <p:nvSpPr>
              <p:cNvPr id="126" name="Oval 254"/>
              <p:cNvSpPr>
                <a:spLocks noChangeArrowheads="1"/>
              </p:cNvSpPr>
              <p:nvPr/>
            </p:nvSpPr>
            <p:spPr bwMode="auto">
              <a:xfrm>
                <a:off x="660972" y="2669060"/>
                <a:ext cx="269560" cy="289957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7" name="Line 255"/>
              <p:cNvSpPr>
                <a:spLocks noChangeShapeType="1"/>
              </p:cNvSpPr>
              <p:nvPr/>
            </p:nvSpPr>
            <p:spPr bwMode="auto">
              <a:xfrm flipH="1">
                <a:off x="668459" y="2753502"/>
                <a:ext cx="284535" cy="7916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0" name="Groupe 259"/>
              <p:cNvGrpSpPr/>
              <p:nvPr/>
            </p:nvGrpSpPr>
            <p:grpSpPr>
              <a:xfrm>
                <a:off x="703027" y="2800259"/>
                <a:ext cx="152917" cy="127398"/>
                <a:chOff x="611752" y="5636419"/>
                <a:chExt cx="212162" cy="154782"/>
              </a:xfrm>
            </p:grpSpPr>
            <p:cxnSp>
              <p:nvCxnSpPr>
                <p:cNvPr id="261" name="Connecteur droit 260"/>
                <p:cNvCxnSpPr/>
                <p:nvPr/>
              </p:nvCxnSpPr>
              <p:spPr bwMode="auto">
                <a:xfrm>
                  <a:off x="717833" y="5636419"/>
                  <a:ext cx="0" cy="15478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2" name="Forme libre 261"/>
                <p:cNvSpPr/>
                <p:nvPr/>
              </p:nvSpPr>
              <p:spPr bwMode="auto">
                <a:xfrm>
                  <a:off x="611752" y="5729289"/>
                  <a:ext cx="212162" cy="57150"/>
                </a:xfrm>
                <a:custGeom>
                  <a:avLst/>
                  <a:gdLst>
                    <a:gd name="connsiteX0" fmla="*/ 9525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4313"/>
                    <a:gd name="connsiteY0" fmla="*/ 0 h 66675"/>
                    <a:gd name="connsiteX1" fmla="*/ 0 w 214313"/>
                    <a:gd name="connsiteY1" fmla="*/ 66675 h 66675"/>
                    <a:gd name="connsiteX2" fmla="*/ 214313 w 214313"/>
                    <a:gd name="connsiteY2" fmla="*/ 61913 h 66675"/>
                    <a:gd name="connsiteX3" fmla="*/ 214312 w 214313"/>
                    <a:gd name="connsiteY3" fmla="*/ 4763 h 66675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0 w 212162"/>
                    <a:gd name="connsiteY0" fmla="*/ 2381 h 57150"/>
                    <a:gd name="connsiteX1" fmla="*/ 230 w 212162"/>
                    <a:gd name="connsiteY1" fmla="*/ 54768 h 57150"/>
                    <a:gd name="connsiteX2" fmla="*/ 212162 w 212162"/>
                    <a:gd name="connsiteY2" fmla="*/ 57150 h 57150"/>
                    <a:gd name="connsiteX3" fmla="*/ 212161 w 212162"/>
                    <a:gd name="connsiteY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2162" h="57150">
                      <a:moveTo>
                        <a:pt x="230" y="2381"/>
                      </a:moveTo>
                      <a:cubicBezTo>
                        <a:pt x="-564" y="24606"/>
                        <a:pt x="1024" y="32543"/>
                        <a:pt x="230" y="54768"/>
                      </a:cubicBezTo>
                      <a:lnTo>
                        <a:pt x="212162" y="57150"/>
                      </a:lnTo>
                      <a:cubicBezTo>
                        <a:pt x="212162" y="21431"/>
                        <a:pt x="212161" y="19050"/>
                        <a:pt x="212161" y="0"/>
                      </a:cubicBezTo>
                    </a:path>
                  </a:pathLst>
                </a:cu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8" name="Groupe 27"/>
            <p:cNvGrpSpPr/>
            <p:nvPr/>
          </p:nvGrpSpPr>
          <p:grpSpPr>
            <a:xfrm>
              <a:off x="685931" y="4634982"/>
              <a:ext cx="292023" cy="377352"/>
              <a:chOff x="685931" y="4634982"/>
              <a:chExt cx="292023" cy="377352"/>
            </a:xfrm>
          </p:grpSpPr>
          <p:sp useBgFill="1">
            <p:nvSpPr>
              <p:cNvPr id="136" name="Oval 264"/>
              <p:cNvSpPr>
                <a:spLocks noChangeArrowheads="1"/>
              </p:cNvSpPr>
              <p:nvPr/>
            </p:nvSpPr>
            <p:spPr bwMode="auto">
              <a:xfrm>
                <a:off x="685931" y="4634982"/>
                <a:ext cx="267064" cy="377352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7" name="Line 265"/>
              <p:cNvSpPr>
                <a:spLocks noChangeShapeType="1"/>
              </p:cNvSpPr>
              <p:nvPr/>
            </p:nvSpPr>
            <p:spPr bwMode="auto">
              <a:xfrm flipH="1">
                <a:off x="685931" y="4716786"/>
                <a:ext cx="292023" cy="9235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3" name="Groupe 262"/>
              <p:cNvGrpSpPr/>
              <p:nvPr/>
            </p:nvGrpSpPr>
            <p:grpSpPr>
              <a:xfrm>
                <a:off x="739413" y="4769183"/>
                <a:ext cx="113827" cy="221453"/>
                <a:chOff x="1072771" y="5674519"/>
                <a:chExt cx="113827" cy="221453"/>
              </a:xfrm>
            </p:grpSpPr>
            <p:cxnSp>
              <p:nvCxnSpPr>
                <p:cNvPr id="264" name="Connecteur droit 263"/>
                <p:cNvCxnSpPr/>
                <p:nvPr/>
              </p:nvCxnSpPr>
              <p:spPr bwMode="auto">
                <a:xfrm>
                  <a:off x="1129656" y="5674519"/>
                  <a:ext cx="1" cy="92277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5" name="Organigramme : Décision 264"/>
                <p:cNvSpPr/>
                <p:nvPr/>
              </p:nvSpPr>
              <p:spPr bwMode="auto">
                <a:xfrm>
                  <a:off x="1072771" y="5769174"/>
                  <a:ext cx="113827" cy="126798"/>
                </a:xfrm>
                <a:prstGeom prst="flowChartDecision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cxnSp>
              <p:nvCxnSpPr>
                <p:cNvPr id="266" name="Connecteur droit 265"/>
                <p:cNvCxnSpPr/>
                <p:nvPr/>
              </p:nvCxnSpPr>
              <p:spPr bwMode="auto">
                <a:xfrm flipV="1">
                  <a:off x="1094754" y="5786439"/>
                  <a:ext cx="69805" cy="6839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dbl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6" name="Groupe 25"/>
            <p:cNvGrpSpPr/>
            <p:nvPr/>
          </p:nvGrpSpPr>
          <p:grpSpPr>
            <a:xfrm>
              <a:off x="653484" y="3840697"/>
              <a:ext cx="299511" cy="366638"/>
              <a:chOff x="653484" y="3840697"/>
              <a:chExt cx="299511" cy="366638"/>
            </a:xfrm>
          </p:grpSpPr>
          <p:sp useBgFill="1">
            <p:nvSpPr>
              <p:cNvPr id="138" name="Oval 266"/>
              <p:cNvSpPr>
                <a:spLocks noChangeArrowheads="1"/>
              </p:cNvSpPr>
              <p:nvPr/>
            </p:nvSpPr>
            <p:spPr bwMode="auto">
              <a:xfrm>
                <a:off x="660972" y="3840697"/>
                <a:ext cx="269560" cy="366638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9" name="Line 267"/>
              <p:cNvSpPr>
                <a:spLocks noChangeShapeType="1"/>
              </p:cNvSpPr>
              <p:nvPr/>
            </p:nvSpPr>
            <p:spPr bwMode="auto">
              <a:xfrm flipH="1">
                <a:off x="653484" y="3933056"/>
                <a:ext cx="299511" cy="7652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7" name="Groupe 266"/>
              <p:cNvGrpSpPr/>
              <p:nvPr/>
            </p:nvGrpSpPr>
            <p:grpSpPr>
              <a:xfrm>
                <a:off x="735367" y="3979382"/>
                <a:ext cx="82421" cy="197642"/>
                <a:chOff x="762000" y="5674519"/>
                <a:chExt cx="82421" cy="197642"/>
              </a:xfrm>
            </p:grpSpPr>
            <p:cxnSp>
              <p:nvCxnSpPr>
                <p:cNvPr id="268" name="Connecteur droit 267"/>
                <p:cNvCxnSpPr/>
                <p:nvPr/>
              </p:nvCxnSpPr>
              <p:spPr bwMode="auto">
                <a:xfrm flipH="1">
                  <a:off x="803210" y="5674519"/>
                  <a:ext cx="28" cy="127399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9" name="Ellipse 268"/>
                <p:cNvSpPr/>
                <p:nvPr/>
              </p:nvSpPr>
              <p:spPr bwMode="auto">
                <a:xfrm>
                  <a:off x="762000" y="5795963"/>
                  <a:ext cx="82421" cy="76198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321" name="Rectangle 46"/>
            <p:cNvSpPr>
              <a:spLocks noChangeArrowheads="1"/>
            </p:cNvSpPr>
            <p:nvPr/>
          </p:nvSpPr>
          <p:spPr bwMode="auto">
            <a:xfrm>
              <a:off x="867862" y="2524951"/>
              <a:ext cx="64343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BP1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31" name="Groupe 30"/>
            <p:cNvGrpSpPr/>
            <p:nvPr/>
          </p:nvGrpSpPr>
          <p:grpSpPr>
            <a:xfrm>
              <a:off x="615949" y="4220687"/>
              <a:ext cx="314583" cy="288933"/>
              <a:chOff x="615949" y="4220687"/>
              <a:chExt cx="314583" cy="288933"/>
            </a:xfrm>
          </p:grpSpPr>
          <p:sp useBgFill="1">
            <p:nvSpPr>
              <p:cNvPr id="134" name="Oval 262"/>
              <p:cNvSpPr>
                <a:spLocks noChangeArrowheads="1"/>
              </p:cNvSpPr>
              <p:nvPr/>
            </p:nvSpPr>
            <p:spPr bwMode="auto">
              <a:xfrm>
                <a:off x="660972" y="4220687"/>
                <a:ext cx="269560" cy="288933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70" name="Line 261"/>
              <p:cNvSpPr>
                <a:spLocks noChangeShapeType="1"/>
              </p:cNvSpPr>
              <p:nvPr/>
            </p:nvSpPr>
            <p:spPr bwMode="auto">
              <a:xfrm flipH="1" flipV="1">
                <a:off x="615949" y="4271711"/>
                <a:ext cx="314579" cy="582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71" name="Line 268"/>
              <p:cNvSpPr>
                <a:spLocks noChangeShapeType="1"/>
              </p:cNvSpPr>
              <p:nvPr/>
            </p:nvSpPr>
            <p:spPr bwMode="auto">
              <a:xfrm flipV="1">
                <a:off x="653484" y="4254917"/>
                <a:ext cx="0" cy="7500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cxnSp>
            <p:nvCxnSpPr>
              <p:cNvPr id="273" name="Connecteur droit 272"/>
              <p:cNvCxnSpPr/>
              <p:nvPr/>
            </p:nvCxnSpPr>
            <p:spPr bwMode="auto">
              <a:xfrm>
                <a:off x="740233" y="4284067"/>
                <a:ext cx="0" cy="12739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0" name="Corde 29"/>
              <p:cNvSpPr/>
              <p:nvPr/>
            </p:nvSpPr>
            <p:spPr bwMode="auto">
              <a:xfrm rot="16200000">
                <a:off x="642747" y="4313409"/>
                <a:ext cx="194972" cy="176332"/>
              </a:xfrm>
              <a:prstGeom prst="chord">
                <a:avLst>
                  <a:gd name="adj1" fmla="val 5556641"/>
                  <a:gd name="adj2" fmla="val 15952829"/>
                </a:avLst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323" name="Rectangle 46"/>
            <p:cNvSpPr>
              <a:spLocks noChangeArrowheads="1"/>
            </p:cNvSpPr>
            <p:nvPr/>
          </p:nvSpPr>
          <p:spPr bwMode="auto">
            <a:xfrm>
              <a:off x="867862" y="2937195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BP2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4" name="Rectangle 46"/>
            <p:cNvSpPr>
              <a:spLocks noChangeArrowheads="1"/>
            </p:cNvSpPr>
            <p:nvPr/>
          </p:nvSpPr>
          <p:spPr bwMode="auto">
            <a:xfrm>
              <a:off x="867862" y="3318701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Fc1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5" name="Rectangle 46"/>
            <p:cNvSpPr>
              <a:spLocks noChangeArrowheads="1"/>
            </p:cNvSpPr>
            <p:nvPr/>
          </p:nvSpPr>
          <p:spPr bwMode="auto">
            <a:xfrm>
              <a:off x="867862" y="372174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Fc2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6" name="Rectangle 46"/>
            <p:cNvSpPr>
              <a:spLocks noChangeArrowheads="1"/>
            </p:cNvSpPr>
            <p:nvPr/>
          </p:nvSpPr>
          <p:spPr bwMode="auto">
            <a:xfrm>
              <a:off x="867862" y="4112250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AU1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7" name="Rectangle 46"/>
            <p:cNvSpPr>
              <a:spLocks noChangeArrowheads="1"/>
            </p:cNvSpPr>
            <p:nvPr/>
          </p:nvSpPr>
          <p:spPr bwMode="auto">
            <a:xfrm>
              <a:off x="867862" y="450853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8" name="Rectangle 46"/>
            <p:cNvSpPr>
              <a:spLocks noChangeArrowheads="1"/>
            </p:cNvSpPr>
            <p:nvPr/>
          </p:nvSpPr>
          <p:spPr bwMode="auto">
            <a:xfrm>
              <a:off x="867862" y="490037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76" name="Group 361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6851650" y="1047750"/>
            <a:ext cx="800100" cy="1147162"/>
            <a:chOff x="4316" y="660"/>
            <a:chExt cx="504" cy="496"/>
          </a:xfrm>
        </p:grpSpPr>
        <p:sp>
          <p:nvSpPr>
            <p:cNvPr id="177" name="Line 245"/>
            <p:cNvSpPr>
              <a:spLocks noChangeShapeType="1"/>
            </p:cNvSpPr>
            <p:nvPr/>
          </p:nvSpPr>
          <p:spPr bwMode="auto">
            <a:xfrm>
              <a:off x="4316" y="1156"/>
              <a:ext cx="5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78" name="Line 246"/>
            <p:cNvSpPr>
              <a:spLocks noChangeShapeType="1"/>
            </p:cNvSpPr>
            <p:nvPr/>
          </p:nvSpPr>
          <p:spPr bwMode="auto">
            <a:xfrm>
              <a:off x="4820" y="660"/>
              <a:ext cx="0" cy="4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43" name="Groupe 42"/>
          <p:cNvGrpSpPr/>
          <p:nvPr>
            <p:custDataLst>
              <p:tags r:id="rId7"/>
            </p:custDataLst>
          </p:nvPr>
        </p:nvGrpSpPr>
        <p:grpSpPr>
          <a:xfrm>
            <a:off x="5735637" y="1676401"/>
            <a:ext cx="2932115" cy="3835232"/>
            <a:chOff x="5735637" y="1676401"/>
            <a:chExt cx="2932115" cy="3835232"/>
          </a:xfrm>
        </p:grpSpPr>
        <p:sp>
          <p:nvSpPr>
            <p:cNvPr id="6238" name="AutoShape 94"/>
            <p:cNvSpPr>
              <a:spLocks noChangeArrowheads="1"/>
            </p:cNvSpPr>
            <p:nvPr/>
          </p:nvSpPr>
          <p:spPr bwMode="auto">
            <a:xfrm>
              <a:off x="6360204" y="1822656"/>
              <a:ext cx="650736" cy="3688977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2" name="Rectangle 98"/>
            <p:cNvSpPr>
              <a:spLocks noChangeArrowheads="1"/>
            </p:cNvSpPr>
            <p:nvPr/>
          </p:nvSpPr>
          <p:spPr bwMode="auto">
            <a:xfrm>
              <a:off x="6292525" y="1931987"/>
              <a:ext cx="806775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247" name="Oval 103"/>
            <p:cNvSpPr>
              <a:spLocks noChangeArrowheads="1"/>
            </p:cNvSpPr>
            <p:nvPr/>
          </p:nvSpPr>
          <p:spPr bwMode="auto">
            <a:xfrm>
              <a:off x="6784039" y="2138934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8" name="Oval 104"/>
            <p:cNvSpPr>
              <a:spLocks noChangeArrowheads="1"/>
            </p:cNvSpPr>
            <p:nvPr/>
          </p:nvSpPr>
          <p:spPr bwMode="auto">
            <a:xfrm>
              <a:off x="6784039" y="256237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9" name="Oval 105"/>
            <p:cNvSpPr>
              <a:spLocks noChangeArrowheads="1"/>
            </p:cNvSpPr>
            <p:nvPr/>
          </p:nvSpPr>
          <p:spPr bwMode="auto">
            <a:xfrm>
              <a:off x="6784039" y="2985808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0" name="Oval 106"/>
            <p:cNvSpPr>
              <a:spLocks noChangeArrowheads="1"/>
            </p:cNvSpPr>
            <p:nvPr/>
          </p:nvSpPr>
          <p:spPr bwMode="auto">
            <a:xfrm>
              <a:off x="6784039" y="3409245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1" name="Oval 107"/>
            <p:cNvSpPr>
              <a:spLocks noChangeArrowheads="1"/>
            </p:cNvSpPr>
            <p:nvPr/>
          </p:nvSpPr>
          <p:spPr bwMode="auto">
            <a:xfrm>
              <a:off x="6784039" y="3832682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2" name="Oval 108"/>
            <p:cNvSpPr>
              <a:spLocks noChangeArrowheads="1"/>
            </p:cNvSpPr>
            <p:nvPr/>
          </p:nvSpPr>
          <p:spPr bwMode="auto">
            <a:xfrm>
              <a:off x="6784039" y="4256119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3" name="Oval 109"/>
            <p:cNvSpPr>
              <a:spLocks noChangeArrowheads="1"/>
            </p:cNvSpPr>
            <p:nvPr/>
          </p:nvSpPr>
          <p:spPr bwMode="auto">
            <a:xfrm>
              <a:off x="6784039" y="510299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4" name="Oval 110"/>
            <p:cNvSpPr>
              <a:spLocks noChangeArrowheads="1"/>
            </p:cNvSpPr>
            <p:nvPr/>
          </p:nvSpPr>
          <p:spPr bwMode="auto">
            <a:xfrm>
              <a:off x="6784039" y="4679556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9" name="Freeform 115"/>
            <p:cNvSpPr>
              <a:spLocks/>
            </p:cNvSpPr>
            <p:nvPr/>
          </p:nvSpPr>
          <p:spPr bwMode="auto">
            <a:xfrm>
              <a:off x="5741577" y="2183717"/>
              <a:ext cx="1046744" cy="2975252"/>
            </a:xfrm>
            <a:custGeom>
              <a:avLst/>
              <a:gdLst>
                <a:gd name="T0" fmla="*/ 488 w 489"/>
                <a:gd name="T1" fmla="*/ 0 h 1069"/>
                <a:gd name="T2" fmla="*/ 0 w 489"/>
                <a:gd name="T3" fmla="*/ 0 h 1069"/>
                <a:gd name="T4" fmla="*/ 0 w 489"/>
                <a:gd name="T5" fmla="*/ 1068 h 1069"/>
                <a:gd name="T6" fmla="*/ 488 w 489"/>
                <a:gd name="T7" fmla="*/ 1068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9" h="1069">
                  <a:moveTo>
                    <a:pt x="488" y="0"/>
                  </a:moveTo>
                  <a:lnTo>
                    <a:pt x="0" y="0"/>
                  </a:lnTo>
                  <a:lnTo>
                    <a:pt x="0" y="1068"/>
                  </a:lnTo>
                  <a:lnTo>
                    <a:pt x="488" y="1068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0" name="Line 116"/>
            <p:cNvSpPr>
              <a:spLocks noChangeShapeType="1"/>
            </p:cNvSpPr>
            <p:nvPr/>
          </p:nvSpPr>
          <p:spPr bwMode="auto">
            <a:xfrm flipV="1">
              <a:off x="5735637" y="262452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1" name="Line 117"/>
            <p:cNvSpPr>
              <a:spLocks noChangeShapeType="1"/>
            </p:cNvSpPr>
            <p:nvPr/>
          </p:nvSpPr>
          <p:spPr bwMode="auto">
            <a:xfrm flipV="1">
              <a:off x="5739436" y="30461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2" name="Line 118"/>
            <p:cNvSpPr>
              <a:spLocks noChangeShapeType="1"/>
            </p:cNvSpPr>
            <p:nvPr/>
          </p:nvSpPr>
          <p:spPr bwMode="auto">
            <a:xfrm flipV="1">
              <a:off x="5739436" y="34620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3" name="Line 119"/>
            <p:cNvSpPr>
              <a:spLocks noChangeShapeType="1"/>
            </p:cNvSpPr>
            <p:nvPr/>
          </p:nvSpPr>
          <p:spPr bwMode="auto">
            <a:xfrm flipV="1">
              <a:off x="5739436" y="389105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4" name="Line 120"/>
            <p:cNvSpPr>
              <a:spLocks noChangeShapeType="1"/>
            </p:cNvSpPr>
            <p:nvPr/>
          </p:nvSpPr>
          <p:spPr bwMode="auto">
            <a:xfrm flipV="1">
              <a:off x="5739436" y="431791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5" name="Line 121"/>
            <p:cNvSpPr>
              <a:spLocks noChangeShapeType="1"/>
            </p:cNvSpPr>
            <p:nvPr/>
          </p:nvSpPr>
          <p:spPr bwMode="auto">
            <a:xfrm flipV="1">
              <a:off x="5739436" y="473741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82" name="Group 138"/>
            <p:cNvGrpSpPr>
              <a:grpSpLocks/>
            </p:cNvGrpSpPr>
            <p:nvPr/>
          </p:nvGrpSpPr>
          <p:grpSpPr bwMode="auto">
            <a:xfrm>
              <a:off x="6034836" y="2537756"/>
              <a:ext cx="333930" cy="2748540"/>
              <a:chOff x="3926" y="1294"/>
              <a:chExt cx="156" cy="982"/>
            </a:xfrm>
          </p:grpSpPr>
          <p:sp>
            <p:nvSpPr>
              <p:cNvPr id="6266" name="Oval 122"/>
              <p:cNvSpPr>
                <a:spLocks noChangeArrowheads="1"/>
              </p:cNvSpPr>
              <p:nvPr/>
            </p:nvSpPr>
            <p:spPr bwMode="auto">
              <a:xfrm>
                <a:off x="3926" y="1294"/>
                <a:ext cx="132" cy="72"/>
              </a:xfrm>
              <a:prstGeom prst="ellipse">
                <a:avLst/>
              </a:prstGeom>
              <a:solidFill>
                <a:srgbClr val="5AA74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7" name="Line 123"/>
              <p:cNvSpPr>
                <a:spLocks noChangeShapeType="1"/>
              </p:cNvSpPr>
              <p:nvPr/>
            </p:nvSpPr>
            <p:spPr bwMode="auto">
              <a:xfrm flipH="1">
                <a:off x="3938" y="13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8" name="Oval 124"/>
              <p:cNvSpPr>
                <a:spLocks noChangeArrowheads="1"/>
              </p:cNvSpPr>
              <p:nvPr/>
            </p:nvSpPr>
            <p:spPr bwMode="auto">
              <a:xfrm>
                <a:off x="3926" y="1444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9" name="Line 125"/>
              <p:cNvSpPr>
                <a:spLocks noChangeShapeType="1"/>
              </p:cNvSpPr>
              <p:nvPr/>
            </p:nvSpPr>
            <p:spPr bwMode="auto">
              <a:xfrm flipH="1">
                <a:off x="3938" y="1476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0" name="Oval 126"/>
              <p:cNvSpPr>
                <a:spLocks noChangeArrowheads="1"/>
              </p:cNvSpPr>
              <p:nvPr/>
            </p:nvSpPr>
            <p:spPr bwMode="auto">
              <a:xfrm>
                <a:off x="3926" y="1596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1" name="Line 127"/>
              <p:cNvSpPr>
                <a:spLocks noChangeShapeType="1"/>
              </p:cNvSpPr>
              <p:nvPr/>
            </p:nvSpPr>
            <p:spPr bwMode="auto">
              <a:xfrm flipH="1">
                <a:off x="3938" y="16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2" name="Oval 128"/>
              <p:cNvSpPr>
                <a:spLocks noChangeArrowheads="1"/>
              </p:cNvSpPr>
              <p:nvPr/>
            </p:nvSpPr>
            <p:spPr bwMode="auto">
              <a:xfrm>
                <a:off x="3926" y="2188"/>
                <a:ext cx="132" cy="72"/>
              </a:xfrm>
              <a:prstGeom prst="ellipse">
                <a:avLst/>
              </a:prstGeom>
              <a:solidFill>
                <a:srgbClr val="5A9D3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3" name="Line 129"/>
              <p:cNvSpPr>
                <a:spLocks noChangeShapeType="1"/>
              </p:cNvSpPr>
              <p:nvPr/>
            </p:nvSpPr>
            <p:spPr bwMode="auto">
              <a:xfrm flipH="1">
                <a:off x="3944" y="2224"/>
                <a:ext cx="126" cy="5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4" name="Oval 130"/>
              <p:cNvSpPr>
                <a:spLocks noChangeArrowheads="1"/>
              </p:cNvSpPr>
              <p:nvPr/>
            </p:nvSpPr>
            <p:spPr bwMode="auto">
              <a:xfrm>
                <a:off x="3926" y="1898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5" name="Line 131"/>
              <p:cNvSpPr>
                <a:spLocks noChangeShapeType="1"/>
              </p:cNvSpPr>
              <p:nvPr/>
            </p:nvSpPr>
            <p:spPr bwMode="auto">
              <a:xfrm flipH="1">
                <a:off x="3938" y="1930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6" name="Oval 132"/>
              <p:cNvSpPr>
                <a:spLocks noChangeArrowheads="1"/>
              </p:cNvSpPr>
              <p:nvPr/>
            </p:nvSpPr>
            <p:spPr bwMode="auto">
              <a:xfrm>
                <a:off x="3938" y="2047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7" name="Line 133"/>
              <p:cNvSpPr>
                <a:spLocks noChangeShapeType="1"/>
              </p:cNvSpPr>
              <p:nvPr/>
            </p:nvSpPr>
            <p:spPr bwMode="auto">
              <a:xfrm flipH="1">
                <a:off x="3950" y="2079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8" name="Oval 134"/>
              <p:cNvSpPr>
                <a:spLocks noChangeArrowheads="1"/>
              </p:cNvSpPr>
              <p:nvPr/>
            </p:nvSpPr>
            <p:spPr bwMode="auto">
              <a:xfrm>
                <a:off x="3926" y="1742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9" name="Line 135"/>
              <p:cNvSpPr>
                <a:spLocks noChangeShapeType="1"/>
              </p:cNvSpPr>
              <p:nvPr/>
            </p:nvSpPr>
            <p:spPr bwMode="auto">
              <a:xfrm flipH="1">
                <a:off x="3938" y="1774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81" name="Freeform 249"/>
            <p:cNvSpPr>
              <a:spLocks/>
            </p:cNvSpPr>
            <p:nvPr/>
          </p:nvSpPr>
          <p:spPr bwMode="auto">
            <a:xfrm>
              <a:off x="6863312" y="2624749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82" name="Group 344"/>
            <p:cNvGrpSpPr>
              <a:grpSpLocks/>
            </p:cNvGrpSpPr>
            <p:nvPr/>
          </p:nvGrpSpPr>
          <p:grpSpPr bwMode="auto">
            <a:xfrm>
              <a:off x="8238690" y="2490631"/>
              <a:ext cx="291119" cy="263099"/>
              <a:chOff x="4966" y="1280"/>
              <a:chExt cx="94" cy="94"/>
            </a:xfrm>
          </p:grpSpPr>
          <p:sp>
            <p:nvSpPr>
              <p:cNvPr id="183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84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</p:grpSpPr>
            <p:sp>
              <p:nvSpPr>
                <p:cNvPr id="185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186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188" name="Freeform 256"/>
            <p:cNvSpPr>
              <a:spLocks/>
            </p:cNvSpPr>
            <p:nvPr/>
          </p:nvSpPr>
          <p:spPr bwMode="auto">
            <a:xfrm>
              <a:off x="6869662" y="3043757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5" name="Freeform 263"/>
            <p:cNvSpPr>
              <a:spLocks/>
            </p:cNvSpPr>
            <p:nvPr/>
          </p:nvSpPr>
          <p:spPr bwMode="auto">
            <a:xfrm>
              <a:off x="6826851" y="3462355"/>
              <a:ext cx="1825914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6" name="Rectangle 264"/>
            <p:cNvSpPr>
              <a:spLocks noChangeArrowheads="1"/>
            </p:cNvSpPr>
            <p:nvPr/>
          </p:nvSpPr>
          <p:spPr bwMode="auto">
            <a:xfrm>
              <a:off x="8298626" y="3306083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8" name="Freeform 266"/>
            <p:cNvSpPr>
              <a:spLocks/>
            </p:cNvSpPr>
            <p:nvPr/>
          </p:nvSpPr>
          <p:spPr bwMode="auto">
            <a:xfrm>
              <a:off x="6869662" y="3890281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9" name="Rectangle 267"/>
            <p:cNvSpPr>
              <a:spLocks noChangeArrowheads="1"/>
            </p:cNvSpPr>
            <p:nvPr/>
          </p:nvSpPr>
          <p:spPr bwMode="auto">
            <a:xfrm>
              <a:off x="8298626" y="3731519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1" name="Freeform 269"/>
            <p:cNvSpPr>
              <a:spLocks/>
            </p:cNvSpPr>
            <p:nvPr/>
          </p:nvSpPr>
          <p:spPr bwMode="auto">
            <a:xfrm flipV="1">
              <a:off x="6826851" y="4275542"/>
              <a:ext cx="1825913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8" name="Freeform 276"/>
            <p:cNvSpPr>
              <a:spLocks/>
            </p:cNvSpPr>
            <p:nvPr/>
          </p:nvSpPr>
          <p:spPr bwMode="auto">
            <a:xfrm>
              <a:off x="6886787" y="4735497"/>
              <a:ext cx="1765977" cy="279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15" name="Line 283"/>
            <p:cNvSpPr>
              <a:spLocks noChangeShapeType="1"/>
            </p:cNvSpPr>
            <p:nvPr/>
          </p:nvSpPr>
          <p:spPr bwMode="auto">
            <a:xfrm>
              <a:off x="6869662" y="5161473"/>
              <a:ext cx="17980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40" name="Groupe 39"/>
            <p:cNvGrpSpPr/>
            <p:nvPr/>
          </p:nvGrpSpPr>
          <p:grpSpPr>
            <a:xfrm>
              <a:off x="8188280" y="5020692"/>
              <a:ext cx="410991" cy="473326"/>
              <a:chOff x="8186374" y="5030218"/>
              <a:chExt cx="410991" cy="473326"/>
            </a:xfrm>
          </p:grpSpPr>
          <p:sp>
            <p:nvSpPr>
              <p:cNvPr id="216" name="Rectangle 284"/>
              <p:cNvSpPr>
                <a:spLocks noChangeArrowheads="1"/>
              </p:cNvSpPr>
              <p:nvPr/>
            </p:nvSpPr>
            <p:spPr bwMode="auto">
              <a:xfrm>
                <a:off x="8299569" y="5030218"/>
                <a:ext cx="171246" cy="313479"/>
              </a:xfrm>
              <a:prstGeom prst="rect">
                <a:avLst/>
              </a:prstGeom>
              <a:solidFill>
                <a:schemeClr val="bg2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17" name="Group 354"/>
              <p:cNvGrpSpPr>
                <a:grpSpLocks/>
              </p:cNvGrpSpPr>
              <p:nvPr/>
            </p:nvGrpSpPr>
            <p:grpSpPr bwMode="auto">
              <a:xfrm>
                <a:off x="8186374" y="5346804"/>
                <a:ext cx="410991" cy="156740"/>
                <a:chOff x="4924" y="2300"/>
                <a:chExt cx="192" cy="56"/>
              </a:xfrm>
            </p:grpSpPr>
            <p:sp>
              <p:nvSpPr>
                <p:cNvPr id="218" name="AutoShape 285"/>
                <p:cNvSpPr>
                  <a:spLocks noChangeArrowheads="1"/>
                </p:cNvSpPr>
                <p:nvPr/>
              </p:nvSpPr>
              <p:spPr bwMode="auto">
                <a:xfrm rot="5400000">
                  <a:off x="4940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219" name="AutoShape 286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5044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29" name="Group 344"/>
            <p:cNvGrpSpPr>
              <a:grpSpLocks/>
            </p:cNvGrpSpPr>
            <p:nvPr/>
          </p:nvGrpSpPr>
          <p:grpSpPr bwMode="auto">
            <a:xfrm>
              <a:off x="8238690" y="2909415"/>
              <a:ext cx="291119" cy="263099"/>
              <a:chOff x="4966" y="1280"/>
              <a:chExt cx="94" cy="94"/>
            </a:xfrm>
            <a:solidFill>
              <a:srgbClr val="FFFF00"/>
            </a:solidFill>
          </p:grpSpPr>
          <p:sp>
            <p:nvSpPr>
              <p:cNvPr id="330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1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2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3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34" name="Group 344"/>
            <p:cNvGrpSpPr>
              <a:grpSpLocks/>
            </p:cNvGrpSpPr>
            <p:nvPr/>
          </p:nvGrpSpPr>
          <p:grpSpPr bwMode="auto">
            <a:xfrm>
              <a:off x="8238690" y="4181615"/>
              <a:ext cx="291119" cy="263099"/>
              <a:chOff x="4966" y="1280"/>
              <a:chExt cx="94" cy="94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335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6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7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8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cxnSp>
          <p:nvCxnSpPr>
            <p:cNvPr id="34" name="Connecteur en angle 33"/>
            <p:cNvCxnSpPr/>
            <p:nvPr/>
          </p:nvCxnSpPr>
          <p:spPr bwMode="auto">
            <a:xfrm rot="16200000" flipH="1">
              <a:off x="6638972" y="3208561"/>
              <a:ext cx="3560939" cy="496620"/>
            </a:xfrm>
            <a:prstGeom prst="bentConnector3">
              <a:avLst>
                <a:gd name="adj1" fmla="val 14264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343" name="Group 344"/>
            <p:cNvGrpSpPr>
              <a:grpSpLocks/>
            </p:cNvGrpSpPr>
            <p:nvPr/>
          </p:nvGrpSpPr>
          <p:grpSpPr bwMode="auto">
            <a:xfrm>
              <a:off x="8238690" y="4605116"/>
              <a:ext cx="291119" cy="263099"/>
              <a:chOff x="4966" y="1280"/>
              <a:chExt cx="94" cy="94"/>
            </a:xfrm>
            <a:solidFill>
              <a:srgbClr val="0070C0"/>
            </a:solidFill>
          </p:grpSpPr>
          <p:sp>
            <p:nvSpPr>
              <p:cNvPr id="344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45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46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47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sp>
        <p:nvSpPr>
          <p:cNvPr id="144" name="Freeform 208"/>
          <p:cNvSpPr>
            <a:spLocks/>
          </p:cNvSpPr>
          <p:nvPr>
            <p:custDataLst>
              <p:tags r:id="rId8"/>
            </p:custDataLst>
          </p:nvPr>
        </p:nvSpPr>
        <p:spPr bwMode="auto">
          <a:xfrm>
            <a:off x="1170139" y="1054100"/>
            <a:ext cx="1652299" cy="1290385"/>
          </a:xfrm>
          <a:custGeom>
            <a:avLst/>
            <a:gdLst>
              <a:gd name="T0" fmla="*/ 0 w 662"/>
              <a:gd name="T1" fmla="*/ 0 h 489"/>
              <a:gd name="T2" fmla="*/ 0 w 662"/>
              <a:gd name="T3" fmla="*/ 488 h 489"/>
              <a:gd name="T4" fmla="*/ 661 w 662"/>
              <a:gd name="T5" fmla="*/ 488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62" h="489">
                <a:moveTo>
                  <a:pt x="0" y="0"/>
                </a:moveTo>
                <a:lnTo>
                  <a:pt x="0" y="488"/>
                </a:lnTo>
                <a:lnTo>
                  <a:pt x="661" y="48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8" name="Ellipse 47"/>
          <p:cNvSpPr/>
          <p:nvPr>
            <p:custDataLst>
              <p:tags r:id="rId9"/>
            </p:custDataLst>
          </p:nvPr>
        </p:nvSpPr>
        <p:spPr bwMode="auto">
          <a:xfrm>
            <a:off x="3132666" y="4075643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7" name="Ellipse 406"/>
          <p:cNvSpPr/>
          <p:nvPr>
            <p:custDataLst>
              <p:tags r:id="rId10"/>
            </p:custDataLst>
          </p:nvPr>
        </p:nvSpPr>
        <p:spPr bwMode="auto">
          <a:xfrm>
            <a:off x="3131418" y="4861460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5" name="Rectangle 95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343612" y="2389928"/>
            <a:ext cx="667328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Q1,0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7" name="Rectangle 96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353137" y="2824300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Q1,1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9" name="Rectangle 97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353137" y="3210551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Q1,2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6" name="Rectangle 99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353137" y="3630389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Q1,3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7" name="Rectangle 100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353137" y="4050227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Q1,4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8" name="Rectangle 101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353137" y="4503653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Q1,5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2" name="Rectangle 102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353137" y="4923491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Q1,6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5" name="Rectangle 414"/>
          <p:cNvSpPr/>
          <p:nvPr>
            <p:custDataLst>
              <p:tags r:id="rId18"/>
            </p:custDataLst>
          </p:nvPr>
        </p:nvSpPr>
        <p:spPr bwMode="auto">
          <a:xfrm>
            <a:off x="2534760" y="570411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6" name="Rectangle 415"/>
          <p:cNvSpPr/>
          <p:nvPr>
            <p:custDataLst>
              <p:tags r:id="rId19"/>
            </p:custDataLst>
          </p:nvPr>
        </p:nvSpPr>
        <p:spPr bwMode="auto">
          <a:xfrm>
            <a:off x="2797000" y="570411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7" name="Rectangle 416"/>
          <p:cNvSpPr/>
          <p:nvPr>
            <p:custDataLst>
              <p:tags r:id="rId20"/>
            </p:custDataLst>
          </p:nvPr>
        </p:nvSpPr>
        <p:spPr bwMode="auto">
          <a:xfrm>
            <a:off x="3059240" y="570411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8" name="Rectangle 417"/>
          <p:cNvSpPr/>
          <p:nvPr>
            <p:custDataLst>
              <p:tags r:id="rId21"/>
            </p:custDataLst>
          </p:nvPr>
        </p:nvSpPr>
        <p:spPr bwMode="auto">
          <a:xfrm>
            <a:off x="3321480" y="570411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9" name="Rectangle 418"/>
          <p:cNvSpPr/>
          <p:nvPr>
            <p:custDataLst>
              <p:tags r:id="rId22"/>
            </p:custDataLst>
          </p:nvPr>
        </p:nvSpPr>
        <p:spPr bwMode="auto">
          <a:xfrm>
            <a:off x="3583720" y="570411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0" name="Rectangle 419"/>
          <p:cNvSpPr/>
          <p:nvPr>
            <p:custDataLst>
              <p:tags r:id="rId23"/>
            </p:custDataLst>
          </p:nvPr>
        </p:nvSpPr>
        <p:spPr bwMode="auto">
          <a:xfrm>
            <a:off x="4108199" y="570411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1" name="Rectangle 420"/>
          <p:cNvSpPr/>
          <p:nvPr>
            <p:custDataLst>
              <p:tags r:id="rId24"/>
            </p:custDataLst>
          </p:nvPr>
        </p:nvSpPr>
        <p:spPr bwMode="auto">
          <a:xfrm>
            <a:off x="3845960" y="570411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2" name="Flèche gauche 421"/>
          <p:cNvSpPr/>
          <p:nvPr>
            <p:custDataLst>
              <p:tags r:id="rId25"/>
            </p:custDataLst>
          </p:nvPr>
        </p:nvSpPr>
        <p:spPr bwMode="auto">
          <a:xfrm>
            <a:off x="3807955" y="2344980"/>
            <a:ext cx="792000" cy="792000"/>
          </a:xfrm>
          <a:prstGeom prst="leftArrow">
            <a:avLst>
              <a:gd name="adj1" fmla="val 50000"/>
              <a:gd name="adj2" fmla="val 48025"/>
            </a:avLst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μ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</a:p>
        </p:txBody>
      </p:sp>
      <p:sp>
        <p:nvSpPr>
          <p:cNvPr id="423" name="Rectangle 2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-91625" y="6150431"/>
            <a:ext cx="9280525" cy="708528"/>
          </a:xfrm>
          <a:prstGeom prst="rect">
            <a:avLst/>
          </a:prstGeom>
          <a:solidFill>
            <a:schemeClr val="bg1">
              <a:alpha val="27000"/>
            </a:schemeClr>
          </a:solidFill>
          <a:ln>
            <a:noFill/>
          </a:ln>
          <a:effectLst/>
          <a:extLst/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1°)  Le   microprocesseur  </a:t>
            </a:r>
            <a:r>
              <a:rPr lang="el-GR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μ</a:t>
            </a:r>
            <a:r>
              <a:rPr lang="fr-FR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  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lit  les  entrées  et  les  stocke   dans  la  Mémoire  Interface  d’Entrée  MIE,  cliquez   sur   </a:t>
            </a:r>
            <a:r>
              <a:rPr lang="el-GR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μ</a:t>
            </a:r>
            <a:r>
              <a:rPr lang="fr-FR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.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ZoneTexte 4"/>
          <p:cNvSpPr txBox="1"/>
          <p:nvPr>
            <p:custDataLst>
              <p:tags r:id="rId27"/>
            </p:custDataLst>
          </p:nvPr>
        </p:nvSpPr>
        <p:spPr>
          <a:xfrm>
            <a:off x="2445207" y="5440810"/>
            <a:ext cx="630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MIE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oneTexte 5"/>
          <p:cNvSpPr txBox="1"/>
          <p:nvPr>
            <p:custDataLst>
              <p:tags r:id="rId28"/>
            </p:custDataLst>
          </p:nvPr>
        </p:nvSpPr>
        <p:spPr>
          <a:xfrm>
            <a:off x="4341799" y="2572350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5" name="ZoneTexte 424"/>
          <p:cNvSpPr txBox="1"/>
          <p:nvPr>
            <p:custDataLst>
              <p:tags r:id="rId29"/>
            </p:custDataLst>
          </p:nvPr>
        </p:nvSpPr>
        <p:spPr>
          <a:xfrm>
            <a:off x="4363277" y="2964046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6" name="ZoneTexte 425"/>
          <p:cNvSpPr txBox="1"/>
          <p:nvPr>
            <p:custDataLst>
              <p:tags r:id="rId30"/>
            </p:custDataLst>
          </p:nvPr>
        </p:nvSpPr>
        <p:spPr>
          <a:xfrm>
            <a:off x="4359039" y="3291835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7" name="ZoneTexte 426"/>
          <p:cNvSpPr txBox="1"/>
          <p:nvPr>
            <p:custDataLst>
              <p:tags r:id="rId31"/>
            </p:custDataLst>
          </p:nvPr>
        </p:nvSpPr>
        <p:spPr>
          <a:xfrm>
            <a:off x="4364008" y="3686409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8" name="ZoneTexte 427"/>
          <p:cNvSpPr txBox="1"/>
          <p:nvPr>
            <p:custDataLst>
              <p:tags r:id="rId32"/>
            </p:custDataLst>
          </p:nvPr>
        </p:nvSpPr>
        <p:spPr>
          <a:xfrm>
            <a:off x="4341799" y="40729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9" name="ZoneTexte 428"/>
          <p:cNvSpPr txBox="1"/>
          <p:nvPr>
            <p:custDataLst>
              <p:tags r:id="rId33"/>
            </p:custDataLst>
          </p:nvPr>
        </p:nvSpPr>
        <p:spPr>
          <a:xfrm>
            <a:off x="4364008" y="4507269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30" name="ZoneTexte 429"/>
          <p:cNvSpPr txBox="1"/>
          <p:nvPr>
            <p:custDataLst>
              <p:tags r:id="rId34"/>
            </p:custDataLst>
          </p:nvPr>
        </p:nvSpPr>
        <p:spPr>
          <a:xfrm>
            <a:off x="4359039" y="4833044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1" name="ZoneTexte 240"/>
          <p:cNvSpPr txBox="1"/>
          <p:nvPr>
            <p:custDataLst>
              <p:tags r:id="rId35"/>
            </p:custDataLst>
          </p:nvPr>
        </p:nvSpPr>
        <p:spPr>
          <a:xfrm>
            <a:off x="3490170" y="1401376"/>
            <a:ext cx="1500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Power On    Off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2" name="ZoneTexte 241"/>
          <p:cNvSpPr txBox="1"/>
          <p:nvPr>
            <p:custDataLst>
              <p:tags r:id="rId36"/>
            </p:custDataLst>
          </p:nvPr>
        </p:nvSpPr>
        <p:spPr>
          <a:xfrm>
            <a:off x="5199341" y="1406672"/>
            <a:ext cx="10743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Run</a:t>
            </a:r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Stop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3" name="Ellipse 242"/>
          <p:cNvSpPr/>
          <p:nvPr>
            <p:custDataLst>
              <p:tags r:id="rId37"/>
            </p:custDataLst>
          </p:nvPr>
        </p:nvSpPr>
        <p:spPr bwMode="auto">
          <a:xfrm>
            <a:off x="3358288" y="1567009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4" name="Ellipse 243"/>
          <p:cNvSpPr/>
          <p:nvPr>
            <p:custDataLst>
              <p:tags r:id="rId38"/>
            </p:custDataLst>
          </p:nvPr>
        </p:nvSpPr>
        <p:spPr bwMode="auto">
          <a:xfrm>
            <a:off x="5067883" y="1559604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5" name="Ellipse 244"/>
          <p:cNvSpPr/>
          <p:nvPr>
            <p:custDataLst>
              <p:tags r:id="rId39"/>
            </p:custDataLst>
          </p:nvPr>
        </p:nvSpPr>
        <p:spPr bwMode="auto">
          <a:xfrm>
            <a:off x="5067883" y="1559604"/>
            <a:ext cx="174571" cy="174333"/>
          </a:xfrm>
          <a:prstGeom prst="ellipse">
            <a:avLst/>
          </a:prstGeom>
          <a:solidFill>
            <a:srgbClr val="FFFF00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27000">
              <a:srgbClr val="FFC000"/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6" name="Ellipse 245"/>
          <p:cNvSpPr/>
          <p:nvPr>
            <p:custDataLst>
              <p:tags r:id="rId40"/>
            </p:custDataLst>
          </p:nvPr>
        </p:nvSpPr>
        <p:spPr bwMode="auto">
          <a:xfrm>
            <a:off x="3358287" y="1559604"/>
            <a:ext cx="174571" cy="174333"/>
          </a:xfrm>
          <a:prstGeom prst="ellipse">
            <a:avLst/>
          </a:prstGeom>
          <a:solidFill>
            <a:srgbClr val="FFFF00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27000">
              <a:srgbClr val="FFC000"/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7" name="Rectangle 246">
            <a:hlinkClick r:id="rId51" action="ppaction://hlinksldjump"/>
          </p:cNvPr>
          <p:cNvSpPr/>
          <p:nvPr>
            <p:custDataLst>
              <p:tags r:id="rId41"/>
            </p:custDataLst>
          </p:nvPr>
        </p:nvSpPr>
        <p:spPr bwMode="auto">
          <a:xfrm>
            <a:off x="5674836" y="1654176"/>
            <a:ext cx="441427" cy="296257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8" name="Rectangle 247"/>
          <p:cNvSpPr/>
          <p:nvPr>
            <p:custDataLst>
              <p:tags r:id="rId42"/>
            </p:custDataLst>
          </p:nvPr>
        </p:nvSpPr>
        <p:spPr bwMode="auto">
          <a:xfrm>
            <a:off x="5257550" y="1654175"/>
            <a:ext cx="830424" cy="287498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9" name="Rectangle 248"/>
          <p:cNvSpPr/>
          <p:nvPr>
            <p:custDataLst>
              <p:tags r:id="rId43"/>
            </p:custDataLst>
          </p:nvPr>
        </p:nvSpPr>
        <p:spPr bwMode="auto">
          <a:xfrm>
            <a:off x="3909869" y="1654175"/>
            <a:ext cx="831600" cy="2952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0" name="Rectangle 249">
            <a:hlinkClick r:id="rId52" action="ppaction://hlinksldjump"/>
          </p:cNvPr>
          <p:cNvSpPr/>
          <p:nvPr>
            <p:custDataLst>
              <p:tags r:id="rId44"/>
            </p:custDataLst>
          </p:nvPr>
        </p:nvSpPr>
        <p:spPr bwMode="auto">
          <a:xfrm>
            <a:off x="3909868" y="1656000"/>
            <a:ext cx="442800" cy="295200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251" name="Group 114"/>
          <p:cNvGrpSpPr>
            <a:grpSpLocks/>
          </p:cNvGrpSpPr>
          <p:nvPr>
            <p:custDataLst>
              <p:tags r:id="rId45"/>
            </p:custDataLst>
          </p:nvPr>
        </p:nvGrpSpPr>
        <p:grpSpPr bwMode="auto">
          <a:xfrm>
            <a:off x="4548745" y="984299"/>
            <a:ext cx="1954001" cy="838357"/>
            <a:chOff x="2846" y="608"/>
            <a:chExt cx="1390" cy="424"/>
          </a:xfrm>
        </p:grpSpPr>
        <p:sp>
          <p:nvSpPr>
            <p:cNvPr id="252" name="Line 112"/>
            <p:cNvSpPr>
              <a:spLocks noChangeShapeType="1"/>
            </p:cNvSpPr>
            <p:nvPr/>
          </p:nvSpPr>
          <p:spPr bwMode="auto">
            <a:xfrm>
              <a:off x="3876" y="780"/>
              <a:ext cx="292" cy="2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53" name="Rectangle 113"/>
            <p:cNvSpPr>
              <a:spLocks noChangeArrowheads="1"/>
            </p:cNvSpPr>
            <p:nvPr/>
          </p:nvSpPr>
          <p:spPr bwMode="auto">
            <a:xfrm>
              <a:off x="2846" y="608"/>
              <a:ext cx="1390" cy="265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de sorties</a:t>
              </a:r>
            </a:p>
          </p:txBody>
        </p:sp>
      </p:grpSp>
      <p:grpSp>
        <p:nvGrpSpPr>
          <p:cNvPr id="254" name="Group 288"/>
          <p:cNvGrpSpPr>
            <a:grpSpLocks/>
          </p:cNvGrpSpPr>
          <p:nvPr>
            <p:custDataLst>
              <p:tags r:id="rId46"/>
            </p:custDataLst>
          </p:nvPr>
        </p:nvGrpSpPr>
        <p:grpSpPr bwMode="auto">
          <a:xfrm>
            <a:off x="6194425" y="342901"/>
            <a:ext cx="2970213" cy="1631950"/>
            <a:chOff x="-134" y="202"/>
            <a:chExt cx="1871" cy="1028"/>
          </a:xfrm>
        </p:grpSpPr>
        <p:sp>
          <p:nvSpPr>
            <p:cNvPr id="256" name="Rectangle 271"/>
            <p:cNvSpPr>
              <a:spLocks noChangeArrowheads="1"/>
            </p:cNvSpPr>
            <p:nvPr/>
          </p:nvSpPr>
          <p:spPr bwMode="auto">
            <a:xfrm>
              <a:off x="-85" y="203"/>
              <a:ext cx="1779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57" name="Rectangle 272"/>
            <p:cNvSpPr>
              <a:spLocks noChangeArrowheads="1"/>
            </p:cNvSpPr>
            <p:nvPr/>
          </p:nvSpPr>
          <p:spPr bwMode="auto">
            <a:xfrm>
              <a:off x="-134" y="202"/>
              <a:ext cx="1871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des  récepteurs  commutés   par  les  sorties   API</a:t>
              </a:r>
            </a:p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valeur   suivant  récepteurs</a:t>
              </a: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259" name="Group 288"/>
          <p:cNvGrpSpPr>
            <a:grpSpLocks/>
          </p:cNvGrpSpPr>
          <p:nvPr>
            <p:custDataLst>
              <p:tags r:id="rId47"/>
            </p:custDataLst>
          </p:nvPr>
        </p:nvGrpSpPr>
        <p:grpSpPr bwMode="auto">
          <a:xfrm>
            <a:off x="-111125" y="290513"/>
            <a:ext cx="3019425" cy="1631951"/>
            <a:chOff x="-70" y="183"/>
            <a:chExt cx="1902" cy="1028"/>
          </a:xfrm>
        </p:grpSpPr>
        <p:sp>
          <p:nvSpPr>
            <p:cNvPr id="272" name="Rectangle 271"/>
            <p:cNvSpPr>
              <a:spLocks noChangeArrowheads="1"/>
            </p:cNvSpPr>
            <p:nvPr/>
          </p:nvSpPr>
          <p:spPr bwMode="auto">
            <a:xfrm>
              <a:off x="0" y="203"/>
              <a:ext cx="1770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74" name="Rectangle 272"/>
            <p:cNvSpPr>
              <a:spLocks noChangeArrowheads="1"/>
            </p:cNvSpPr>
            <p:nvPr/>
          </p:nvSpPr>
          <p:spPr bwMode="auto">
            <a:xfrm>
              <a:off x="-70" y="183"/>
              <a:ext cx="1902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servant   à   "véhiculer"  </a:t>
              </a: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les  </a:t>
              </a:r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informations  physiques </a:t>
              </a:r>
            </a:p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 valeur  suivant    API </a:t>
              </a:r>
              <a:endParaRPr lang="fr-FR" sz="1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276" name="Rectangle 275"/>
          <p:cNvSpPr/>
          <p:nvPr>
            <p:custDataLst>
              <p:tags r:id="rId48"/>
            </p:custDataLst>
          </p:nvPr>
        </p:nvSpPr>
        <p:spPr>
          <a:xfrm>
            <a:off x="-28169" y="5507900"/>
            <a:ext cx="23871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Cycle de scrutation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7090967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48148E-6 L -0.04548 -0.00046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4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6" presetClass="entr" presetSubtype="32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75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3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59259E-6 C 0.00243 0.01042 0.00659 0.01435 0.01267 0.02037 C 0.01441 0.02801 0.01666 0.03241 0.01788 0.04074 C 0.01736 0.05672 0.0184 0.07292 0.01649 0.08889 C 0.01614 0.09329 0.0125 0.09584 0.01145 0.1 C 0.00955 0.1081 0.00625 0.11459 0.00382 0.12222 C 0.00069 0.13241 0.00156 0.14236 -0.00643 0.1463 C -0.00712 0.14815 -0.00903 0.15185 -0.00903 0.15209 L -0.20018 0.45 " pathEditMode="relative" rAng="0" ptsTypes="fffffffAA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97" y="2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42" presetClass="path" presetSubtype="0" accel="50000" decel="50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44444E-6 -3.7037E-6 L 4.44444E-6 0.05371 " pathEditMode="relative" rAng="0" ptsTypes="AA">
                                      <p:cBhvr>
                                        <p:cTn id="30" dur="75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7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250"/>
                            </p:stCondLst>
                            <p:childTnLst>
                              <p:par>
                                <p:cTn id="3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2.96296E-6 C 0.00208 0.00857 0.00555 0.01181 0.01093 0.01713 C 0.01232 0.02408 0.01423 0.02801 0.01527 0.03496 C 0.01475 0.04908 0.01632 0.0632 0.01406 0.07709 C 0.01389 0.08102 0.01076 0.0831 0.00989 0.08704 C 0.00833 0.09375 0.00538 0.09954 0.0033 0.10602 C 0.00069 0.11505 0.00139 0.12361 -0.00573 0.12732 C -0.00625 0.12894 -0.00816 0.13195 -0.00816 0.13218 L -0.17483 0.3926 " pathEditMode="relative" rAng="0" ptsTypes="fffffffAA">
                                      <p:cBhvr>
                                        <p:cTn id="37" dur="2000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17" y="19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250"/>
                            </p:stCondLst>
                            <p:childTnLst>
                              <p:par>
                                <p:cTn id="39" presetID="42" presetClass="path" presetSubtype="0" accel="50000" decel="5000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2222E-6 0.05371 L 0.00069 0.11389 " pathEditMode="relative" rAng="0" ptsTypes="AA">
                                      <p:cBhvr>
                                        <p:cTn id="40" dur="75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3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7037E-7 C 0.00173 0.00741 0.00468 0.01018 0.0092 0.01481 C 0.01024 0.0206 0.0118 0.02431 0.01267 0.03032 C 0.01232 0.04236 0.01388 0.05463 0.01163 0.0669 C 0.01145 0.07014 0.00902 0.07199 0.00833 0.07546 C 0.00694 0.08125 0.00468 0.08681 0.00295 0.09236 C 0.00034 0.10023 0.00104 0.10764 -0.00469 0.11088 C -0.00504 0.11227 -0.00678 0.11505 -0.00678 0.11528 L -0.14462 0.34282 " pathEditMode="relative" rAng="0" ptsTypes="fffffffAA">
                                      <p:cBhvr>
                                        <p:cTn id="47" dur="20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45" y="17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0"/>
                            </p:stCondLst>
                            <p:childTnLst>
                              <p:par>
                                <p:cTn id="49" presetID="42" presetClass="path" presetSubtype="0" accel="50000" decel="50000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069 0.11389 L 0.00017 0.17153 " pathEditMode="relative" rAng="0" ptsTypes="AA">
                                      <p:cBhvr>
                                        <p:cTn id="50" dur="75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2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12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1750"/>
                            </p:stCondLst>
                            <p:childTnLst>
                              <p:par>
                                <p:cTn id="5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4 2.96296E-6 C 0.00173 0.00602 0.00416 0.00833 0.00781 0.01227 C 0.00868 0.01713 0.01007 0.02014 0.01076 0.025 C 0.01041 0.03541 0.01145 0.04583 0.00989 0.05578 C 0.00972 0.05856 0.00764 0.05995 0.00694 0.06296 C 0.00607 0.06782 0.00399 0.07245 0.00243 0.07708 C 0.00086 0.08356 0.00139 0.08981 -0.00348 0.09236 C -0.00382 0.09375 -0.00504 0.0956 -0.00504 0.09583 L -0.1165 0.28611 " pathEditMode="relative" rAng="0" ptsTypes="fffffffAA">
                                      <p:cBhvr>
                                        <p:cTn id="57" dur="200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95" y="1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3750"/>
                            </p:stCondLst>
                            <p:childTnLst>
                              <p:par>
                                <p:cTn id="59" presetID="42" presetClass="path" presetSubtype="0" accel="50000" decel="50000" fill="hold" grpId="4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017 0.17153 L -0.00035 0.23125 " pathEditMode="relative" rAng="0" ptsTypes="AA">
                                      <p:cBhvr>
                                        <p:cTn id="60" dur="75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500"/>
                            </p:stCondLst>
                            <p:childTnLst>
                              <p:par>
                                <p:cTn id="6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4 1.48148E-6 C 0.00138 0.00486 0.00295 0.00671 0.00573 0.00972 C 0.00642 0.01366 0.00729 0.01597 0.00781 0.01991 C 0.00763 0.02801 0.0085 0.03657 0.00729 0.04444 C 0.00711 0.04676 0.00555 0.04792 0.00538 0.05023 C 0.00451 0.05393 0.00277 0.05787 0.00191 0.06157 C 0.00069 0.06667 0.00104 0.07176 -0.00261 0.07384 C -0.00278 0.07477 -0.00348 0.07639 -0.00348 0.07662 L -0.0849 0.22847 " pathEditMode="relative" rAng="0" ptsTypes="fffffffAA">
                                      <p:cBhvr>
                                        <p:cTn id="67" dur="20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54" y="1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7500"/>
                            </p:stCondLst>
                            <p:childTnLst>
                              <p:par>
                                <p:cTn id="69" presetID="42" presetClass="path" presetSubtype="0" accel="50000" decel="50000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035 0.23125 L -0.00035 0.29028 " pathEditMode="relative" rAng="0" ptsTypes="AA">
                                      <p:cBhvr>
                                        <p:cTn id="70" dur="75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875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9250"/>
                            </p:stCondLst>
                            <p:childTnLst>
                              <p:par>
                                <p:cTn id="7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2.96296E-6 C 0.00121 0.00348 0.00243 0.00486 0.00434 0.00695 C 0.00486 0.00973 0.00538 0.01135 0.00573 0.01459 C 0.00555 0.02014 0.00642 0.02593 0.0052 0.03218 C 0.0052 0.03357 0.00434 0.03449 0.00382 0.03611 C 0.0033 0.03866 0.00243 0.0419 0.00156 0.04445 C 0.00069 0.04815 0.00104 0.05139 -0.00139 0.05301 C -0.00157 0.05371 -0.00226 0.05533 -0.00226 0.05556 L -0.0592 0.16505 " pathEditMode="relative" rAng="0" ptsTypes="fffffffAA">
                                      <p:cBhvr>
                                        <p:cTn id="77" dur="2000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1" y="8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1250"/>
                            </p:stCondLst>
                            <p:childTnLst>
                              <p:par>
                                <p:cTn id="79" presetID="42" presetClass="path" presetSubtype="0" accel="50000" decel="50000" fill="hold" grpId="6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035 0.29028 L 0.00017 0.34167 " pathEditMode="relative" rAng="0" ptsTypes="AA">
                                      <p:cBhvr>
                                        <p:cTn id="80" dur="75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25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25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3000"/>
                            </p:stCondLst>
                            <p:childTnLst>
                              <p:par>
                                <p:cTn id="8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85185E-6 C 0.00035 0.00208 0.00105 0.00301 0.00191 0.00486 C 0.00209 0.00671 0.00243 0.0081 0.00261 0.01018 C 0.00243 0.01458 0.00313 0.01898 0.00243 0.02315 C 0.00243 0.0243 0.00191 0.02477 0.00174 0.02616 C 0.00139 0.02801 0.00105 0.02986 0.0007 0.03171 C 0.00018 0.03472 0.00035 0.03727 -0.00086 0.03819 C -0.00086 0.03866 -0.00121 0.03958 -0.00121 0.03981 L -0.02899 0.11944 " pathEditMode="relative" rAng="0" ptsTypes="fffffffAA">
                                      <p:cBhvr>
                                        <p:cTn id="87" dur="2000" fill="hold"/>
                                        <p:tgtEl>
                                          <p:spTgt spid="4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2" y="5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2"/>
                  </p:tgtEl>
                </p:cond>
              </p:nextCondLst>
            </p:seq>
          </p:childTnLst>
        </p:cTn>
      </p:par>
    </p:tnLst>
    <p:bldLst>
      <p:bldP spid="422" grpId="0" animBg="1"/>
      <p:bldP spid="422" grpId="1" animBg="1"/>
      <p:bldP spid="422" grpId="2" animBg="1"/>
      <p:bldP spid="422" grpId="3" animBg="1"/>
      <p:bldP spid="422" grpId="4" animBg="1"/>
      <p:bldP spid="422" grpId="5" animBg="1"/>
      <p:bldP spid="422" grpId="6" animBg="1"/>
      <p:bldP spid="423" grpId="0" animBg="1" autoUpdateAnimBg="0"/>
      <p:bldP spid="6" grpId="0"/>
      <p:bldP spid="6" grpId="1"/>
      <p:bldP spid="425" grpId="0"/>
      <p:bldP spid="425" grpId="1"/>
      <p:bldP spid="426" grpId="0"/>
      <p:bldP spid="426" grpId="1"/>
      <p:bldP spid="427" grpId="0"/>
      <p:bldP spid="427" grpId="1"/>
      <p:bldP spid="428" grpId="0"/>
      <p:bldP spid="428" grpId="1"/>
      <p:bldP spid="429" grpId="0"/>
      <p:bldP spid="429" grpId="1"/>
      <p:bldP spid="430" grpId="0"/>
      <p:bldP spid="430" grpId="1"/>
      <p:bldP spid="245" grpId="0" animBg="1"/>
      <p:bldP spid="24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9" name="Group 5"/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2235201" y="1404988"/>
            <a:ext cx="4889500" cy="4691013"/>
            <a:chOff x="1408" y="898"/>
            <a:chExt cx="3080" cy="1534"/>
          </a:xfrm>
          <a:gradFill>
            <a:gsLst>
              <a:gs pos="0">
                <a:srgbClr val="316501">
                  <a:gamma/>
                  <a:tint val="80000"/>
                  <a:invGamma/>
                </a:srgbClr>
              </a:gs>
              <a:gs pos="50000">
                <a:schemeClr val="accent6">
                  <a:lumMod val="60000"/>
                  <a:lumOff val="40000"/>
                  <a:alpha val="60000"/>
                </a:schemeClr>
              </a:gs>
              <a:gs pos="100000">
                <a:srgbClr val="316501">
                  <a:gamma/>
                  <a:tint val="80000"/>
                  <a:invGamma/>
                </a:srgbClr>
              </a:gs>
            </a:gsLst>
          </a:gradFill>
        </p:grpSpPr>
        <p:sp>
          <p:nvSpPr>
            <p:cNvPr id="6147" name="AutoShape 3"/>
            <p:cNvSpPr>
              <a:spLocks noChangeArrowheads="1"/>
            </p:cNvSpPr>
            <p:nvPr/>
          </p:nvSpPr>
          <p:spPr bwMode="auto">
            <a:xfrm>
              <a:off x="1408" y="912"/>
              <a:ext cx="3080" cy="1520"/>
            </a:xfrm>
            <a:prstGeom prst="roundRect">
              <a:avLst>
                <a:gd name="adj" fmla="val 12495"/>
              </a:avLst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fr-FR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48" name="Rectangle 4"/>
            <p:cNvSpPr>
              <a:spLocks noChangeArrowheads="1"/>
            </p:cNvSpPr>
            <p:nvPr/>
          </p:nvSpPr>
          <p:spPr bwMode="auto">
            <a:xfrm>
              <a:off x="1504" y="898"/>
              <a:ext cx="703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32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API</a:t>
              </a:r>
            </a:p>
          </p:txBody>
        </p:sp>
      </p:grpSp>
      <p:grpSp>
        <p:nvGrpSpPr>
          <p:cNvPr id="6200" name="Group 56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2809346" y="984737"/>
            <a:ext cx="1932124" cy="1057990"/>
            <a:chOff x="1689" y="564"/>
            <a:chExt cx="1166" cy="456"/>
          </a:xfrm>
        </p:grpSpPr>
        <p:sp>
          <p:nvSpPr>
            <p:cNvPr id="6198" name="Line 54"/>
            <p:cNvSpPr>
              <a:spLocks noChangeShapeType="1"/>
            </p:cNvSpPr>
            <p:nvPr/>
          </p:nvSpPr>
          <p:spPr bwMode="auto">
            <a:xfrm flipH="1">
              <a:off x="1721" y="772"/>
              <a:ext cx="286" cy="2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9" name="Rectangle 55"/>
            <p:cNvSpPr>
              <a:spLocks noChangeArrowheads="1"/>
            </p:cNvSpPr>
            <p:nvPr/>
          </p:nvSpPr>
          <p:spPr bwMode="auto">
            <a:xfrm>
              <a:off x="1689" y="564"/>
              <a:ext cx="1166" cy="226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d'entrées</a:t>
              </a:r>
            </a:p>
          </p:txBody>
        </p:sp>
      </p:grpSp>
      <p:sp>
        <p:nvSpPr>
          <p:cNvPr id="140" name="Rectangle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-165100" y="-7938"/>
            <a:ext cx="9404800" cy="101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FONCTIONNEMENT  D'UNE  PARTIE  COMMANDE  AVEC  API 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Automate Programmable </a:t>
            </a: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Industriel  ou 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tertiaire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7" name="Freeform 244"/>
          <p:cNvSpPr>
            <a:spLocks/>
          </p:cNvSpPr>
          <p:nvPr>
            <p:custDataLst>
              <p:tags r:id="rId4"/>
            </p:custDataLst>
          </p:nvPr>
        </p:nvSpPr>
        <p:spPr bwMode="auto">
          <a:xfrm flipH="1">
            <a:off x="446322" y="1077850"/>
            <a:ext cx="72382" cy="4293363"/>
          </a:xfrm>
          <a:custGeom>
            <a:avLst/>
            <a:gdLst>
              <a:gd name="T0" fmla="*/ 0 w 1"/>
              <a:gd name="T1" fmla="*/ 0 h 1729"/>
              <a:gd name="T2" fmla="*/ 0 w 1"/>
              <a:gd name="T3" fmla="*/ 1728 h 17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729">
                <a:moveTo>
                  <a:pt x="0" y="0"/>
                </a:moveTo>
                <a:lnTo>
                  <a:pt x="0" y="172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42" name="Groupe 41"/>
          <p:cNvGrpSpPr/>
          <p:nvPr>
            <p:custDataLst>
              <p:tags r:id="rId5"/>
            </p:custDataLst>
          </p:nvPr>
        </p:nvGrpSpPr>
        <p:grpSpPr>
          <a:xfrm>
            <a:off x="516208" y="2056854"/>
            <a:ext cx="3242199" cy="3398802"/>
            <a:chOff x="516208" y="2056854"/>
            <a:chExt cx="3242199" cy="3398802"/>
          </a:xfrm>
        </p:grpSpPr>
        <p:sp>
          <p:nvSpPr>
            <p:cNvPr id="6180" name="AutoShape 36"/>
            <p:cNvSpPr>
              <a:spLocks noChangeArrowheads="1"/>
            </p:cNvSpPr>
            <p:nvPr/>
          </p:nvSpPr>
          <p:spPr bwMode="auto">
            <a:xfrm>
              <a:off x="2370677" y="2056854"/>
              <a:ext cx="673899" cy="3398802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1" name="Rectangle 37"/>
            <p:cNvSpPr>
              <a:spLocks noChangeArrowheads="1"/>
            </p:cNvSpPr>
            <p:nvPr/>
          </p:nvSpPr>
          <p:spPr bwMode="auto">
            <a:xfrm>
              <a:off x="2325530" y="2107118"/>
              <a:ext cx="846430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182" name="Oval 38"/>
            <p:cNvSpPr>
              <a:spLocks noChangeArrowheads="1"/>
            </p:cNvSpPr>
            <p:nvPr/>
          </p:nvSpPr>
          <p:spPr bwMode="auto">
            <a:xfrm>
              <a:off x="2842407" y="2304903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3" name="Oval 39"/>
            <p:cNvSpPr>
              <a:spLocks noChangeArrowheads="1"/>
            </p:cNvSpPr>
            <p:nvPr/>
          </p:nvSpPr>
          <p:spPr bwMode="auto">
            <a:xfrm>
              <a:off x="2842407" y="2698464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4" name="Oval 40"/>
            <p:cNvSpPr>
              <a:spLocks noChangeArrowheads="1"/>
            </p:cNvSpPr>
            <p:nvPr/>
          </p:nvSpPr>
          <p:spPr bwMode="auto">
            <a:xfrm>
              <a:off x="2842407" y="3092025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5" name="Oval 41"/>
            <p:cNvSpPr>
              <a:spLocks noChangeArrowheads="1"/>
            </p:cNvSpPr>
            <p:nvPr/>
          </p:nvSpPr>
          <p:spPr bwMode="auto">
            <a:xfrm>
              <a:off x="2849894" y="3485586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6" name="Oval 42"/>
            <p:cNvSpPr>
              <a:spLocks noChangeArrowheads="1"/>
            </p:cNvSpPr>
            <p:nvPr/>
          </p:nvSpPr>
          <p:spPr bwMode="auto">
            <a:xfrm>
              <a:off x="2849894" y="3879147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7" name="Oval 43"/>
            <p:cNvSpPr>
              <a:spLocks noChangeArrowheads="1"/>
            </p:cNvSpPr>
            <p:nvPr/>
          </p:nvSpPr>
          <p:spPr bwMode="auto">
            <a:xfrm>
              <a:off x="2849894" y="4272708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8" name="Oval 44"/>
            <p:cNvSpPr>
              <a:spLocks noChangeArrowheads="1"/>
            </p:cNvSpPr>
            <p:nvPr/>
          </p:nvSpPr>
          <p:spPr bwMode="auto">
            <a:xfrm>
              <a:off x="2842407" y="5059833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9" name="Oval 45"/>
            <p:cNvSpPr>
              <a:spLocks noChangeArrowheads="1"/>
            </p:cNvSpPr>
            <p:nvPr/>
          </p:nvSpPr>
          <p:spPr bwMode="auto">
            <a:xfrm>
              <a:off x="2849894" y="4666269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0" name="Rectangle 46"/>
            <p:cNvSpPr>
              <a:spLocks noChangeArrowheads="1"/>
            </p:cNvSpPr>
            <p:nvPr/>
          </p:nvSpPr>
          <p:spPr bwMode="auto">
            <a:xfrm>
              <a:off x="2493325" y="2517758"/>
              <a:ext cx="56591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I0,0</a:t>
              </a:r>
            </a:p>
          </p:txBody>
        </p:sp>
        <p:sp>
          <p:nvSpPr>
            <p:cNvPr id="6191" name="Rectangle 47"/>
            <p:cNvSpPr>
              <a:spLocks noChangeArrowheads="1"/>
            </p:cNvSpPr>
            <p:nvPr/>
          </p:nvSpPr>
          <p:spPr bwMode="auto">
            <a:xfrm>
              <a:off x="2493325" y="2920312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I0,1</a:t>
              </a:r>
            </a:p>
          </p:txBody>
        </p:sp>
        <p:sp>
          <p:nvSpPr>
            <p:cNvPr id="6192" name="Rectangle 48"/>
            <p:cNvSpPr>
              <a:spLocks noChangeArrowheads="1"/>
            </p:cNvSpPr>
            <p:nvPr/>
          </p:nvSpPr>
          <p:spPr bwMode="auto">
            <a:xfrm>
              <a:off x="2493325" y="3307163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I0,2</a:t>
              </a:r>
            </a:p>
          </p:txBody>
        </p:sp>
        <p:sp>
          <p:nvSpPr>
            <p:cNvPr id="6193" name="Rectangle 49"/>
            <p:cNvSpPr>
              <a:spLocks noChangeArrowheads="1"/>
            </p:cNvSpPr>
            <p:nvPr/>
          </p:nvSpPr>
          <p:spPr bwMode="auto">
            <a:xfrm>
              <a:off x="2493325" y="3694014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I0,3</a:t>
              </a:r>
            </a:p>
          </p:txBody>
        </p:sp>
        <p:sp>
          <p:nvSpPr>
            <p:cNvPr id="6194" name="Rectangle 50"/>
            <p:cNvSpPr>
              <a:spLocks noChangeArrowheads="1"/>
            </p:cNvSpPr>
            <p:nvPr/>
          </p:nvSpPr>
          <p:spPr bwMode="auto">
            <a:xfrm>
              <a:off x="2493325" y="4080865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I0,4</a:t>
              </a:r>
            </a:p>
          </p:txBody>
        </p:sp>
        <p:sp>
          <p:nvSpPr>
            <p:cNvPr id="6195" name="Rectangle 51"/>
            <p:cNvSpPr>
              <a:spLocks noChangeArrowheads="1"/>
            </p:cNvSpPr>
            <p:nvPr/>
          </p:nvSpPr>
          <p:spPr bwMode="auto">
            <a:xfrm>
              <a:off x="2493325" y="4467716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I0,5</a:t>
              </a:r>
            </a:p>
          </p:txBody>
        </p:sp>
        <p:sp>
          <p:nvSpPr>
            <p:cNvPr id="6196" name="Rectangle 52"/>
            <p:cNvSpPr>
              <a:spLocks noChangeArrowheads="1"/>
            </p:cNvSpPr>
            <p:nvPr/>
          </p:nvSpPr>
          <p:spPr bwMode="auto">
            <a:xfrm>
              <a:off x="2493325" y="4854568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I0,6</a:t>
              </a:r>
            </a:p>
          </p:txBody>
        </p:sp>
        <p:sp>
          <p:nvSpPr>
            <p:cNvPr id="6201" name="Freeform 57"/>
            <p:cNvSpPr>
              <a:spLocks/>
            </p:cNvSpPr>
            <p:nvPr/>
          </p:nvSpPr>
          <p:spPr bwMode="auto">
            <a:xfrm>
              <a:off x="2942242" y="2365595"/>
              <a:ext cx="816165" cy="2745695"/>
            </a:xfrm>
            <a:custGeom>
              <a:avLst/>
              <a:gdLst>
                <a:gd name="T0" fmla="*/ 0 w 327"/>
                <a:gd name="T1" fmla="*/ 0 h 1045"/>
                <a:gd name="T2" fmla="*/ 326 w 327"/>
                <a:gd name="T3" fmla="*/ 0 h 1045"/>
                <a:gd name="T4" fmla="*/ 326 w 327"/>
                <a:gd name="T5" fmla="*/ 1044 h 1045"/>
                <a:gd name="T6" fmla="*/ 0 w 327"/>
                <a:gd name="T7" fmla="*/ 1044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7" h="1045">
                  <a:moveTo>
                    <a:pt x="0" y="0"/>
                  </a:moveTo>
                  <a:lnTo>
                    <a:pt x="326" y="0"/>
                  </a:lnTo>
                  <a:lnTo>
                    <a:pt x="326" y="1044"/>
                  </a:lnTo>
                  <a:lnTo>
                    <a:pt x="0" y="1044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2" name="Line 58"/>
            <p:cNvSpPr>
              <a:spLocks noChangeShapeType="1"/>
            </p:cNvSpPr>
            <p:nvPr/>
          </p:nvSpPr>
          <p:spPr bwMode="auto">
            <a:xfrm>
              <a:off x="2892324" y="2749543"/>
              <a:ext cx="863587" cy="1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3" name="Line 59"/>
            <p:cNvSpPr>
              <a:spLocks noChangeShapeType="1"/>
            </p:cNvSpPr>
            <p:nvPr/>
          </p:nvSpPr>
          <p:spPr bwMode="auto">
            <a:xfrm>
              <a:off x="2887333" y="3143482"/>
              <a:ext cx="858815" cy="9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4" name="Line 60"/>
            <p:cNvSpPr>
              <a:spLocks noChangeShapeType="1"/>
            </p:cNvSpPr>
            <p:nvPr/>
          </p:nvSpPr>
          <p:spPr bwMode="auto">
            <a:xfrm>
              <a:off x="2914788" y="3537043"/>
              <a:ext cx="841123" cy="1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5" name="Line 61"/>
            <p:cNvSpPr>
              <a:spLocks noChangeShapeType="1"/>
            </p:cNvSpPr>
            <p:nvPr/>
          </p:nvSpPr>
          <p:spPr bwMode="auto">
            <a:xfrm>
              <a:off x="2914788" y="3937012"/>
              <a:ext cx="841123" cy="1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6" name="Line 62"/>
            <p:cNvSpPr>
              <a:spLocks noChangeShapeType="1"/>
            </p:cNvSpPr>
            <p:nvPr/>
          </p:nvSpPr>
          <p:spPr bwMode="auto">
            <a:xfrm>
              <a:off x="2914788" y="4318322"/>
              <a:ext cx="8411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7" name="Line 63"/>
            <p:cNvSpPr>
              <a:spLocks noChangeShapeType="1"/>
            </p:cNvSpPr>
            <p:nvPr/>
          </p:nvSpPr>
          <p:spPr bwMode="auto">
            <a:xfrm>
              <a:off x="2892324" y="4725137"/>
              <a:ext cx="863587" cy="5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8" name="Oval 64"/>
            <p:cNvSpPr>
              <a:spLocks noChangeArrowheads="1"/>
            </p:cNvSpPr>
            <p:nvPr/>
          </p:nvSpPr>
          <p:spPr bwMode="auto">
            <a:xfrm>
              <a:off x="3265537" y="2629477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0" name="Oval 66"/>
            <p:cNvSpPr>
              <a:spLocks noChangeArrowheads="1"/>
            </p:cNvSpPr>
            <p:nvPr/>
          </p:nvSpPr>
          <p:spPr bwMode="auto">
            <a:xfrm>
              <a:off x="3265537" y="3413207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1" name="Oval 67"/>
            <p:cNvSpPr>
              <a:spLocks noChangeArrowheads="1"/>
            </p:cNvSpPr>
            <p:nvPr/>
          </p:nvSpPr>
          <p:spPr bwMode="auto">
            <a:xfrm>
              <a:off x="3265537" y="3816946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2" name="Oval 68"/>
            <p:cNvSpPr>
              <a:spLocks noChangeArrowheads="1"/>
            </p:cNvSpPr>
            <p:nvPr/>
          </p:nvSpPr>
          <p:spPr bwMode="auto">
            <a:xfrm>
              <a:off x="3265537" y="4186381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4" name="Oval 70"/>
            <p:cNvSpPr>
              <a:spLocks noChangeArrowheads="1"/>
            </p:cNvSpPr>
            <p:nvPr/>
          </p:nvSpPr>
          <p:spPr bwMode="auto">
            <a:xfrm>
              <a:off x="3265537" y="4991221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17" name="Group 73"/>
            <p:cNvGrpSpPr>
              <a:grpSpLocks/>
            </p:cNvGrpSpPr>
            <p:nvPr/>
          </p:nvGrpSpPr>
          <p:grpSpPr bwMode="auto">
            <a:xfrm>
              <a:off x="3291744" y="5022887"/>
              <a:ext cx="172219" cy="184717"/>
              <a:chOff x="1885" y="2168"/>
              <a:chExt cx="69" cy="70"/>
            </a:xfrm>
          </p:grpSpPr>
          <p:sp>
            <p:nvSpPr>
              <p:cNvPr id="6215" name="Line 71"/>
              <p:cNvSpPr>
                <a:spLocks noChangeShapeType="1"/>
              </p:cNvSpPr>
              <p:nvPr/>
            </p:nvSpPr>
            <p:spPr bwMode="auto">
              <a:xfrm>
                <a:off x="1885" y="2168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6" name="Line 72"/>
              <p:cNvSpPr>
                <a:spLocks noChangeShapeType="1"/>
              </p:cNvSpPr>
              <p:nvPr/>
            </p:nvSpPr>
            <p:spPr bwMode="auto">
              <a:xfrm flipV="1">
                <a:off x="1885" y="2168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4" name="Groupe 3"/>
            <p:cNvGrpSpPr/>
            <p:nvPr/>
          </p:nvGrpSpPr>
          <p:grpSpPr>
            <a:xfrm>
              <a:off x="3265537" y="4609087"/>
              <a:ext cx="224633" cy="240133"/>
              <a:chOff x="3189337" y="4621787"/>
              <a:chExt cx="224633" cy="240133"/>
            </a:xfrm>
          </p:grpSpPr>
          <p:sp>
            <p:nvSpPr>
              <p:cNvPr id="6213" name="Oval 69"/>
              <p:cNvSpPr>
                <a:spLocks noChangeArrowheads="1"/>
              </p:cNvSpPr>
              <p:nvPr/>
            </p:nvSpPr>
            <p:spPr bwMode="auto">
              <a:xfrm>
                <a:off x="3189337" y="4621787"/>
                <a:ext cx="224633" cy="240133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20" name="Group 76"/>
              <p:cNvGrpSpPr>
                <a:grpSpLocks/>
              </p:cNvGrpSpPr>
              <p:nvPr/>
            </p:nvGrpSpPr>
            <p:grpSpPr bwMode="auto">
              <a:xfrm>
                <a:off x="3216792" y="4650814"/>
                <a:ext cx="172219" cy="187356"/>
                <a:chOff x="1885" y="2027"/>
                <a:chExt cx="69" cy="71"/>
              </a:xfrm>
            </p:grpSpPr>
            <p:sp>
              <p:nvSpPr>
                <p:cNvPr id="6218" name="Line 74"/>
                <p:cNvSpPr>
                  <a:spLocks noChangeShapeType="1"/>
                </p:cNvSpPr>
                <p:nvPr/>
              </p:nvSpPr>
              <p:spPr bwMode="auto">
                <a:xfrm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19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6223" name="Group 79"/>
            <p:cNvGrpSpPr>
              <a:grpSpLocks/>
            </p:cNvGrpSpPr>
            <p:nvPr/>
          </p:nvGrpSpPr>
          <p:grpSpPr bwMode="auto">
            <a:xfrm>
              <a:off x="3291744" y="4218047"/>
              <a:ext cx="172219" cy="184717"/>
              <a:chOff x="1885" y="1863"/>
              <a:chExt cx="69" cy="70"/>
            </a:xfrm>
          </p:grpSpPr>
          <p:sp>
            <p:nvSpPr>
              <p:cNvPr id="6221" name="Line 77"/>
              <p:cNvSpPr>
                <a:spLocks noChangeShapeType="1"/>
              </p:cNvSpPr>
              <p:nvPr/>
            </p:nvSpPr>
            <p:spPr bwMode="auto">
              <a:xfrm>
                <a:off x="1885" y="1863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2" name="Line 78"/>
              <p:cNvSpPr>
                <a:spLocks noChangeShapeType="1"/>
              </p:cNvSpPr>
              <p:nvPr/>
            </p:nvSpPr>
            <p:spPr bwMode="auto">
              <a:xfrm flipV="1">
                <a:off x="1885" y="1863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26" name="Group 82"/>
            <p:cNvGrpSpPr>
              <a:grpSpLocks/>
            </p:cNvGrpSpPr>
            <p:nvPr/>
          </p:nvGrpSpPr>
          <p:grpSpPr bwMode="auto">
            <a:xfrm>
              <a:off x="3291744" y="3843335"/>
              <a:ext cx="172219" cy="187356"/>
              <a:chOff x="1885" y="1721"/>
              <a:chExt cx="69" cy="71"/>
            </a:xfrm>
          </p:grpSpPr>
          <p:sp>
            <p:nvSpPr>
              <p:cNvPr id="6224" name="Line 80"/>
              <p:cNvSpPr>
                <a:spLocks noChangeShapeType="1"/>
              </p:cNvSpPr>
              <p:nvPr/>
            </p:nvSpPr>
            <p:spPr bwMode="auto">
              <a:xfrm>
                <a:off x="1885" y="1721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5" name="Line 81"/>
              <p:cNvSpPr>
                <a:spLocks noChangeShapeType="1"/>
              </p:cNvSpPr>
              <p:nvPr/>
            </p:nvSpPr>
            <p:spPr bwMode="auto">
              <a:xfrm flipV="1">
                <a:off x="1885" y="1724"/>
                <a:ext cx="69" cy="6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29" name="Group 85"/>
            <p:cNvGrpSpPr>
              <a:grpSpLocks/>
            </p:cNvGrpSpPr>
            <p:nvPr/>
          </p:nvGrpSpPr>
          <p:grpSpPr bwMode="auto">
            <a:xfrm>
              <a:off x="3291744" y="3434317"/>
              <a:ext cx="172219" cy="184717"/>
              <a:chOff x="1885" y="1566"/>
              <a:chExt cx="69" cy="70"/>
            </a:xfrm>
          </p:grpSpPr>
          <p:sp>
            <p:nvSpPr>
              <p:cNvPr id="6227" name="Line 83"/>
              <p:cNvSpPr>
                <a:spLocks noChangeShapeType="1"/>
              </p:cNvSpPr>
              <p:nvPr/>
            </p:nvSpPr>
            <p:spPr bwMode="auto">
              <a:xfrm>
                <a:off x="1885" y="1566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8" name="Line 84"/>
              <p:cNvSpPr>
                <a:spLocks noChangeShapeType="1"/>
              </p:cNvSpPr>
              <p:nvPr/>
            </p:nvSpPr>
            <p:spPr bwMode="auto">
              <a:xfrm flipV="1">
                <a:off x="1885" y="1566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3" name="Groupe 2"/>
            <p:cNvGrpSpPr/>
            <p:nvPr/>
          </p:nvGrpSpPr>
          <p:grpSpPr>
            <a:xfrm>
              <a:off x="3265537" y="3012516"/>
              <a:ext cx="224633" cy="242772"/>
              <a:chOff x="3189337" y="3076016"/>
              <a:chExt cx="224633" cy="242772"/>
            </a:xfrm>
          </p:grpSpPr>
          <p:sp>
            <p:nvSpPr>
              <p:cNvPr id="6209" name="Oval 65"/>
              <p:cNvSpPr>
                <a:spLocks noChangeArrowheads="1"/>
              </p:cNvSpPr>
              <p:nvPr/>
            </p:nvSpPr>
            <p:spPr bwMode="auto">
              <a:xfrm>
                <a:off x="3189337" y="3076016"/>
                <a:ext cx="224633" cy="242772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32" name="Group 88"/>
              <p:cNvGrpSpPr>
                <a:grpSpLocks/>
              </p:cNvGrpSpPr>
              <p:nvPr/>
            </p:nvGrpSpPr>
            <p:grpSpPr bwMode="auto">
              <a:xfrm>
                <a:off x="3216792" y="3104465"/>
                <a:ext cx="172219" cy="184717"/>
                <a:chOff x="1885" y="1441"/>
                <a:chExt cx="69" cy="70"/>
              </a:xfrm>
            </p:grpSpPr>
            <p:sp>
              <p:nvSpPr>
                <p:cNvPr id="6230" name="Line 86"/>
                <p:cNvSpPr>
                  <a:spLocks noChangeShapeType="1"/>
                </p:cNvSpPr>
                <p:nvPr/>
              </p:nvSpPr>
              <p:spPr bwMode="auto">
                <a:xfrm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31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6235" name="Group 91"/>
            <p:cNvGrpSpPr>
              <a:grpSpLocks/>
            </p:cNvGrpSpPr>
            <p:nvPr/>
          </p:nvGrpSpPr>
          <p:grpSpPr bwMode="auto">
            <a:xfrm>
              <a:off x="3291744" y="2647949"/>
              <a:ext cx="172219" cy="187356"/>
              <a:chOff x="1885" y="1268"/>
              <a:chExt cx="69" cy="71"/>
            </a:xfrm>
          </p:grpSpPr>
          <p:sp>
            <p:nvSpPr>
              <p:cNvPr id="6233" name="Line 89"/>
              <p:cNvSpPr>
                <a:spLocks noChangeShapeType="1"/>
              </p:cNvSpPr>
              <p:nvPr/>
            </p:nvSpPr>
            <p:spPr bwMode="auto">
              <a:xfrm>
                <a:off x="1885" y="1268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34" name="Line 90"/>
              <p:cNvSpPr>
                <a:spLocks noChangeShapeType="1"/>
              </p:cNvSpPr>
              <p:nvPr/>
            </p:nvSpPr>
            <p:spPr bwMode="auto">
              <a:xfrm flipV="1">
                <a:off x="1885" y="1268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42" name="Freeform 245"/>
            <p:cNvSpPr>
              <a:spLocks/>
            </p:cNvSpPr>
            <p:nvPr/>
          </p:nvSpPr>
          <p:spPr bwMode="auto">
            <a:xfrm>
              <a:off x="518704" y="2748224"/>
              <a:ext cx="2353654" cy="2639"/>
            </a:xfrm>
            <a:custGeom>
              <a:avLst/>
              <a:gdLst>
                <a:gd name="T0" fmla="*/ 942 w 943"/>
                <a:gd name="T1" fmla="*/ 0 h 1"/>
                <a:gd name="T2" fmla="*/ 0 w 94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3" h="1">
                  <a:moveTo>
                    <a:pt x="94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19" name="Freeform 248"/>
            <p:cNvSpPr>
              <a:spLocks/>
            </p:cNvSpPr>
            <p:nvPr/>
          </p:nvSpPr>
          <p:spPr bwMode="auto">
            <a:xfrm>
              <a:off x="528687" y="3154603"/>
              <a:ext cx="2333686" cy="76526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0" name="Freeform 249"/>
            <p:cNvSpPr>
              <a:spLocks/>
            </p:cNvSpPr>
            <p:nvPr/>
          </p:nvSpPr>
          <p:spPr bwMode="auto">
            <a:xfrm>
              <a:off x="518704" y="3545148"/>
              <a:ext cx="2368629" cy="2639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1" name="Freeform 250"/>
            <p:cNvSpPr>
              <a:spLocks/>
            </p:cNvSpPr>
            <p:nvPr/>
          </p:nvSpPr>
          <p:spPr bwMode="auto">
            <a:xfrm>
              <a:off x="528687" y="3938333"/>
              <a:ext cx="2358645" cy="2639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2" name="Freeform 251"/>
            <p:cNvSpPr>
              <a:spLocks/>
            </p:cNvSpPr>
            <p:nvPr/>
          </p:nvSpPr>
          <p:spPr bwMode="auto">
            <a:xfrm>
              <a:off x="518704" y="4326240"/>
              <a:ext cx="2368629" cy="2639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3" name="Freeform 252"/>
            <p:cNvSpPr>
              <a:spLocks/>
            </p:cNvSpPr>
            <p:nvPr/>
          </p:nvSpPr>
          <p:spPr bwMode="auto">
            <a:xfrm>
              <a:off x="523696" y="4724702"/>
              <a:ext cx="2363637" cy="2639"/>
            </a:xfrm>
            <a:custGeom>
              <a:avLst/>
              <a:gdLst>
                <a:gd name="T0" fmla="*/ 946 w 947"/>
                <a:gd name="T1" fmla="*/ 0 h 1"/>
                <a:gd name="T2" fmla="*/ 0 w 947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7" h="1">
                  <a:moveTo>
                    <a:pt x="946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4" name="Freeform 253"/>
            <p:cNvSpPr>
              <a:spLocks/>
            </p:cNvSpPr>
            <p:nvPr/>
          </p:nvSpPr>
          <p:spPr bwMode="auto">
            <a:xfrm>
              <a:off x="516208" y="5115247"/>
              <a:ext cx="2398580" cy="2639"/>
            </a:xfrm>
            <a:custGeom>
              <a:avLst/>
              <a:gdLst>
                <a:gd name="T0" fmla="*/ 960 w 961"/>
                <a:gd name="T1" fmla="*/ 0 h 1"/>
                <a:gd name="T2" fmla="*/ 0 w 96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61" h="1">
                  <a:moveTo>
                    <a:pt x="960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4" name="Groupe 23"/>
            <p:cNvGrpSpPr/>
            <p:nvPr/>
          </p:nvGrpSpPr>
          <p:grpSpPr>
            <a:xfrm>
              <a:off x="660972" y="3064883"/>
              <a:ext cx="292023" cy="302777"/>
              <a:chOff x="660972" y="3064883"/>
              <a:chExt cx="292023" cy="302777"/>
            </a:xfrm>
          </p:grpSpPr>
          <p:sp useBgFill="1">
            <p:nvSpPr>
              <p:cNvPr id="128" name="Oval 256"/>
              <p:cNvSpPr>
                <a:spLocks noChangeArrowheads="1"/>
              </p:cNvSpPr>
              <p:nvPr/>
            </p:nvSpPr>
            <p:spPr bwMode="auto">
              <a:xfrm>
                <a:off x="660972" y="3064883"/>
                <a:ext cx="269560" cy="302777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9" name="Line 257"/>
              <p:cNvSpPr>
                <a:spLocks noChangeShapeType="1"/>
              </p:cNvSpPr>
              <p:nvPr/>
            </p:nvSpPr>
            <p:spPr bwMode="auto">
              <a:xfrm flipH="1">
                <a:off x="660972" y="3154603"/>
                <a:ext cx="292023" cy="844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1" name="Groupe 10"/>
              <p:cNvGrpSpPr/>
              <p:nvPr/>
            </p:nvGrpSpPr>
            <p:grpSpPr>
              <a:xfrm>
                <a:off x="700636" y="3202023"/>
                <a:ext cx="152917" cy="127398"/>
                <a:chOff x="611752" y="5636419"/>
                <a:chExt cx="212162" cy="154782"/>
              </a:xfrm>
            </p:grpSpPr>
            <p:cxnSp>
              <p:nvCxnSpPr>
                <p:cNvPr id="7" name="Connecteur droit 6"/>
                <p:cNvCxnSpPr/>
                <p:nvPr/>
              </p:nvCxnSpPr>
              <p:spPr bwMode="auto">
                <a:xfrm>
                  <a:off x="717833" y="5636419"/>
                  <a:ext cx="0" cy="15478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9" name="Forme libre 8"/>
                <p:cNvSpPr/>
                <p:nvPr/>
              </p:nvSpPr>
              <p:spPr bwMode="auto">
                <a:xfrm>
                  <a:off x="611752" y="5729289"/>
                  <a:ext cx="212162" cy="57150"/>
                </a:xfrm>
                <a:custGeom>
                  <a:avLst/>
                  <a:gdLst>
                    <a:gd name="connsiteX0" fmla="*/ 9525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4313"/>
                    <a:gd name="connsiteY0" fmla="*/ 0 h 66675"/>
                    <a:gd name="connsiteX1" fmla="*/ 0 w 214313"/>
                    <a:gd name="connsiteY1" fmla="*/ 66675 h 66675"/>
                    <a:gd name="connsiteX2" fmla="*/ 214313 w 214313"/>
                    <a:gd name="connsiteY2" fmla="*/ 61913 h 66675"/>
                    <a:gd name="connsiteX3" fmla="*/ 214312 w 214313"/>
                    <a:gd name="connsiteY3" fmla="*/ 4763 h 66675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0 w 212162"/>
                    <a:gd name="connsiteY0" fmla="*/ 2381 h 57150"/>
                    <a:gd name="connsiteX1" fmla="*/ 230 w 212162"/>
                    <a:gd name="connsiteY1" fmla="*/ 54768 h 57150"/>
                    <a:gd name="connsiteX2" fmla="*/ 212162 w 212162"/>
                    <a:gd name="connsiteY2" fmla="*/ 57150 h 57150"/>
                    <a:gd name="connsiteX3" fmla="*/ 212161 w 212162"/>
                    <a:gd name="connsiteY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2162" h="57150">
                      <a:moveTo>
                        <a:pt x="230" y="2381"/>
                      </a:moveTo>
                      <a:cubicBezTo>
                        <a:pt x="-564" y="24606"/>
                        <a:pt x="1024" y="32543"/>
                        <a:pt x="230" y="54768"/>
                      </a:cubicBezTo>
                      <a:lnTo>
                        <a:pt x="212162" y="57150"/>
                      </a:lnTo>
                      <a:cubicBezTo>
                        <a:pt x="212162" y="21431"/>
                        <a:pt x="212161" y="19050"/>
                        <a:pt x="212161" y="0"/>
                      </a:cubicBezTo>
                    </a:path>
                  </a:pathLst>
                </a:cu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5" name="Groupe 24"/>
            <p:cNvGrpSpPr/>
            <p:nvPr/>
          </p:nvGrpSpPr>
          <p:grpSpPr>
            <a:xfrm>
              <a:off x="653484" y="3486191"/>
              <a:ext cx="299511" cy="318101"/>
              <a:chOff x="653484" y="3486191"/>
              <a:chExt cx="299511" cy="318101"/>
            </a:xfrm>
          </p:grpSpPr>
          <p:sp useBgFill="1">
            <p:nvSpPr>
              <p:cNvPr id="130" name="Oval 258"/>
              <p:cNvSpPr>
                <a:spLocks noChangeArrowheads="1"/>
              </p:cNvSpPr>
              <p:nvPr/>
            </p:nvSpPr>
            <p:spPr bwMode="auto">
              <a:xfrm>
                <a:off x="660972" y="3486191"/>
                <a:ext cx="269560" cy="318101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1" name="Line 259"/>
              <p:cNvSpPr>
                <a:spLocks noChangeShapeType="1"/>
              </p:cNvSpPr>
              <p:nvPr/>
            </p:nvSpPr>
            <p:spPr bwMode="auto">
              <a:xfrm flipH="1">
                <a:off x="653484" y="3542510"/>
                <a:ext cx="299511" cy="8180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3" name="Groupe 12"/>
              <p:cNvGrpSpPr/>
              <p:nvPr/>
            </p:nvGrpSpPr>
            <p:grpSpPr>
              <a:xfrm>
                <a:off x="723388" y="3600300"/>
                <a:ext cx="82421" cy="197642"/>
                <a:chOff x="762000" y="5674519"/>
                <a:chExt cx="82421" cy="197642"/>
              </a:xfrm>
            </p:grpSpPr>
            <p:cxnSp>
              <p:nvCxnSpPr>
                <p:cNvPr id="255" name="Connecteur droit 254"/>
                <p:cNvCxnSpPr/>
                <p:nvPr/>
              </p:nvCxnSpPr>
              <p:spPr bwMode="auto">
                <a:xfrm flipH="1">
                  <a:off x="803210" y="5674519"/>
                  <a:ext cx="28" cy="127399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2" name="Ellipse 11"/>
                <p:cNvSpPr/>
                <p:nvPr/>
              </p:nvSpPr>
              <p:spPr bwMode="auto">
                <a:xfrm>
                  <a:off x="762000" y="5795963"/>
                  <a:ext cx="82421" cy="76198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9" name="Groupe 28"/>
            <p:cNvGrpSpPr/>
            <p:nvPr/>
          </p:nvGrpSpPr>
          <p:grpSpPr>
            <a:xfrm>
              <a:off x="645996" y="5012334"/>
              <a:ext cx="299511" cy="331363"/>
              <a:chOff x="645996" y="5012334"/>
              <a:chExt cx="299511" cy="331363"/>
            </a:xfrm>
          </p:grpSpPr>
          <p:sp useBgFill="1">
            <p:nvSpPr>
              <p:cNvPr id="132" name="Oval 260"/>
              <p:cNvSpPr>
                <a:spLocks noChangeArrowheads="1"/>
              </p:cNvSpPr>
              <p:nvPr/>
            </p:nvSpPr>
            <p:spPr bwMode="auto">
              <a:xfrm>
                <a:off x="675947" y="5012334"/>
                <a:ext cx="269560" cy="331363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3" name="Line 261"/>
              <p:cNvSpPr>
                <a:spLocks noChangeShapeType="1"/>
              </p:cNvSpPr>
              <p:nvPr/>
            </p:nvSpPr>
            <p:spPr bwMode="auto">
              <a:xfrm flipH="1" flipV="1">
                <a:off x="645996" y="5049277"/>
                <a:ext cx="299511" cy="686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41" name="Line 268"/>
              <p:cNvSpPr>
                <a:spLocks noChangeShapeType="1"/>
              </p:cNvSpPr>
              <p:nvPr/>
            </p:nvSpPr>
            <p:spPr bwMode="auto">
              <a:xfrm flipV="1">
                <a:off x="668459" y="5030806"/>
                <a:ext cx="0" cy="8708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2" name="Groupe 21"/>
              <p:cNvGrpSpPr/>
              <p:nvPr/>
            </p:nvGrpSpPr>
            <p:grpSpPr>
              <a:xfrm>
                <a:off x="710889" y="5081706"/>
                <a:ext cx="113827" cy="216690"/>
                <a:chOff x="1072771" y="5684045"/>
                <a:chExt cx="113827" cy="216690"/>
              </a:xfrm>
            </p:grpSpPr>
            <p:cxnSp>
              <p:nvCxnSpPr>
                <p:cNvPr id="258" name="Connecteur droit 257"/>
                <p:cNvCxnSpPr/>
                <p:nvPr/>
              </p:nvCxnSpPr>
              <p:spPr bwMode="auto">
                <a:xfrm>
                  <a:off x="1129656" y="5684045"/>
                  <a:ext cx="1" cy="92277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5" name="Organigramme : Décision 14"/>
                <p:cNvSpPr/>
                <p:nvPr/>
              </p:nvSpPr>
              <p:spPr bwMode="auto">
                <a:xfrm>
                  <a:off x="1072771" y="5773937"/>
                  <a:ext cx="113827" cy="126798"/>
                </a:xfrm>
                <a:prstGeom prst="flowChartDecision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cxnSp>
              <p:nvCxnSpPr>
                <p:cNvPr id="17" name="Connecteur droit 16"/>
                <p:cNvCxnSpPr/>
                <p:nvPr/>
              </p:nvCxnSpPr>
              <p:spPr bwMode="auto">
                <a:xfrm flipV="1">
                  <a:off x="1094754" y="5800728"/>
                  <a:ext cx="69805" cy="6839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dbl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3" name="Groupe 22"/>
            <p:cNvGrpSpPr/>
            <p:nvPr/>
          </p:nvGrpSpPr>
          <p:grpSpPr>
            <a:xfrm>
              <a:off x="660972" y="2669060"/>
              <a:ext cx="292022" cy="289957"/>
              <a:chOff x="660972" y="2669060"/>
              <a:chExt cx="292022" cy="289957"/>
            </a:xfrm>
          </p:grpSpPr>
          <p:sp useBgFill="1">
            <p:nvSpPr>
              <p:cNvPr id="126" name="Oval 254"/>
              <p:cNvSpPr>
                <a:spLocks noChangeArrowheads="1"/>
              </p:cNvSpPr>
              <p:nvPr/>
            </p:nvSpPr>
            <p:spPr bwMode="auto">
              <a:xfrm>
                <a:off x="660972" y="2669060"/>
                <a:ext cx="269560" cy="289957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7" name="Line 255"/>
              <p:cNvSpPr>
                <a:spLocks noChangeShapeType="1"/>
              </p:cNvSpPr>
              <p:nvPr/>
            </p:nvSpPr>
            <p:spPr bwMode="auto">
              <a:xfrm flipH="1">
                <a:off x="668459" y="2753502"/>
                <a:ext cx="284535" cy="7916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0" name="Groupe 259"/>
              <p:cNvGrpSpPr/>
              <p:nvPr/>
            </p:nvGrpSpPr>
            <p:grpSpPr>
              <a:xfrm>
                <a:off x="703027" y="2800259"/>
                <a:ext cx="152917" cy="127398"/>
                <a:chOff x="611752" y="5636419"/>
                <a:chExt cx="212162" cy="154782"/>
              </a:xfrm>
            </p:grpSpPr>
            <p:cxnSp>
              <p:nvCxnSpPr>
                <p:cNvPr id="261" name="Connecteur droit 260"/>
                <p:cNvCxnSpPr/>
                <p:nvPr/>
              </p:nvCxnSpPr>
              <p:spPr bwMode="auto">
                <a:xfrm>
                  <a:off x="717833" y="5636419"/>
                  <a:ext cx="0" cy="15478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2" name="Forme libre 261"/>
                <p:cNvSpPr/>
                <p:nvPr/>
              </p:nvSpPr>
              <p:spPr bwMode="auto">
                <a:xfrm>
                  <a:off x="611752" y="5729289"/>
                  <a:ext cx="212162" cy="57150"/>
                </a:xfrm>
                <a:custGeom>
                  <a:avLst/>
                  <a:gdLst>
                    <a:gd name="connsiteX0" fmla="*/ 9525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4313"/>
                    <a:gd name="connsiteY0" fmla="*/ 0 h 66675"/>
                    <a:gd name="connsiteX1" fmla="*/ 0 w 214313"/>
                    <a:gd name="connsiteY1" fmla="*/ 66675 h 66675"/>
                    <a:gd name="connsiteX2" fmla="*/ 214313 w 214313"/>
                    <a:gd name="connsiteY2" fmla="*/ 61913 h 66675"/>
                    <a:gd name="connsiteX3" fmla="*/ 214312 w 214313"/>
                    <a:gd name="connsiteY3" fmla="*/ 4763 h 66675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0 w 212162"/>
                    <a:gd name="connsiteY0" fmla="*/ 2381 h 57150"/>
                    <a:gd name="connsiteX1" fmla="*/ 230 w 212162"/>
                    <a:gd name="connsiteY1" fmla="*/ 54768 h 57150"/>
                    <a:gd name="connsiteX2" fmla="*/ 212162 w 212162"/>
                    <a:gd name="connsiteY2" fmla="*/ 57150 h 57150"/>
                    <a:gd name="connsiteX3" fmla="*/ 212161 w 212162"/>
                    <a:gd name="connsiteY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2162" h="57150">
                      <a:moveTo>
                        <a:pt x="230" y="2381"/>
                      </a:moveTo>
                      <a:cubicBezTo>
                        <a:pt x="-564" y="24606"/>
                        <a:pt x="1024" y="32543"/>
                        <a:pt x="230" y="54768"/>
                      </a:cubicBezTo>
                      <a:lnTo>
                        <a:pt x="212162" y="57150"/>
                      </a:lnTo>
                      <a:cubicBezTo>
                        <a:pt x="212162" y="21431"/>
                        <a:pt x="212161" y="19050"/>
                        <a:pt x="212161" y="0"/>
                      </a:cubicBezTo>
                    </a:path>
                  </a:pathLst>
                </a:cu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8" name="Groupe 27"/>
            <p:cNvGrpSpPr/>
            <p:nvPr/>
          </p:nvGrpSpPr>
          <p:grpSpPr>
            <a:xfrm>
              <a:off x="685931" y="4634982"/>
              <a:ext cx="292023" cy="377352"/>
              <a:chOff x="685931" y="4634982"/>
              <a:chExt cx="292023" cy="377352"/>
            </a:xfrm>
          </p:grpSpPr>
          <p:sp useBgFill="1">
            <p:nvSpPr>
              <p:cNvPr id="136" name="Oval 264"/>
              <p:cNvSpPr>
                <a:spLocks noChangeArrowheads="1"/>
              </p:cNvSpPr>
              <p:nvPr/>
            </p:nvSpPr>
            <p:spPr bwMode="auto">
              <a:xfrm>
                <a:off x="685931" y="4634982"/>
                <a:ext cx="267064" cy="377352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7" name="Line 265"/>
              <p:cNvSpPr>
                <a:spLocks noChangeShapeType="1"/>
              </p:cNvSpPr>
              <p:nvPr/>
            </p:nvSpPr>
            <p:spPr bwMode="auto">
              <a:xfrm flipH="1">
                <a:off x="685931" y="4716786"/>
                <a:ext cx="292023" cy="9235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3" name="Groupe 262"/>
              <p:cNvGrpSpPr/>
              <p:nvPr/>
            </p:nvGrpSpPr>
            <p:grpSpPr>
              <a:xfrm>
                <a:off x="739413" y="4769183"/>
                <a:ext cx="113827" cy="221453"/>
                <a:chOff x="1072771" y="5674519"/>
                <a:chExt cx="113827" cy="221453"/>
              </a:xfrm>
            </p:grpSpPr>
            <p:cxnSp>
              <p:nvCxnSpPr>
                <p:cNvPr id="264" name="Connecteur droit 263"/>
                <p:cNvCxnSpPr/>
                <p:nvPr/>
              </p:nvCxnSpPr>
              <p:spPr bwMode="auto">
                <a:xfrm>
                  <a:off x="1129656" y="5674519"/>
                  <a:ext cx="1" cy="92277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5" name="Organigramme : Décision 264"/>
                <p:cNvSpPr/>
                <p:nvPr/>
              </p:nvSpPr>
              <p:spPr bwMode="auto">
                <a:xfrm>
                  <a:off x="1072771" y="5769174"/>
                  <a:ext cx="113827" cy="126798"/>
                </a:xfrm>
                <a:prstGeom prst="flowChartDecision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cxnSp>
              <p:nvCxnSpPr>
                <p:cNvPr id="266" name="Connecteur droit 265"/>
                <p:cNvCxnSpPr/>
                <p:nvPr/>
              </p:nvCxnSpPr>
              <p:spPr bwMode="auto">
                <a:xfrm flipV="1">
                  <a:off x="1094754" y="5786439"/>
                  <a:ext cx="69805" cy="6839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dbl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6" name="Groupe 25"/>
            <p:cNvGrpSpPr/>
            <p:nvPr/>
          </p:nvGrpSpPr>
          <p:grpSpPr>
            <a:xfrm>
              <a:off x="653484" y="3840697"/>
              <a:ext cx="299511" cy="366638"/>
              <a:chOff x="653484" y="3840697"/>
              <a:chExt cx="299511" cy="366638"/>
            </a:xfrm>
          </p:grpSpPr>
          <p:sp useBgFill="1">
            <p:nvSpPr>
              <p:cNvPr id="138" name="Oval 266"/>
              <p:cNvSpPr>
                <a:spLocks noChangeArrowheads="1"/>
              </p:cNvSpPr>
              <p:nvPr/>
            </p:nvSpPr>
            <p:spPr bwMode="auto">
              <a:xfrm>
                <a:off x="660972" y="3840697"/>
                <a:ext cx="269560" cy="366638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9" name="Line 267"/>
              <p:cNvSpPr>
                <a:spLocks noChangeShapeType="1"/>
              </p:cNvSpPr>
              <p:nvPr/>
            </p:nvSpPr>
            <p:spPr bwMode="auto">
              <a:xfrm flipH="1">
                <a:off x="653484" y="3933056"/>
                <a:ext cx="299511" cy="7652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7" name="Groupe 266"/>
              <p:cNvGrpSpPr/>
              <p:nvPr/>
            </p:nvGrpSpPr>
            <p:grpSpPr>
              <a:xfrm>
                <a:off x="735367" y="3979382"/>
                <a:ext cx="82421" cy="197642"/>
                <a:chOff x="762000" y="5674519"/>
                <a:chExt cx="82421" cy="197642"/>
              </a:xfrm>
            </p:grpSpPr>
            <p:cxnSp>
              <p:nvCxnSpPr>
                <p:cNvPr id="268" name="Connecteur droit 267"/>
                <p:cNvCxnSpPr/>
                <p:nvPr/>
              </p:nvCxnSpPr>
              <p:spPr bwMode="auto">
                <a:xfrm flipH="1">
                  <a:off x="803210" y="5674519"/>
                  <a:ext cx="28" cy="127399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9" name="Ellipse 268"/>
                <p:cNvSpPr/>
                <p:nvPr/>
              </p:nvSpPr>
              <p:spPr bwMode="auto">
                <a:xfrm>
                  <a:off x="762000" y="5795963"/>
                  <a:ext cx="82421" cy="76198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321" name="Rectangle 46"/>
            <p:cNvSpPr>
              <a:spLocks noChangeArrowheads="1"/>
            </p:cNvSpPr>
            <p:nvPr/>
          </p:nvSpPr>
          <p:spPr bwMode="auto">
            <a:xfrm>
              <a:off x="867862" y="2524951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BP1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31" name="Groupe 30"/>
            <p:cNvGrpSpPr/>
            <p:nvPr/>
          </p:nvGrpSpPr>
          <p:grpSpPr>
            <a:xfrm>
              <a:off x="615949" y="4220687"/>
              <a:ext cx="314583" cy="288933"/>
              <a:chOff x="615949" y="4220687"/>
              <a:chExt cx="314583" cy="288933"/>
            </a:xfrm>
          </p:grpSpPr>
          <p:sp useBgFill="1">
            <p:nvSpPr>
              <p:cNvPr id="134" name="Oval 262"/>
              <p:cNvSpPr>
                <a:spLocks noChangeArrowheads="1"/>
              </p:cNvSpPr>
              <p:nvPr/>
            </p:nvSpPr>
            <p:spPr bwMode="auto">
              <a:xfrm>
                <a:off x="660972" y="4220687"/>
                <a:ext cx="269560" cy="288933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70" name="Line 261"/>
              <p:cNvSpPr>
                <a:spLocks noChangeShapeType="1"/>
              </p:cNvSpPr>
              <p:nvPr/>
            </p:nvSpPr>
            <p:spPr bwMode="auto">
              <a:xfrm flipH="1" flipV="1">
                <a:off x="615949" y="4271711"/>
                <a:ext cx="314579" cy="582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71" name="Line 268"/>
              <p:cNvSpPr>
                <a:spLocks noChangeShapeType="1"/>
              </p:cNvSpPr>
              <p:nvPr/>
            </p:nvSpPr>
            <p:spPr bwMode="auto">
              <a:xfrm flipV="1">
                <a:off x="653484" y="4254917"/>
                <a:ext cx="0" cy="7500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cxnSp>
            <p:nvCxnSpPr>
              <p:cNvPr id="273" name="Connecteur droit 272"/>
              <p:cNvCxnSpPr/>
              <p:nvPr/>
            </p:nvCxnSpPr>
            <p:spPr bwMode="auto">
              <a:xfrm>
                <a:off x="740233" y="4284067"/>
                <a:ext cx="0" cy="12739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0" name="Corde 29"/>
              <p:cNvSpPr/>
              <p:nvPr/>
            </p:nvSpPr>
            <p:spPr bwMode="auto">
              <a:xfrm rot="16200000">
                <a:off x="642747" y="4313409"/>
                <a:ext cx="194972" cy="176332"/>
              </a:xfrm>
              <a:prstGeom prst="chord">
                <a:avLst>
                  <a:gd name="adj1" fmla="val 5556641"/>
                  <a:gd name="adj2" fmla="val 15952829"/>
                </a:avLst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323" name="Rectangle 46"/>
            <p:cNvSpPr>
              <a:spLocks noChangeArrowheads="1"/>
            </p:cNvSpPr>
            <p:nvPr/>
          </p:nvSpPr>
          <p:spPr bwMode="auto">
            <a:xfrm>
              <a:off x="867862" y="2937195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BP2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4" name="Rectangle 46"/>
            <p:cNvSpPr>
              <a:spLocks noChangeArrowheads="1"/>
            </p:cNvSpPr>
            <p:nvPr/>
          </p:nvSpPr>
          <p:spPr bwMode="auto">
            <a:xfrm>
              <a:off x="867862" y="3318701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Fc1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5" name="Rectangle 46"/>
            <p:cNvSpPr>
              <a:spLocks noChangeArrowheads="1"/>
            </p:cNvSpPr>
            <p:nvPr/>
          </p:nvSpPr>
          <p:spPr bwMode="auto">
            <a:xfrm>
              <a:off x="867862" y="372174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Fc2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6" name="Rectangle 46"/>
            <p:cNvSpPr>
              <a:spLocks noChangeArrowheads="1"/>
            </p:cNvSpPr>
            <p:nvPr/>
          </p:nvSpPr>
          <p:spPr bwMode="auto">
            <a:xfrm>
              <a:off x="867862" y="4112250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AU1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7" name="Rectangle 46"/>
            <p:cNvSpPr>
              <a:spLocks noChangeArrowheads="1"/>
            </p:cNvSpPr>
            <p:nvPr/>
          </p:nvSpPr>
          <p:spPr bwMode="auto">
            <a:xfrm>
              <a:off x="867862" y="450853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8" name="Rectangle 46"/>
            <p:cNvSpPr>
              <a:spLocks noChangeArrowheads="1"/>
            </p:cNvSpPr>
            <p:nvPr/>
          </p:nvSpPr>
          <p:spPr bwMode="auto">
            <a:xfrm>
              <a:off x="867862" y="490037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76" name="Group 361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6851650" y="1047750"/>
            <a:ext cx="800100" cy="1147162"/>
            <a:chOff x="4316" y="660"/>
            <a:chExt cx="504" cy="496"/>
          </a:xfrm>
        </p:grpSpPr>
        <p:sp>
          <p:nvSpPr>
            <p:cNvPr id="177" name="Line 245"/>
            <p:cNvSpPr>
              <a:spLocks noChangeShapeType="1"/>
            </p:cNvSpPr>
            <p:nvPr/>
          </p:nvSpPr>
          <p:spPr bwMode="auto">
            <a:xfrm>
              <a:off x="4316" y="1156"/>
              <a:ext cx="5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78" name="Line 246"/>
            <p:cNvSpPr>
              <a:spLocks noChangeShapeType="1"/>
            </p:cNvSpPr>
            <p:nvPr/>
          </p:nvSpPr>
          <p:spPr bwMode="auto">
            <a:xfrm>
              <a:off x="4820" y="660"/>
              <a:ext cx="0" cy="4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43" name="Groupe 42"/>
          <p:cNvGrpSpPr/>
          <p:nvPr>
            <p:custDataLst>
              <p:tags r:id="rId7"/>
            </p:custDataLst>
          </p:nvPr>
        </p:nvGrpSpPr>
        <p:grpSpPr>
          <a:xfrm>
            <a:off x="5735637" y="1676401"/>
            <a:ext cx="2932115" cy="3835232"/>
            <a:chOff x="5735637" y="1676401"/>
            <a:chExt cx="2932115" cy="3835232"/>
          </a:xfrm>
        </p:grpSpPr>
        <p:sp>
          <p:nvSpPr>
            <p:cNvPr id="6238" name="AutoShape 94"/>
            <p:cNvSpPr>
              <a:spLocks noChangeArrowheads="1"/>
            </p:cNvSpPr>
            <p:nvPr/>
          </p:nvSpPr>
          <p:spPr bwMode="auto">
            <a:xfrm>
              <a:off x="6360204" y="1822656"/>
              <a:ext cx="650736" cy="3688977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2" name="Rectangle 98"/>
            <p:cNvSpPr>
              <a:spLocks noChangeArrowheads="1"/>
            </p:cNvSpPr>
            <p:nvPr/>
          </p:nvSpPr>
          <p:spPr bwMode="auto">
            <a:xfrm>
              <a:off x="6292525" y="1931987"/>
              <a:ext cx="806775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247" name="Oval 103"/>
            <p:cNvSpPr>
              <a:spLocks noChangeArrowheads="1"/>
            </p:cNvSpPr>
            <p:nvPr/>
          </p:nvSpPr>
          <p:spPr bwMode="auto">
            <a:xfrm>
              <a:off x="6784039" y="2138934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8" name="Oval 104"/>
            <p:cNvSpPr>
              <a:spLocks noChangeArrowheads="1"/>
            </p:cNvSpPr>
            <p:nvPr/>
          </p:nvSpPr>
          <p:spPr bwMode="auto">
            <a:xfrm>
              <a:off x="6784039" y="256237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9" name="Oval 105"/>
            <p:cNvSpPr>
              <a:spLocks noChangeArrowheads="1"/>
            </p:cNvSpPr>
            <p:nvPr/>
          </p:nvSpPr>
          <p:spPr bwMode="auto">
            <a:xfrm>
              <a:off x="6784039" y="2985808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0" name="Oval 106"/>
            <p:cNvSpPr>
              <a:spLocks noChangeArrowheads="1"/>
            </p:cNvSpPr>
            <p:nvPr/>
          </p:nvSpPr>
          <p:spPr bwMode="auto">
            <a:xfrm>
              <a:off x="6784039" y="3409245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1" name="Oval 107"/>
            <p:cNvSpPr>
              <a:spLocks noChangeArrowheads="1"/>
            </p:cNvSpPr>
            <p:nvPr/>
          </p:nvSpPr>
          <p:spPr bwMode="auto">
            <a:xfrm>
              <a:off x="6784039" y="3832682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2" name="Oval 108"/>
            <p:cNvSpPr>
              <a:spLocks noChangeArrowheads="1"/>
            </p:cNvSpPr>
            <p:nvPr/>
          </p:nvSpPr>
          <p:spPr bwMode="auto">
            <a:xfrm>
              <a:off x="6784039" y="4256119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3" name="Oval 109"/>
            <p:cNvSpPr>
              <a:spLocks noChangeArrowheads="1"/>
            </p:cNvSpPr>
            <p:nvPr/>
          </p:nvSpPr>
          <p:spPr bwMode="auto">
            <a:xfrm>
              <a:off x="6784039" y="510299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4" name="Oval 110"/>
            <p:cNvSpPr>
              <a:spLocks noChangeArrowheads="1"/>
            </p:cNvSpPr>
            <p:nvPr/>
          </p:nvSpPr>
          <p:spPr bwMode="auto">
            <a:xfrm>
              <a:off x="6784039" y="4679556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9" name="Freeform 115"/>
            <p:cNvSpPr>
              <a:spLocks/>
            </p:cNvSpPr>
            <p:nvPr/>
          </p:nvSpPr>
          <p:spPr bwMode="auto">
            <a:xfrm>
              <a:off x="5741577" y="2183717"/>
              <a:ext cx="1046744" cy="2975252"/>
            </a:xfrm>
            <a:custGeom>
              <a:avLst/>
              <a:gdLst>
                <a:gd name="T0" fmla="*/ 488 w 489"/>
                <a:gd name="T1" fmla="*/ 0 h 1069"/>
                <a:gd name="T2" fmla="*/ 0 w 489"/>
                <a:gd name="T3" fmla="*/ 0 h 1069"/>
                <a:gd name="T4" fmla="*/ 0 w 489"/>
                <a:gd name="T5" fmla="*/ 1068 h 1069"/>
                <a:gd name="T6" fmla="*/ 488 w 489"/>
                <a:gd name="T7" fmla="*/ 1068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9" h="1069">
                  <a:moveTo>
                    <a:pt x="488" y="0"/>
                  </a:moveTo>
                  <a:lnTo>
                    <a:pt x="0" y="0"/>
                  </a:lnTo>
                  <a:lnTo>
                    <a:pt x="0" y="1068"/>
                  </a:lnTo>
                  <a:lnTo>
                    <a:pt x="488" y="1068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0" name="Line 116"/>
            <p:cNvSpPr>
              <a:spLocks noChangeShapeType="1"/>
            </p:cNvSpPr>
            <p:nvPr/>
          </p:nvSpPr>
          <p:spPr bwMode="auto">
            <a:xfrm flipV="1">
              <a:off x="5735637" y="262452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1" name="Line 117"/>
            <p:cNvSpPr>
              <a:spLocks noChangeShapeType="1"/>
            </p:cNvSpPr>
            <p:nvPr/>
          </p:nvSpPr>
          <p:spPr bwMode="auto">
            <a:xfrm flipV="1">
              <a:off x="5739436" y="30461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2" name="Line 118"/>
            <p:cNvSpPr>
              <a:spLocks noChangeShapeType="1"/>
            </p:cNvSpPr>
            <p:nvPr/>
          </p:nvSpPr>
          <p:spPr bwMode="auto">
            <a:xfrm flipV="1">
              <a:off x="5739436" y="34620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3" name="Line 119"/>
            <p:cNvSpPr>
              <a:spLocks noChangeShapeType="1"/>
            </p:cNvSpPr>
            <p:nvPr/>
          </p:nvSpPr>
          <p:spPr bwMode="auto">
            <a:xfrm flipV="1">
              <a:off x="5739436" y="389105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4" name="Line 120"/>
            <p:cNvSpPr>
              <a:spLocks noChangeShapeType="1"/>
            </p:cNvSpPr>
            <p:nvPr/>
          </p:nvSpPr>
          <p:spPr bwMode="auto">
            <a:xfrm flipV="1">
              <a:off x="5739436" y="431791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5" name="Line 121"/>
            <p:cNvSpPr>
              <a:spLocks noChangeShapeType="1"/>
            </p:cNvSpPr>
            <p:nvPr/>
          </p:nvSpPr>
          <p:spPr bwMode="auto">
            <a:xfrm flipV="1">
              <a:off x="5739436" y="473741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82" name="Group 138"/>
            <p:cNvGrpSpPr>
              <a:grpSpLocks/>
            </p:cNvGrpSpPr>
            <p:nvPr/>
          </p:nvGrpSpPr>
          <p:grpSpPr bwMode="auto">
            <a:xfrm>
              <a:off x="6034836" y="2537756"/>
              <a:ext cx="333930" cy="2748540"/>
              <a:chOff x="3926" y="1294"/>
              <a:chExt cx="156" cy="982"/>
            </a:xfrm>
          </p:grpSpPr>
          <p:sp>
            <p:nvSpPr>
              <p:cNvPr id="6266" name="Oval 122"/>
              <p:cNvSpPr>
                <a:spLocks noChangeArrowheads="1"/>
              </p:cNvSpPr>
              <p:nvPr/>
            </p:nvSpPr>
            <p:spPr bwMode="auto">
              <a:xfrm>
                <a:off x="3926" y="1294"/>
                <a:ext cx="132" cy="72"/>
              </a:xfrm>
              <a:prstGeom prst="ellipse">
                <a:avLst/>
              </a:prstGeom>
              <a:solidFill>
                <a:srgbClr val="5AA74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7" name="Line 123"/>
              <p:cNvSpPr>
                <a:spLocks noChangeShapeType="1"/>
              </p:cNvSpPr>
              <p:nvPr/>
            </p:nvSpPr>
            <p:spPr bwMode="auto">
              <a:xfrm flipH="1">
                <a:off x="3938" y="13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8" name="Oval 124"/>
              <p:cNvSpPr>
                <a:spLocks noChangeArrowheads="1"/>
              </p:cNvSpPr>
              <p:nvPr/>
            </p:nvSpPr>
            <p:spPr bwMode="auto">
              <a:xfrm>
                <a:off x="3926" y="1444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9" name="Line 125"/>
              <p:cNvSpPr>
                <a:spLocks noChangeShapeType="1"/>
              </p:cNvSpPr>
              <p:nvPr/>
            </p:nvSpPr>
            <p:spPr bwMode="auto">
              <a:xfrm flipH="1">
                <a:off x="3938" y="1476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0" name="Oval 126"/>
              <p:cNvSpPr>
                <a:spLocks noChangeArrowheads="1"/>
              </p:cNvSpPr>
              <p:nvPr/>
            </p:nvSpPr>
            <p:spPr bwMode="auto">
              <a:xfrm>
                <a:off x="3926" y="1596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1" name="Line 127"/>
              <p:cNvSpPr>
                <a:spLocks noChangeShapeType="1"/>
              </p:cNvSpPr>
              <p:nvPr/>
            </p:nvSpPr>
            <p:spPr bwMode="auto">
              <a:xfrm flipH="1">
                <a:off x="3938" y="16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2" name="Oval 128"/>
              <p:cNvSpPr>
                <a:spLocks noChangeArrowheads="1"/>
              </p:cNvSpPr>
              <p:nvPr/>
            </p:nvSpPr>
            <p:spPr bwMode="auto">
              <a:xfrm>
                <a:off x="3926" y="2188"/>
                <a:ext cx="132" cy="72"/>
              </a:xfrm>
              <a:prstGeom prst="ellipse">
                <a:avLst/>
              </a:prstGeom>
              <a:solidFill>
                <a:srgbClr val="5A9D3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3" name="Line 129"/>
              <p:cNvSpPr>
                <a:spLocks noChangeShapeType="1"/>
              </p:cNvSpPr>
              <p:nvPr/>
            </p:nvSpPr>
            <p:spPr bwMode="auto">
              <a:xfrm flipH="1">
                <a:off x="3944" y="2224"/>
                <a:ext cx="126" cy="5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4" name="Oval 130"/>
              <p:cNvSpPr>
                <a:spLocks noChangeArrowheads="1"/>
              </p:cNvSpPr>
              <p:nvPr/>
            </p:nvSpPr>
            <p:spPr bwMode="auto">
              <a:xfrm>
                <a:off x="3926" y="1898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5" name="Line 131"/>
              <p:cNvSpPr>
                <a:spLocks noChangeShapeType="1"/>
              </p:cNvSpPr>
              <p:nvPr/>
            </p:nvSpPr>
            <p:spPr bwMode="auto">
              <a:xfrm flipH="1">
                <a:off x="3938" y="1930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6" name="Oval 132"/>
              <p:cNvSpPr>
                <a:spLocks noChangeArrowheads="1"/>
              </p:cNvSpPr>
              <p:nvPr/>
            </p:nvSpPr>
            <p:spPr bwMode="auto">
              <a:xfrm>
                <a:off x="3938" y="2047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7" name="Line 133"/>
              <p:cNvSpPr>
                <a:spLocks noChangeShapeType="1"/>
              </p:cNvSpPr>
              <p:nvPr/>
            </p:nvSpPr>
            <p:spPr bwMode="auto">
              <a:xfrm flipH="1">
                <a:off x="3950" y="2079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8" name="Oval 134"/>
              <p:cNvSpPr>
                <a:spLocks noChangeArrowheads="1"/>
              </p:cNvSpPr>
              <p:nvPr/>
            </p:nvSpPr>
            <p:spPr bwMode="auto">
              <a:xfrm>
                <a:off x="3926" y="1742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9" name="Line 135"/>
              <p:cNvSpPr>
                <a:spLocks noChangeShapeType="1"/>
              </p:cNvSpPr>
              <p:nvPr/>
            </p:nvSpPr>
            <p:spPr bwMode="auto">
              <a:xfrm flipH="1">
                <a:off x="3938" y="1774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81" name="Freeform 249"/>
            <p:cNvSpPr>
              <a:spLocks/>
            </p:cNvSpPr>
            <p:nvPr/>
          </p:nvSpPr>
          <p:spPr bwMode="auto">
            <a:xfrm>
              <a:off x="6863312" y="2624749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82" name="Group 344"/>
            <p:cNvGrpSpPr>
              <a:grpSpLocks/>
            </p:cNvGrpSpPr>
            <p:nvPr/>
          </p:nvGrpSpPr>
          <p:grpSpPr bwMode="auto">
            <a:xfrm>
              <a:off x="8238690" y="2490631"/>
              <a:ext cx="291119" cy="263099"/>
              <a:chOff x="4966" y="1280"/>
              <a:chExt cx="94" cy="94"/>
            </a:xfrm>
          </p:grpSpPr>
          <p:sp>
            <p:nvSpPr>
              <p:cNvPr id="183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84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</p:grpSpPr>
            <p:sp>
              <p:nvSpPr>
                <p:cNvPr id="185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186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188" name="Freeform 256"/>
            <p:cNvSpPr>
              <a:spLocks/>
            </p:cNvSpPr>
            <p:nvPr/>
          </p:nvSpPr>
          <p:spPr bwMode="auto">
            <a:xfrm>
              <a:off x="6869662" y="3043757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5" name="Freeform 263"/>
            <p:cNvSpPr>
              <a:spLocks/>
            </p:cNvSpPr>
            <p:nvPr/>
          </p:nvSpPr>
          <p:spPr bwMode="auto">
            <a:xfrm>
              <a:off x="6826851" y="3462355"/>
              <a:ext cx="1825914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6" name="Rectangle 264"/>
            <p:cNvSpPr>
              <a:spLocks noChangeArrowheads="1"/>
            </p:cNvSpPr>
            <p:nvPr/>
          </p:nvSpPr>
          <p:spPr bwMode="auto">
            <a:xfrm>
              <a:off x="8298626" y="3306083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8" name="Freeform 266"/>
            <p:cNvSpPr>
              <a:spLocks/>
            </p:cNvSpPr>
            <p:nvPr/>
          </p:nvSpPr>
          <p:spPr bwMode="auto">
            <a:xfrm>
              <a:off x="6869662" y="3890281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9" name="Rectangle 267"/>
            <p:cNvSpPr>
              <a:spLocks noChangeArrowheads="1"/>
            </p:cNvSpPr>
            <p:nvPr/>
          </p:nvSpPr>
          <p:spPr bwMode="auto">
            <a:xfrm>
              <a:off x="8298626" y="3731519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1" name="Freeform 269"/>
            <p:cNvSpPr>
              <a:spLocks/>
            </p:cNvSpPr>
            <p:nvPr/>
          </p:nvSpPr>
          <p:spPr bwMode="auto">
            <a:xfrm flipV="1">
              <a:off x="6826851" y="4275542"/>
              <a:ext cx="1825913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8" name="Freeform 276"/>
            <p:cNvSpPr>
              <a:spLocks/>
            </p:cNvSpPr>
            <p:nvPr/>
          </p:nvSpPr>
          <p:spPr bwMode="auto">
            <a:xfrm>
              <a:off x="6886787" y="4735497"/>
              <a:ext cx="1765977" cy="279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15" name="Line 283"/>
            <p:cNvSpPr>
              <a:spLocks noChangeShapeType="1"/>
            </p:cNvSpPr>
            <p:nvPr/>
          </p:nvSpPr>
          <p:spPr bwMode="auto">
            <a:xfrm>
              <a:off x="6869662" y="5161473"/>
              <a:ext cx="17980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40" name="Groupe 39"/>
            <p:cNvGrpSpPr/>
            <p:nvPr/>
          </p:nvGrpSpPr>
          <p:grpSpPr>
            <a:xfrm>
              <a:off x="8188280" y="5020692"/>
              <a:ext cx="410991" cy="473326"/>
              <a:chOff x="8186374" y="5030218"/>
              <a:chExt cx="410991" cy="473326"/>
            </a:xfrm>
          </p:grpSpPr>
          <p:sp>
            <p:nvSpPr>
              <p:cNvPr id="216" name="Rectangle 284"/>
              <p:cNvSpPr>
                <a:spLocks noChangeArrowheads="1"/>
              </p:cNvSpPr>
              <p:nvPr/>
            </p:nvSpPr>
            <p:spPr bwMode="auto">
              <a:xfrm>
                <a:off x="8299569" y="5030218"/>
                <a:ext cx="171246" cy="313479"/>
              </a:xfrm>
              <a:prstGeom prst="rect">
                <a:avLst/>
              </a:prstGeom>
              <a:solidFill>
                <a:schemeClr val="bg2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17" name="Group 354"/>
              <p:cNvGrpSpPr>
                <a:grpSpLocks/>
              </p:cNvGrpSpPr>
              <p:nvPr/>
            </p:nvGrpSpPr>
            <p:grpSpPr bwMode="auto">
              <a:xfrm>
                <a:off x="8186374" y="5346804"/>
                <a:ext cx="410991" cy="156740"/>
                <a:chOff x="4924" y="2300"/>
                <a:chExt cx="192" cy="56"/>
              </a:xfrm>
            </p:grpSpPr>
            <p:sp>
              <p:nvSpPr>
                <p:cNvPr id="218" name="AutoShape 285"/>
                <p:cNvSpPr>
                  <a:spLocks noChangeArrowheads="1"/>
                </p:cNvSpPr>
                <p:nvPr/>
              </p:nvSpPr>
              <p:spPr bwMode="auto">
                <a:xfrm rot="5400000">
                  <a:off x="4940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219" name="AutoShape 286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5044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29" name="Group 344"/>
            <p:cNvGrpSpPr>
              <a:grpSpLocks/>
            </p:cNvGrpSpPr>
            <p:nvPr/>
          </p:nvGrpSpPr>
          <p:grpSpPr bwMode="auto">
            <a:xfrm>
              <a:off x="8238690" y="2909415"/>
              <a:ext cx="291119" cy="263099"/>
              <a:chOff x="4966" y="1280"/>
              <a:chExt cx="94" cy="94"/>
            </a:xfrm>
            <a:solidFill>
              <a:srgbClr val="FFFF00"/>
            </a:solidFill>
          </p:grpSpPr>
          <p:sp>
            <p:nvSpPr>
              <p:cNvPr id="330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1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2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3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34" name="Group 344"/>
            <p:cNvGrpSpPr>
              <a:grpSpLocks/>
            </p:cNvGrpSpPr>
            <p:nvPr/>
          </p:nvGrpSpPr>
          <p:grpSpPr bwMode="auto">
            <a:xfrm>
              <a:off x="8238690" y="4181615"/>
              <a:ext cx="291119" cy="263099"/>
              <a:chOff x="4966" y="1280"/>
              <a:chExt cx="94" cy="94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335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6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7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8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cxnSp>
          <p:nvCxnSpPr>
            <p:cNvPr id="34" name="Connecteur en angle 33"/>
            <p:cNvCxnSpPr/>
            <p:nvPr/>
          </p:nvCxnSpPr>
          <p:spPr bwMode="auto">
            <a:xfrm rot="16200000" flipH="1">
              <a:off x="6638972" y="3208561"/>
              <a:ext cx="3560939" cy="496620"/>
            </a:xfrm>
            <a:prstGeom prst="bentConnector3">
              <a:avLst>
                <a:gd name="adj1" fmla="val 14264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343" name="Group 344"/>
            <p:cNvGrpSpPr>
              <a:grpSpLocks/>
            </p:cNvGrpSpPr>
            <p:nvPr/>
          </p:nvGrpSpPr>
          <p:grpSpPr bwMode="auto">
            <a:xfrm>
              <a:off x="8238690" y="4605116"/>
              <a:ext cx="291119" cy="263099"/>
              <a:chOff x="4966" y="1280"/>
              <a:chExt cx="94" cy="94"/>
            </a:xfrm>
            <a:solidFill>
              <a:srgbClr val="0070C0"/>
            </a:solidFill>
          </p:grpSpPr>
          <p:sp>
            <p:nvSpPr>
              <p:cNvPr id="344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45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46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47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sp>
        <p:nvSpPr>
          <p:cNvPr id="144" name="Freeform 208"/>
          <p:cNvSpPr>
            <a:spLocks/>
          </p:cNvSpPr>
          <p:nvPr>
            <p:custDataLst>
              <p:tags r:id="rId8"/>
            </p:custDataLst>
          </p:nvPr>
        </p:nvSpPr>
        <p:spPr bwMode="auto">
          <a:xfrm>
            <a:off x="1170139" y="1054100"/>
            <a:ext cx="1652299" cy="1290385"/>
          </a:xfrm>
          <a:custGeom>
            <a:avLst/>
            <a:gdLst>
              <a:gd name="T0" fmla="*/ 0 w 662"/>
              <a:gd name="T1" fmla="*/ 0 h 489"/>
              <a:gd name="T2" fmla="*/ 0 w 662"/>
              <a:gd name="T3" fmla="*/ 488 h 489"/>
              <a:gd name="T4" fmla="*/ 661 w 662"/>
              <a:gd name="T5" fmla="*/ 488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62" h="489">
                <a:moveTo>
                  <a:pt x="0" y="0"/>
                </a:moveTo>
                <a:lnTo>
                  <a:pt x="0" y="488"/>
                </a:lnTo>
                <a:lnTo>
                  <a:pt x="661" y="48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8" name="Ellipse 47"/>
          <p:cNvSpPr/>
          <p:nvPr>
            <p:custDataLst>
              <p:tags r:id="rId9"/>
            </p:custDataLst>
          </p:nvPr>
        </p:nvSpPr>
        <p:spPr bwMode="auto">
          <a:xfrm>
            <a:off x="3132666" y="4075643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7" name="Ellipse 406"/>
          <p:cNvSpPr/>
          <p:nvPr>
            <p:custDataLst>
              <p:tags r:id="rId10"/>
            </p:custDataLst>
          </p:nvPr>
        </p:nvSpPr>
        <p:spPr bwMode="auto">
          <a:xfrm>
            <a:off x="3131418" y="4861460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5" name="Rectangle 95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343612" y="2389928"/>
            <a:ext cx="667328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Q1,0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7" name="Rectangle 96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353137" y="2824300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Q1,1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9" name="Rectangle 97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353137" y="3210551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Q1,2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6" name="Rectangle 99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353137" y="3630389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Q1,3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7" name="Rectangle 100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353137" y="4050227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Q1,4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8" name="Rectangle 101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353137" y="4503653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Q1,5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2" name="Rectangle 102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353137" y="4923491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Q1,6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5" name="Rectangle 414"/>
          <p:cNvSpPr/>
          <p:nvPr>
            <p:custDataLst>
              <p:tags r:id="rId18"/>
            </p:custDataLst>
          </p:nvPr>
        </p:nvSpPr>
        <p:spPr bwMode="auto">
          <a:xfrm>
            <a:off x="253476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6" name="Rectangle 415"/>
          <p:cNvSpPr/>
          <p:nvPr>
            <p:custDataLst>
              <p:tags r:id="rId19"/>
            </p:custDataLst>
          </p:nvPr>
        </p:nvSpPr>
        <p:spPr bwMode="auto">
          <a:xfrm>
            <a:off x="279700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7" name="Rectangle 416"/>
          <p:cNvSpPr/>
          <p:nvPr>
            <p:custDataLst>
              <p:tags r:id="rId20"/>
            </p:custDataLst>
          </p:nvPr>
        </p:nvSpPr>
        <p:spPr bwMode="auto">
          <a:xfrm>
            <a:off x="305924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8" name="Rectangle 417"/>
          <p:cNvSpPr/>
          <p:nvPr>
            <p:custDataLst>
              <p:tags r:id="rId21"/>
            </p:custDataLst>
          </p:nvPr>
        </p:nvSpPr>
        <p:spPr bwMode="auto">
          <a:xfrm>
            <a:off x="332148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19" name="Rectangle 418"/>
          <p:cNvSpPr/>
          <p:nvPr>
            <p:custDataLst>
              <p:tags r:id="rId22"/>
            </p:custDataLst>
          </p:nvPr>
        </p:nvSpPr>
        <p:spPr bwMode="auto">
          <a:xfrm>
            <a:off x="358372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0" name="Rectangle 419"/>
          <p:cNvSpPr/>
          <p:nvPr>
            <p:custDataLst>
              <p:tags r:id="rId23"/>
            </p:custDataLst>
          </p:nvPr>
        </p:nvSpPr>
        <p:spPr bwMode="auto">
          <a:xfrm>
            <a:off x="4108199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1" name="Rectangle 420"/>
          <p:cNvSpPr/>
          <p:nvPr>
            <p:custDataLst>
              <p:tags r:id="rId24"/>
            </p:custDataLst>
          </p:nvPr>
        </p:nvSpPr>
        <p:spPr bwMode="auto">
          <a:xfrm>
            <a:off x="384596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2" name="Flèche gauche 421"/>
          <p:cNvSpPr/>
          <p:nvPr>
            <p:custDataLst>
              <p:tags r:id="rId25"/>
            </p:custDataLst>
          </p:nvPr>
        </p:nvSpPr>
        <p:spPr bwMode="auto">
          <a:xfrm rot="5400000">
            <a:off x="3761598" y="2755843"/>
            <a:ext cx="792000" cy="792000"/>
          </a:xfrm>
          <a:prstGeom prst="leftArrow">
            <a:avLst>
              <a:gd name="adj1" fmla="val 50000"/>
              <a:gd name="adj2" fmla="val 48025"/>
            </a:avLst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vert270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μ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</a:p>
        </p:txBody>
      </p:sp>
      <p:sp>
        <p:nvSpPr>
          <p:cNvPr id="423" name="Rectangle 2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-91625" y="6150431"/>
            <a:ext cx="9280525" cy="646973"/>
          </a:xfrm>
          <a:prstGeom prst="rect">
            <a:avLst/>
          </a:prstGeom>
          <a:solidFill>
            <a:schemeClr val="bg1">
              <a:alpha val="27000"/>
            </a:schemeClr>
          </a:solidFill>
          <a:ln>
            <a:noFill/>
          </a:ln>
          <a:effectLst/>
          <a:extLst/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2°)  Le microprocesseur  </a:t>
            </a:r>
            <a:r>
              <a:rPr lang="el-GR" sz="1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μ</a:t>
            </a:r>
            <a:r>
              <a:rPr lang="fr-FR" sz="1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r>
              <a:rPr lang="fr-FR" sz="1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lit ensuite le programme et stocke les  résultats dans la mémoire Interface de Sortie MIS, cliquez  sur   </a:t>
            </a:r>
            <a:r>
              <a:rPr lang="el-GR" sz="1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μ</a:t>
            </a:r>
            <a:r>
              <a:rPr lang="fr-FR" sz="1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.</a:t>
            </a:r>
            <a:endParaRPr lang="fr-FR" sz="18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ZoneTexte 4"/>
          <p:cNvSpPr txBox="1"/>
          <p:nvPr>
            <p:custDataLst>
              <p:tags r:id="rId27"/>
            </p:custDataLst>
          </p:nvPr>
        </p:nvSpPr>
        <p:spPr>
          <a:xfrm>
            <a:off x="2445207" y="5497966"/>
            <a:ext cx="630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MIE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oneTexte 5"/>
          <p:cNvSpPr txBox="1"/>
          <p:nvPr>
            <p:custDataLst>
              <p:tags r:id="rId28"/>
            </p:custDataLst>
          </p:nvPr>
        </p:nvSpPr>
        <p:spPr>
          <a:xfrm>
            <a:off x="2510940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5" name="ZoneTexte 424"/>
          <p:cNvSpPr txBox="1"/>
          <p:nvPr>
            <p:custDataLst>
              <p:tags r:id="rId29"/>
            </p:custDataLst>
          </p:nvPr>
        </p:nvSpPr>
        <p:spPr>
          <a:xfrm>
            <a:off x="2749360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6" name="ZoneTexte 425"/>
          <p:cNvSpPr txBox="1"/>
          <p:nvPr>
            <p:custDataLst>
              <p:tags r:id="rId30"/>
            </p:custDataLst>
          </p:nvPr>
        </p:nvSpPr>
        <p:spPr>
          <a:xfrm>
            <a:off x="3036869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7" name="ZoneTexte 426"/>
          <p:cNvSpPr txBox="1"/>
          <p:nvPr>
            <p:custDataLst>
              <p:tags r:id="rId31"/>
            </p:custDataLst>
          </p:nvPr>
        </p:nvSpPr>
        <p:spPr>
          <a:xfrm>
            <a:off x="3297660" y="5732111"/>
            <a:ext cx="235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8" name="ZoneTexte 427"/>
          <p:cNvSpPr txBox="1"/>
          <p:nvPr>
            <p:custDataLst>
              <p:tags r:id="rId32"/>
            </p:custDataLst>
          </p:nvPr>
        </p:nvSpPr>
        <p:spPr>
          <a:xfrm>
            <a:off x="3559900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9" name="ZoneTexte 428"/>
          <p:cNvSpPr txBox="1"/>
          <p:nvPr>
            <p:custDataLst>
              <p:tags r:id="rId33"/>
            </p:custDataLst>
          </p:nvPr>
        </p:nvSpPr>
        <p:spPr>
          <a:xfrm>
            <a:off x="3807956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30" name="ZoneTexte 429"/>
          <p:cNvSpPr txBox="1"/>
          <p:nvPr>
            <p:custDataLst>
              <p:tags r:id="rId34"/>
            </p:custDataLst>
          </p:nvPr>
        </p:nvSpPr>
        <p:spPr>
          <a:xfrm>
            <a:off x="4070576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2" name="Rectangle 241"/>
          <p:cNvSpPr/>
          <p:nvPr>
            <p:custDataLst>
              <p:tags r:id="rId35"/>
            </p:custDataLst>
          </p:nvPr>
        </p:nvSpPr>
        <p:spPr bwMode="auto">
          <a:xfrm>
            <a:off x="496686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43" name="Rectangle 242"/>
          <p:cNvSpPr/>
          <p:nvPr>
            <p:custDataLst>
              <p:tags r:id="rId36"/>
            </p:custDataLst>
          </p:nvPr>
        </p:nvSpPr>
        <p:spPr bwMode="auto">
          <a:xfrm>
            <a:off x="522910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44" name="Rectangle 243"/>
          <p:cNvSpPr/>
          <p:nvPr>
            <p:custDataLst>
              <p:tags r:id="rId37"/>
            </p:custDataLst>
          </p:nvPr>
        </p:nvSpPr>
        <p:spPr bwMode="auto">
          <a:xfrm>
            <a:off x="549134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45" name="Rectangle 244"/>
          <p:cNvSpPr/>
          <p:nvPr>
            <p:custDataLst>
              <p:tags r:id="rId38"/>
            </p:custDataLst>
          </p:nvPr>
        </p:nvSpPr>
        <p:spPr bwMode="auto">
          <a:xfrm>
            <a:off x="575358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46" name="Rectangle 245"/>
          <p:cNvSpPr/>
          <p:nvPr>
            <p:custDataLst>
              <p:tags r:id="rId39"/>
            </p:custDataLst>
          </p:nvPr>
        </p:nvSpPr>
        <p:spPr bwMode="auto">
          <a:xfrm>
            <a:off x="601582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47" name="Rectangle 246"/>
          <p:cNvSpPr/>
          <p:nvPr>
            <p:custDataLst>
              <p:tags r:id="rId40"/>
            </p:custDataLst>
          </p:nvPr>
        </p:nvSpPr>
        <p:spPr bwMode="auto">
          <a:xfrm>
            <a:off x="6540307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48" name="Rectangle 247"/>
          <p:cNvSpPr/>
          <p:nvPr>
            <p:custDataLst>
              <p:tags r:id="rId41"/>
            </p:custDataLst>
          </p:nvPr>
        </p:nvSpPr>
        <p:spPr bwMode="auto">
          <a:xfrm>
            <a:off x="627806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49" name="ZoneTexte 248"/>
          <p:cNvSpPr txBox="1"/>
          <p:nvPr>
            <p:custDataLst>
              <p:tags r:id="rId42"/>
            </p:custDataLst>
          </p:nvPr>
        </p:nvSpPr>
        <p:spPr>
          <a:xfrm>
            <a:off x="6333362" y="5497966"/>
            <a:ext cx="6367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MIS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9" name="Rectangle 55"/>
          <p:cNvSpPr>
            <a:spLocks noChangeArrowheads="1"/>
          </p:cNvSpPr>
          <p:nvPr>
            <p:custDataLst>
              <p:tags r:id="rId43"/>
            </p:custDataLst>
          </p:nvPr>
        </p:nvSpPr>
        <p:spPr bwMode="auto">
          <a:xfrm>
            <a:off x="3711908" y="5039992"/>
            <a:ext cx="2221268" cy="739306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1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Les MIS restent à « 0 » car il n’y a pas de programme.</a:t>
            </a:r>
            <a:endParaRPr 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0" name="ZoneTexte 249"/>
          <p:cNvSpPr txBox="1"/>
          <p:nvPr>
            <p:custDataLst>
              <p:tags r:id="rId44"/>
            </p:custDataLst>
          </p:nvPr>
        </p:nvSpPr>
        <p:spPr>
          <a:xfrm>
            <a:off x="3490170" y="1401376"/>
            <a:ext cx="1500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Power On    Off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1" name="ZoneTexte 250"/>
          <p:cNvSpPr txBox="1"/>
          <p:nvPr>
            <p:custDataLst>
              <p:tags r:id="rId45"/>
            </p:custDataLst>
          </p:nvPr>
        </p:nvSpPr>
        <p:spPr>
          <a:xfrm>
            <a:off x="5199341" y="1406672"/>
            <a:ext cx="10743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Run</a:t>
            </a:r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Stop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2" name="Ellipse 251"/>
          <p:cNvSpPr/>
          <p:nvPr>
            <p:custDataLst>
              <p:tags r:id="rId46"/>
            </p:custDataLst>
          </p:nvPr>
        </p:nvSpPr>
        <p:spPr bwMode="auto">
          <a:xfrm>
            <a:off x="3358288" y="1567009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3" name="Ellipse 252"/>
          <p:cNvSpPr/>
          <p:nvPr>
            <p:custDataLst>
              <p:tags r:id="rId47"/>
            </p:custDataLst>
          </p:nvPr>
        </p:nvSpPr>
        <p:spPr bwMode="auto">
          <a:xfrm>
            <a:off x="5067883" y="1559604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4" name="Ellipse 253"/>
          <p:cNvSpPr/>
          <p:nvPr>
            <p:custDataLst>
              <p:tags r:id="rId48"/>
            </p:custDataLst>
          </p:nvPr>
        </p:nvSpPr>
        <p:spPr bwMode="auto">
          <a:xfrm>
            <a:off x="5067883" y="1559604"/>
            <a:ext cx="174571" cy="174333"/>
          </a:xfrm>
          <a:prstGeom prst="ellipse">
            <a:avLst/>
          </a:prstGeom>
          <a:solidFill>
            <a:srgbClr val="FFFF00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27000">
              <a:srgbClr val="FFC000"/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6" name="Ellipse 255"/>
          <p:cNvSpPr/>
          <p:nvPr>
            <p:custDataLst>
              <p:tags r:id="rId49"/>
            </p:custDataLst>
          </p:nvPr>
        </p:nvSpPr>
        <p:spPr bwMode="auto">
          <a:xfrm>
            <a:off x="3358287" y="1559604"/>
            <a:ext cx="174571" cy="174333"/>
          </a:xfrm>
          <a:prstGeom prst="ellipse">
            <a:avLst/>
          </a:prstGeom>
          <a:solidFill>
            <a:srgbClr val="FFFF00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27000">
              <a:srgbClr val="FFC000"/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7" name="Rectangle 256">
            <a:hlinkClick r:id="rId60" action="ppaction://hlinksldjump"/>
          </p:cNvPr>
          <p:cNvSpPr/>
          <p:nvPr>
            <p:custDataLst>
              <p:tags r:id="rId50"/>
            </p:custDataLst>
          </p:nvPr>
        </p:nvSpPr>
        <p:spPr bwMode="auto">
          <a:xfrm>
            <a:off x="5268436" y="1654176"/>
            <a:ext cx="441427" cy="296257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9" name="Rectangle 258"/>
          <p:cNvSpPr/>
          <p:nvPr>
            <p:custDataLst>
              <p:tags r:id="rId51"/>
            </p:custDataLst>
          </p:nvPr>
        </p:nvSpPr>
        <p:spPr bwMode="auto">
          <a:xfrm>
            <a:off x="5257550" y="1654175"/>
            <a:ext cx="830424" cy="287498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2" name="Rectangle 271"/>
          <p:cNvSpPr/>
          <p:nvPr>
            <p:custDataLst>
              <p:tags r:id="rId52"/>
            </p:custDataLst>
          </p:nvPr>
        </p:nvSpPr>
        <p:spPr bwMode="auto">
          <a:xfrm>
            <a:off x="3909869" y="1654175"/>
            <a:ext cx="831600" cy="2952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4" name="Rectangle 273">
            <a:hlinkClick r:id="rId61" action="ppaction://hlinksldjump"/>
          </p:cNvPr>
          <p:cNvSpPr/>
          <p:nvPr>
            <p:custDataLst>
              <p:tags r:id="rId53"/>
            </p:custDataLst>
          </p:nvPr>
        </p:nvSpPr>
        <p:spPr bwMode="auto">
          <a:xfrm>
            <a:off x="3909868" y="1646770"/>
            <a:ext cx="442800" cy="295200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275" name="Group 114"/>
          <p:cNvGrpSpPr>
            <a:grpSpLocks/>
          </p:cNvGrpSpPr>
          <p:nvPr>
            <p:custDataLst>
              <p:tags r:id="rId54"/>
            </p:custDataLst>
          </p:nvPr>
        </p:nvGrpSpPr>
        <p:grpSpPr bwMode="auto">
          <a:xfrm>
            <a:off x="4552964" y="984299"/>
            <a:ext cx="1976494" cy="838357"/>
            <a:chOff x="2849" y="608"/>
            <a:chExt cx="1406" cy="424"/>
          </a:xfrm>
        </p:grpSpPr>
        <p:sp>
          <p:nvSpPr>
            <p:cNvPr id="276" name="Line 112"/>
            <p:cNvSpPr>
              <a:spLocks noChangeShapeType="1"/>
            </p:cNvSpPr>
            <p:nvPr/>
          </p:nvSpPr>
          <p:spPr bwMode="auto">
            <a:xfrm>
              <a:off x="3876" y="780"/>
              <a:ext cx="292" cy="2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77" name="Rectangle 113"/>
            <p:cNvSpPr>
              <a:spLocks noChangeArrowheads="1"/>
            </p:cNvSpPr>
            <p:nvPr/>
          </p:nvSpPr>
          <p:spPr bwMode="auto">
            <a:xfrm>
              <a:off x="2849" y="608"/>
              <a:ext cx="1406" cy="265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de sorties</a:t>
              </a:r>
            </a:p>
          </p:txBody>
        </p:sp>
      </p:grpSp>
      <p:grpSp>
        <p:nvGrpSpPr>
          <p:cNvPr id="278" name="Group 288"/>
          <p:cNvGrpSpPr>
            <a:grpSpLocks/>
          </p:cNvGrpSpPr>
          <p:nvPr>
            <p:custDataLst>
              <p:tags r:id="rId55"/>
            </p:custDataLst>
          </p:nvPr>
        </p:nvGrpSpPr>
        <p:grpSpPr bwMode="auto">
          <a:xfrm>
            <a:off x="6194425" y="327026"/>
            <a:ext cx="2970213" cy="1631950"/>
            <a:chOff x="-134" y="192"/>
            <a:chExt cx="1871" cy="1028"/>
          </a:xfrm>
        </p:grpSpPr>
        <p:sp>
          <p:nvSpPr>
            <p:cNvPr id="280" name="Rectangle 271"/>
            <p:cNvSpPr>
              <a:spLocks noChangeArrowheads="1"/>
            </p:cNvSpPr>
            <p:nvPr/>
          </p:nvSpPr>
          <p:spPr bwMode="auto">
            <a:xfrm>
              <a:off x="-85" y="203"/>
              <a:ext cx="1779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81" name="Rectangle 272"/>
            <p:cNvSpPr>
              <a:spLocks noChangeArrowheads="1"/>
            </p:cNvSpPr>
            <p:nvPr/>
          </p:nvSpPr>
          <p:spPr bwMode="auto">
            <a:xfrm>
              <a:off x="-134" y="192"/>
              <a:ext cx="1871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des  récepteurs  commutés   par  les  sorties   API</a:t>
              </a:r>
            </a:p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valeur   suivant  récepteurs</a:t>
              </a: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282" name="Group 288"/>
          <p:cNvGrpSpPr>
            <a:grpSpLocks/>
          </p:cNvGrpSpPr>
          <p:nvPr>
            <p:custDataLst>
              <p:tags r:id="rId56"/>
            </p:custDataLst>
          </p:nvPr>
        </p:nvGrpSpPr>
        <p:grpSpPr bwMode="auto">
          <a:xfrm>
            <a:off x="-111125" y="290513"/>
            <a:ext cx="3019425" cy="1631951"/>
            <a:chOff x="-70" y="183"/>
            <a:chExt cx="1902" cy="1028"/>
          </a:xfrm>
        </p:grpSpPr>
        <p:sp>
          <p:nvSpPr>
            <p:cNvPr id="283" name="Rectangle 271"/>
            <p:cNvSpPr>
              <a:spLocks noChangeArrowheads="1"/>
            </p:cNvSpPr>
            <p:nvPr/>
          </p:nvSpPr>
          <p:spPr bwMode="auto">
            <a:xfrm>
              <a:off x="0" y="203"/>
              <a:ext cx="1770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84" name="Rectangle 272"/>
            <p:cNvSpPr>
              <a:spLocks noChangeArrowheads="1"/>
            </p:cNvSpPr>
            <p:nvPr/>
          </p:nvSpPr>
          <p:spPr bwMode="auto">
            <a:xfrm>
              <a:off x="-70" y="183"/>
              <a:ext cx="1902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servant   à   "véhiculer"  </a:t>
              </a: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Les  </a:t>
              </a:r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informations  physiques </a:t>
              </a:r>
            </a:p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 valeur  suivant    API </a:t>
              </a:r>
              <a:endParaRPr lang="fr-FR" sz="1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285" name="Rectangle 284"/>
          <p:cNvSpPr/>
          <p:nvPr>
            <p:custDataLst>
              <p:tags r:id="rId57"/>
            </p:custDataLst>
          </p:nvPr>
        </p:nvSpPr>
        <p:spPr>
          <a:xfrm>
            <a:off x="-28169" y="5507900"/>
            <a:ext cx="23871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Cycle de scrutation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0221994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7037E-7 L 0.03333 3.7037E-7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333 3.7037E-7 L 0.06354 0.00093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0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354 0.00093 L 0.09167 0.00163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2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167 0.00162 L 0.12552 0.00162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42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552 0.00162 L -0.00313 0.13565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41" y="6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42" presetClass="path" presetSubtype="0" accel="50000" decel="5000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0.13565 L 0.03594 0.13495 " pathEditMode="relative" rAng="0" ptsTypes="AA">
                                      <p:cBhvr>
                                        <p:cTn id="31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4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42" presetClass="path" presetSubtype="0" accel="50000" decel="50000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94 0.13496 L 0.06823 0.13426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5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42" presetClass="path" presetSubtype="0" accel="50000" decel="50000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823 0.13426 L 0.09531 0.13357 " pathEditMode="relative" rAng="0" ptsTypes="AA">
                                      <p:cBhvr>
                                        <p:cTn id="37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4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42" presetClass="path" presetSubtype="0" accel="50000" decel="50000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531 0.13356 L 0.1276 0.13356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000"/>
                            </p:stCondLst>
                            <p:childTnLst>
                              <p:par>
                                <p:cTn id="42" presetID="42" presetClass="path" presetSubtype="0" accel="50000" decel="5000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864 0.13495 L 0.00052 0.25023 " pathEditMode="relative" rAng="0" ptsTypes="AA">
                                      <p:cBhvr>
                                        <p:cTn id="43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06" y="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42" presetClass="path" presetSubtype="0" accel="50000" decel="50000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25023 L 0.03489 0.25023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1000"/>
                            </p:stCondLst>
                            <p:childTnLst>
                              <p:par>
                                <p:cTn id="48" presetID="42" presetClass="path" presetSubtype="0" accel="50000" decel="50000" fill="hold" grpId="1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489 0.25023 L 0.06875 0.25023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2000"/>
                            </p:stCondLst>
                            <p:childTnLst>
                              <p:par>
                                <p:cTn id="51" presetID="42" presetClass="path" presetSubtype="0" accel="50000" decel="5000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875 0.25024 L 0.10261 0.24954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4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3000"/>
                            </p:stCondLst>
                            <p:childTnLst>
                              <p:par>
                                <p:cTn id="54" presetID="42" presetClass="path" presetSubtype="0" accel="50000" decel="50000" fill="hold" grpId="1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261 0.24954 L 0.13386 0.24954 " pathEditMode="relative" rAng="0" ptsTypes="AA">
                                      <p:cBhvr>
                                        <p:cTn id="55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4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2"/>
                  </p:tgtEl>
                </p:cond>
              </p:nextCondLst>
            </p:seq>
          </p:childTnLst>
        </p:cTn>
      </p:par>
    </p:tnLst>
    <p:bldLst>
      <p:bldP spid="422" grpId="0" animBg="1"/>
      <p:bldP spid="422" grpId="1" animBg="1"/>
      <p:bldP spid="422" grpId="2" animBg="1"/>
      <p:bldP spid="422" grpId="3" animBg="1"/>
      <p:bldP spid="422" grpId="4" animBg="1"/>
      <p:bldP spid="422" grpId="5" animBg="1"/>
      <p:bldP spid="422" grpId="6" animBg="1"/>
      <p:bldP spid="422" grpId="7" animBg="1"/>
      <p:bldP spid="422" grpId="8" animBg="1"/>
      <p:bldP spid="422" grpId="9" animBg="1"/>
      <p:bldP spid="422" grpId="10" animBg="1"/>
      <p:bldP spid="422" grpId="11" animBg="1"/>
      <p:bldP spid="422" grpId="12" animBg="1"/>
      <p:bldP spid="422" grpId="13" animBg="1"/>
      <p:bldP spid="422" grpId="14" animBg="1"/>
      <p:bldP spid="423" grpId="0" animBg="1" autoUpdateAnimBg="0"/>
      <p:bldP spid="27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9" name="Group 5"/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2235201" y="1404988"/>
            <a:ext cx="4889500" cy="4691013"/>
            <a:chOff x="1408" y="898"/>
            <a:chExt cx="3080" cy="1534"/>
          </a:xfrm>
          <a:gradFill>
            <a:gsLst>
              <a:gs pos="0">
                <a:srgbClr val="316501">
                  <a:gamma/>
                  <a:tint val="80000"/>
                  <a:invGamma/>
                </a:srgbClr>
              </a:gs>
              <a:gs pos="50000">
                <a:schemeClr val="accent6">
                  <a:lumMod val="60000"/>
                  <a:lumOff val="40000"/>
                  <a:alpha val="60000"/>
                </a:schemeClr>
              </a:gs>
              <a:gs pos="100000">
                <a:srgbClr val="316501">
                  <a:gamma/>
                  <a:tint val="80000"/>
                  <a:invGamma/>
                </a:srgbClr>
              </a:gs>
            </a:gsLst>
          </a:gradFill>
        </p:grpSpPr>
        <p:sp>
          <p:nvSpPr>
            <p:cNvPr id="6147" name="AutoShape 3"/>
            <p:cNvSpPr>
              <a:spLocks noChangeArrowheads="1"/>
            </p:cNvSpPr>
            <p:nvPr/>
          </p:nvSpPr>
          <p:spPr bwMode="auto">
            <a:xfrm>
              <a:off x="1408" y="912"/>
              <a:ext cx="3080" cy="1520"/>
            </a:xfrm>
            <a:prstGeom prst="roundRect">
              <a:avLst>
                <a:gd name="adj" fmla="val 12495"/>
              </a:avLst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fr-FR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48" name="Rectangle 4"/>
            <p:cNvSpPr>
              <a:spLocks noChangeArrowheads="1"/>
            </p:cNvSpPr>
            <p:nvPr/>
          </p:nvSpPr>
          <p:spPr bwMode="auto">
            <a:xfrm>
              <a:off x="1504" y="898"/>
              <a:ext cx="703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32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API</a:t>
              </a:r>
            </a:p>
          </p:txBody>
        </p:sp>
      </p:grpSp>
      <p:sp>
        <p:nvSpPr>
          <p:cNvPr id="404" name="Flèche gauche 403"/>
          <p:cNvSpPr/>
          <p:nvPr>
            <p:custDataLst>
              <p:tags r:id="rId2"/>
            </p:custDataLst>
          </p:nvPr>
        </p:nvSpPr>
        <p:spPr bwMode="auto">
          <a:xfrm flipH="1">
            <a:off x="4930531" y="2249152"/>
            <a:ext cx="792000" cy="792000"/>
          </a:xfrm>
          <a:prstGeom prst="leftArrow">
            <a:avLst>
              <a:gd name="adj1" fmla="val 50000"/>
              <a:gd name="adj2" fmla="val 48025"/>
            </a:avLst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μ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</a:p>
        </p:txBody>
      </p:sp>
      <p:grpSp>
        <p:nvGrpSpPr>
          <p:cNvPr id="6200" name="Group 56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2740013" y="984737"/>
            <a:ext cx="2001975" cy="1057990"/>
            <a:chOff x="1638" y="564"/>
            <a:chExt cx="1358" cy="456"/>
          </a:xfrm>
        </p:grpSpPr>
        <p:sp>
          <p:nvSpPr>
            <p:cNvPr id="6198" name="Line 54"/>
            <p:cNvSpPr>
              <a:spLocks noChangeShapeType="1"/>
            </p:cNvSpPr>
            <p:nvPr/>
          </p:nvSpPr>
          <p:spPr bwMode="auto">
            <a:xfrm flipH="1">
              <a:off x="1721" y="772"/>
              <a:ext cx="286" cy="2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9" name="Rectangle 55"/>
            <p:cNvSpPr>
              <a:spLocks noChangeArrowheads="1"/>
            </p:cNvSpPr>
            <p:nvPr/>
          </p:nvSpPr>
          <p:spPr bwMode="auto">
            <a:xfrm>
              <a:off x="1638" y="564"/>
              <a:ext cx="1358" cy="226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d'entrées</a:t>
              </a:r>
            </a:p>
          </p:txBody>
        </p:sp>
      </p:grpSp>
      <p:sp>
        <p:nvSpPr>
          <p:cNvPr id="140" name="Rectangle 2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-45836" y="-7938"/>
            <a:ext cx="9210474" cy="101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FONCTIONNEMENT  D'UNE  PARTIE  COMMANDE  AVEC   API 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Automate Programmable </a:t>
            </a:r>
          </a:p>
          <a:p>
            <a:pPr algn="ctr" defTabSz="762000"/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Industriel  ou 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tertiaire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7" name="Freeform 244"/>
          <p:cNvSpPr>
            <a:spLocks/>
          </p:cNvSpPr>
          <p:nvPr>
            <p:custDataLst>
              <p:tags r:id="rId5"/>
            </p:custDataLst>
          </p:nvPr>
        </p:nvSpPr>
        <p:spPr bwMode="auto">
          <a:xfrm flipH="1">
            <a:off x="446322" y="1077850"/>
            <a:ext cx="72382" cy="4293363"/>
          </a:xfrm>
          <a:custGeom>
            <a:avLst/>
            <a:gdLst>
              <a:gd name="T0" fmla="*/ 0 w 1"/>
              <a:gd name="T1" fmla="*/ 0 h 1729"/>
              <a:gd name="T2" fmla="*/ 0 w 1"/>
              <a:gd name="T3" fmla="*/ 1728 h 17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729">
                <a:moveTo>
                  <a:pt x="0" y="0"/>
                </a:moveTo>
                <a:lnTo>
                  <a:pt x="0" y="172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42" name="Groupe 41"/>
          <p:cNvGrpSpPr/>
          <p:nvPr>
            <p:custDataLst>
              <p:tags r:id="rId6"/>
            </p:custDataLst>
          </p:nvPr>
        </p:nvGrpSpPr>
        <p:grpSpPr>
          <a:xfrm>
            <a:off x="516208" y="2056854"/>
            <a:ext cx="3242199" cy="3398802"/>
            <a:chOff x="516208" y="2056854"/>
            <a:chExt cx="3242199" cy="3398802"/>
          </a:xfrm>
        </p:grpSpPr>
        <p:sp>
          <p:nvSpPr>
            <p:cNvPr id="6180" name="AutoShape 36"/>
            <p:cNvSpPr>
              <a:spLocks noChangeArrowheads="1"/>
            </p:cNvSpPr>
            <p:nvPr/>
          </p:nvSpPr>
          <p:spPr bwMode="auto">
            <a:xfrm>
              <a:off x="2370677" y="2056854"/>
              <a:ext cx="673899" cy="3398802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1" name="Rectangle 37"/>
            <p:cNvSpPr>
              <a:spLocks noChangeArrowheads="1"/>
            </p:cNvSpPr>
            <p:nvPr/>
          </p:nvSpPr>
          <p:spPr bwMode="auto">
            <a:xfrm>
              <a:off x="2311401" y="2107118"/>
              <a:ext cx="896217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182" name="Oval 38"/>
            <p:cNvSpPr>
              <a:spLocks noChangeArrowheads="1"/>
            </p:cNvSpPr>
            <p:nvPr/>
          </p:nvSpPr>
          <p:spPr bwMode="auto">
            <a:xfrm>
              <a:off x="2842407" y="2304903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3" name="Oval 39"/>
            <p:cNvSpPr>
              <a:spLocks noChangeArrowheads="1"/>
            </p:cNvSpPr>
            <p:nvPr/>
          </p:nvSpPr>
          <p:spPr bwMode="auto">
            <a:xfrm>
              <a:off x="2842407" y="2698464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4" name="Oval 40"/>
            <p:cNvSpPr>
              <a:spLocks noChangeArrowheads="1"/>
            </p:cNvSpPr>
            <p:nvPr/>
          </p:nvSpPr>
          <p:spPr bwMode="auto">
            <a:xfrm>
              <a:off x="2842407" y="3092025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5" name="Oval 41"/>
            <p:cNvSpPr>
              <a:spLocks noChangeArrowheads="1"/>
            </p:cNvSpPr>
            <p:nvPr/>
          </p:nvSpPr>
          <p:spPr bwMode="auto">
            <a:xfrm>
              <a:off x="2849894" y="3485586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6" name="Oval 42"/>
            <p:cNvSpPr>
              <a:spLocks noChangeArrowheads="1"/>
            </p:cNvSpPr>
            <p:nvPr/>
          </p:nvSpPr>
          <p:spPr bwMode="auto">
            <a:xfrm>
              <a:off x="2849894" y="3879147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7" name="Oval 43"/>
            <p:cNvSpPr>
              <a:spLocks noChangeArrowheads="1"/>
            </p:cNvSpPr>
            <p:nvPr/>
          </p:nvSpPr>
          <p:spPr bwMode="auto">
            <a:xfrm>
              <a:off x="2849894" y="4272708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8" name="Oval 44"/>
            <p:cNvSpPr>
              <a:spLocks noChangeArrowheads="1"/>
            </p:cNvSpPr>
            <p:nvPr/>
          </p:nvSpPr>
          <p:spPr bwMode="auto">
            <a:xfrm>
              <a:off x="2842407" y="5059833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89" name="Oval 45"/>
            <p:cNvSpPr>
              <a:spLocks noChangeArrowheads="1"/>
            </p:cNvSpPr>
            <p:nvPr/>
          </p:nvSpPr>
          <p:spPr bwMode="auto">
            <a:xfrm>
              <a:off x="2849894" y="4666269"/>
              <a:ext cx="84861" cy="10291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90" name="Rectangle 46"/>
            <p:cNvSpPr>
              <a:spLocks noChangeArrowheads="1"/>
            </p:cNvSpPr>
            <p:nvPr/>
          </p:nvSpPr>
          <p:spPr bwMode="auto">
            <a:xfrm>
              <a:off x="2493325" y="2517758"/>
              <a:ext cx="5865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I0,0</a:t>
              </a:r>
            </a:p>
          </p:txBody>
        </p:sp>
        <p:sp>
          <p:nvSpPr>
            <p:cNvPr id="6191" name="Rectangle 47"/>
            <p:cNvSpPr>
              <a:spLocks noChangeArrowheads="1"/>
            </p:cNvSpPr>
            <p:nvPr/>
          </p:nvSpPr>
          <p:spPr bwMode="auto">
            <a:xfrm>
              <a:off x="2493325" y="2920312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I0,1</a:t>
              </a:r>
            </a:p>
          </p:txBody>
        </p:sp>
        <p:sp>
          <p:nvSpPr>
            <p:cNvPr id="6192" name="Rectangle 48"/>
            <p:cNvSpPr>
              <a:spLocks noChangeArrowheads="1"/>
            </p:cNvSpPr>
            <p:nvPr/>
          </p:nvSpPr>
          <p:spPr bwMode="auto">
            <a:xfrm>
              <a:off x="2493325" y="3307163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I0,2</a:t>
              </a:r>
            </a:p>
          </p:txBody>
        </p:sp>
        <p:sp>
          <p:nvSpPr>
            <p:cNvPr id="6193" name="Rectangle 49"/>
            <p:cNvSpPr>
              <a:spLocks noChangeArrowheads="1"/>
            </p:cNvSpPr>
            <p:nvPr/>
          </p:nvSpPr>
          <p:spPr bwMode="auto">
            <a:xfrm>
              <a:off x="2493325" y="3694014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I0,3</a:t>
              </a:r>
            </a:p>
          </p:txBody>
        </p:sp>
        <p:sp>
          <p:nvSpPr>
            <p:cNvPr id="6194" name="Rectangle 50"/>
            <p:cNvSpPr>
              <a:spLocks noChangeArrowheads="1"/>
            </p:cNvSpPr>
            <p:nvPr/>
          </p:nvSpPr>
          <p:spPr bwMode="auto">
            <a:xfrm>
              <a:off x="2493325" y="4080865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I0,4</a:t>
              </a:r>
            </a:p>
          </p:txBody>
        </p:sp>
        <p:sp>
          <p:nvSpPr>
            <p:cNvPr id="6195" name="Rectangle 51"/>
            <p:cNvSpPr>
              <a:spLocks noChangeArrowheads="1"/>
            </p:cNvSpPr>
            <p:nvPr/>
          </p:nvSpPr>
          <p:spPr bwMode="auto">
            <a:xfrm>
              <a:off x="2493325" y="4467716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I0,5</a:t>
              </a:r>
            </a:p>
          </p:txBody>
        </p:sp>
        <p:sp>
          <p:nvSpPr>
            <p:cNvPr id="6196" name="Rectangle 52"/>
            <p:cNvSpPr>
              <a:spLocks noChangeArrowheads="1"/>
            </p:cNvSpPr>
            <p:nvPr/>
          </p:nvSpPr>
          <p:spPr bwMode="auto">
            <a:xfrm>
              <a:off x="2493325" y="4854568"/>
              <a:ext cx="543418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I0,6</a:t>
              </a:r>
            </a:p>
          </p:txBody>
        </p:sp>
        <p:sp>
          <p:nvSpPr>
            <p:cNvPr id="6201" name="Freeform 57"/>
            <p:cNvSpPr>
              <a:spLocks/>
            </p:cNvSpPr>
            <p:nvPr/>
          </p:nvSpPr>
          <p:spPr bwMode="auto">
            <a:xfrm>
              <a:off x="2942242" y="2365595"/>
              <a:ext cx="816165" cy="2745695"/>
            </a:xfrm>
            <a:custGeom>
              <a:avLst/>
              <a:gdLst>
                <a:gd name="T0" fmla="*/ 0 w 327"/>
                <a:gd name="T1" fmla="*/ 0 h 1045"/>
                <a:gd name="T2" fmla="*/ 326 w 327"/>
                <a:gd name="T3" fmla="*/ 0 h 1045"/>
                <a:gd name="T4" fmla="*/ 326 w 327"/>
                <a:gd name="T5" fmla="*/ 1044 h 1045"/>
                <a:gd name="T6" fmla="*/ 0 w 327"/>
                <a:gd name="T7" fmla="*/ 1044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7" h="1045">
                  <a:moveTo>
                    <a:pt x="0" y="0"/>
                  </a:moveTo>
                  <a:lnTo>
                    <a:pt x="326" y="0"/>
                  </a:lnTo>
                  <a:lnTo>
                    <a:pt x="326" y="1044"/>
                  </a:lnTo>
                  <a:lnTo>
                    <a:pt x="0" y="1044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2" name="Line 58"/>
            <p:cNvSpPr>
              <a:spLocks noChangeShapeType="1"/>
            </p:cNvSpPr>
            <p:nvPr/>
          </p:nvSpPr>
          <p:spPr bwMode="auto">
            <a:xfrm>
              <a:off x="2892324" y="2749543"/>
              <a:ext cx="863587" cy="1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3" name="Line 59"/>
            <p:cNvSpPr>
              <a:spLocks noChangeShapeType="1"/>
            </p:cNvSpPr>
            <p:nvPr/>
          </p:nvSpPr>
          <p:spPr bwMode="auto">
            <a:xfrm>
              <a:off x="2887333" y="3143482"/>
              <a:ext cx="858815" cy="9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4" name="Line 60"/>
            <p:cNvSpPr>
              <a:spLocks noChangeShapeType="1"/>
            </p:cNvSpPr>
            <p:nvPr/>
          </p:nvSpPr>
          <p:spPr bwMode="auto">
            <a:xfrm>
              <a:off x="2914788" y="3537043"/>
              <a:ext cx="841123" cy="1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5" name="Line 61"/>
            <p:cNvSpPr>
              <a:spLocks noChangeShapeType="1"/>
            </p:cNvSpPr>
            <p:nvPr/>
          </p:nvSpPr>
          <p:spPr bwMode="auto">
            <a:xfrm>
              <a:off x="2914788" y="3937012"/>
              <a:ext cx="841123" cy="13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6" name="Line 62"/>
            <p:cNvSpPr>
              <a:spLocks noChangeShapeType="1"/>
            </p:cNvSpPr>
            <p:nvPr/>
          </p:nvSpPr>
          <p:spPr bwMode="auto">
            <a:xfrm>
              <a:off x="2914788" y="4318322"/>
              <a:ext cx="8411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7" name="Line 63"/>
            <p:cNvSpPr>
              <a:spLocks noChangeShapeType="1"/>
            </p:cNvSpPr>
            <p:nvPr/>
          </p:nvSpPr>
          <p:spPr bwMode="auto">
            <a:xfrm>
              <a:off x="2892324" y="4725137"/>
              <a:ext cx="863587" cy="5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08" name="Oval 64"/>
            <p:cNvSpPr>
              <a:spLocks noChangeArrowheads="1"/>
            </p:cNvSpPr>
            <p:nvPr/>
          </p:nvSpPr>
          <p:spPr bwMode="auto">
            <a:xfrm>
              <a:off x="3265537" y="2629477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0" name="Oval 66"/>
            <p:cNvSpPr>
              <a:spLocks noChangeArrowheads="1"/>
            </p:cNvSpPr>
            <p:nvPr/>
          </p:nvSpPr>
          <p:spPr bwMode="auto">
            <a:xfrm>
              <a:off x="3265537" y="3413207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1" name="Oval 67"/>
            <p:cNvSpPr>
              <a:spLocks noChangeArrowheads="1"/>
            </p:cNvSpPr>
            <p:nvPr/>
          </p:nvSpPr>
          <p:spPr bwMode="auto">
            <a:xfrm>
              <a:off x="3265537" y="3816946"/>
              <a:ext cx="224633" cy="240133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2" name="Oval 68"/>
            <p:cNvSpPr>
              <a:spLocks noChangeArrowheads="1"/>
            </p:cNvSpPr>
            <p:nvPr/>
          </p:nvSpPr>
          <p:spPr bwMode="auto">
            <a:xfrm>
              <a:off x="3265537" y="4186381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14" name="Oval 70"/>
            <p:cNvSpPr>
              <a:spLocks noChangeArrowheads="1"/>
            </p:cNvSpPr>
            <p:nvPr/>
          </p:nvSpPr>
          <p:spPr bwMode="auto">
            <a:xfrm>
              <a:off x="3265537" y="4991221"/>
              <a:ext cx="224633" cy="242772"/>
            </a:xfrm>
            <a:prstGeom prst="ellipse">
              <a:avLst/>
            </a:prstGeom>
            <a:gradFill rotWithShape="0">
              <a:gsLst>
                <a:gs pos="0">
                  <a:srgbClr val="F6BF69">
                    <a:gamma/>
                    <a:shade val="20000"/>
                    <a:invGamma/>
                  </a:srgbClr>
                </a:gs>
                <a:gs pos="100000">
                  <a:srgbClr val="F6BF69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17" name="Group 73"/>
            <p:cNvGrpSpPr>
              <a:grpSpLocks/>
            </p:cNvGrpSpPr>
            <p:nvPr/>
          </p:nvGrpSpPr>
          <p:grpSpPr bwMode="auto">
            <a:xfrm>
              <a:off x="3291744" y="5022887"/>
              <a:ext cx="172219" cy="184717"/>
              <a:chOff x="1885" y="2168"/>
              <a:chExt cx="69" cy="70"/>
            </a:xfrm>
          </p:grpSpPr>
          <p:sp>
            <p:nvSpPr>
              <p:cNvPr id="6215" name="Line 71"/>
              <p:cNvSpPr>
                <a:spLocks noChangeShapeType="1"/>
              </p:cNvSpPr>
              <p:nvPr/>
            </p:nvSpPr>
            <p:spPr bwMode="auto">
              <a:xfrm>
                <a:off x="1885" y="2168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16" name="Line 72"/>
              <p:cNvSpPr>
                <a:spLocks noChangeShapeType="1"/>
              </p:cNvSpPr>
              <p:nvPr/>
            </p:nvSpPr>
            <p:spPr bwMode="auto">
              <a:xfrm flipV="1">
                <a:off x="1885" y="2168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4" name="Groupe 3"/>
            <p:cNvGrpSpPr/>
            <p:nvPr/>
          </p:nvGrpSpPr>
          <p:grpSpPr>
            <a:xfrm>
              <a:off x="3265537" y="4609087"/>
              <a:ext cx="224633" cy="240133"/>
              <a:chOff x="3189337" y="4621787"/>
              <a:chExt cx="224633" cy="240133"/>
            </a:xfrm>
          </p:grpSpPr>
          <p:sp>
            <p:nvSpPr>
              <p:cNvPr id="6213" name="Oval 69"/>
              <p:cNvSpPr>
                <a:spLocks noChangeArrowheads="1"/>
              </p:cNvSpPr>
              <p:nvPr/>
            </p:nvSpPr>
            <p:spPr bwMode="auto">
              <a:xfrm>
                <a:off x="3189337" y="4621787"/>
                <a:ext cx="224633" cy="240133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20" name="Group 76"/>
              <p:cNvGrpSpPr>
                <a:grpSpLocks/>
              </p:cNvGrpSpPr>
              <p:nvPr/>
            </p:nvGrpSpPr>
            <p:grpSpPr bwMode="auto">
              <a:xfrm>
                <a:off x="3216792" y="4650814"/>
                <a:ext cx="172219" cy="187356"/>
                <a:chOff x="1885" y="2027"/>
                <a:chExt cx="69" cy="71"/>
              </a:xfrm>
            </p:grpSpPr>
            <p:sp>
              <p:nvSpPr>
                <p:cNvPr id="6218" name="Line 74"/>
                <p:cNvSpPr>
                  <a:spLocks noChangeShapeType="1"/>
                </p:cNvSpPr>
                <p:nvPr/>
              </p:nvSpPr>
              <p:spPr bwMode="auto">
                <a:xfrm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19" name="Line 75"/>
                <p:cNvSpPr>
                  <a:spLocks noChangeShapeType="1"/>
                </p:cNvSpPr>
                <p:nvPr/>
              </p:nvSpPr>
              <p:spPr bwMode="auto">
                <a:xfrm flipV="1">
                  <a:off x="1885" y="2027"/>
                  <a:ext cx="69" cy="7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6223" name="Group 79"/>
            <p:cNvGrpSpPr>
              <a:grpSpLocks/>
            </p:cNvGrpSpPr>
            <p:nvPr/>
          </p:nvGrpSpPr>
          <p:grpSpPr bwMode="auto">
            <a:xfrm>
              <a:off x="3291744" y="4218047"/>
              <a:ext cx="172219" cy="184717"/>
              <a:chOff x="1885" y="1863"/>
              <a:chExt cx="69" cy="70"/>
            </a:xfrm>
          </p:grpSpPr>
          <p:sp>
            <p:nvSpPr>
              <p:cNvPr id="6221" name="Line 77"/>
              <p:cNvSpPr>
                <a:spLocks noChangeShapeType="1"/>
              </p:cNvSpPr>
              <p:nvPr/>
            </p:nvSpPr>
            <p:spPr bwMode="auto">
              <a:xfrm>
                <a:off x="1885" y="1863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2" name="Line 78"/>
              <p:cNvSpPr>
                <a:spLocks noChangeShapeType="1"/>
              </p:cNvSpPr>
              <p:nvPr/>
            </p:nvSpPr>
            <p:spPr bwMode="auto">
              <a:xfrm flipV="1">
                <a:off x="1885" y="1863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26" name="Group 82"/>
            <p:cNvGrpSpPr>
              <a:grpSpLocks/>
            </p:cNvGrpSpPr>
            <p:nvPr/>
          </p:nvGrpSpPr>
          <p:grpSpPr bwMode="auto">
            <a:xfrm>
              <a:off x="3291744" y="3843335"/>
              <a:ext cx="172219" cy="187356"/>
              <a:chOff x="1885" y="1721"/>
              <a:chExt cx="69" cy="71"/>
            </a:xfrm>
          </p:grpSpPr>
          <p:sp>
            <p:nvSpPr>
              <p:cNvPr id="6224" name="Line 80"/>
              <p:cNvSpPr>
                <a:spLocks noChangeShapeType="1"/>
              </p:cNvSpPr>
              <p:nvPr/>
            </p:nvSpPr>
            <p:spPr bwMode="auto">
              <a:xfrm>
                <a:off x="1885" y="1721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5" name="Line 81"/>
              <p:cNvSpPr>
                <a:spLocks noChangeShapeType="1"/>
              </p:cNvSpPr>
              <p:nvPr/>
            </p:nvSpPr>
            <p:spPr bwMode="auto">
              <a:xfrm flipV="1">
                <a:off x="1885" y="1724"/>
                <a:ext cx="69" cy="6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29" name="Group 85"/>
            <p:cNvGrpSpPr>
              <a:grpSpLocks/>
            </p:cNvGrpSpPr>
            <p:nvPr/>
          </p:nvGrpSpPr>
          <p:grpSpPr bwMode="auto">
            <a:xfrm>
              <a:off x="3291744" y="3434317"/>
              <a:ext cx="172219" cy="184717"/>
              <a:chOff x="1885" y="1566"/>
              <a:chExt cx="69" cy="70"/>
            </a:xfrm>
          </p:grpSpPr>
          <p:sp>
            <p:nvSpPr>
              <p:cNvPr id="6227" name="Line 83"/>
              <p:cNvSpPr>
                <a:spLocks noChangeShapeType="1"/>
              </p:cNvSpPr>
              <p:nvPr/>
            </p:nvSpPr>
            <p:spPr bwMode="auto">
              <a:xfrm>
                <a:off x="1885" y="1566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28" name="Line 84"/>
              <p:cNvSpPr>
                <a:spLocks noChangeShapeType="1"/>
              </p:cNvSpPr>
              <p:nvPr/>
            </p:nvSpPr>
            <p:spPr bwMode="auto">
              <a:xfrm flipV="1">
                <a:off x="1885" y="1566"/>
                <a:ext cx="69" cy="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3" name="Groupe 2"/>
            <p:cNvGrpSpPr/>
            <p:nvPr/>
          </p:nvGrpSpPr>
          <p:grpSpPr>
            <a:xfrm>
              <a:off x="3265537" y="3012516"/>
              <a:ext cx="224633" cy="242772"/>
              <a:chOff x="3189337" y="3076016"/>
              <a:chExt cx="224633" cy="242772"/>
            </a:xfrm>
          </p:grpSpPr>
          <p:sp>
            <p:nvSpPr>
              <p:cNvPr id="6209" name="Oval 65"/>
              <p:cNvSpPr>
                <a:spLocks noChangeArrowheads="1"/>
              </p:cNvSpPr>
              <p:nvPr/>
            </p:nvSpPr>
            <p:spPr bwMode="auto">
              <a:xfrm>
                <a:off x="3189337" y="3076016"/>
                <a:ext cx="224633" cy="242772"/>
              </a:xfrm>
              <a:prstGeom prst="ellipse">
                <a:avLst/>
              </a:prstGeom>
              <a:gradFill rotWithShape="0">
                <a:gsLst>
                  <a:gs pos="0">
                    <a:srgbClr val="F6BF69">
                      <a:gamma/>
                      <a:shade val="20000"/>
                      <a:invGamma/>
                    </a:srgbClr>
                  </a:gs>
                  <a:gs pos="100000">
                    <a:srgbClr val="F6BF69"/>
                  </a:gs>
                </a:gsLst>
                <a:path path="shape">
                  <a:fillToRect l="50000" t="50000" r="50000" b="50000"/>
                </a:path>
              </a:gra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6232" name="Group 88"/>
              <p:cNvGrpSpPr>
                <a:grpSpLocks/>
              </p:cNvGrpSpPr>
              <p:nvPr/>
            </p:nvGrpSpPr>
            <p:grpSpPr bwMode="auto">
              <a:xfrm>
                <a:off x="3216792" y="3104465"/>
                <a:ext cx="172219" cy="184717"/>
                <a:chOff x="1885" y="1441"/>
                <a:chExt cx="69" cy="70"/>
              </a:xfrm>
            </p:grpSpPr>
            <p:sp>
              <p:nvSpPr>
                <p:cNvPr id="6230" name="Line 86"/>
                <p:cNvSpPr>
                  <a:spLocks noChangeShapeType="1"/>
                </p:cNvSpPr>
                <p:nvPr/>
              </p:nvSpPr>
              <p:spPr bwMode="auto">
                <a:xfrm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6231" name="Line 87"/>
                <p:cNvSpPr>
                  <a:spLocks noChangeShapeType="1"/>
                </p:cNvSpPr>
                <p:nvPr/>
              </p:nvSpPr>
              <p:spPr bwMode="auto">
                <a:xfrm flipV="1">
                  <a:off x="1885" y="1441"/>
                  <a:ext cx="69" cy="7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6235" name="Group 91"/>
            <p:cNvGrpSpPr>
              <a:grpSpLocks/>
            </p:cNvGrpSpPr>
            <p:nvPr/>
          </p:nvGrpSpPr>
          <p:grpSpPr bwMode="auto">
            <a:xfrm>
              <a:off x="3291744" y="2647949"/>
              <a:ext cx="172219" cy="187356"/>
              <a:chOff x="1885" y="1268"/>
              <a:chExt cx="69" cy="71"/>
            </a:xfrm>
          </p:grpSpPr>
          <p:sp>
            <p:nvSpPr>
              <p:cNvPr id="6233" name="Line 89"/>
              <p:cNvSpPr>
                <a:spLocks noChangeShapeType="1"/>
              </p:cNvSpPr>
              <p:nvPr/>
            </p:nvSpPr>
            <p:spPr bwMode="auto">
              <a:xfrm>
                <a:off x="1885" y="1268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34" name="Line 90"/>
              <p:cNvSpPr>
                <a:spLocks noChangeShapeType="1"/>
              </p:cNvSpPr>
              <p:nvPr/>
            </p:nvSpPr>
            <p:spPr bwMode="auto">
              <a:xfrm flipV="1">
                <a:off x="1885" y="1268"/>
                <a:ext cx="69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42" name="Freeform 245"/>
            <p:cNvSpPr>
              <a:spLocks/>
            </p:cNvSpPr>
            <p:nvPr/>
          </p:nvSpPr>
          <p:spPr bwMode="auto">
            <a:xfrm>
              <a:off x="518704" y="2748224"/>
              <a:ext cx="2353654" cy="2639"/>
            </a:xfrm>
            <a:custGeom>
              <a:avLst/>
              <a:gdLst>
                <a:gd name="T0" fmla="*/ 942 w 943"/>
                <a:gd name="T1" fmla="*/ 0 h 1"/>
                <a:gd name="T2" fmla="*/ 0 w 94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3" h="1">
                  <a:moveTo>
                    <a:pt x="94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19" name="Freeform 248"/>
            <p:cNvSpPr>
              <a:spLocks/>
            </p:cNvSpPr>
            <p:nvPr/>
          </p:nvSpPr>
          <p:spPr bwMode="auto">
            <a:xfrm>
              <a:off x="528687" y="3154603"/>
              <a:ext cx="2333686" cy="76526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0" name="Freeform 249"/>
            <p:cNvSpPr>
              <a:spLocks/>
            </p:cNvSpPr>
            <p:nvPr/>
          </p:nvSpPr>
          <p:spPr bwMode="auto">
            <a:xfrm>
              <a:off x="518704" y="3545148"/>
              <a:ext cx="2368629" cy="2639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1" name="Freeform 250"/>
            <p:cNvSpPr>
              <a:spLocks/>
            </p:cNvSpPr>
            <p:nvPr/>
          </p:nvSpPr>
          <p:spPr bwMode="auto">
            <a:xfrm>
              <a:off x="528687" y="3938333"/>
              <a:ext cx="2358645" cy="2639"/>
            </a:xfrm>
            <a:custGeom>
              <a:avLst/>
              <a:gdLst>
                <a:gd name="T0" fmla="*/ 944 w 945"/>
                <a:gd name="T1" fmla="*/ 0 h 1"/>
                <a:gd name="T2" fmla="*/ 0 w 94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5" h="1">
                  <a:moveTo>
                    <a:pt x="94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2" name="Freeform 251"/>
            <p:cNvSpPr>
              <a:spLocks/>
            </p:cNvSpPr>
            <p:nvPr/>
          </p:nvSpPr>
          <p:spPr bwMode="auto">
            <a:xfrm>
              <a:off x="518704" y="4326240"/>
              <a:ext cx="2368629" cy="2639"/>
            </a:xfrm>
            <a:custGeom>
              <a:avLst/>
              <a:gdLst>
                <a:gd name="T0" fmla="*/ 948 w 949"/>
                <a:gd name="T1" fmla="*/ 0 h 1"/>
                <a:gd name="T2" fmla="*/ 0 w 949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9" h="1">
                  <a:moveTo>
                    <a:pt x="948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3" name="Freeform 252"/>
            <p:cNvSpPr>
              <a:spLocks/>
            </p:cNvSpPr>
            <p:nvPr/>
          </p:nvSpPr>
          <p:spPr bwMode="auto">
            <a:xfrm>
              <a:off x="523696" y="4724702"/>
              <a:ext cx="2363637" cy="2639"/>
            </a:xfrm>
            <a:custGeom>
              <a:avLst/>
              <a:gdLst>
                <a:gd name="T0" fmla="*/ 946 w 947"/>
                <a:gd name="T1" fmla="*/ 0 h 1"/>
                <a:gd name="T2" fmla="*/ 0 w 947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47" h="1">
                  <a:moveTo>
                    <a:pt x="946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24" name="Freeform 253"/>
            <p:cNvSpPr>
              <a:spLocks/>
            </p:cNvSpPr>
            <p:nvPr/>
          </p:nvSpPr>
          <p:spPr bwMode="auto">
            <a:xfrm>
              <a:off x="516208" y="5115247"/>
              <a:ext cx="2398580" cy="2639"/>
            </a:xfrm>
            <a:custGeom>
              <a:avLst/>
              <a:gdLst>
                <a:gd name="T0" fmla="*/ 960 w 961"/>
                <a:gd name="T1" fmla="*/ 0 h 1"/>
                <a:gd name="T2" fmla="*/ 0 w 96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61" h="1">
                  <a:moveTo>
                    <a:pt x="960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24" name="Groupe 23"/>
            <p:cNvGrpSpPr/>
            <p:nvPr/>
          </p:nvGrpSpPr>
          <p:grpSpPr>
            <a:xfrm>
              <a:off x="660972" y="3064883"/>
              <a:ext cx="292023" cy="302777"/>
              <a:chOff x="660972" y="3064883"/>
              <a:chExt cx="292023" cy="302777"/>
            </a:xfrm>
          </p:grpSpPr>
          <p:sp useBgFill="1">
            <p:nvSpPr>
              <p:cNvPr id="128" name="Oval 256"/>
              <p:cNvSpPr>
                <a:spLocks noChangeArrowheads="1"/>
              </p:cNvSpPr>
              <p:nvPr/>
            </p:nvSpPr>
            <p:spPr bwMode="auto">
              <a:xfrm>
                <a:off x="660972" y="3064883"/>
                <a:ext cx="269560" cy="302777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9" name="Line 257"/>
              <p:cNvSpPr>
                <a:spLocks noChangeShapeType="1"/>
              </p:cNvSpPr>
              <p:nvPr/>
            </p:nvSpPr>
            <p:spPr bwMode="auto">
              <a:xfrm flipH="1">
                <a:off x="660972" y="3154603"/>
                <a:ext cx="292023" cy="8444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1" name="Groupe 10"/>
              <p:cNvGrpSpPr/>
              <p:nvPr/>
            </p:nvGrpSpPr>
            <p:grpSpPr>
              <a:xfrm>
                <a:off x="700636" y="3202023"/>
                <a:ext cx="152917" cy="127398"/>
                <a:chOff x="611752" y="5636419"/>
                <a:chExt cx="212162" cy="154782"/>
              </a:xfrm>
            </p:grpSpPr>
            <p:cxnSp>
              <p:nvCxnSpPr>
                <p:cNvPr id="7" name="Connecteur droit 6"/>
                <p:cNvCxnSpPr/>
                <p:nvPr/>
              </p:nvCxnSpPr>
              <p:spPr bwMode="auto">
                <a:xfrm>
                  <a:off x="717833" y="5636419"/>
                  <a:ext cx="0" cy="15478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9" name="Forme libre 8"/>
                <p:cNvSpPr/>
                <p:nvPr/>
              </p:nvSpPr>
              <p:spPr bwMode="auto">
                <a:xfrm>
                  <a:off x="611752" y="5729289"/>
                  <a:ext cx="212162" cy="57150"/>
                </a:xfrm>
                <a:custGeom>
                  <a:avLst/>
                  <a:gdLst>
                    <a:gd name="connsiteX0" fmla="*/ 9525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4313"/>
                    <a:gd name="connsiteY0" fmla="*/ 0 h 66675"/>
                    <a:gd name="connsiteX1" fmla="*/ 0 w 214313"/>
                    <a:gd name="connsiteY1" fmla="*/ 66675 h 66675"/>
                    <a:gd name="connsiteX2" fmla="*/ 214313 w 214313"/>
                    <a:gd name="connsiteY2" fmla="*/ 61913 h 66675"/>
                    <a:gd name="connsiteX3" fmla="*/ 214312 w 214313"/>
                    <a:gd name="connsiteY3" fmla="*/ 4763 h 66675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0 w 212162"/>
                    <a:gd name="connsiteY0" fmla="*/ 2381 h 57150"/>
                    <a:gd name="connsiteX1" fmla="*/ 230 w 212162"/>
                    <a:gd name="connsiteY1" fmla="*/ 54768 h 57150"/>
                    <a:gd name="connsiteX2" fmla="*/ 212162 w 212162"/>
                    <a:gd name="connsiteY2" fmla="*/ 57150 h 57150"/>
                    <a:gd name="connsiteX3" fmla="*/ 212161 w 212162"/>
                    <a:gd name="connsiteY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2162" h="57150">
                      <a:moveTo>
                        <a:pt x="230" y="2381"/>
                      </a:moveTo>
                      <a:cubicBezTo>
                        <a:pt x="-564" y="24606"/>
                        <a:pt x="1024" y="32543"/>
                        <a:pt x="230" y="54768"/>
                      </a:cubicBezTo>
                      <a:lnTo>
                        <a:pt x="212162" y="57150"/>
                      </a:lnTo>
                      <a:cubicBezTo>
                        <a:pt x="212162" y="21431"/>
                        <a:pt x="212161" y="19050"/>
                        <a:pt x="212161" y="0"/>
                      </a:cubicBezTo>
                    </a:path>
                  </a:pathLst>
                </a:cu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5" name="Groupe 24"/>
            <p:cNvGrpSpPr/>
            <p:nvPr/>
          </p:nvGrpSpPr>
          <p:grpSpPr>
            <a:xfrm>
              <a:off x="653484" y="3486191"/>
              <a:ext cx="299511" cy="318101"/>
              <a:chOff x="653484" y="3486191"/>
              <a:chExt cx="299511" cy="318101"/>
            </a:xfrm>
          </p:grpSpPr>
          <p:sp useBgFill="1">
            <p:nvSpPr>
              <p:cNvPr id="130" name="Oval 258"/>
              <p:cNvSpPr>
                <a:spLocks noChangeArrowheads="1"/>
              </p:cNvSpPr>
              <p:nvPr/>
            </p:nvSpPr>
            <p:spPr bwMode="auto">
              <a:xfrm>
                <a:off x="660972" y="3486191"/>
                <a:ext cx="269560" cy="318101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1" name="Line 259"/>
              <p:cNvSpPr>
                <a:spLocks noChangeShapeType="1"/>
              </p:cNvSpPr>
              <p:nvPr/>
            </p:nvSpPr>
            <p:spPr bwMode="auto">
              <a:xfrm flipH="1">
                <a:off x="653484" y="3542510"/>
                <a:ext cx="299511" cy="8180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3" name="Groupe 12"/>
              <p:cNvGrpSpPr/>
              <p:nvPr/>
            </p:nvGrpSpPr>
            <p:grpSpPr>
              <a:xfrm>
                <a:off x="723388" y="3600300"/>
                <a:ext cx="82421" cy="197642"/>
                <a:chOff x="762000" y="5674519"/>
                <a:chExt cx="82421" cy="197642"/>
              </a:xfrm>
            </p:grpSpPr>
            <p:cxnSp>
              <p:nvCxnSpPr>
                <p:cNvPr id="255" name="Connecteur droit 254"/>
                <p:cNvCxnSpPr/>
                <p:nvPr/>
              </p:nvCxnSpPr>
              <p:spPr bwMode="auto">
                <a:xfrm flipH="1">
                  <a:off x="803210" y="5674519"/>
                  <a:ext cx="28" cy="127399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2" name="Ellipse 11"/>
                <p:cNvSpPr/>
                <p:nvPr/>
              </p:nvSpPr>
              <p:spPr bwMode="auto">
                <a:xfrm>
                  <a:off x="762000" y="5795963"/>
                  <a:ext cx="82421" cy="76198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9" name="Groupe 28"/>
            <p:cNvGrpSpPr/>
            <p:nvPr/>
          </p:nvGrpSpPr>
          <p:grpSpPr>
            <a:xfrm>
              <a:off x="645996" y="5012334"/>
              <a:ext cx="299511" cy="331363"/>
              <a:chOff x="645996" y="5012334"/>
              <a:chExt cx="299511" cy="331363"/>
            </a:xfrm>
          </p:grpSpPr>
          <p:sp useBgFill="1">
            <p:nvSpPr>
              <p:cNvPr id="132" name="Oval 260"/>
              <p:cNvSpPr>
                <a:spLocks noChangeArrowheads="1"/>
              </p:cNvSpPr>
              <p:nvPr/>
            </p:nvSpPr>
            <p:spPr bwMode="auto">
              <a:xfrm>
                <a:off x="675947" y="5012334"/>
                <a:ext cx="269560" cy="331363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3" name="Line 261"/>
              <p:cNvSpPr>
                <a:spLocks noChangeShapeType="1"/>
              </p:cNvSpPr>
              <p:nvPr/>
            </p:nvSpPr>
            <p:spPr bwMode="auto">
              <a:xfrm flipH="1" flipV="1">
                <a:off x="645996" y="5049277"/>
                <a:ext cx="299511" cy="686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41" name="Line 268"/>
              <p:cNvSpPr>
                <a:spLocks noChangeShapeType="1"/>
              </p:cNvSpPr>
              <p:nvPr/>
            </p:nvSpPr>
            <p:spPr bwMode="auto">
              <a:xfrm flipV="1">
                <a:off x="668459" y="5030806"/>
                <a:ext cx="0" cy="8708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2" name="Groupe 21"/>
              <p:cNvGrpSpPr/>
              <p:nvPr/>
            </p:nvGrpSpPr>
            <p:grpSpPr>
              <a:xfrm>
                <a:off x="710889" y="5081706"/>
                <a:ext cx="113827" cy="216690"/>
                <a:chOff x="1072771" y="5684045"/>
                <a:chExt cx="113827" cy="216690"/>
              </a:xfrm>
            </p:grpSpPr>
            <p:cxnSp>
              <p:nvCxnSpPr>
                <p:cNvPr id="258" name="Connecteur droit 257"/>
                <p:cNvCxnSpPr/>
                <p:nvPr/>
              </p:nvCxnSpPr>
              <p:spPr bwMode="auto">
                <a:xfrm>
                  <a:off x="1129656" y="5684045"/>
                  <a:ext cx="1" cy="92277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5" name="Organigramme : Décision 14"/>
                <p:cNvSpPr/>
                <p:nvPr/>
              </p:nvSpPr>
              <p:spPr bwMode="auto">
                <a:xfrm>
                  <a:off x="1072771" y="5773937"/>
                  <a:ext cx="113827" cy="126798"/>
                </a:xfrm>
                <a:prstGeom prst="flowChartDecision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cxnSp>
              <p:nvCxnSpPr>
                <p:cNvPr id="17" name="Connecteur droit 16"/>
                <p:cNvCxnSpPr/>
                <p:nvPr/>
              </p:nvCxnSpPr>
              <p:spPr bwMode="auto">
                <a:xfrm flipV="1">
                  <a:off x="1094754" y="5800728"/>
                  <a:ext cx="69805" cy="6839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dbl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3" name="Groupe 22"/>
            <p:cNvGrpSpPr/>
            <p:nvPr/>
          </p:nvGrpSpPr>
          <p:grpSpPr>
            <a:xfrm>
              <a:off x="660972" y="2669060"/>
              <a:ext cx="292022" cy="289957"/>
              <a:chOff x="660972" y="2669060"/>
              <a:chExt cx="292022" cy="289957"/>
            </a:xfrm>
          </p:grpSpPr>
          <p:sp useBgFill="1">
            <p:nvSpPr>
              <p:cNvPr id="126" name="Oval 254"/>
              <p:cNvSpPr>
                <a:spLocks noChangeArrowheads="1"/>
              </p:cNvSpPr>
              <p:nvPr/>
            </p:nvSpPr>
            <p:spPr bwMode="auto">
              <a:xfrm>
                <a:off x="660972" y="2669060"/>
                <a:ext cx="269560" cy="289957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27" name="Line 255"/>
              <p:cNvSpPr>
                <a:spLocks noChangeShapeType="1"/>
              </p:cNvSpPr>
              <p:nvPr/>
            </p:nvSpPr>
            <p:spPr bwMode="auto">
              <a:xfrm flipH="1">
                <a:off x="668459" y="2753502"/>
                <a:ext cx="284535" cy="7916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0" name="Groupe 259"/>
              <p:cNvGrpSpPr/>
              <p:nvPr/>
            </p:nvGrpSpPr>
            <p:grpSpPr>
              <a:xfrm>
                <a:off x="703027" y="2800259"/>
                <a:ext cx="152917" cy="127398"/>
                <a:chOff x="611752" y="5636419"/>
                <a:chExt cx="212162" cy="154782"/>
              </a:xfrm>
            </p:grpSpPr>
            <p:cxnSp>
              <p:nvCxnSpPr>
                <p:cNvPr id="261" name="Connecteur droit 260"/>
                <p:cNvCxnSpPr/>
                <p:nvPr/>
              </p:nvCxnSpPr>
              <p:spPr bwMode="auto">
                <a:xfrm>
                  <a:off x="717833" y="5636419"/>
                  <a:ext cx="0" cy="15478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2" name="Forme libre 261"/>
                <p:cNvSpPr/>
                <p:nvPr/>
              </p:nvSpPr>
              <p:spPr bwMode="auto">
                <a:xfrm>
                  <a:off x="611752" y="5729289"/>
                  <a:ext cx="212162" cy="57150"/>
                </a:xfrm>
                <a:custGeom>
                  <a:avLst/>
                  <a:gdLst>
                    <a:gd name="connsiteX0" fmla="*/ 9525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9075"/>
                    <a:gd name="connsiteY0" fmla="*/ 0 h 66675"/>
                    <a:gd name="connsiteX1" fmla="*/ 0 w 219075"/>
                    <a:gd name="connsiteY1" fmla="*/ 66675 h 66675"/>
                    <a:gd name="connsiteX2" fmla="*/ 214313 w 219075"/>
                    <a:gd name="connsiteY2" fmla="*/ 61913 h 66675"/>
                    <a:gd name="connsiteX3" fmla="*/ 219075 w 219075"/>
                    <a:gd name="connsiteY3" fmla="*/ 4763 h 66675"/>
                    <a:gd name="connsiteX0" fmla="*/ 2381 w 214313"/>
                    <a:gd name="connsiteY0" fmla="*/ 0 h 66675"/>
                    <a:gd name="connsiteX1" fmla="*/ 0 w 214313"/>
                    <a:gd name="connsiteY1" fmla="*/ 66675 h 66675"/>
                    <a:gd name="connsiteX2" fmla="*/ 214313 w 214313"/>
                    <a:gd name="connsiteY2" fmla="*/ 61913 h 66675"/>
                    <a:gd name="connsiteX3" fmla="*/ 214312 w 214313"/>
                    <a:gd name="connsiteY3" fmla="*/ 4763 h 66675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81 w 214313"/>
                    <a:gd name="connsiteY0" fmla="*/ 2381 h 61912"/>
                    <a:gd name="connsiteX1" fmla="*/ 0 w 214313"/>
                    <a:gd name="connsiteY1" fmla="*/ 61912 h 61912"/>
                    <a:gd name="connsiteX2" fmla="*/ 214313 w 214313"/>
                    <a:gd name="connsiteY2" fmla="*/ 57150 h 61912"/>
                    <a:gd name="connsiteX3" fmla="*/ 214312 w 214313"/>
                    <a:gd name="connsiteY3" fmla="*/ 0 h 61912"/>
                    <a:gd name="connsiteX0" fmla="*/ 230 w 212162"/>
                    <a:gd name="connsiteY0" fmla="*/ 2381 h 57150"/>
                    <a:gd name="connsiteX1" fmla="*/ 230 w 212162"/>
                    <a:gd name="connsiteY1" fmla="*/ 54768 h 57150"/>
                    <a:gd name="connsiteX2" fmla="*/ 212162 w 212162"/>
                    <a:gd name="connsiteY2" fmla="*/ 57150 h 57150"/>
                    <a:gd name="connsiteX3" fmla="*/ 212161 w 212162"/>
                    <a:gd name="connsiteY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2162" h="57150">
                      <a:moveTo>
                        <a:pt x="230" y="2381"/>
                      </a:moveTo>
                      <a:cubicBezTo>
                        <a:pt x="-564" y="24606"/>
                        <a:pt x="1024" y="32543"/>
                        <a:pt x="230" y="54768"/>
                      </a:cubicBezTo>
                      <a:lnTo>
                        <a:pt x="212162" y="57150"/>
                      </a:lnTo>
                      <a:cubicBezTo>
                        <a:pt x="212162" y="21431"/>
                        <a:pt x="212161" y="19050"/>
                        <a:pt x="212161" y="0"/>
                      </a:cubicBezTo>
                    </a:path>
                  </a:pathLst>
                </a:cu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28" name="Groupe 27"/>
            <p:cNvGrpSpPr/>
            <p:nvPr/>
          </p:nvGrpSpPr>
          <p:grpSpPr>
            <a:xfrm>
              <a:off x="685931" y="4634982"/>
              <a:ext cx="292023" cy="377352"/>
              <a:chOff x="685931" y="4634982"/>
              <a:chExt cx="292023" cy="377352"/>
            </a:xfrm>
          </p:grpSpPr>
          <p:sp useBgFill="1">
            <p:nvSpPr>
              <p:cNvPr id="136" name="Oval 264"/>
              <p:cNvSpPr>
                <a:spLocks noChangeArrowheads="1"/>
              </p:cNvSpPr>
              <p:nvPr/>
            </p:nvSpPr>
            <p:spPr bwMode="auto">
              <a:xfrm>
                <a:off x="685931" y="4634982"/>
                <a:ext cx="267064" cy="377352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7" name="Line 265"/>
              <p:cNvSpPr>
                <a:spLocks noChangeShapeType="1"/>
              </p:cNvSpPr>
              <p:nvPr/>
            </p:nvSpPr>
            <p:spPr bwMode="auto">
              <a:xfrm flipH="1">
                <a:off x="685931" y="4716786"/>
                <a:ext cx="292023" cy="9235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3" name="Groupe 262"/>
              <p:cNvGrpSpPr/>
              <p:nvPr/>
            </p:nvGrpSpPr>
            <p:grpSpPr>
              <a:xfrm>
                <a:off x="739413" y="4769183"/>
                <a:ext cx="113827" cy="221453"/>
                <a:chOff x="1072771" y="5674519"/>
                <a:chExt cx="113827" cy="221453"/>
              </a:xfrm>
            </p:grpSpPr>
            <p:cxnSp>
              <p:nvCxnSpPr>
                <p:cNvPr id="264" name="Connecteur droit 263"/>
                <p:cNvCxnSpPr/>
                <p:nvPr/>
              </p:nvCxnSpPr>
              <p:spPr bwMode="auto">
                <a:xfrm>
                  <a:off x="1129656" y="5674519"/>
                  <a:ext cx="1" cy="92277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5" name="Organigramme : Décision 264"/>
                <p:cNvSpPr/>
                <p:nvPr/>
              </p:nvSpPr>
              <p:spPr bwMode="auto">
                <a:xfrm>
                  <a:off x="1072771" y="5769174"/>
                  <a:ext cx="113827" cy="126798"/>
                </a:xfrm>
                <a:prstGeom prst="flowChartDecision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cxnSp>
              <p:nvCxnSpPr>
                <p:cNvPr id="266" name="Connecteur droit 265"/>
                <p:cNvCxnSpPr/>
                <p:nvPr/>
              </p:nvCxnSpPr>
              <p:spPr bwMode="auto">
                <a:xfrm flipV="1">
                  <a:off x="1094754" y="5786439"/>
                  <a:ext cx="69805" cy="68392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dbl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  <p:grpSp>
          <p:nvGrpSpPr>
            <p:cNvPr id="26" name="Groupe 25"/>
            <p:cNvGrpSpPr/>
            <p:nvPr/>
          </p:nvGrpSpPr>
          <p:grpSpPr>
            <a:xfrm>
              <a:off x="653484" y="3840697"/>
              <a:ext cx="299511" cy="366638"/>
              <a:chOff x="653484" y="3840697"/>
              <a:chExt cx="299511" cy="366638"/>
            </a:xfrm>
          </p:grpSpPr>
          <p:sp useBgFill="1">
            <p:nvSpPr>
              <p:cNvPr id="138" name="Oval 266"/>
              <p:cNvSpPr>
                <a:spLocks noChangeArrowheads="1"/>
              </p:cNvSpPr>
              <p:nvPr/>
            </p:nvSpPr>
            <p:spPr bwMode="auto">
              <a:xfrm>
                <a:off x="660972" y="3840697"/>
                <a:ext cx="269560" cy="366638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39" name="Line 267"/>
              <p:cNvSpPr>
                <a:spLocks noChangeShapeType="1"/>
              </p:cNvSpPr>
              <p:nvPr/>
            </p:nvSpPr>
            <p:spPr bwMode="auto">
              <a:xfrm flipH="1">
                <a:off x="653484" y="3933056"/>
                <a:ext cx="299511" cy="7652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67" name="Groupe 266"/>
              <p:cNvGrpSpPr/>
              <p:nvPr/>
            </p:nvGrpSpPr>
            <p:grpSpPr>
              <a:xfrm>
                <a:off x="735367" y="3979382"/>
                <a:ext cx="82421" cy="197642"/>
                <a:chOff x="762000" y="5674519"/>
                <a:chExt cx="82421" cy="197642"/>
              </a:xfrm>
            </p:grpSpPr>
            <p:cxnSp>
              <p:nvCxnSpPr>
                <p:cNvPr id="268" name="Connecteur droit 267"/>
                <p:cNvCxnSpPr/>
                <p:nvPr/>
              </p:nvCxnSpPr>
              <p:spPr bwMode="auto">
                <a:xfrm flipH="1">
                  <a:off x="803210" y="5674519"/>
                  <a:ext cx="28" cy="127399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9" name="Ellipse 268"/>
                <p:cNvSpPr/>
                <p:nvPr/>
              </p:nvSpPr>
              <p:spPr bwMode="auto">
                <a:xfrm>
                  <a:off x="762000" y="5795963"/>
                  <a:ext cx="82421" cy="76198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fr-FR" sz="12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321" name="Rectangle 46"/>
            <p:cNvSpPr>
              <a:spLocks noChangeArrowheads="1"/>
            </p:cNvSpPr>
            <p:nvPr/>
          </p:nvSpPr>
          <p:spPr bwMode="auto">
            <a:xfrm>
              <a:off x="867862" y="2524951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BP1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31" name="Groupe 30"/>
            <p:cNvGrpSpPr/>
            <p:nvPr/>
          </p:nvGrpSpPr>
          <p:grpSpPr>
            <a:xfrm>
              <a:off x="615949" y="4220687"/>
              <a:ext cx="314583" cy="288933"/>
              <a:chOff x="615949" y="4220687"/>
              <a:chExt cx="314583" cy="288933"/>
            </a:xfrm>
          </p:grpSpPr>
          <p:sp useBgFill="1">
            <p:nvSpPr>
              <p:cNvPr id="134" name="Oval 262"/>
              <p:cNvSpPr>
                <a:spLocks noChangeArrowheads="1"/>
              </p:cNvSpPr>
              <p:nvPr/>
            </p:nvSpPr>
            <p:spPr bwMode="auto">
              <a:xfrm>
                <a:off x="660972" y="4220687"/>
                <a:ext cx="269560" cy="288933"/>
              </a:xfrm>
              <a:prstGeom prst="ellipse">
                <a:avLst/>
              </a:prstGeom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70" name="Line 261"/>
              <p:cNvSpPr>
                <a:spLocks noChangeShapeType="1"/>
              </p:cNvSpPr>
              <p:nvPr/>
            </p:nvSpPr>
            <p:spPr bwMode="auto">
              <a:xfrm flipH="1" flipV="1">
                <a:off x="615949" y="4271711"/>
                <a:ext cx="314579" cy="582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271" name="Line 268"/>
              <p:cNvSpPr>
                <a:spLocks noChangeShapeType="1"/>
              </p:cNvSpPr>
              <p:nvPr/>
            </p:nvSpPr>
            <p:spPr bwMode="auto">
              <a:xfrm flipV="1">
                <a:off x="653484" y="4254917"/>
                <a:ext cx="0" cy="7500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cxnSp>
            <p:nvCxnSpPr>
              <p:cNvPr id="273" name="Connecteur droit 272"/>
              <p:cNvCxnSpPr/>
              <p:nvPr/>
            </p:nvCxnSpPr>
            <p:spPr bwMode="auto">
              <a:xfrm>
                <a:off x="740233" y="4284067"/>
                <a:ext cx="0" cy="12739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0" name="Corde 29"/>
              <p:cNvSpPr/>
              <p:nvPr/>
            </p:nvSpPr>
            <p:spPr bwMode="auto">
              <a:xfrm rot="16200000">
                <a:off x="642747" y="4313409"/>
                <a:ext cx="194972" cy="176332"/>
              </a:xfrm>
              <a:prstGeom prst="chord">
                <a:avLst>
                  <a:gd name="adj1" fmla="val 5556641"/>
                  <a:gd name="adj2" fmla="val 15952829"/>
                </a:avLst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323" name="Rectangle 46"/>
            <p:cNvSpPr>
              <a:spLocks noChangeArrowheads="1"/>
            </p:cNvSpPr>
            <p:nvPr/>
          </p:nvSpPr>
          <p:spPr bwMode="auto">
            <a:xfrm>
              <a:off x="867862" y="2937195"/>
              <a:ext cx="53072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BP2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4" name="Rectangle 46"/>
            <p:cNvSpPr>
              <a:spLocks noChangeArrowheads="1"/>
            </p:cNvSpPr>
            <p:nvPr/>
          </p:nvSpPr>
          <p:spPr bwMode="auto">
            <a:xfrm>
              <a:off x="867862" y="3318701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Fc1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5" name="Rectangle 46"/>
            <p:cNvSpPr>
              <a:spLocks noChangeArrowheads="1"/>
            </p:cNvSpPr>
            <p:nvPr/>
          </p:nvSpPr>
          <p:spPr bwMode="auto">
            <a:xfrm>
              <a:off x="867862" y="372174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Fc2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6" name="Rectangle 46"/>
            <p:cNvSpPr>
              <a:spLocks noChangeArrowheads="1"/>
            </p:cNvSpPr>
            <p:nvPr/>
          </p:nvSpPr>
          <p:spPr bwMode="auto">
            <a:xfrm>
              <a:off x="867862" y="4112250"/>
              <a:ext cx="537075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AU1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7" name="Rectangle 46"/>
            <p:cNvSpPr>
              <a:spLocks noChangeArrowheads="1"/>
            </p:cNvSpPr>
            <p:nvPr/>
          </p:nvSpPr>
          <p:spPr bwMode="auto">
            <a:xfrm>
              <a:off x="867862" y="450853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</a:t>
              </a:r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1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28" name="Rectangle 46"/>
            <p:cNvSpPr>
              <a:spLocks noChangeArrowheads="1"/>
            </p:cNvSpPr>
            <p:nvPr/>
          </p:nvSpPr>
          <p:spPr bwMode="auto">
            <a:xfrm>
              <a:off x="867862" y="4900374"/>
              <a:ext cx="501679" cy="277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B2</a:t>
              </a:r>
              <a:endParaRPr lang="fr-FR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76" name="Group 361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6851650" y="1047750"/>
            <a:ext cx="800100" cy="1147162"/>
            <a:chOff x="4316" y="660"/>
            <a:chExt cx="504" cy="496"/>
          </a:xfrm>
        </p:grpSpPr>
        <p:sp>
          <p:nvSpPr>
            <p:cNvPr id="177" name="Line 245"/>
            <p:cNvSpPr>
              <a:spLocks noChangeShapeType="1"/>
            </p:cNvSpPr>
            <p:nvPr/>
          </p:nvSpPr>
          <p:spPr bwMode="auto">
            <a:xfrm>
              <a:off x="4316" y="1156"/>
              <a:ext cx="5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78" name="Line 246"/>
            <p:cNvSpPr>
              <a:spLocks noChangeShapeType="1"/>
            </p:cNvSpPr>
            <p:nvPr/>
          </p:nvSpPr>
          <p:spPr bwMode="auto">
            <a:xfrm>
              <a:off x="4820" y="660"/>
              <a:ext cx="0" cy="4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43" name="Groupe 42"/>
          <p:cNvGrpSpPr/>
          <p:nvPr>
            <p:custDataLst>
              <p:tags r:id="rId8"/>
            </p:custDataLst>
          </p:nvPr>
        </p:nvGrpSpPr>
        <p:grpSpPr>
          <a:xfrm>
            <a:off x="5735637" y="1676401"/>
            <a:ext cx="2932115" cy="3835232"/>
            <a:chOff x="5735637" y="1676401"/>
            <a:chExt cx="2932115" cy="3835232"/>
          </a:xfrm>
        </p:grpSpPr>
        <p:sp>
          <p:nvSpPr>
            <p:cNvPr id="6238" name="AutoShape 94"/>
            <p:cNvSpPr>
              <a:spLocks noChangeArrowheads="1"/>
            </p:cNvSpPr>
            <p:nvPr/>
          </p:nvSpPr>
          <p:spPr bwMode="auto">
            <a:xfrm>
              <a:off x="6360204" y="1822656"/>
              <a:ext cx="650736" cy="3688977"/>
            </a:xfrm>
            <a:prstGeom prst="roundRect">
              <a:avLst>
                <a:gd name="adj" fmla="val 12495"/>
              </a:avLst>
            </a:prstGeom>
            <a:gradFill rotWithShape="0">
              <a:gsLst>
                <a:gs pos="0">
                  <a:srgbClr val="316501"/>
                </a:gs>
                <a:gs pos="100000">
                  <a:srgbClr val="316501">
                    <a:gamma/>
                    <a:tint val="40000"/>
                    <a:invGamma/>
                  </a:srgbClr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2" name="Rectangle 98"/>
            <p:cNvSpPr>
              <a:spLocks noChangeArrowheads="1"/>
            </p:cNvSpPr>
            <p:nvPr/>
          </p:nvSpPr>
          <p:spPr bwMode="auto">
            <a:xfrm>
              <a:off x="6292525" y="1931987"/>
              <a:ext cx="806775" cy="246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commun</a:t>
              </a:r>
            </a:p>
          </p:txBody>
        </p:sp>
        <p:sp>
          <p:nvSpPr>
            <p:cNvPr id="6247" name="Oval 103"/>
            <p:cNvSpPr>
              <a:spLocks noChangeArrowheads="1"/>
            </p:cNvSpPr>
            <p:nvPr/>
          </p:nvSpPr>
          <p:spPr bwMode="auto">
            <a:xfrm>
              <a:off x="6784039" y="2138934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8" name="Oval 104"/>
            <p:cNvSpPr>
              <a:spLocks noChangeArrowheads="1"/>
            </p:cNvSpPr>
            <p:nvPr/>
          </p:nvSpPr>
          <p:spPr bwMode="auto">
            <a:xfrm>
              <a:off x="6784039" y="256237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49" name="Oval 105"/>
            <p:cNvSpPr>
              <a:spLocks noChangeArrowheads="1"/>
            </p:cNvSpPr>
            <p:nvPr/>
          </p:nvSpPr>
          <p:spPr bwMode="auto">
            <a:xfrm>
              <a:off x="6784039" y="2985808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0" name="Oval 106"/>
            <p:cNvSpPr>
              <a:spLocks noChangeArrowheads="1"/>
            </p:cNvSpPr>
            <p:nvPr/>
          </p:nvSpPr>
          <p:spPr bwMode="auto">
            <a:xfrm>
              <a:off x="6784039" y="3409245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1" name="Oval 107"/>
            <p:cNvSpPr>
              <a:spLocks noChangeArrowheads="1"/>
            </p:cNvSpPr>
            <p:nvPr/>
          </p:nvSpPr>
          <p:spPr bwMode="auto">
            <a:xfrm>
              <a:off x="6784039" y="3832682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2" name="Oval 108"/>
            <p:cNvSpPr>
              <a:spLocks noChangeArrowheads="1"/>
            </p:cNvSpPr>
            <p:nvPr/>
          </p:nvSpPr>
          <p:spPr bwMode="auto">
            <a:xfrm>
              <a:off x="6784039" y="4256119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3" name="Oval 109"/>
            <p:cNvSpPr>
              <a:spLocks noChangeArrowheads="1"/>
            </p:cNvSpPr>
            <p:nvPr/>
          </p:nvSpPr>
          <p:spPr bwMode="auto">
            <a:xfrm>
              <a:off x="6784039" y="5102991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4" name="Oval 110"/>
            <p:cNvSpPr>
              <a:spLocks noChangeArrowheads="1"/>
            </p:cNvSpPr>
            <p:nvPr/>
          </p:nvSpPr>
          <p:spPr bwMode="auto">
            <a:xfrm>
              <a:off x="6784039" y="4679556"/>
              <a:ext cx="85623" cy="11195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59" name="Freeform 115"/>
            <p:cNvSpPr>
              <a:spLocks/>
            </p:cNvSpPr>
            <p:nvPr/>
          </p:nvSpPr>
          <p:spPr bwMode="auto">
            <a:xfrm>
              <a:off x="5741577" y="2183717"/>
              <a:ext cx="1046744" cy="2975252"/>
            </a:xfrm>
            <a:custGeom>
              <a:avLst/>
              <a:gdLst>
                <a:gd name="T0" fmla="*/ 488 w 489"/>
                <a:gd name="T1" fmla="*/ 0 h 1069"/>
                <a:gd name="T2" fmla="*/ 0 w 489"/>
                <a:gd name="T3" fmla="*/ 0 h 1069"/>
                <a:gd name="T4" fmla="*/ 0 w 489"/>
                <a:gd name="T5" fmla="*/ 1068 h 1069"/>
                <a:gd name="T6" fmla="*/ 488 w 489"/>
                <a:gd name="T7" fmla="*/ 1068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9" h="1069">
                  <a:moveTo>
                    <a:pt x="488" y="0"/>
                  </a:moveTo>
                  <a:lnTo>
                    <a:pt x="0" y="0"/>
                  </a:lnTo>
                  <a:lnTo>
                    <a:pt x="0" y="1068"/>
                  </a:lnTo>
                  <a:lnTo>
                    <a:pt x="488" y="1068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0" name="Line 116"/>
            <p:cNvSpPr>
              <a:spLocks noChangeShapeType="1"/>
            </p:cNvSpPr>
            <p:nvPr/>
          </p:nvSpPr>
          <p:spPr bwMode="auto">
            <a:xfrm flipV="1">
              <a:off x="5735637" y="262452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1" name="Line 117"/>
            <p:cNvSpPr>
              <a:spLocks noChangeShapeType="1"/>
            </p:cNvSpPr>
            <p:nvPr/>
          </p:nvSpPr>
          <p:spPr bwMode="auto">
            <a:xfrm flipV="1">
              <a:off x="5739436" y="30461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2" name="Line 118"/>
            <p:cNvSpPr>
              <a:spLocks noChangeShapeType="1"/>
            </p:cNvSpPr>
            <p:nvPr/>
          </p:nvSpPr>
          <p:spPr bwMode="auto">
            <a:xfrm flipV="1">
              <a:off x="5739436" y="3462047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3" name="Line 119"/>
            <p:cNvSpPr>
              <a:spLocks noChangeShapeType="1"/>
            </p:cNvSpPr>
            <p:nvPr/>
          </p:nvSpPr>
          <p:spPr bwMode="auto">
            <a:xfrm flipV="1">
              <a:off x="5739436" y="389105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4" name="Line 120"/>
            <p:cNvSpPr>
              <a:spLocks noChangeShapeType="1"/>
            </p:cNvSpPr>
            <p:nvPr/>
          </p:nvSpPr>
          <p:spPr bwMode="auto">
            <a:xfrm flipV="1">
              <a:off x="5739436" y="4317918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265" name="Line 121"/>
            <p:cNvSpPr>
              <a:spLocks noChangeShapeType="1"/>
            </p:cNvSpPr>
            <p:nvPr/>
          </p:nvSpPr>
          <p:spPr bwMode="auto">
            <a:xfrm flipV="1">
              <a:off x="5739436" y="4737413"/>
              <a:ext cx="1061728" cy="111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282" name="Group 138"/>
            <p:cNvGrpSpPr>
              <a:grpSpLocks/>
            </p:cNvGrpSpPr>
            <p:nvPr/>
          </p:nvGrpSpPr>
          <p:grpSpPr bwMode="auto">
            <a:xfrm>
              <a:off x="6034836" y="2537756"/>
              <a:ext cx="333930" cy="2748540"/>
              <a:chOff x="3926" y="1294"/>
              <a:chExt cx="156" cy="982"/>
            </a:xfrm>
          </p:grpSpPr>
          <p:sp>
            <p:nvSpPr>
              <p:cNvPr id="6266" name="Oval 122"/>
              <p:cNvSpPr>
                <a:spLocks noChangeArrowheads="1"/>
              </p:cNvSpPr>
              <p:nvPr/>
            </p:nvSpPr>
            <p:spPr bwMode="auto">
              <a:xfrm>
                <a:off x="3926" y="1294"/>
                <a:ext cx="132" cy="72"/>
              </a:xfrm>
              <a:prstGeom prst="ellipse">
                <a:avLst/>
              </a:prstGeom>
              <a:solidFill>
                <a:srgbClr val="5AA74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7" name="Line 123"/>
              <p:cNvSpPr>
                <a:spLocks noChangeShapeType="1"/>
              </p:cNvSpPr>
              <p:nvPr/>
            </p:nvSpPr>
            <p:spPr bwMode="auto">
              <a:xfrm flipH="1">
                <a:off x="3938" y="13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8" name="Oval 124"/>
              <p:cNvSpPr>
                <a:spLocks noChangeArrowheads="1"/>
              </p:cNvSpPr>
              <p:nvPr/>
            </p:nvSpPr>
            <p:spPr bwMode="auto">
              <a:xfrm>
                <a:off x="3926" y="1444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69" name="Line 125"/>
              <p:cNvSpPr>
                <a:spLocks noChangeShapeType="1"/>
              </p:cNvSpPr>
              <p:nvPr/>
            </p:nvSpPr>
            <p:spPr bwMode="auto">
              <a:xfrm flipH="1">
                <a:off x="3938" y="1476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0" name="Oval 126"/>
              <p:cNvSpPr>
                <a:spLocks noChangeArrowheads="1"/>
              </p:cNvSpPr>
              <p:nvPr/>
            </p:nvSpPr>
            <p:spPr bwMode="auto">
              <a:xfrm>
                <a:off x="3926" y="1596"/>
                <a:ext cx="132" cy="72"/>
              </a:xfrm>
              <a:prstGeom prst="ellipse">
                <a:avLst/>
              </a:prstGeom>
              <a:solidFill>
                <a:srgbClr val="5AA33E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1" name="Line 127"/>
              <p:cNvSpPr>
                <a:spLocks noChangeShapeType="1"/>
              </p:cNvSpPr>
              <p:nvPr/>
            </p:nvSpPr>
            <p:spPr bwMode="auto">
              <a:xfrm flipH="1">
                <a:off x="3938" y="1623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2" name="Oval 128"/>
              <p:cNvSpPr>
                <a:spLocks noChangeArrowheads="1"/>
              </p:cNvSpPr>
              <p:nvPr/>
            </p:nvSpPr>
            <p:spPr bwMode="auto">
              <a:xfrm>
                <a:off x="3926" y="2188"/>
                <a:ext cx="132" cy="72"/>
              </a:xfrm>
              <a:prstGeom prst="ellipse">
                <a:avLst/>
              </a:prstGeom>
              <a:solidFill>
                <a:srgbClr val="5A9D3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3" name="Line 129"/>
              <p:cNvSpPr>
                <a:spLocks noChangeShapeType="1"/>
              </p:cNvSpPr>
              <p:nvPr/>
            </p:nvSpPr>
            <p:spPr bwMode="auto">
              <a:xfrm flipH="1">
                <a:off x="3944" y="2224"/>
                <a:ext cx="126" cy="5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4" name="Oval 130"/>
              <p:cNvSpPr>
                <a:spLocks noChangeArrowheads="1"/>
              </p:cNvSpPr>
              <p:nvPr/>
            </p:nvSpPr>
            <p:spPr bwMode="auto">
              <a:xfrm>
                <a:off x="3926" y="1898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5" name="Line 131"/>
              <p:cNvSpPr>
                <a:spLocks noChangeShapeType="1"/>
              </p:cNvSpPr>
              <p:nvPr/>
            </p:nvSpPr>
            <p:spPr bwMode="auto">
              <a:xfrm flipH="1">
                <a:off x="3938" y="1930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6" name="Oval 132"/>
              <p:cNvSpPr>
                <a:spLocks noChangeArrowheads="1"/>
              </p:cNvSpPr>
              <p:nvPr/>
            </p:nvSpPr>
            <p:spPr bwMode="auto">
              <a:xfrm>
                <a:off x="3938" y="2047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7" name="Line 133"/>
              <p:cNvSpPr>
                <a:spLocks noChangeShapeType="1"/>
              </p:cNvSpPr>
              <p:nvPr/>
            </p:nvSpPr>
            <p:spPr bwMode="auto">
              <a:xfrm flipH="1">
                <a:off x="3950" y="2079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8" name="Oval 134"/>
              <p:cNvSpPr>
                <a:spLocks noChangeArrowheads="1"/>
              </p:cNvSpPr>
              <p:nvPr/>
            </p:nvSpPr>
            <p:spPr bwMode="auto">
              <a:xfrm>
                <a:off x="3926" y="1742"/>
                <a:ext cx="132" cy="72"/>
              </a:xfrm>
              <a:prstGeom prst="ellipse">
                <a:avLst/>
              </a:prstGeom>
              <a:solidFill>
                <a:srgbClr val="5AA13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6279" name="Line 135"/>
              <p:cNvSpPr>
                <a:spLocks noChangeShapeType="1"/>
              </p:cNvSpPr>
              <p:nvPr/>
            </p:nvSpPr>
            <p:spPr bwMode="auto">
              <a:xfrm flipH="1">
                <a:off x="3938" y="1774"/>
                <a:ext cx="132" cy="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181" name="Freeform 249"/>
            <p:cNvSpPr>
              <a:spLocks/>
            </p:cNvSpPr>
            <p:nvPr/>
          </p:nvSpPr>
          <p:spPr bwMode="auto">
            <a:xfrm>
              <a:off x="6863312" y="2624749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82" name="Group 344"/>
            <p:cNvGrpSpPr>
              <a:grpSpLocks/>
            </p:cNvGrpSpPr>
            <p:nvPr/>
          </p:nvGrpSpPr>
          <p:grpSpPr bwMode="auto">
            <a:xfrm>
              <a:off x="8238690" y="2490631"/>
              <a:ext cx="291119" cy="263099"/>
              <a:chOff x="4966" y="1280"/>
              <a:chExt cx="94" cy="94"/>
            </a:xfrm>
          </p:grpSpPr>
          <p:sp>
            <p:nvSpPr>
              <p:cNvPr id="183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184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</p:grpSpPr>
            <p:sp>
              <p:nvSpPr>
                <p:cNvPr id="185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186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sp>
          <p:nvSpPr>
            <p:cNvPr id="188" name="Freeform 256"/>
            <p:cNvSpPr>
              <a:spLocks/>
            </p:cNvSpPr>
            <p:nvPr/>
          </p:nvSpPr>
          <p:spPr bwMode="auto">
            <a:xfrm>
              <a:off x="6869662" y="3043757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5" name="Freeform 263"/>
            <p:cNvSpPr>
              <a:spLocks/>
            </p:cNvSpPr>
            <p:nvPr/>
          </p:nvSpPr>
          <p:spPr bwMode="auto">
            <a:xfrm>
              <a:off x="6826851" y="3462355"/>
              <a:ext cx="1825914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6" name="Rectangle 264"/>
            <p:cNvSpPr>
              <a:spLocks noChangeArrowheads="1"/>
            </p:cNvSpPr>
            <p:nvPr/>
          </p:nvSpPr>
          <p:spPr bwMode="auto">
            <a:xfrm>
              <a:off x="8298626" y="3306083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8" name="Freeform 266"/>
            <p:cNvSpPr>
              <a:spLocks/>
            </p:cNvSpPr>
            <p:nvPr/>
          </p:nvSpPr>
          <p:spPr bwMode="auto">
            <a:xfrm>
              <a:off x="6869662" y="3890281"/>
              <a:ext cx="1783102" cy="2799"/>
            </a:xfrm>
            <a:custGeom>
              <a:avLst/>
              <a:gdLst>
                <a:gd name="T0" fmla="*/ 832 w 833"/>
                <a:gd name="T1" fmla="*/ 0 h 1"/>
                <a:gd name="T2" fmla="*/ 0 w 833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33" h="1">
                  <a:moveTo>
                    <a:pt x="832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99" name="Rectangle 267"/>
            <p:cNvSpPr>
              <a:spLocks noChangeArrowheads="1"/>
            </p:cNvSpPr>
            <p:nvPr/>
          </p:nvSpPr>
          <p:spPr bwMode="auto">
            <a:xfrm>
              <a:off x="8298626" y="3731519"/>
              <a:ext cx="171246" cy="31347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1" name="Freeform 269"/>
            <p:cNvSpPr>
              <a:spLocks/>
            </p:cNvSpPr>
            <p:nvPr/>
          </p:nvSpPr>
          <p:spPr bwMode="auto">
            <a:xfrm flipV="1">
              <a:off x="6826851" y="4275542"/>
              <a:ext cx="1825913" cy="4571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08" name="Freeform 276"/>
            <p:cNvSpPr>
              <a:spLocks/>
            </p:cNvSpPr>
            <p:nvPr/>
          </p:nvSpPr>
          <p:spPr bwMode="auto">
            <a:xfrm>
              <a:off x="6886787" y="4735497"/>
              <a:ext cx="1765977" cy="2799"/>
            </a:xfrm>
            <a:custGeom>
              <a:avLst/>
              <a:gdLst>
                <a:gd name="T0" fmla="*/ 824 w 825"/>
                <a:gd name="T1" fmla="*/ 0 h 1"/>
                <a:gd name="T2" fmla="*/ 0 w 82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5" h="1">
                  <a:moveTo>
                    <a:pt x="824" y="0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15" name="Line 283"/>
            <p:cNvSpPr>
              <a:spLocks noChangeShapeType="1"/>
            </p:cNvSpPr>
            <p:nvPr/>
          </p:nvSpPr>
          <p:spPr bwMode="auto">
            <a:xfrm>
              <a:off x="6869662" y="5161473"/>
              <a:ext cx="17980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40" name="Groupe 39"/>
            <p:cNvGrpSpPr/>
            <p:nvPr/>
          </p:nvGrpSpPr>
          <p:grpSpPr>
            <a:xfrm>
              <a:off x="8188280" y="5020692"/>
              <a:ext cx="410991" cy="473326"/>
              <a:chOff x="8186374" y="5030218"/>
              <a:chExt cx="410991" cy="473326"/>
            </a:xfrm>
          </p:grpSpPr>
          <p:sp>
            <p:nvSpPr>
              <p:cNvPr id="216" name="Rectangle 284"/>
              <p:cNvSpPr>
                <a:spLocks noChangeArrowheads="1"/>
              </p:cNvSpPr>
              <p:nvPr/>
            </p:nvSpPr>
            <p:spPr bwMode="auto">
              <a:xfrm>
                <a:off x="8299569" y="5030218"/>
                <a:ext cx="171246" cy="313479"/>
              </a:xfrm>
              <a:prstGeom prst="rect">
                <a:avLst/>
              </a:prstGeom>
              <a:solidFill>
                <a:schemeClr val="bg2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217" name="Group 354"/>
              <p:cNvGrpSpPr>
                <a:grpSpLocks/>
              </p:cNvGrpSpPr>
              <p:nvPr/>
            </p:nvGrpSpPr>
            <p:grpSpPr bwMode="auto">
              <a:xfrm>
                <a:off x="8186374" y="5346804"/>
                <a:ext cx="410991" cy="156740"/>
                <a:chOff x="4924" y="2300"/>
                <a:chExt cx="192" cy="56"/>
              </a:xfrm>
            </p:grpSpPr>
            <p:sp>
              <p:nvSpPr>
                <p:cNvPr id="218" name="AutoShape 285"/>
                <p:cNvSpPr>
                  <a:spLocks noChangeArrowheads="1"/>
                </p:cNvSpPr>
                <p:nvPr/>
              </p:nvSpPr>
              <p:spPr bwMode="auto">
                <a:xfrm rot="5400000">
                  <a:off x="4940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219" name="AutoShape 286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5044" y="2284"/>
                  <a:ext cx="56" cy="88"/>
                </a:xfrm>
                <a:prstGeom prst="triangle">
                  <a:avLst>
                    <a:gd name="adj" fmla="val 49995"/>
                  </a:avLst>
                </a:prstGeom>
                <a:solidFill>
                  <a:schemeClr val="bg2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29" name="Group 344"/>
            <p:cNvGrpSpPr>
              <a:grpSpLocks/>
            </p:cNvGrpSpPr>
            <p:nvPr/>
          </p:nvGrpSpPr>
          <p:grpSpPr bwMode="auto">
            <a:xfrm>
              <a:off x="8238690" y="2909415"/>
              <a:ext cx="291119" cy="263099"/>
              <a:chOff x="4966" y="1280"/>
              <a:chExt cx="94" cy="94"/>
            </a:xfrm>
            <a:solidFill>
              <a:srgbClr val="FFFF00"/>
            </a:solidFill>
          </p:grpSpPr>
          <p:sp>
            <p:nvSpPr>
              <p:cNvPr id="330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1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2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3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grpSp>
          <p:nvGrpSpPr>
            <p:cNvPr id="334" name="Group 344"/>
            <p:cNvGrpSpPr>
              <a:grpSpLocks/>
            </p:cNvGrpSpPr>
            <p:nvPr/>
          </p:nvGrpSpPr>
          <p:grpSpPr bwMode="auto">
            <a:xfrm>
              <a:off x="8238690" y="4181615"/>
              <a:ext cx="291119" cy="263099"/>
              <a:chOff x="4966" y="1280"/>
              <a:chExt cx="94" cy="94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335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36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37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38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  <p:cxnSp>
          <p:nvCxnSpPr>
            <p:cNvPr id="34" name="Connecteur en angle 33"/>
            <p:cNvCxnSpPr/>
            <p:nvPr/>
          </p:nvCxnSpPr>
          <p:spPr bwMode="auto">
            <a:xfrm rot="16200000" flipH="1">
              <a:off x="6638972" y="3208561"/>
              <a:ext cx="3560939" cy="496620"/>
            </a:xfrm>
            <a:prstGeom prst="bentConnector3">
              <a:avLst>
                <a:gd name="adj1" fmla="val 14264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343" name="Group 344"/>
            <p:cNvGrpSpPr>
              <a:grpSpLocks/>
            </p:cNvGrpSpPr>
            <p:nvPr/>
          </p:nvGrpSpPr>
          <p:grpSpPr bwMode="auto">
            <a:xfrm>
              <a:off x="8238690" y="4605116"/>
              <a:ext cx="291119" cy="263099"/>
              <a:chOff x="4966" y="1280"/>
              <a:chExt cx="94" cy="94"/>
            </a:xfrm>
            <a:solidFill>
              <a:srgbClr val="0070C0"/>
            </a:solidFill>
          </p:grpSpPr>
          <p:sp>
            <p:nvSpPr>
              <p:cNvPr id="344" name="Oval 250"/>
              <p:cNvSpPr>
                <a:spLocks noChangeArrowheads="1"/>
              </p:cNvSpPr>
              <p:nvPr/>
            </p:nvSpPr>
            <p:spPr bwMode="auto">
              <a:xfrm>
                <a:off x="4966" y="1280"/>
                <a:ext cx="94" cy="94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345" name="Group 343"/>
              <p:cNvGrpSpPr>
                <a:grpSpLocks/>
              </p:cNvGrpSpPr>
              <p:nvPr/>
            </p:nvGrpSpPr>
            <p:grpSpPr bwMode="auto">
              <a:xfrm>
                <a:off x="4976" y="1294"/>
                <a:ext cx="76" cy="74"/>
                <a:chOff x="4976" y="1294"/>
                <a:chExt cx="76" cy="74"/>
              </a:xfrm>
              <a:grpFill/>
            </p:grpSpPr>
            <p:sp>
              <p:nvSpPr>
                <p:cNvPr id="346" name="Line 251"/>
                <p:cNvSpPr>
                  <a:spLocks noChangeShapeType="1"/>
                </p:cNvSpPr>
                <p:nvPr/>
              </p:nvSpPr>
              <p:spPr bwMode="auto">
                <a:xfrm>
                  <a:off x="4976" y="1294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347" name="Line 252"/>
                <p:cNvSpPr>
                  <a:spLocks noChangeShapeType="1"/>
                </p:cNvSpPr>
                <p:nvPr/>
              </p:nvSpPr>
              <p:spPr bwMode="auto">
                <a:xfrm flipV="1">
                  <a:off x="4980" y="1296"/>
                  <a:ext cx="72" cy="72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</p:grpSp>
      </p:grpSp>
      <p:sp>
        <p:nvSpPr>
          <p:cNvPr id="384" name="Rectangle 2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-45836" y="6159501"/>
            <a:ext cx="9212149" cy="646973"/>
          </a:xfrm>
          <a:prstGeom prst="rect">
            <a:avLst/>
          </a:prstGeom>
          <a:solidFill>
            <a:schemeClr val="bg1">
              <a:alpha val="27000"/>
            </a:schemeClr>
          </a:solidFill>
          <a:ln>
            <a:noFill/>
          </a:ln>
          <a:effectLst/>
          <a:extLst/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FR" sz="1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3°)  Le microprocesseur  reporte les résultats contenus dans les MIS  en activant ou non les sorties correspondantes, cliquez  sur   </a:t>
            </a:r>
            <a:r>
              <a:rPr lang="el-GR" sz="1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μ</a:t>
            </a:r>
            <a:r>
              <a:rPr lang="fr-FR" sz="1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endParaRPr lang="fr-FR" sz="1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4" name="Freeform 208"/>
          <p:cNvSpPr>
            <a:spLocks/>
          </p:cNvSpPr>
          <p:nvPr>
            <p:custDataLst>
              <p:tags r:id="rId10"/>
            </p:custDataLst>
          </p:nvPr>
        </p:nvSpPr>
        <p:spPr bwMode="auto">
          <a:xfrm>
            <a:off x="1170139" y="1054100"/>
            <a:ext cx="1652299" cy="1290385"/>
          </a:xfrm>
          <a:custGeom>
            <a:avLst/>
            <a:gdLst>
              <a:gd name="T0" fmla="*/ 0 w 662"/>
              <a:gd name="T1" fmla="*/ 0 h 489"/>
              <a:gd name="T2" fmla="*/ 0 w 662"/>
              <a:gd name="T3" fmla="*/ 488 h 489"/>
              <a:gd name="T4" fmla="*/ 661 w 662"/>
              <a:gd name="T5" fmla="*/ 488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62" h="489">
                <a:moveTo>
                  <a:pt x="0" y="0"/>
                </a:moveTo>
                <a:lnTo>
                  <a:pt x="0" y="488"/>
                </a:lnTo>
                <a:lnTo>
                  <a:pt x="661" y="488"/>
                </a:lnTo>
              </a:path>
            </a:pathLst>
          </a:custGeom>
          <a:noFill/>
          <a:ln w="1905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8" name="Ellipse 47"/>
          <p:cNvSpPr/>
          <p:nvPr>
            <p:custDataLst>
              <p:tags r:id="rId11"/>
            </p:custDataLst>
          </p:nvPr>
        </p:nvSpPr>
        <p:spPr bwMode="auto">
          <a:xfrm>
            <a:off x="3132666" y="4075643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7" name="Ellipse 406"/>
          <p:cNvSpPr/>
          <p:nvPr>
            <p:custDataLst>
              <p:tags r:id="rId12"/>
            </p:custDataLst>
          </p:nvPr>
        </p:nvSpPr>
        <p:spPr bwMode="auto">
          <a:xfrm>
            <a:off x="3131418" y="4861460"/>
            <a:ext cx="492870" cy="508429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100000">
                <a:srgbClr val="FFFF00">
                  <a:lumMod val="85000"/>
                  <a:lumOff val="15000"/>
                  <a:alpha val="3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52400">
              <a:srgbClr val="FFFF00">
                <a:alpha val="40000"/>
              </a:srgbClr>
            </a:glow>
            <a:softEdge rad="3175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5" name="Rectangle 95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343612" y="2389928"/>
            <a:ext cx="667328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Q1,0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7" name="Rectangle 96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353137" y="2824300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Q1,1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9" name="Rectangle 97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353137" y="3210551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Q1,2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6" name="Rectangle 99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353137" y="3630389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Q1,3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7" name="Rectangle 100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353137" y="4050227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Q1,4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8" name="Rectangle 101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6353137" y="4503653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Q1,5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2" name="Rectangle 102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6353137" y="4923491"/>
            <a:ext cx="591509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Q1,6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3" name="Rectangle 242"/>
          <p:cNvSpPr/>
          <p:nvPr>
            <p:custDataLst>
              <p:tags r:id="rId20"/>
            </p:custDataLst>
          </p:nvPr>
        </p:nvSpPr>
        <p:spPr bwMode="auto">
          <a:xfrm>
            <a:off x="253476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4" name="Rectangle 243"/>
          <p:cNvSpPr/>
          <p:nvPr>
            <p:custDataLst>
              <p:tags r:id="rId21"/>
            </p:custDataLst>
          </p:nvPr>
        </p:nvSpPr>
        <p:spPr bwMode="auto">
          <a:xfrm>
            <a:off x="279700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5" name="Rectangle 244"/>
          <p:cNvSpPr/>
          <p:nvPr>
            <p:custDataLst>
              <p:tags r:id="rId22"/>
            </p:custDataLst>
          </p:nvPr>
        </p:nvSpPr>
        <p:spPr bwMode="auto">
          <a:xfrm>
            <a:off x="305924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6" name="Rectangle 245"/>
          <p:cNvSpPr/>
          <p:nvPr>
            <p:custDataLst>
              <p:tags r:id="rId23"/>
            </p:custDataLst>
          </p:nvPr>
        </p:nvSpPr>
        <p:spPr bwMode="auto">
          <a:xfrm>
            <a:off x="332148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7" name="Rectangle 246"/>
          <p:cNvSpPr/>
          <p:nvPr>
            <p:custDataLst>
              <p:tags r:id="rId24"/>
            </p:custDataLst>
          </p:nvPr>
        </p:nvSpPr>
        <p:spPr bwMode="auto">
          <a:xfrm>
            <a:off x="358372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8" name="Rectangle 247"/>
          <p:cNvSpPr/>
          <p:nvPr>
            <p:custDataLst>
              <p:tags r:id="rId25"/>
            </p:custDataLst>
          </p:nvPr>
        </p:nvSpPr>
        <p:spPr bwMode="auto">
          <a:xfrm>
            <a:off x="4108199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9" name="Rectangle 248"/>
          <p:cNvSpPr/>
          <p:nvPr>
            <p:custDataLst>
              <p:tags r:id="rId26"/>
            </p:custDataLst>
          </p:nvPr>
        </p:nvSpPr>
        <p:spPr bwMode="auto">
          <a:xfrm>
            <a:off x="3845960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0" name="ZoneTexte 249"/>
          <p:cNvSpPr txBox="1"/>
          <p:nvPr>
            <p:custDataLst>
              <p:tags r:id="rId27"/>
            </p:custDataLst>
          </p:nvPr>
        </p:nvSpPr>
        <p:spPr>
          <a:xfrm>
            <a:off x="2445207" y="5497966"/>
            <a:ext cx="630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MIE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1" name="ZoneTexte 250"/>
          <p:cNvSpPr txBox="1"/>
          <p:nvPr>
            <p:custDataLst>
              <p:tags r:id="rId28"/>
            </p:custDataLst>
          </p:nvPr>
        </p:nvSpPr>
        <p:spPr>
          <a:xfrm>
            <a:off x="2510940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2" name="ZoneTexte 251"/>
          <p:cNvSpPr txBox="1"/>
          <p:nvPr>
            <p:custDataLst>
              <p:tags r:id="rId29"/>
            </p:custDataLst>
          </p:nvPr>
        </p:nvSpPr>
        <p:spPr>
          <a:xfrm>
            <a:off x="2749360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3" name="ZoneTexte 252"/>
          <p:cNvSpPr txBox="1"/>
          <p:nvPr>
            <p:custDataLst>
              <p:tags r:id="rId30"/>
            </p:custDataLst>
          </p:nvPr>
        </p:nvSpPr>
        <p:spPr>
          <a:xfrm>
            <a:off x="3036869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4" name="ZoneTexte 253"/>
          <p:cNvSpPr txBox="1"/>
          <p:nvPr>
            <p:custDataLst>
              <p:tags r:id="rId31"/>
            </p:custDataLst>
          </p:nvPr>
        </p:nvSpPr>
        <p:spPr>
          <a:xfrm>
            <a:off x="3297660" y="5732111"/>
            <a:ext cx="235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6" name="ZoneTexte 255"/>
          <p:cNvSpPr txBox="1"/>
          <p:nvPr>
            <p:custDataLst>
              <p:tags r:id="rId32"/>
            </p:custDataLst>
          </p:nvPr>
        </p:nvSpPr>
        <p:spPr>
          <a:xfrm>
            <a:off x="3559900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7" name="ZoneTexte 256"/>
          <p:cNvSpPr txBox="1"/>
          <p:nvPr>
            <p:custDataLst>
              <p:tags r:id="rId33"/>
            </p:custDataLst>
          </p:nvPr>
        </p:nvSpPr>
        <p:spPr>
          <a:xfrm>
            <a:off x="3807956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9" name="ZoneTexte 258"/>
          <p:cNvSpPr txBox="1"/>
          <p:nvPr>
            <p:custDataLst>
              <p:tags r:id="rId34"/>
            </p:custDataLst>
          </p:nvPr>
        </p:nvSpPr>
        <p:spPr>
          <a:xfrm>
            <a:off x="4070576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0" name="ZoneTexte 279"/>
          <p:cNvSpPr txBox="1"/>
          <p:nvPr>
            <p:custDataLst>
              <p:tags r:id="rId35"/>
            </p:custDataLst>
          </p:nvPr>
        </p:nvSpPr>
        <p:spPr>
          <a:xfrm>
            <a:off x="6333362" y="5497966"/>
            <a:ext cx="6367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MIS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ZoneTexte 4"/>
          <p:cNvSpPr txBox="1"/>
          <p:nvPr>
            <p:custDataLst>
              <p:tags r:id="rId36"/>
            </p:custDataLst>
          </p:nvPr>
        </p:nvSpPr>
        <p:spPr>
          <a:xfrm>
            <a:off x="4917909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2" name="Rectangle 271"/>
          <p:cNvSpPr/>
          <p:nvPr>
            <p:custDataLst>
              <p:tags r:id="rId37"/>
            </p:custDataLst>
          </p:nvPr>
        </p:nvSpPr>
        <p:spPr bwMode="auto">
          <a:xfrm>
            <a:off x="496686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74" name="Rectangle 273"/>
          <p:cNvSpPr/>
          <p:nvPr>
            <p:custDataLst>
              <p:tags r:id="rId38"/>
            </p:custDataLst>
          </p:nvPr>
        </p:nvSpPr>
        <p:spPr bwMode="auto">
          <a:xfrm>
            <a:off x="522910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75" name="Rectangle 274"/>
          <p:cNvSpPr/>
          <p:nvPr>
            <p:custDataLst>
              <p:tags r:id="rId39"/>
            </p:custDataLst>
          </p:nvPr>
        </p:nvSpPr>
        <p:spPr bwMode="auto">
          <a:xfrm>
            <a:off x="549134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76" name="Rectangle 275"/>
          <p:cNvSpPr/>
          <p:nvPr>
            <p:custDataLst>
              <p:tags r:id="rId40"/>
            </p:custDataLst>
          </p:nvPr>
        </p:nvSpPr>
        <p:spPr bwMode="auto">
          <a:xfrm>
            <a:off x="575358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77" name="Rectangle 276"/>
          <p:cNvSpPr/>
          <p:nvPr>
            <p:custDataLst>
              <p:tags r:id="rId41"/>
            </p:custDataLst>
          </p:nvPr>
        </p:nvSpPr>
        <p:spPr bwMode="auto">
          <a:xfrm>
            <a:off x="601582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78" name="Rectangle 277"/>
          <p:cNvSpPr/>
          <p:nvPr>
            <p:custDataLst>
              <p:tags r:id="rId42"/>
            </p:custDataLst>
          </p:nvPr>
        </p:nvSpPr>
        <p:spPr bwMode="auto">
          <a:xfrm>
            <a:off x="6540307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79" name="Rectangle 278"/>
          <p:cNvSpPr/>
          <p:nvPr>
            <p:custDataLst>
              <p:tags r:id="rId43"/>
            </p:custDataLst>
          </p:nvPr>
        </p:nvSpPr>
        <p:spPr bwMode="auto">
          <a:xfrm>
            <a:off x="6278068" y="5778253"/>
            <a:ext cx="250840" cy="24627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</p:txBody>
      </p:sp>
      <p:sp>
        <p:nvSpPr>
          <p:cNvPr id="282" name="ZoneTexte 281"/>
          <p:cNvSpPr txBox="1"/>
          <p:nvPr>
            <p:custDataLst>
              <p:tags r:id="rId44"/>
            </p:custDataLst>
          </p:nvPr>
        </p:nvSpPr>
        <p:spPr>
          <a:xfrm>
            <a:off x="5203659" y="573211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3" name="ZoneTexte 282"/>
          <p:cNvSpPr txBox="1"/>
          <p:nvPr>
            <p:custDataLst>
              <p:tags r:id="rId45"/>
            </p:custDataLst>
          </p:nvPr>
        </p:nvSpPr>
        <p:spPr>
          <a:xfrm>
            <a:off x="5469667" y="5744876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4" name="ZoneTexte 283"/>
          <p:cNvSpPr txBox="1"/>
          <p:nvPr>
            <p:custDataLst>
              <p:tags r:id="rId46"/>
            </p:custDataLst>
          </p:nvPr>
        </p:nvSpPr>
        <p:spPr>
          <a:xfrm>
            <a:off x="5726842" y="573535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5" name="ZoneTexte 284"/>
          <p:cNvSpPr txBox="1"/>
          <p:nvPr>
            <p:custDataLst>
              <p:tags r:id="rId47"/>
            </p:custDataLst>
          </p:nvPr>
        </p:nvSpPr>
        <p:spPr>
          <a:xfrm>
            <a:off x="5993542" y="5735351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6" name="ZoneTexte 285"/>
          <p:cNvSpPr txBox="1"/>
          <p:nvPr>
            <p:custDataLst>
              <p:tags r:id="rId48"/>
            </p:custDataLst>
          </p:nvPr>
        </p:nvSpPr>
        <p:spPr>
          <a:xfrm>
            <a:off x="6250717" y="5744876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7" name="ZoneTexte 286"/>
          <p:cNvSpPr txBox="1"/>
          <p:nvPr>
            <p:custDataLst>
              <p:tags r:id="rId49"/>
            </p:custDataLst>
          </p:nvPr>
        </p:nvSpPr>
        <p:spPr>
          <a:xfrm>
            <a:off x="6517731" y="5738397"/>
            <a:ext cx="330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fr-FR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1" name="ZoneTexte 280"/>
          <p:cNvSpPr txBox="1"/>
          <p:nvPr>
            <p:custDataLst>
              <p:tags r:id="rId50"/>
            </p:custDataLst>
          </p:nvPr>
        </p:nvSpPr>
        <p:spPr>
          <a:xfrm>
            <a:off x="3490170" y="1401376"/>
            <a:ext cx="1500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Power On    Off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8" name="ZoneTexte 287"/>
          <p:cNvSpPr txBox="1"/>
          <p:nvPr>
            <p:custDataLst>
              <p:tags r:id="rId51"/>
            </p:custDataLst>
          </p:nvPr>
        </p:nvSpPr>
        <p:spPr>
          <a:xfrm>
            <a:off x="5199341" y="1406672"/>
            <a:ext cx="10743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Run</a:t>
            </a:r>
            <a:r>
              <a:rPr lang="fr-F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Stop</a:t>
            </a:r>
            <a:endParaRPr lang="fr-F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89" name="Ellipse 288"/>
          <p:cNvSpPr/>
          <p:nvPr>
            <p:custDataLst>
              <p:tags r:id="rId52"/>
            </p:custDataLst>
          </p:nvPr>
        </p:nvSpPr>
        <p:spPr bwMode="auto">
          <a:xfrm>
            <a:off x="3358288" y="1567009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0" name="Ellipse 289"/>
          <p:cNvSpPr/>
          <p:nvPr>
            <p:custDataLst>
              <p:tags r:id="rId53"/>
            </p:custDataLst>
          </p:nvPr>
        </p:nvSpPr>
        <p:spPr bwMode="auto">
          <a:xfrm>
            <a:off x="5067883" y="1559604"/>
            <a:ext cx="174571" cy="174333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1" name="Ellipse 290"/>
          <p:cNvSpPr/>
          <p:nvPr>
            <p:custDataLst>
              <p:tags r:id="rId54"/>
            </p:custDataLst>
          </p:nvPr>
        </p:nvSpPr>
        <p:spPr bwMode="auto">
          <a:xfrm>
            <a:off x="5067883" y="1559604"/>
            <a:ext cx="174571" cy="174333"/>
          </a:xfrm>
          <a:prstGeom prst="ellipse">
            <a:avLst/>
          </a:prstGeom>
          <a:solidFill>
            <a:srgbClr val="FFFF00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27000">
              <a:srgbClr val="FFC000"/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2" name="Ellipse 291"/>
          <p:cNvSpPr/>
          <p:nvPr>
            <p:custDataLst>
              <p:tags r:id="rId55"/>
            </p:custDataLst>
          </p:nvPr>
        </p:nvSpPr>
        <p:spPr bwMode="auto">
          <a:xfrm>
            <a:off x="3358287" y="1559604"/>
            <a:ext cx="174571" cy="174333"/>
          </a:xfrm>
          <a:prstGeom prst="ellipse">
            <a:avLst/>
          </a:prstGeom>
          <a:solidFill>
            <a:srgbClr val="FFFF00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glow rad="127000">
              <a:srgbClr val="FFC000"/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3" name="Rectangle 292">
            <a:hlinkClick r:id="rId66" action="ppaction://hlinksldjump"/>
          </p:cNvPr>
          <p:cNvSpPr/>
          <p:nvPr>
            <p:custDataLst>
              <p:tags r:id="rId56"/>
            </p:custDataLst>
          </p:nvPr>
        </p:nvSpPr>
        <p:spPr bwMode="auto">
          <a:xfrm>
            <a:off x="5268436" y="1654176"/>
            <a:ext cx="441427" cy="296257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4" name="Rectangle 293"/>
          <p:cNvSpPr/>
          <p:nvPr>
            <p:custDataLst>
              <p:tags r:id="rId57"/>
            </p:custDataLst>
          </p:nvPr>
        </p:nvSpPr>
        <p:spPr bwMode="auto">
          <a:xfrm>
            <a:off x="5257550" y="1654175"/>
            <a:ext cx="830424" cy="287498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5" name="Rectangle 294"/>
          <p:cNvSpPr/>
          <p:nvPr>
            <p:custDataLst>
              <p:tags r:id="rId58"/>
            </p:custDataLst>
          </p:nvPr>
        </p:nvSpPr>
        <p:spPr bwMode="auto">
          <a:xfrm>
            <a:off x="3909869" y="1654175"/>
            <a:ext cx="831600" cy="29520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6" name="Rectangle 295">
            <a:hlinkClick r:id="rId67" action="ppaction://hlinksldjump"/>
          </p:cNvPr>
          <p:cNvSpPr/>
          <p:nvPr>
            <p:custDataLst>
              <p:tags r:id="rId59"/>
            </p:custDataLst>
          </p:nvPr>
        </p:nvSpPr>
        <p:spPr bwMode="auto">
          <a:xfrm>
            <a:off x="3909868" y="1646770"/>
            <a:ext cx="442800" cy="295200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297" name="Group 114"/>
          <p:cNvGrpSpPr>
            <a:grpSpLocks/>
          </p:cNvGrpSpPr>
          <p:nvPr>
            <p:custDataLst>
              <p:tags r:id="rId60"/>
            </p:custDataLst>
          </p:nvPr>
        </p:nvGrpSpPr>
        <p:grpSpPr bwMode="auto">
          <a:xfrm>
            <a:off x="4524847" y="972436"/>
            <a:ext cx="1904800" cy="850221"/>
            <a:chOff x="2829" y="602"/>
            <a:chExt cx="1355" cy="430"/>
          </a:xfrm>
        </p:grpSpPr>
        <p:sp>
          <p:nvSpPr>
            <p:cNvPr id="298" name="Line 112"/>
            <p:cNvSpPr>
              <a:spLocks noChangeShapeType="1"/>
            </p:cNvSpPr>
            <p:nvPr/>
          </p:nvSpPr>
          <p:spPr bwMode="auto">
            <a:xfrm>
              <a:off x="3876" y="780"/>
              <a:ext cx="292" cy="2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99" name="Rectangle 113"/>
            <p:cNvSpPr>
              <a:spLocks noChangeArrowheads="1"/>
            </p:cNvSpPr>
            <p:nvPr/>
          </p:nvSpPr>
          <p:spPr bwMode="auto">
            <a:xfrm>
              <a:off x="2829" y="602"/>
              <a:ext cx="1355" cy="265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/>
              <a:r>
                <a:rPr lang="fr-FR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Bornier </a:t>
              </a:r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interface</a:t>
              </a:r>
            </a:p>
            <a:p>
              <a:pPr defTabSz="762000"/>
              <a:r>
                <a:rPr lang="fr-FR" sz="14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de sorties</a:t>
              </a:r>
            </a:p>
          </p:txBody>
        </p:sp>
      </p:grpSp>
      <p:grpSp>
        <p:nvGrpSpPr>
          <p:cNvPr id="300" name="Group 288"/>
          <p:cNvGrpSpPr>
            <a:grpSpLocks/>
          </p:cNvGrpSpPr>
          <p:nvPr>
            <p:custDataLst>
              <p:tags r:id="rId61"/>
            </p:custDataLst>
          </p:nvPr>
        </p:nvGrpSpPr>
        <p:grpSpPr bwMode="auto">
          <a:xfrm>
            <a:off x="6194425" y="312739"/>
            <a:ext cx="2970213" cy="1631951"/>
            <a:chOff x="-134" y="183"/>
            <a:chExt cx="1871" cy="1028"/>
          </a:xfrm>
        </p:grpSpPr>
        <p:sp>
          <p:nvSpPr>
            <p:cNvPr id="301" name="Rectangle 271"/>
            <p:cNvSpPr>
              <a:spLocks noChangeArrowheads="1"/>
            </p:cNvSpPr>
            <p:nvPr/>
          </p:nvSpPr>
          <p:spPr bwMode="auto">
            <a:xfrm>
              <a:off x="-85" y="203"/>
              <a:ext cx="1779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02" name="Rectangle 272"/>
            <p:cNvSpPr>
              <a:spLocks noChangeArrowheads="1"/>
            </p:cNvSpPr>
            <p:nvPr/>
          </p:nvSpPr>
          <p:spPr bwMode="auto">
            <a:xfrm>
              <a:off x="-134" y="183"/>
              <a:ext cx="1871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des  récepteurs  commutés   par  les  sorties   API</a:t>
              </a:r>
            </a:p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valeur   suivant  récepteurs</a:t>
              </a:r>
            </a:p>
            <a:p>
              <a:pPr algn="ctr"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303" name="Group 288"/>
          <p:cNvGrpSpPr>
            <a:grpSpLocks/>
          </p:cNvGrpSpPr>
          <p:nvPr>
            <p:custDataLst>
              <p:tags r:id="rId62"/>
            </p:custDataLst>
          </p:nvPr>
        </p:nvGrpSpPr>
        <p:grpSpPr bwMode="auto">
          <a:xfrm>
            <a:off x="-111125" y="290513"/>
            <a:ext cx="3019425" cy="1631951"/>
            <a:chOff x="-70" y="183"/>
            <a:chExt cx="1902" cy="1028"/>
          </a:xfrm>
        </p:grpSpPr>
        <p:sp>
          <p:nvSpPr>
            <p:cNvPr id="304" name="Rectangle 271"/>
            <p:cNvSpPr>
              <a:spLocks noChangeArrowheads="1"/>
            </p:cNvSpPr>
            <p:nvPr/>
          </p:nvSpPr>
          <p:spPr bwMode="auto">
            <a:xfrm>
              <a:off x="0" y="203"/>
              <a:ext cx="1770" cy="839"/>
            </a:xfrm>
            <a:prstGeom prst="roundRect">
              <a:avLst/>
            </a:prstGeom>
            <a:gradFill rotWithShape="0">
              <a:gsLst>
                <a:gs pos="0">
                  <a:schemeClr val="tx1">
                    <a:alpha val="48000"/>
                  </a:schemeClr>
                </a:gs>
                <a:gs pos="98333">
                  <a:schemeClr val="tx1">
                    <a:alpha val="65000"/>
                    <a:lumMod val="61000"/>
                    <a:lumOff val="39000"/>
                  </a:schemeClr>
                </a:gs>
                <a:gs pos="49000">
                  <a:srgbClr val="B80020">
                    <a:gamma/>
                    <a:tint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05" name="Rectangle 272"/>
            <p:cNvSpPr>
              <a:spLocks noChangeArrowheads="1"/>
            </p:cNvSpPr>
            <p:nvPr/>
          </p:nvSpPr>
          <p:spPr bwMode="auto">
            <a:xfrm>
              <a:off x="-70" y="183"/>
              <a:ext cx="1902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Alimentation  servant   à   "véhiculer"  </a:t>
              </a:r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Les  </a:t>
              </a:r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informations  physiques </a:t>
              </a:r>
            </a:p>
            <a:p>
              <a:pPr algn="ctr" defTabSz="762000"/>
              <a:r>
                <a:rPr lang="fr-FR" sz="14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tension  continue  ou   alternative  valeur  suivant    API </a:t>
              </a:r>
              <a:endParaRPr lang="fr-FR" sz="1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defTabSz="762000"/>
              <a:r>
                <a:rPr lang="fr-FR" sz="14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          </a:t>
              </a:r>
              <a:r>
                <a:rPr lang="fr-FR" sz="16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+       -</a:t>
              </a:r>
              <a:endParaRPr lang="fr-FR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306" name="Rectangle 305"/>
          <p:cNvSpPr/>
          <p:nvPr>
            <p:custDataLst>
              <p:tags r:id="rId63"/>
            </p:custDataLst>
          </p:nvPr>
        </p:nvSpPr>
        <p:spPr>
          <a:xfrm>
            <a:off x="-28169" y="5507900"/>
            <a:ext cx="23871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Cycle de scrutation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6018349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-0.04167 -0.24792 L -0.0625 -0.41598 L -0.05417 -0.45579 L -0.02084 -0.47639 L -0.01042 -0.47639 " pathEditMode="relative" rAng="0" ptsTypes="AAAAAA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23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2" presetClass="path" presetSubtype="0" accel="50000" decel="50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5.55556E-7 -4.81481E-6 L -5.55556E-7 0.0625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12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0.00162 L -0.04306 -0.21412 L -0.06528 -0.36111 L -0.06545 -0.39699 L -0.05278 -0.4169 L -0.04861 -0.41736 " pathEditMode="relative" rAng="-423018" ptsTypes="AAAAAA">
                                      <p:cBhvr>
                                        <p:cTn id="32" dur="10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81" y="-20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42" presetClass="path" presetSubtype="0" accel="50000" decel="5000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5.55556E-7 0.0625 L -5.55556E-7 0.12362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056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0"/>
                            </p:stCondLst>
                            <p:childTnLst>
                              <p:par>
                                <p:cTn id="44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03 -0.00255 L -0.05122 -0.18588 L -0.08628 -0.31111 L -0.08924 -0.34352 L -0.07795 -0.36389 L -0.07413 -0.36482 " pathEditMode="relative" rAng="-911546" ptsTypes="AAAAAA">
                                      <p:cBhvr>
                                        <p:cTn id="45" dur="1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52" y="-17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500"/>
                            </p:stCondLst>
                            <p:childTnLst>
                              <p:par>
                                <p:cTn id="47" presetID="42" presetClass="path" presetSubtype="0" accel="50000" decel="50000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5.55556E-7 0.12362 L 0.00104 0.18612 " pathEditMode="relative" rAng="0" ptsTypes="AA">
                                      <p:cBhvr>
                                        <p:cTn id="48" dur="1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3125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0"/>
                            </p:stCondLst>
                            <p:childTnLst>
                              <p:par>
                                <p:cTn id="5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1000"/>
                            </p:stCondLst>
                            <p:childTnLst>
                              <p:par>
                                <p:cTn id="57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0.00023 L -0.06579 -0.15 L -0.10746 -0.2537 L -0.11319 -0.28056 L -0.10434 -0.30023 L -0.10121 -0.30208 " pathEditMode="relative" rAng="-1375431" ptsTypes="AAAAAA">
                                      <p:cBhvr>
                                        <p:cTn id="58" dur="10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0" y="-1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2000"/>
                            </p:stCondLst>
                            <p:childTnLst>
                              <p:par>
                                <p:cTn id="60" presetID="42" presetClass="path" presetSubtype="0" accel="50000" decel="50000" fill="hold" grpId="4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04 0.18612 L 0.00208 0.25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3194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3500"/>
                            </p:stCondLst>
                            <p:childTnLst>
                              <p:par>
                                <p:cTn id="6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4500"/>
                            </p:stCondLst>
                            <p:childTnLst>
                              <p:par>
                                <p:cTn id="70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44444E-6 L -0.07865 -0.11389 L -0.12987 -0.19422 L -0.13803 -0.2169 L -0.13195 -0.23658 L -0.12882 -0.23912 " pathEditMode="relative" rAng="-2068823" ptsTypes="AAAAAA">
                                      <p:cBhvr>
                                        <p:cTn id="71" dur="10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74" y="-1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500"/>
                            </p:stCondLst>
                            <p:childTnLst>
                              <p:par>
                                <p:cTn id="73" presetID="42" presetClass="path" presetSubtype="0" accel="50000" decel="50000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208 0.25 L -5.55556E-7 0.30695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2847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7000"/>
                            </p:stCondLst>
                            <p:childTnLst>
                              <p:par>
                                <p:cTn id="7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000"/>
                            </p:stCondLst>
                            <p:childTnLst>
                              <p:par>
                                <p:cTn id="83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9 0.00347 L -0.09028 -0.07732 L -0.14792 -0.13588 L -0.15799 -0.15394 L -0.15521 -0.17477 L -0.15278 -0.17824 " pathEditMode="relative" rAng="-45993234" ptsTypes="AAAAAA">
                                      <p:cBhvr>
                                        <p:cTn id="84" dur="10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12" y="-8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9000"/>
                            </p:stCondLst>
                            <p:childTnLst>
                              <p:par>
                                <p:cTn id="86" presetID="42" presetClass="path" presetSubtype="0" accel="50000" decel="50000" fill="hold" grpId="6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5.55556E-7 0.30694 L -5.55556E-7 0.36666 " pathEditMode="relative" rAng="0" ptsTypes="AA">
                                      <p:cBhvr>
                                        <p:cTn id="87" dur="1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986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500"/>
                            </p:stCondLst>
                            <p:childTnLst>
                              <p:par>
                                <p:cTn id="9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1500"/>
                            </p:stCondLst>
                            <p:childTnLst>
                              <p:par>
                                <p:cTn id="96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64 -0.00879 L -0.09653 -0.05231 L -0.16233 -0.08773 L -0.17709 -0.10046 L -0.17865 -0.12153 L -0.17691 -0.12523 " pathEditMode="relative" rAng="-46955284" ptsTypes="AAAAAA">
                                      <p:cBhvr>
                                        <p:cTn id="97" dur="1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62" y="-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2500"/>
                            </p:stCondLst>
                            <p:childTnLst>
                              <p:par>
                                <p:cTn id="99" presetID="10" presetClass="exit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4"/>
                  </p:tgtEl>
                </p:cond>
              </p:nextCondLst>
            </p:seq>
          </p:childTnLst>
        </p:cTn>
      </p:par>
    </p:tnLst>
    <p:bldLst>
      <p:bldP spid="404" grpId="0" animBg="1"/>
      <p:bldP spid="404" grpId="1" animBg="1"/>
      <p:bldP spid="404" grpId="2" animBg="1"/>
      <p:bldP spid="404" grpId="3" animBg="1"/>
      <p:bldP spid="404" grpId="4" animBg="1"/>
      <p:bldP spid="404" grpId="5" animBg="1"/>
      <p:bldP spid="404" grpId="6" animBg="1"/>
      <p:bldP spid="384" grpId="0" animBg="1"/>
      <p:bldP spid="5" grpId="0"/>
      <p:bldP spid="5" grpId="1"/>
      <p:bldP spid="5" grpId="2"/>
      <p:bldP spid="282" grpId="0"/>
      <p:bldP spid="282" grpId="1"/>
      <p:bldP spid="282" grpId="2"/>
      <p:bldP spid="283" grpId="0"/>
      <p:bldP spid="283" grpId="1"/>
      <p:bldP spid="283" grpId="2"/>
      <p:bldP spid="284" grpId="0"/>
      <p:bldP spid="284" grpId="1"/>
      <p:bldP spid="284" grpId="2"/>
      <p:bldP spid="285" grpId="0"/>
      <p:bldP spid="285" grpId="1"/>
      <p:bldP spid="285" grpId="2"/>
      <p:bldP spid="286" grpId="0"/>
      <p:bldP spid="286" grpId="1"/>
      <p:bldP spid="286" grpId="2"/>
      <p:bldP spid="287" grpId="0"/>
      <p:bldP spid="287" grpId="1"/>
      <p:bldP spid="287" grpId="2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7FD96955-C9D6-4E11-A848-8FC1CFE70A13}"/>
  <p:tag name="ISPRING_RESOURCE_FOLDER" val="C:\Users\Philippe\d\techphil\API\PRES-API-1-2013-2\"/>
  <p:tag name="ISPRING_PRESENTATION_PATH" val="C:\Users\Philippe\d\techphil\API\PRES-API-1-2013-2.pptx"/>
  <p:tag name="ISPRING_SCORM_RATE_SLIDES" val="0"/>
  <p:tag name="ISPRING_ULTRA_SCORM_COURSE_ID" val="4525BCAE-DA45-43E6-95E2-5F1C4CE1BCE7"/>
  <p:tag name="ISPRING_SCORM_PASSING_SCORE" val="0.0000000000"/>
  <p:tag name="ISPRINGONLINEFOLDERID" val="0"/>
  <p:tag name="ISPRINGONLINEFOLDERPATH" val="Content List"/>
  <p:tag name="ISPRING_RESOURCE_PATHS_HASH_2" val="d55deafa5f0461c78cbe93c2aa91127d37ce2"/>
  <p:tag name="ISPRING_RESOURCE_PATHS_HASH_PRESENTER" val="85ba72fe32f359df79b432f4a567dba275025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0"/>
  <p:tag name="ISPRINGCLOUDFOLDERPATH" val="Content List"/>
  <p:tag name="ISPRING_PLAYERS_CUSTOMIZATION" val="UEsDBBQAAgAIAOO5MUdaf7mZOgQAAOEOAAAdAAAAdW5pdmVyc2FsL2NvbW1vbl9tZXNzYWdlcy5sbmetV/9u2zYQ/r9A34EQUGADtrQd0KIYEge0xNhCZMmV6DjZDwiMxNhEKDGTKLfZX32aPtieZEfKbuymg6R0gG2YtO+7091335HHpx8LiTa8qoUqT5zXR68cxMtM5aJcnTgLevbzOwfVmpU5k6rkJ06pHHQ6ev7sWLJy1bAVh+/PnyF0XPC6hmU9MquHNRL5iTMfp240m+PwKg2iSZSO/YkzclVxx8p7FKiV+qP64Ze37z6+fvP2x+OXW8s+QMkMB8EhFLJIb171AAppHAUpoJEgDckldUbmc5hdtKCBHxJntP0yzHoekwtnZD477RZxTEKaJoHvkdRP0jCiNhcBocRzRleqQWu24UgrtBH8A9JrDpXUouKoliK3P2QKNsqGdznzohn2wzQmCY19l/pR6IwSVVX3P1lY1ui1qsBdjXJRs2vJc+sTOGN/v6t4Da6ZBk4heOm1gH+qgonyqNN1jJd+OElpFAVJSkJvt+OMSJkjr2LGzUCUGCckBoCK1bx6gm1qWWbNEZZyGMLUn0wDeFMTwlSs1hLeemgccwI1mPOyywo4QmJgV5Iso9gzSQNXiKE7VtcfVJUf8GO/UF3AfuhGQEGX7oFTg7EDhhoLUI6q4pnuApuRJMETko6jSyAy9F00xCI6h3Y7H2JxRRJoEZJ02YT4wp9gQ3jTYjv+7/orY4bO8h6xLAM7k76NUE0NOyal0AW20+phXhLyfgFV83HwjS5uASGxtl4rseEQQpV3swc0xSWe4c/7hf9beob9gHgpEMqLlim1YmecMZCHUmnEpFTmAcAvyzeszDi65hlrgPD38Ldc5PZvptg2kr8a8TdieistL7aqFHrk8sXRwNAOhOxxhEVTQ3ha8+JOd7neC/8pURhi/2cIfR59oP+kbdaxDx0wFqq/BQF5NoIEiir7W/nhGTiatz0PouCXNwN8htEWIFToqRgXkKqDEC4ghQPsl2Sc+BSG7ZJf10J3zjFb2bZA3y5qBgcHyTV/KOw1v1HQE5KzTTvOQNZspTsLujctD7SH+jSAkEMAXLUjESClKCD+vAfmYkZ2GWgl4+BJlqqRuW1RKW6tbEBum4I/nsM3lSrsrmT1jrytap1+TxTtw8Wt0/mAeZIQHLvT1MWhS8wRzjSN7GkEXDQxBTRJAzw25kDKgulsDVp5o5oy7wnUnsI8coYBbJvShLMqW//z6XNPjK8iaXfRdvfXQSDQYUaIyBew30Olef1nFwjF40M7u+hjtT217ux6HmKpD3T4X06HrNX0QhWwddTtF9i2LRqmFLvTGRAysfxTTZV1j959hBmOz0FU7PnKGc1YdQuKRJWSg1Bsqg0B9TDvDxeHRktR8iG236fp5oGpP0+x59lbFDSfFNltO7xyOCtm2+uUhOtUXzB3ikMQvK/weC70QEA7I3byAo3erh/afPN4ZHxZ1fYyevxy7276L1BLAwQUAAIACADjuTFHmd7J2s4DAAAxDwAAJwAAAHVuaXZlcnNhbC9mbGFzaF9wdWJsaXNoaW5nX3NldHRpbmdzLnhtbNVXX3PaRhB/51PcqJPHIDu1a4cReDy2GDPBQJDcJtPpeA7dgq4+3am6E4Q89dPkg/WTdE9nYwg4Fc244w4PoNXub//9do8Lzj5lgsyh0FzJtnfYPPAIyEQxLmdt7ybuvj71iDZUMiqUhLYnlUfOOo0gLyeC6zQCY1BVE4SRupWbtpcak7d8f7FYNLnOC/tWidIgvm4mKvPzAjRIA4WfC7rEL7PMQXudRoOQwImuFSsFEM4wBMltdFR0BdWp5zu1CU3uZoUqJbtQQhWkmE3a3g+n5/bzoOOgLnkG0ianOyi0YtOijHEbDxUR/wwkBT5LMfCTI48sODNp23tzZFFQ299GqbBdDtSiXChMRpp7+AwMZdRQ9+j8Gfhk9IPAidhS0ownMb4hNv+2dxnfRv3eZXg7GMZhdHsVX/ddDHsYxeGHeA+juBf3w33068JffRyF435v8O42Hg77cW/0aIUV3ShI4G9WLMDKqrJIYFWwwKRlNpGUCyTbV2XUYJCughYziFWXYxOnVGjwyO85zN6XVHCzRFYfIKvvAPJznUNixrZtbc8UJXiPcA4QA8Nerihx/HZFiZPTjdR95/0xrZ1RBtQYmqRIHpRVoQX+uuhBbarkRmr2mUyUYKuEIJsAG9AM1kYiuuOyi5qHHpliEwSmel5wKjzCDaaerIx1OdGGm2oIu+uaBLFw2IFcR1ulSFJa6I2Kr6puiZ90fh0oA/o3Vwonekr1F1UKRpaqJILfATGKYJvLDH+lQNaHiUwLlVVSHHdDtOAY3JzDAthZHUcf0UVWoiVumlyAcR7+KPlnMoGpKhAX6Bx3Esq5dvjNvYBzqvUjKH2I8ZUbkd7gMvzwyiZI2ZzKZE9w5AZkuXkOfIq5S4UuhFBYzTUIrExCSw1VfxhnlVqdNGv7Tum8arptZAWK7eYYj8PEFwmymMsS6gImVBIlxZLQBDeFthSac1VqlDiyOGj9rwJ0poTLKtQZDhs6KxgUddAODt/8eHT808np21bT/+vPL6+/aXS/PUeCWm9ufV48uZ7rWX21pP/B6Buresu2q4rMMpRtOd19/Nyvye1FEvh2we3ed9VafonrLgrPxxdXZBxGN/04atUhw0ARLFiSIpum9s9KHZvhTYztCOuojsbhz7XCwL7UmoQwqgU3rJXHuzpaY3cMjNaOgFoh4A6fuQMDt7jgGUdW/i/G86lJ+f7J/k+m87v+jbjRfqbpBFokKXb02Vjw4rffc5b3JVXMPa3uDxsXhsDfeTWzbzIueYZ1tKf76j7XOT46wCvIzleNBqJtXnM7jb8BUEsDBBQAAgAIAOO5MUfvg8FetgIAAFAKAAAhAAAAdW5pdmVyc2FsL2ZsYXNoX3NraW5fc2V0dGluZ3MueG1slVZtb9owEP6+X4HYd9K90kkpEqVMqtSt1Vr1u5MciYVjR/aFjn8/27EbGwhkOSHhu+fJvfjuIFVbyhcfJpM0F0zIZ0CkvFRG43UTWtxMsxZR8FkuOALHGReyJmy6+PjTPmlikZdYYgdyLGdDcujdzO0zhuJ8fJsbGSLkom4I3z+IUswykm9LKVpeXAyt2jcgGeVbjbz6MV+tBx0wqvAeoY5iWl8bGUdpJCgFJqTvayMXWYxkwLynK/uM5PSuzmd/QNtRRdHSlp+MDNEaUkJc5OulkWE812+Pb2Vu5DwB4S9q6JfPRgahjOxBxi+/+2pkkCGatvmfHmmkKE1BY875S3znMEEKPX4mqisjFwkmIePo4i248thc7wKQ+xrOfWrGVQr2ZOp6sBDMpWcMFihbSBN/6myqEm+PLer58PZQ02OedMxPpFUhqtf1uD/wRnkRgJyiR7wK1taw6sINgLG+x69Wt3ZTLDaEKYd91wUBStg5ZRBhr+yRv3VVj5CBskc+M1rAI2f7I/ihpeP4G74l7i7PF19bgRN99PXyJ281nh7M3KrAtVN4TC0KWCgTzgutwdxamlhdF1JyFFPKyY6WBKngvwwu29tkVJocGFyjnW6rFCkyONVtNka9o8P7sue4GZ017sbuN6FPrjtPUK/wmylBJHlV698kNZ04np4RXZhpcpphlqSGg7znGzGSUxO5BfkiBBvrhQuEEGszGwKLbrKG4GkSlCBNThc5dS85VX3e1hnItb40Cr5rYl2Hq2hZMf3BVwpvUMSEAWPHxEq/jhP63pSBwnUAEJlXvmW7Q2epW4aUwQ784AcKm/BQZqnSLTrUbUt8gA2G/eY0oxrS7Ym+UUJcbDhBeNVxiXjjhIYRPY8kUzazaOz9Bg5iiZay32Wm98I1Zs+ulaI3a/txCbXS/JP8B1BLAwQUAAIACADjuTFHsnzk/6MDAABCDgAAJgAAAHVuaXZlcnNhbC9odG1sX3B1Ymxpc2hpbmdfc2V0dGluZ3MueG1s1VdRc9o4EH7nV2jc6WNx0ksvKWPIZBJnwpQABafXzs1NRlgL1kWWXEmG0qf+mv6w/pKurISEkuTMXdu7Gx7A691vd79dfTbR4YdckDlow5VsB7vNnYCATBXjctYOLpLTZwcBMZZKRoWS0A6kCshhpxEV5URwk43BWnQ1BGGkaRW2HWTWFq0wXCwWTW4K7e4qUVrEN81U5WGhwYC0oMNC0CV+2WUBJug0GoRE3nSuWCmAcIYlSO6qo+LM5iIIvdeEplczrUrJjpVQmujZpB08OThynxsfj3TCc5CuN9NBozPbFmWMu3KoGPOPQDLgswzr3t8LyIIzm7WD53sOBb3DTZQK27dAHcqxwl6kvYbPwVJGLfWXPp+FD9bcGLyJLSXNeZrgHeLabwcnyeW41z2JL/uDJB5fniXnPV/DFkFJ/DbZIijpJr14G/+68GfvhvGo1+2/ukwGg17SHd5GIaNrhEThOmMRMqtKncKKsMhmZT6RlAvctW9oNGBxWwXVM0jUKcchTqkwEJA/C5i9LqngdolLvYNLfQVQHJkCUjtyY2sHVpcQ3MJ5QCwMZ7laiRcvVyuxf7DWeuiz37Z1b5URtZamGS4P2qrSovCu6cZtquRaa+6aTJRgq4amyLLAXo40pyIg3GJv6equdQzYUy6Qfxe725xKu9FcmlFt1jhc8ehWOe383lcWzB++OW96yPU3VQpGlqokgl8BsYrg4Mocf2VA7h4PMtUqr6yCGkuM4AzInMMC2GGdRO8wRV5iJEpHIcD6DO9L/pFMYKo04gKdo8ignRuP39wKuKDG3ILSmxqf+qXv9k/it09dg5TNqUy3BMdpQ17YH4FPsXepMIUQCtm8A4HMpLQ0UM2HcVa51Wmzdu6Mzquhu0FWoDhujvV4TLyR4hZyWUJdwJRKoqRYEpri2TduheZclQYtflk8tPlbBfpQwmVV6gwfKJhMM9B10HZ2n/+y9+LX/YOXrWb45dPnZ48GXevhUFCXzQvi8YOCWy/qG9n9i6BHxHcj9lTp3G0o20h6/wPlWvg2hSQKnezcr2CV0P4cARvHR6PjMzKKxxe9ZNyqM96+IkhBmuF+TN0LRZ2YwUWCBMd1XIej+E2tMpDpWrsdj2vBDWr18aqO18gL+/COqNcqAVV55h8BqMuC5xz37H9x4B7a/X9+Vn/KeXv8jcGfxu913oDqNMMZ/bC5/vsK9V0J+y9x4K9W7+FrL95ReO9fnAba1//3dRpfAVBLAwQUAAIACADjuTFHQq3qOp4BAAAtBgAAHwAAAHVuaXZlcnNhbC9odG1sX3NraW5fc2V0dGluZ3MuanONlE1vwjAMhu/8iiq7Toh9wnZDg0lIHCaN27RDKKZUpHGUhA6G+O+rw1fTpoP40rx6+jp25GxbUbFYzKLXaOu+3f7D3zsNSLN6Bbe+Lhr0jHRmRDqDSZqBSCWwCpIffz3JuzMRMmbSmU43n2RrSn4MA7QKaDqgmYCWB7SfgLYmbc6FKYu/XmGHovYFlbo8XVmLsh2jtCBtW6LOuGPYzbtb5foqMOagL6BzHoNn2nWriTw7PnUpylyMmeJyM8YE21MeLxONKzlryr/YKNDFfS/3QOel+zb07ERq7MhCVk087FE0k0qDMXDI+zykCMKCT0GUfDtu/YN6xvWCKnSemtQe6f4dRZlWPIFal3p9Ch+ThVetm12KOmdhbffEwz2FRwi+AV2zGjxSeCCqlbriApXGhDpSQ+s9P6EC+SyVySF1hyLI0WHJtql750Ld8QfMGyGsjNAiMJFZ07txxdTb4OCaStZxaOZFSAzlxRCoQmJ+Er3j2Oo7QvuviHFrebzIiueheBmp5WCKb9AjOUcSMq6XoCeIoijo+9LRq8lbuz9QSwMEFAACAAgA47kxR5ZRcFq6AAAAowEAABoAAAB1bml2ZXJzYWwvaTE4bl9wcmVzZXRzLnhtbJ2QsQrCMBCG9z5FuN3GbqUkcRPcHHSWmqYaaS8ll1gf35SKdJGCQyD/8X0/yYndq+/Y03iyDiUU+RaYQe0aizcJ59N+UwKjUGNTdw6NBHTAdioTtijx6A2ZQCxVIEm4hzBUnI/jmFsafGog18WQiinXrufp9A75ZPJhVmF2K/uX/ZmByjLGxDXaLhxQpXtKM8LIawmTc9GYW2wd8F+AWQNavwI8hhXAxwUg+PfFU9KRQvpmCoIvlquyN1BLAwQUAAIACADjuTFHlBOzImkAAABuAAAAHAAAAHVuaXZlcnNhbC9sb2NhbF9zZXR0aW5ncy54bWwNzDEOgzAMQNGdU1jeKe3WgcDGVpbSA1jERZEcG5GA4PZk+8PTb/szChy8pWDq8PV4IrDO5oMuDn/TUL8RUib1JKbsUA2h76pWbCb5cs4FJliFLt4mjiUyjxSLHHYRqOFTXv/AHpuuugFQSwMEFAACAAgAJJP0Rook4qj6AgAAsAgAABQAAAB1bml2ZXJzYWwvcGxheWVyLnhtbK1VTW/bMAw9p8D+g6F7paRd1zawW3QFgh3WoUDWbbdAtRlbi78myXXTXz/K8vecbgV2SGBTfI8U+Ui7189J7DyBVCJLPbKgc+JA6meBSEOPPHxdHV+Q66t3R24e8z1IRwQeKVJhADwmTgDKlyLXCL7nOvJIz0CRmTi5FJkUeo/cZ8jdRbok745m6JIqj0Ra50vGyrKkQiEiDVUWF4ZEUT9LWC5BQapBMpsGcRrsUv8djb8kS5ne56B6yFy/PXBN0nI8KzEgKU9pJkN2Mp8v2I+7z2s/goQfi1RpnvpAHKzkrCrlI/d3d1lQxKCMbebaJNegtUmiss1cvRSLi9RR0veIddgkoBQPQdE4DQmzWDYBdrcxV1HNowa0hlftRM1b+W3M+6ZxqzrHOue8eIyFivCoD+msk0CXDaO6SXXdSkEPjYJWhok4En4VQkJQvX5rJTJfEBuwVVyVJ1Wljwf4tOK+zuT+FmGoorqDtG0atU2jFajloG30dUdBmttugetCQlOqmfskAsi+cCm5kcWVlgW4bGSssWwIdpm9ct2kriFupJP47B96Y/xGrfmpXutMBfgfjfmERG1NRBrA80qgj4YEa6oBi21sVOcxNTG7nFTxmPR0PTDZHOum4EUczWUIOIYB15x1dnYICpIrdPELOcL2Dg6CIxFGMf70JMP49CBNwuVukqF3cBAcZ/5uAtqa2zKycR1HYmoV5LKJdeL6hdJZIl4qeQ72jF5WOnxt5Jqjm1y0B+fzP0ZxEKMZzC2ZWF3mqbevmsN7M6dadT6b3FoGasV5AF3k1quZhSIf+QSw5UWsb/s5NfuwBx3lPDUd01zfUe9ZuRYv4JQiMF+6xampSQRGMx75cHHaY8B+4nYZhK9MhyJus7SpA6WserP/VUWbLV+3znb9UIddrOGTgNJi7Ex9RHWEMivSYNRDmncfERXjTruRwJ0YtnijxQmKNMs98h4f6jtfnl12Vz7HTzjrfWvubWCbyxtWep1wpyBW67q9iFvvBnz8DVBLAwQUAAIACADjuTFHNdvZrWgBAADzAgAAKQAAAHVuaXZlcnNhbC9za2luX2N1c3RvbWl6YXRpb25fc2V0dGluZ3MueG1sjVLbahsxEH3PV4j8gCWNbgtbg67FkIdCE/K89aphiaMtK4WEoo+vNq1x3Lq0mqeZc+YMMzp9fpySfc5lfpq+D2Wa0+dYypQe8vYKoX4/H+bl0xJzLHlzqtxPaZxfdunrvNZaNZchjcMy2hXNW4zC20NKauVUy5hhFEnmqVfIeW4b1oHrwDbMUWL7zW8SP3WXuI+pXFbtN2fonw27lONSdmmMr1s4Z7+Hzjf4uAzj1Hh5K9ga9Ti1OrYGYoRL7ivVACCQ5Y44XKXspCbIY8YxVKMoUECEc9KJSiTl0LLQiabCfCcQk4xRV6mnrRtpbRy1VUJHiG7TvOpsDcFIjBEhBJirXEAwGDU2NA0Naj0gODAgqjaaKEDBBhNY9c4Ly5GiXmBcmTGA8em4p+3en+tU/e91juf8h+DFL7iIrt7aXDBXv39elka+jU/fDkOJ6MuQ4278cB3ubm6uf3nyzb9HxmrUtvFfff0DUEsDBBQAAgAIAOS5MUcUlQ/CehEAAJwjAAAXAAAAdW5pdmVyc2FsL3VuaXZlcnNhbC5wbmftWntYklm3x8zu5TgzjreSKWdyZjLNSi01zJmyqUadssIb0kTm5AU1RPACNPY1ZqmcvvlGKm9jjqmpkKaiIJJdYIrULAQVEYsUBQUVEbmfV+ubM3PO+ef8eZ7HP94fey+el73W2nv91lo8O+f7oEPr19ivAYFA6w9/e+A4CGTeATyrV60AJE7K3f3Ahxnq+KGvQeSujePAZHmMf6A/CFRPXKv/wQKYr076NgwFAm14tPCYsROrzgLvuR8+4H8CGzUpPHotHmrHfq28qQfhQZVZ5slbbuaM/bFqzdUjVzZ8tuan3z7gHjtg9eTwBx3rTtz+9MDX+w98t7Xn4umdR3Ntjojyt4UxlDzG3WCoodTCUgjLUAwwoDDCyV6Jb2iguNNLFMnQSmtqSHC8hnXUjbEcUMYmeneCKgEt9x3KG2YaVZRJFiBMenoXw27JGebDCQyYFSAg+6MVgcuZhjnB5ILdSYF3CWBuzO/0y/+e6KeJhHibZSDQA49qI+7FdkB+Me6zLDMQ6MrmJVzCJVzCJVzCJVzCJVzCJVzCJVzCJVzC/7c4PVxHHQoHRvuXWa0DcN3/EXMvbZnP8xoK3aebuF9TWZIeq5oXEykQXX93Q/at+7fotx7d4iDzu19/6ErN9vACgSKbNa1Ita/yOFcBx+vFYIUqs4VXl8CaE6bBr2oN3f3mGYem4iiMZu0bG2afsWGCMtow2lgoC6E95kySR1eALnLmnm2jRI4UooA38+t8RsPqUHl5p0jjrmwmheE0fzOm5DzBfwMUNdCp+hImHUklt2p6iPiU8ojmWU03Aa+a4bgxFbNwk5Zf41yaOcPCMHVC9XZJZlTm9BOMxBjjp+uvi1aOHJd1cs6hb+apjHNUpjDcM0ikugDDbNr7BNJcp+6l4NHiZMc4/EnDx8GuGwyN2SLzi2hp4C8hg84iqEjThRkQl/R6C5v5v7kKQpjuzZjlcPG2dZYRnee9+JUp1STB3tE7Z96Yg+cfBIamcEiOaW+vq4tPmcEqoUm/WuLGvvGCk2TJjh5qa6aHpNQ4Wyla/3pNZ3LYv4iZb53i4A+qJqVxCRGyvGg0o+pebbRYlyYIWtTNsw7KDpfA+SPhkETMVxLj8sPFalfLWLwliFdt80Ep9k3OHF51K4UNkTW3bkXblc48ecNwatFV7IkC9OJOKo+nsFFVV3++el0bfqynblfNRemyiiFN4aPyrjiSUoz1UKC+59F/s25XGXZ+LLMg0mqluvTXZyLPOd1mp6NxtqXrqqqKRE2G4ZV+fT/P3pN7XxiDSG1Z6kJeDcKRL0EdnIJlZp0lBWfM7wOFVkIOvxKWRhXK+2KEnvw7rjJ5n+XmLEUOkhxcLZBUjOVLvhcjyukBcQe5G3fKsM7zcm50Q9vEV5/IZDNPcrT4tqMRZd5bGs9cqA1hqcqWoTRkpKFtvGFhk1LAKhwsmFrndQYLmeR2aciS73Vjc/uUGaAX1UzrSflRyjGM/j6yMC6EeL1SqzttlRmcgsIdEULcDmJ82fb+L7cX9vokKH2Si9dQppFOEj4s1SmL5B8qcvumIVeVnVwi1Aq2oITot324CdpQs0hhK5yc3kjDddMSusoE6lrBKDAxT4rA7Z67ZdqArS68FEbt9LhLPIhhM93+l8W2O5099TqEYzEllLrSs+06hBobqzY6UgSoiAL0ljWHeeGnLoEbZYrbAi8QFab0W947Pnqal4CqkzJ/ko6eBm+ZLxkb1f6Lhou6Ksfme2T9HuHJPRTJrwsxiyRc6zds/0JyEny+BI69YdraEgQGp7kqRcu7Yw3TyW92GqOoQQ4Sj3ht4XAg/zpCXS9Lt/TJYqoZirqo9PGK3lKTXnLpEeXfZgE20pK/A5GQIlCbRCMpTVT4UcK8LBe8OfdwrVuj8l5N9ocdIi2PesrPpOlO1M9W+jFW56SlFbdnfujeXI3m9LWHcOJ004ZMyKPQKBFRWeOMkvFuEuTPBZtuA5EunUu7MtKH7neniffyXK0i+dfQJtV3l3vnV+b8HF2U5OjRbX1J3FDNOfMP5MFzMFfVlifYsjMHknGb6vckhkh2saMvS9o6dx6IEZCdsifKySSd3tVyWxZzOi+x1jhDYupNPGPXntn2ewsGnStEM4/myWdfTmbwEu5vJE1hQUlPuwxuKhFUGPmclkAOg63M14Ct5buz6M6BiBNv81WxXPoaZbPq8e2AOqhnXniUgKiQKO1YM1p8kagwsT1NFuBB2WUazKvvKqO1QiqQpdmh+TDSpnKfEsTJ73NbQmM0x7g/ZK5LPy/QJHt78FXJ4p23MS41Uxs5UiE/Od1C1pIb8ClRNcpBLo8rjoJ7WZyDyYXjIy9w3LT8e0MjmP6P37ClSGKF3BlOMKhMopdQLxHfIJ55wkm/fr+gd7yw5F6KrgQtqA3RhQ1hunnFUYt7VlDueEhaT47AQIXtZli2u2nTcdXjl/qtfVhEfBW7XvqPEYO2ravWUcFKcwF/dLQYuj2C71yYgnKXNfffwZO8WZrGaR9eMrdbMLS8VlOjICVu5Wl446oW38T7KX9ErmPrcVPFAVPYMztLXHr9+Xx71EVeFXo0Ie6fsS7OsUVRcMkrdjsvcEL/WTXPTgyQLowepFZ+iV6MBMv6jXRXnwCM7wMNmsreKV8b56LIiFG5j6dxDXE2V4TtMRwVv1o3k+5ih4jyxDvCfQCR0BPBrc+rz/RHwxdMko0m+tN1nbA6B6flkq2h+enfCVIhqvlQDhvRM1N/us1uzzIUWJgJbGqzHUJeEY3qJGo4xziyZAZL3wf1j0Q8Z9+pH097DNC5btjn2vDI2ed4DQc+5OJAucENJVPb9hdUujknRZ7mqEgcmW7EGp9WhhEUhb8jzg849bIGRArbvAiOydjoFsm7Ad89UevA0cmAKE4TVgQiWof0Ta8WjlkIwje1ExUSnLJh/WsgiMaNU9l+jeqbuip3r4AnisyBH7M0yXez0Jna84/j8jSZBay15Up6bVNCXnrmDb7wpJczEGoJrCqxQ+X2wjiS0U7ATeYjRFir03Y6BN6rU7hZSuvpfLoV80kH4kJBMP7ZzBooYu9eztqzadqZTLZFcyShta0drAND+5JHIqPGxJKRUCM5+x17OJ7ZmwpLzZVjLyplSKJYKEx/MPhxmvhyt7vUrF5eSYcy6bjuAlm3Z159m25gfIGa7Mx8udveoGtHXgD0plvxLeYqYT2NNZOmw2Ka2+GeT3cM3XOAHUO8Upqm5WMb25xaSEQHunT0LBBvnb4sd2KzPZs2UYZm+earSKhQlr7kdvE5tHBs9OxHVnqmQmIA+GGbtK2rLRBX3LseUYuqepcfNhcg+NHssfyVe5jyuT2sZh1DI+7w8GTMCBd8vCveHpGmfufvV9XOftkrksbn1v8Hmc4chOal+96VGKMfJzCSwjiHPuIqdT0WHDRLk4KQX5+WT2N9ba9jycGr0YL4kPL8JjzVuz29LL3xxY9V4UN53jgIxcroMYopiFHqUznE944W9xLlYpTY6az41+v2nKdhUZ9yXkm2wexs+i4YRgBmiPxU7Muy/iEyjJ4QVPd3iut/G0zQvpIKRMa5zvVppyp7G5AOwwaaQGzL0Q1WhEOM9bnuNNURqgLIIPfO544I+UGLY7IUUuXDeDXp8CkMQ2iloBH68qDy1QEPeFVbq4L9O9Vi8WzspX69q+KKRBsu4I15/wgVFi0c/upjTPUeuXfXdMs++7sF/BvE+y7wdaV+K2AcSfSjvm7aCBvw/S9AACS/5t+Ab6asdoA2Tj/7w1aZLoZdTv5pnTgrHLK55mld/btzZPPHHuK00lboWckDCi60zvfxhQnahK1wOuWrJFn6XHUwLlbVRMElqDoT8coCtmNGvConOPPNuU3u6wRArLsXWOJluc5mHrSRikVC7tvNmpHHVS6ObVTzJ4PXFSg2uBEcgXz6e4Z+mi3QPcdxb4hWR6U+bFgdEOMCVsbGr22d7vpRaCJ6mR+KB98u/AVwj6cHKzmXF+7JJRt2mVpP5GkUZdnuTMEoEr54thbs2+lnd/eSm9j6kuaZBznJIwfBsG+SZ+KVNPEz79wE6VVIV3muIXdEZZhZA2dZl7H2JMTvKhXdkz99Tv5vxF7BNBkUNd2Zo7u8yiIwO2S+htlXXjIurSkQE/XAhyZACEW9oepjlRXTObe0A9vdFsnr0Z36yETjuxjqP+fbzr3xTUt7KvF8hcBrP01SkkFmdA8eykvfKCv4lbyaJe6bgWcPpUAe6fNnyMRCWQpq5wIxs/bka4oH7XUHpuZPJNb5sE0NxC7rjvcm5g0fp6x5/lFkeUbF6ceTtmiLIr+fd3B/5x/oAvt9YU1Ha19eGa5va6esrWov7S4nr0IUJg/QlC6ctWlwYWTpcWr3Ny5sMie/Z1P3ccYrXWs3jrxeFFQXIUiRWLSV0/flr6TZc2zAJGmzZwDGz28x6aQUEB2UDdPK+fd2PfGNUc1D/YjsDqRhoWBoSpdWVw4ALN1bJZkUNrw8OKU/z7P62UOKz+w35ygdFSC+7foLVUjIOaGngHuDINEkZ9h1KN039Pp5+HnYRDcO7JGPrB2WXBmmBaUo6zuLD+1g/J0PYubeXHMbynyelj8Iy5xAgCMMb539wgxGNVPyUA8wbZumz0fWax6Cyeg/hMlwUW4TyL5uQSKcZqWyeRTpXWx5q0A+c4LtcEz6Oyt6Nz5UjvEm59Y/iKjxGsIixOKnntbwwjONGYjaE9zecbE7pR0eM0S+nVQ0xLhJJb5XX9FURNTuji+GDA0L5rae7jyMY2bWZxQF7wPbVuZp9s1Z/FRGXosuHhtFOPxZE/6ZCe9rV1KkiRclD7ajy/UL/UZ5O9zV9Aza3qB9SWrnBnyihtvgB3nCqLkeoePRfVfyXtQeo8zyEuJtCTa7A4RDNKXdYt73tCt9O17QOxb07tTpqlrD8pGMhb0Qf2yCT30uHT0DlJGTUdjXl1NdU/9Wf8fMPQ3Gz4wKS/cmyXqronf3nld6q6ZziPjZckUEkfPiIJiKppJwKVR2WVSPI8G5CXniCyIxJGGxmEJtWFyPHt6etCOAiqQmgoaUE/e7m9Wl/NrC7IVyOGP0ZsxAWt+vq9qd38UT6bZPSb8T0ffCNuRRm8Do1qFsP/3r1H1ypqu2pY7OmADOXJd0Ez89+bwRm5KnbYVIG2WHmH+pus/ZyJa1BFDxwGLIjDc5zgO6F3G9nR1A3Rrey1yBG2P/tvJvxfcuq6LqaxCkDOmmG0MSJS/+ojcwcbgoiMqYbCo3QuZfpqB2AB3TKUrbzBGflboPOtQH/uyXdskgG2CEDGruHe+EKDa7zC3CBre4L8k2wa6xYODXgO7LW+VVJsSNe0jzCcASeSUEo2ZuXv3537x9ytR7TG2JMACNL9brhlQHJI7seinzyK1HVzk9733NFQlSqE9DBkYS0/WOoFqUjbpT7Y+ZWCi+Uc/YfwD9r2vU6mCUDUUPl440cwb1o17M1rSHzNzBBIhxmkhpB4iK+tMTw9xCvsF1sBOIEO2PGRn97Fa/2FMS2Psm6d7TehNhCgclmAs2qWt5482MT7KNhAeyiU0dX1KaByvo2BHTcTcqTDK6Fj7/UFrPdoxDUENkPE9hmpmimknfy/7lmnc3zniHrTB74C3BX5/5QTCimfLwGtgb9dmQTxbFcCSVL5f+ajraNjh3sxAKx6lGEy8x9SNu1B6fv5InCBRZkL552t4hmi95xB/4Ef2dBHsdq1jlKkn/3LcTxpwhHCYJNqNCjkUQwJFg8zoKB2TU8pl4pXtP+NaLZiAyp8njWXt39isiAbzy4I7BmO596sFOU3C4Cf2yNqgmWugJAu1f8T//1Fhpmmf7DVj8eTNEWWr6r5shU0BDVAlbBXzJ/12r7pASHtE7gEnkfemQvZdVpBhu0kLpWxYkDVKh+1DesL0JYB9oItOQSl+4iBL5T6lAOqhmxargmP26qzeVEWaAFHT4YNAB8tens/4TUEsDBBQAAgAIAOW5MUcZ1RGpSgAAAGoAAAAbAAAAdW5pdmVyc2FsL3VuaXZlcnNhbC5wbmcueG1ss7GvyM1RKEstKs7Mz7NVMtQzULK34+WyKShKLctMLVeoAIoZ6RlAgJJCJSq3PDOlJMNWydLYHCGWkZqZnlFiq2RuYAwX1AcaCQBQSwECAAAUAAIACADjuTFHWn+5mToEAADhDgAAHQAAAAAAAAABAAAAAAAAAAAAdW5pdmVyc2FsL2NvbW1vbl9tZXNzYWdlcy5sbmdQSwECAAAUAAIACADjuTFHmd7J2s4DAAAxDwAAJwAAAAAAAAABAAAAAAB1BAAAdW5pdmVyc2FsL2ZsYXNoX3B1Ymxpc2hpbmdfc2V0dGluZ3MueG1sUEsBAgAAFAACAAgA47kxR++DwV62AgAAUAoAACEAAAAAAAAAAQAAAAAAiAgAAHVuaXZlcnNhbC9mbGFzaF9za2luX3NldHRpbmdzLnhtbFBLAQIAABQAAgAIAOO5MUeyfOT/owMAAEIOAAAmAAAAAAAAAAEAAAAAAH0LAAB1bml2ZXJzYWwvaHRtbF9wdWJsaXNoaW5nX3NldHRpbmdzLnhtbFBLAQIAABQAAgAIAOO5MUdCreo6ngEAAC0GAAAfAAAAAAAAAAEAAAAAAGQPAAB1bml2ZXJzYWwvaHRtbF9za2luX3NldHRpbmdzLmpzUEsBAgAAFAACAAgA47kxR5ZRcFq6AAAAowEAABoAAAAAAAAAAQAAAAAAPxEAAHVuaXZlcnNhbC9pMThuX3ByZXNldHMueG1sUEsBAgAAFAACAAgA47kxR5QTsyJpAAAAbgAAABwAAAAAAAAAAQAAAAAAMRIAAHVuaXZlcnNhbC9sb2NhbF9zZXR0aW5ncy54bWxQSwECAAAUAAIACAAkk/RGiiTiqPoCAACwCAAAFAAAAAAAAAABAAAAAADUEgAAdW5pdmVyc2FsL3BsYXllci54bWxQSwECAAAUAAIACADjuTFHNdvZrWgBAADzAgAAKQAAAAAAAAABAAAAAAAAFgAAdW5pdmVyc2FsL3NraW5fY3VzdG9taXphdGlvbl9zZXR0aW5ncy54bWxQSwECAAAUAAIACADkuTFHFJUPwnoRAACcIwAAFwAAAAAAAAAAAAAAAACvFwAAdW5pdmVyc2FsL3VuaXZlcnNhbC5wbmdQSwECAAAUAAIACADluTFHGdURqUoAAABqAAAAGwAAAAAAAAABAAAAAABeKQAAdW5pdmVyc2FsL3VuaXZlcnNhbC5wbmcueG1sUEsFBgAAAAALAAsASQMAAOEpAAAAAA=="/>
  <p:tag name="ISPRING_ULTRA_SCORM_COURCE_TITLE" val="api-5"/>
  <p:tag name="ISPRING_ULTRA_SCORM_LESSON_TITLE" val="ap-5"/>
  <p:tag name="ISPRING_PRESENTATION_TITLE" val="PRES-API-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9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7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8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9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0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1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3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4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6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7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8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9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0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1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3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4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5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6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7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9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0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1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2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3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4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6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7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8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9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0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1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2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3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4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6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7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8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9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0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1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2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3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9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0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1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3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4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5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6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7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8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9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0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1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3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4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5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6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7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8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9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0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1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3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4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5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6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7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8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9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0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1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3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4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5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6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7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8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9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0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1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2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3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5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6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7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8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9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0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1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2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3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5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6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7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8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9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0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1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2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3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5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6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7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8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9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0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9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0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1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2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3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5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6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7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8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9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0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1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2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3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5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6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7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8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9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0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1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2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3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5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6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7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8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9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0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1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2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3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5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6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7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8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9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0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1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2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3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5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6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7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8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9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0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1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2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3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5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6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7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8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9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0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1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2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3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5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6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7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8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9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0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1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2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3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5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6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7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8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9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0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1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2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3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5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6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7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8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9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0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1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2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3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5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6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7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8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9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0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1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2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3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5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6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7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8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9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0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1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2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3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5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6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7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8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9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0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1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2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3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5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6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7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8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9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0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1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2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3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5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6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7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8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9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0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1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2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3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5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6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7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8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9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0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1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2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3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5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6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7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QUIZ_SHAPES_ADDED" val="1"/>
  <p:tag name="ISPRING_RESOURCE_QUIZ" val="Quiz 1 API.quiz"/>
  <p:tag name="ISPRING_QUIZ_FULL_PATH" val="C:\Users\Philippe\d\cours\001 BAC ELEEC\000 Savoirs\S46 Représentation des systèmes\schéma\Quiz 1 API.quiz"/>
  <p:tag name="ISPRING_QUIZ_RELATIVE_PATH" val="..\..\cours\001 BAC ELEEC\000 Savoirs\S46 Représentation des systèmes\schéma\Quiz 1 API.quiz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9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5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6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7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8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9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heme/theme1.xml><?xml version="1.0" encoding="utf-8"?>
<a:theme xmlns:a="http://schemas.openxmlformats.org/drawingml/2006/main" name="systè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systèm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ystème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ystè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ystème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ystème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ystème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ystème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ystème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2780</TotalTime>
  <Pages>2</Pages>
  <Words>1527</Words>
  <Application>Microsoft Office PowerPoint</Application>
  <PresentationFormat>Affichage à l'écran (4:3)</PresentationFormat>
  <Paragraphs>639</Paragraphs>
  <Slides>13</Slides>
  <Notes>13</Notes>
  <HiddenSlides>7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système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PRES-API-5</dc:title>
  <dc:creator>dutour ph</dc:creator>
  <cp:lastModifiedBy>phil</cp:lastModifiedBy>
  <cp:revision>174</cp:revision>
  <cp:lastPrinted>1997-06-06T15:19:56Z</cp:lastPrinted>
  <dcterms:created xsi:type="dcterms:W3CDTF">1996-11-28T12:50:52Z</dcterms:created>
  <dcterms:modified xsi:type="dcterms:W3CDTF">2015-09-24T18:45:36Z</dcterms:modified>
</cp:coreProperties>
</file>