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notesSlides/notesSlide3.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5.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notesSlides/notesSlide6.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notesSlides/notesSlide7.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notesSlides/notesSlide8.xml" ContentType="application/vnd.openxmlformats-officedocument.presentationml.notesSlide+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notesSlides/notesSlide9.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10.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notesSlides/notesSlide11.xml" ContentType="application/vnd.openxmlformats-officedocument.presentationml.notesSlide+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notesSlides/notesSlide12.xml" ContentType="application/vnd.openxmlformats-officedocument.presentationml.notesSlide+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notesSlides/notesSlide13.xml" ContentType="application/vnd.openxmlformats-officedocument.presentationml.notesSlide+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notesSlides/notesSlide14.xml" ContentType="application/vnd.openxmlformats-officedocument.presentationml.notesSlide+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0.xml" ContentType="application/vnd.openxmlformats-officedocument.presentationml.tags+xml"/>
  <Override PartName="/ppt/notesSlides/notesSlide15.xml" ContentType="application/vnd.openxmlformats-officedocument.presentationml.notesSlide+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notesSlides/notesSlide16.xml" ContentType="application/vnd.openxmlformats-officedocument.presentationml.notesSlide+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notesSlides/notesSlide17.xml" ContentType="application/vnd.openxmlformats-officedocument.presentationml.notesSlide+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notesSlides/notesSlide18.xml" ContentType="application/vnd.openxmlformats-officedocument.presentationml.notesSlide+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notesSlides/notesSlide19.xml" ContentType="application/vnd.openxmlformats-officedocument.presentationml.notesSlide+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notesSlides/notesSlide20.xml" ContentType="application/vnd.openxmlformats-officedocument.presentationml.notesSlide+xml"/>
  <Override PartName="/ppt/tags/tag338.xml" ContentType="application/vnd.openxmlformats-officedocument.presentationml.tags+xml"/>
  <Override PartName="/ppt/tags/tag339.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notesSlides/notesSlide21.xml" ContentType="application/vnd.openxmlformats-officedocument.presentationml.notesSlide+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notesSlides/notesSlide22.xml" ContentType="application/vnd.openxmlformats-officedocument.presentationml.notesSlide+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0.xml" ContentType="application/vnd.openxmlformats-officedocument.presentationml.tags+xml"/>
  <Override PartName="/ppt/notesSlides/notesSlide23.xml" ContentType="application/vnd.openxmlformats-officedocument.presentationml.notesSlide+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notesSlides/notesSlide24.xml" ContentType="application/vnd.openxmlformats-officedocument.presentationml.notesSlide+xml"/>
  <Override PartName="/ppt/tags/tag409.xml" ContentType="application/vnd.openxmlformats-officedocument.presentationml.tags+xml"/>
  <Override PartName="/ppt/tags/tag410.xml" ContentType="application/vnd.openxmlformats-officedocument.presentationml.tags+xml"/>
  <Override PartName="/ppt/tags/tag411.xml" ContentType="application/vnd.openxmlformats-officedocument.presentationml.tags+xml"/>
  <Override PartName="/ppt/tags/tag412.xml" ContentType="application/vnd.openxmlformats-officedocument.presentationml.tags+xml"/>
  <Override PartName="/ppt/tags/tag413.xml" ContentType="application/vnd.openxmlformats-officedocument.presentationml.tags+xml"/>
  <Override PartName="/ppt/tags/tag414.xml" ContentType="application/vnd.openxmlformats-officedocument.presentationml.tags+xml"/>
  <Override PartName="/ppt/tags/tag415.xml" ContentType="application/vnd.openxmlformats-officedocument.presentationml.tags+xml"/>
  <Override PartName="/ppt/tags/tag416.xml" ContentType="application/vnd.openxmlformats-officedocument.presentationml.tags+xml"/>
  <Override PartName="/ppt/tags/tag417.xml" ContentType="application/vnd.openxmlformats-officedocument.presentationml.tags+xml"/>
  <Override PartName="/ppt/tags/tag418.xml" ContentType="application/vnd.openxmlformats-officedocument.presentationml.tags+xml"/>
  <Override PartName="/ppt/tags/tag419.xml" ContentType="application/vnd.openxmlformats-officedocument.presentationml.tags+xml"/>
  <Override PartName="/ppt/tags/tag420.xml" ContentType="application/vnd.openxmlformats-officedocument.presentationml.tags+xml"/>
  <Override PartName="/ppt/tags/tag421.xml" ContentType="application/vnd.openxmlformats-officedocument.presentationml.tags+xml"/>
  <Override PartName="/ppt/tags/tag422.xml" ContentType="application/vnd.openxmlformats-officedocument.presentationml.tags+xml"/>
  <Override PartName="/ppt/tags/tag423.xml" ContentType="application/vnd.openxmlformats-officedocument.presentationml.tags+xml"/>
  <Override PartName="/ppt/tags/tag424.xml" ContentType="application/vnd.openxmlformats-officedocument.presentationml.tags+xml"/>
  <Override PartName="/ppt/tags/tag425.xml" ContentType="application/vnd.openxmlformats-officedocument.presentationml.tags+xml"/>
  <Override PartName="/ppt/notesSlides/notesSlide25.xml" ContentType="application/vnd.openxmlformats-officedocument.presentationml.notesSlide+xml"/>
  <Override PartName="/ppt/tags/tag426.xml" ContentType="application/vnd.openxmlformats-officedocument.presentationml.tags+xml"/>
  <Override PartName="/ppt/tags/tag427.xml" ContentType="application/vnd.openxmlformats-officedocument.presentationml.tags+xml"/>
  <Override PartName="/ppt/tags/tag428.xml" ContentType="application/vnd.openxmlformats-officedocument.presentationml.tags+xml"/>
  <Override PartName="/ppt/tags/tag429.xml" ContentType="application/vnd.openxmlformats-officedocument.presentationml.tags+xml"/>
  <Override PartName="/ppt/tags/tag430.xml" ContentType="application/vnd.openxmlformats-officedocument.presentationml.tags+xml"/>
  <Override PartName="/ppt/tags/tag431.xml" ContentType="application/vnd.openxmlformats-officedocument.presentationml.tags+xml"/>
  <Override PartName="/ppt/tags/tag432.xml" ContentType="application/vnd.openxmlformats-officedocument.presentationml.tags+xml"/>
  <Override PartName="/ppt/tags/tag433.xml" ContentType="application/vnd.openxmlformats-officedocument.presentationml.tags+xml"/>
  <Override PartName="/ppt/tags/tag434.xml" ContentType="application/vnd.openxmlformats-officedocument.presentationml.tags+xml"/>
  <Override PartName="/ppt/tags/tag435.xml" ContentType="application/vnd.openxmlformats-officedocument.presentationml.tags+xml"/>
  <Override PartName="/ppt/tags/tag436.xml" ContentType="application/vnd.openxmlformats-officedocument.presentationml.tags+xml"/>
  <Override PartName="/ppt/tags/tag437.xml" ContentType="application/vnd.openxmlformats-officedocument.presentationml.tags+xml"/>
  <Override PartName="/ppt/tags/tag438.xml" ContentType="application/vnd.openxmlformats-officedocument.presentationml.tags+xml"/>
  <Override PartName="/ppt/tags/tag439.xml" ContentType="application/vnd.openxmlformats-officedocument.presentationml.tags+xml"/>
  <Override PartName="/ppt/tags/tag440.xml" ContentType="application/vnd.openxmlformats-officedocument.presentationml.tags+xml"/>
  <Override PartName="/ppt/tags/tag441.xml" ContentType="application/vnd.openxmlformats-officedocument.presentationml.tags+xml"/>
  <Override PartName="/ppt/tags/tag442.xml" ContentType="application/vnd.openxmlformats-officedocument.presentationml.tags+xml"/>
  <Override PartName="/ppt/tags/tag443.xml" ContentType="application/vnd.openxmlformats-officedocument.presentationml.tags+xml"/>
  <Override PartName="/ppt/tags/tag444.xml" ContentType="application/vnd.openxmlformats-officedocument.presentationml.tags+xml"/>
  <Override PartName="/ppt/tags/tag445.xml" ContentType="application/vnd.openxmlformats-officedocument.presentationml.tags+xml"/>
  <Override PartName="/ppt/notesSlides/notesSlide26.xml" ContentType="application/vnd.openxmlformats-officedocument.presentationml.notesSlide+xml"/>
  <Override PartName="/ppt/tags/tag446.xml" ContentType="application/vnd.openxmlformats-officedocument.presentationml.tags+xml"/>
  <Override PartName="/ppt/tags/tag447.xml" ContentType="application/vnd.openxmlformats-officedocument.presentationml.tags+xml"/>
  <Override PartName="/ppt/tags/tag448.xml" ContentType="application/vnd.openxmlformats-officedocument.presentationml.tags+xml"/>
  <Override PartName="/ppt/tags/tag449.xml" ContentType="application/vnd.openxmlformats-officedocument.presentationml.tags+xml"/>
  <Override PartName="/ppt/tags/tag450.xml" ContentType="application/vnd.openxmlformats-officedocument.presentationml.tags+xml"/>
  <Override PartName="/ppt/tags/tag451.xml" ContentType="application/vnd.openxmlformats-officedocument.presentationml.tags+xml"/>
  <Override PartName="/ppt/tags/tag452.xml" ContentType="application/vnd.openxmlformats-officedocument.presentationml.tags+xml"/>
  <Override PartName="/ppt/tags/tag453.xml" ContentType="application/vnd.openxmlformats-officedocument.presentationml.tags+xml"/>
  <Override PartName="/ppt/tags/tag454.xml" ContentType="application/vnd.openxmlformats-officedocument.presentationml.tags+xml"/>
  <Override PartName="/ppt/tags/tag455.xml" ContentType="application/vnd.openxmlformats-officedocument.presentationml.tags+xml"/>
  <Override PartName="/ppt/tags/tag456.xml" ContentType="application/vnd.openxmlformats-officedocument.presentationml.tags+xml"/>
  <Override PartName="/ppt/tags/tag457.xml" ContentType="application/vnd.openxmlformats-officedocument.presentationml.tags+xml"/>
  <Override PartName="/ppt/tags/tag458.xml" ContentType="application/vnd.openxmlformats-officedocument.presentationml.tags+xml"/>
  <Override PartName="/ppt/tags/tag459.xml" ContentType="application/vnd.openxmlformats-officedocument.presentationml.tags+xml"/>
  <Override PartName="/ppt/tags/tag460.xml" ContentType="application/vnd.openxmlformats-officedocument.presentationml.tags+xml"/>
  <Override PartName="/ppt/tags/tag461.xml" ContentType="application/vnd.openxmlformats-officedocument.presentationml.tags+xml"/>
  <Override PartName="/ppt/tags/tag462.xml" ContentType="application/vnd.openxmlformats-officedocument.presentationml.tags+xml"/>
  <Override PartName="/ppt/tags/tag463.xml" ContentType="application/vnd.openxmlformats-officedocument.presentationml.tags+xml"/>
  <Override PartName="/ppt/tags/tag464.xml" ContentType="application/vnd.openxmlformats-officedocument.presentationml.tags+xml"/>
  <Override PartName="/ppt/tags/tag465.xml" ContentType="application/vnd.openxmlformats-officedocument.presentationml.tags+xml"/>
  <Override PartName="/ppt/tags/tag466.xml" ContentType="application/vnd.openxmlformats-officedocument.presentationml.tags+xml"/>
  <Override PartName="/ppt/notesSlides/notesSlide27.xml" ContentType="application/vnd.openxmlformats-officedocument.presentationml.notesSlide+xml"/>
  <Override PartName="/ppt/tags/tag467.xml" ContentType="application/vnd.openxmlformats-officedocument.presentationml.tags+xml"/>
  <Override PartName="/ppt/tags/tag468.xml" ContentType="application/vnd.openxmlformats-officedocument.presentationml.tags+xml"/>
  <Override PartName="/ppt/tags/tag469.xml" ContentType="application/vnd.openxmlformats-officedocument.presentationml.tags+xml"/>
  <Override PartName="/ppt/tags/tag470.xml" ContentType="application/vnd.openxmlformats-officedocument.presentationml.tags+xml"/>
  <Override PartName="/ppt/tags/tag471.xml" ContentType="application/vnd.openxmlformats-officedocument.presentationml.tags+xml"/>
  <Override PartName="/ppt/tags/tag472.xml" ContentType="application/vnd.openxmlformats-officedocument.presentationml.tags+xml"/>
  <Override PartName="/ppt/tags/tag473.xml" ContentType="application/vnd.openxmlformats-officedocument.presentationml.tags+xml"/>
  <Override PartName="/ppt/tags/tag474.xml" ContentType="application/vnd.openxmlformats-officedocument.presentationml.tags+xml"/>
  <Override PartName="/ppt/tags/tag475.xml" ContentType="application/vnd.openxmlformats-officedocument.presentationml.tags+xml"/>
  <Override PartName="/ppt/tags/tag476.xml" ContentType="application/vnd.openxmlformats-officedocument.presentationml.tags+xml"/>
  <Override PartName="/ppt/tags/tag477.xml" ContentType="application/vnd.openxmlformats-officedocument.presentationml.tags+xml"/>
  <Override PartName="/ppt/tags/tag478.xml" ContentType="application/vnd.openxmlformats-officedocument.presentationml.tags+xml"/>
  <Override PartName="/ppt/tags/tag479.xml" ContentType="application/vnd.openxmlformats-officedocument.presentationml.tags+xml"/>
  <Override PartName="/ppt/tags/tag480.xml" ContentType="application/vnd.openxmlformats-officedocument.presentationml.tags+xml"/>
  <Override PartName="/ppt/tags/tag481.xml" ContentType="application/vnd.openxmlformats-officedocument.presentationml.tags+xml"/>
  <Override PartName="/ppt/tags/tag482.xml" ContentType="application/vnd.openxmlformats-officedocument.presentationml.tags+xml"/>
  <Override PartName="/ppt/tags/tag483.xml" ContentType="application/vnd.openxmlformats-officedocument.presentationml.tags+xml"/>
  <Override PartName="/ppt/tags/tag484.xml" ContentType="application/vnd.openxmlformats-officedocument.presentationml.tags+xml"/>
  <Override PartName="/ppt/tags/tag485.xml" ContentType="application/vnd.openxmlformats-officedocument.presentationml.tags+xml"/>
  <Override PartName="/ppt/tags/tag486.xml" ContentType="application/vnd.openxmlformats-officedocument.presentationml.tags+xml"/>
  <Override PartName="/ppt/notesSlides/notesSlide28.xml" ContentType="application/vnd.openxmlformats-officedocument.presentationml.notesSlide+xml"/>
  <Override PartName="/ppt/tags/tag487.xml" ContentType="application/vnd.openxmlformats-officedocument.presentationml.tags+xml"/>
  <Override PartName="/ppt/tags/tag488.xml" ContentType="application/vnd.openxmlformats-officedocument.presentationml.tags+xml"/>
  <Override PartName="/ppt/tags/tag489.xml" ContentType="application/vnd.openxmlformats-officedocument.presentationml.tags+xml"/>
  <Override PartName="/ppt/tags/tag490.xml" ContentType="application/vnd.openxmlformats-officedocument.presentationml.tags+xml"/>
  <Override PartName="/ppt/tags/tag491.xml" ContentType="application/vnd.openxmlformats-officedocument.presentationml.tags+xml"/>
  <Override PartName="/ppt/tags/tag492.xml" ContentType="application/vnd.openxmlformats-officedocument.presentationml.tags+xml"/>
  <Override PartName="/ppt/tags/tag493.xml" ContentType="application/vnd.openxmlformats-officedocument.presentationml.tags+xml"/>
  <Override PartName="/ppt/tags/tag494.xml" ContentType="application/vnd.openxmlformats-officedocument.presentationml.tags+xml"/>
  <Override PartName="/ppt/tags/tag495.xml" ContentType="application/vnd.openxmlformats-officedocument.presentationml.tags+xml"/>
  <Override PartName="/ppt/tags/tag496.xml" ContentType="application/vnd.openxmlformats-officedocument.presentationml.tags+xml"/>
  <Override PartName="/ppt/tags/tag497.xml" ContentType="application/vnd.openxmlformats-officedocument.presentationml.tags+xml"/>
  <Override PartName="/ppt/tags/tag498.xml" ContentType="application/vnd.openxmlformats-officedocument.presentationml.tags+xml"/>
  <Override PartName="/ppt/tags/tag499.xml" ContentType="application/vnd.openxmlformats-officedocument.presentationml.tags+xml"/>
  <Override PartName="/ppt/tags/tag500.xml" ContentType="application/vnd.openxmlformats-officedocument.presentationml.tags+xml"/>
  <Override PartName="/ppt/tags/tag501.xml" ContentType="application/vnd.openxmlformats-officedocument.presentationml.tags+xml"/>
  <Override PartName="/ppt/tags/tag502.xml" ContentType="application/vnd.openxmlformats-officedocument.presentationml.tags+xml"/>
  <Override PartName="/ppt/tags/tag503.xml" ContentType="application/vnd.openxmlformats-officedocument.presentationml.tags+xml"/>
  <Override PartName="/ppt/tags/tag504.xml" ContentType="application/vnd.openxmlformats-officedocument.presentationml.tags+xml"/>
  <Override PartName="/ppt/tags/tag505.xml" ContentType="application/vnd.openxmlformats-officedocument.presentationml.tags+xml"/>
  <Override PartName="/ppt/tags/tag506.xml" ContentType="application/vnd.openxmlformats-officedocument.presentationml.tags+xml"/>
  <Override PartName="/ppt/notesSlides/notesSlide29.xml" ContentType="application/vnd.openxmlformats-officedocument.presentationml.notesSlide+xml"/>
  <Override PartName="/ppt/tags/tag507.xml" ContentType="application/vnd.openxmlformats-officedocument.presentationml.tags+xml"/>
  <Override PartName="/ppt/tags/tag508.xml" ContentType="application/vnd.openxmlformats-officedocument.presentationml.tags+xml"/>
  <Override PartName="/ppt/tags/tag509.xml" ContentType="application/vnd.openxmlformats-officedocument.presentationml.tags+xml"/>
  <Override PartName="/ppt/tags/tag510.xml" ContentType="application/vnd.openxmlformats-officedocument.presentationml.tags+xml"/>
  <Override PartName="/ppt/tags/tag511.xml" ContentType="application/vnd.openxmlformats-officedocument.presentationml.tags+xml"/>
  <Override PartName="/ppt/tags/tag512.xml" ContentType="application/vnd.openxmlformats-officedocument.presentationml.tags+xml"/>
  <Override PartName="/ppt/tags/tag513.xml" ContentType="application/vnd.openxmlformats-officedocument.presentationml.tags+xml"/>
  <Override PartName="/ppt/tags/tag514.xml" ContentType="application/vnd.openxmlformats-officedocument.presentationml.tags+xml"/>
  <Override PartName="/ppt/tags/tag515.xml" ContentType="application/vnd.openxmlformats-officedocument.presentationml.tags+xml"/>
  <Override PartName="/ppt/tags/tag516.xml" ContentType="application/vnd.openxmlformats-officedocument.presentationml.tags+xml"/>
  <Override PartName="/ppt/tags/tag517.xml" ContentType="application/vnd.openxmlformats-officedocument.presentationml.tags+xml"/>
  <Override PartName="/ppt/tags/tag518.xml" ContentType="application/vnd.openxmlformats-officedocument.presentationml.tags+xml"/>
  <Override PartName="/ppt/tags/tag519.xml" ContentType="application/vnd.openxmlformats-officedocument.presentationml.tags+xml"/>
  <Override PartName="/ppt/tags/tag520.xml" ContentType="application/vnd.openxmlformats-officedocument.presentationml.tags+xml"/>
  <Override PartName="/ppt/tags/tag521.xml" ContentType="application/vnd.openxmlformats-officedocument.presentationml.tags+xml"/>
  <Override PartName="/ppt/tags/tag522.xml" ContentType="application/vnd.openxmlformats-officedocument.presentationml.tags+xml"/>
  <Override PartName="/ppt/tags/tag523.xml" ContentType="application/vnd.openxmlformats-officedocument.presentationml.tags+xml"/>
  <Override PartName="/ppt/tags/tag524.xml" ContentType="application/vnd.openxmlformats-officedocument.presentationml.tags+xml"/>
  <Override PartName="/ppt/tags/tag525.xml" ContentType="application/vnd.openxmlformats-officedocument.presentationml.tags+xml"/>
  <Override PartName="/ppt/tags/tag526.xml" ContentType="application/vnd.openxmlformats-officedocument.presentationml.tags+xml"/>
  <Override PartName="/ppt/notesSlides/notesSlide30.xml" ContentType="application/vnd.openxmlformats-officedocument.presentationml.notesSlide+xml"/>
  <Override PartName="/ppt/tags/tag527.xml" ContentType="application/vnd.openxmlformats-officedocument.presentationml.tags+xml"/>
  <Override PartName="/ppt/tags/tag528.xml" ContentType="application/vnd.openxmlformats-officedocument.presentationml.tags+xml"/>
  <Override PartName="/ppt/tags/tag529.xml" ContentType="application/vnd.openxmlformats-officedocument.presentationml.tags+xml"/>
  <Override PartName="/ppt/tags/tag530.xml" ContentType="application/vnd.openxmlformats-officedocument.presentationml.tags+xml"/>
  <Override PartName="/ppt/tags/tag531.xml" ContentType="application/vnd.openxmlformats-officedocument.presentationml.tags+xml"/>
  <Override PartName="/ppt/tags/tag532.xml" ContentType="application/vnd.openxmlformats-officedocument.presentationml.tags+xml"/>
  <Override PartName="/ppt/tags/tag533.xml" ContentType="application/vnd.openxmlformats-officedocument.presentationml.tags+xml"/>
  <Override PartName="/ppt/tags/tag534.xml" ContentType="application/vnd.openxmlformats-officedocument.presentationml.tags+xml"/>
  <Override PartName="/ppt/tags/tag535.xml" ContentType="application/vnd.openxmlformats-officedocument.presentationml.tags+xml"/>
  <Override PartName="/ppt/tags/tag536.xml" ContentType="application/vnd.openxmlformats-officedocument.presentationml.tags+xml"/>
  <Override PartName="/ppt/tags/tag537.xml" ContentType="application/vnd.openxmlformats-officedocument.presentationml.tags+xml"/>
  <Override PartName="/ppt/tags/tag538.xml" ContentType="application/vnd.openxmlformats-officedocument.presentationml.tags+xml"/>
  <Override PartName="/ppt/tags/tag539.xml" ContentType="application/vnd.openxmlformats-officedocument.presentationml.tags+xml"/>
  <Override PartName="/ppt/tags/tag540.xml" ContentType="application/vnd.openxmlformats-officedocument.presentationml.tags+xml"/>
  <Override PartName="/ppt/tags/tag541.xml" ContentType="application/vnd.openxmlformats-officedocument.presentationml.tags+xml"/>
  <Override PartName="/ppt/tags/tag542.xml" ContentType="application/vnd.openxmlformats-officedocument.presentationml.tags+xml"/>
  <Override PartName="/ppt/tags/tag543.xml" ContentType="application/vnd.openxmlformats-officedocument.presentationml.tags+xml"/>
  <Override PartName="/ppt/tags/tag544.xml" ContentType="application/vnd.openxmlformats-officedocument.presentationml.tags+xml"/>
  <Override PartName="/ppt/tags/tag545.xml" ContentType="application/vnd.openxmlformats-officedocument.presentationml.tags+xml"/>
  <Override PartName="/ppt/tags/tag546.xml" ContentType="application/vnd.openxmlformats-officedocument.presentationml.tags+xml"/>
  <Override PartName="/ppt/tags/tag547.xml" ContentType="application/vnd.openxmlformats-officedocument.presentationml.tags+xml"/>
  <Override PartName="/ppt/notesSlides/notesSlide31.xml" ContentType="application/vnd.openxmlformats-officedocument.presentationml.notesSlide+xml"/>
  <Override PartName="/ppt/tags/tag548.xml" ContentType="application/vnd.openxmlformats-officedocument.presentationml.tags+xml"/>
  <Override PartName="/ppt/tags/tag549.xml" ContentType="application/vnd.openxmlformats-officedocument.presentationml.tags+xml"/>
  <Override PartName="/ppt/tags/tag550.xml" ContentType="application/vnd.openxmlformats-officedocument.presentationml.tags+xml"/>
  <Override PartName="/ppt/tags/tag551.xml" ContentType="application/vnd.openxmlformats-officedocument.presentationml.tags+xml"/>
  <Override PartName="/ppt/tags/tag552.xml" ContentType="application/vnd.openxmlformats-officedocument.presentationml.tags+xml"/>
  <Override PartName="/ppt/tags/tag553.xml" ContentType="application/vnd.openxmlformats-officedocument.presentationml.tags+xml"/>
  <Override PartName="/ppt/tags/tag554.xml" ContentType="application/vnd.openxmlformats-officedocument.presentationml.tags+xml"/>
  <Override PartName="/ppt/tags/tag555.xml" ContentType="application/vnd.openxmlformats-officedocument.presentationml.tags+xml"/>
  <Override PartName="/ppt/tags/tag556.xml" ContentType="application/vnd.openxmlformats-officedocument.presentationml.tags+xml"/>
  <Override PartName="/ppt/tags/tag557.xml" ContentType="application/vnd.openxmlformats-officedocument.presentationml.tags+xml"/>
  <Override PartName="/ppt/tags/tag558.xml" ContentType="application/vnd.openxmlformats-officedocument.presentationml.tags+xml"/>
  <Override PartName="/ppt/tags/tag559.xml" ContentType="application/vnd.openxmlformats-officedocument.presentationml.tags+xml"/>
  <Override PartName="/ppt/tags/tag560.xml" ContentType="application/vnd.openxmlformats-officedocument.presentationml.tags+xml"/>
  <Override PartName="/ppt/tags/tag561.xml" ContentType="application/vnd.openxmlformats-officedocument.presentationml.tags+xml"/>
  <Override PartName="/ppt/tags/tag562.xml" ContentType="application/vnd.openxmlformats-officedocument.presentationml.tags+xml"/>
  <Override PartName="/ppt/tags/tag563.xml" ContentType="application/vnd.openxmlformats-officedocument.presentationml.tags+xml"/>
  <Override PartName="/ppt/tags/tag564.xml" ContentType="application/vnd.openxmlformats-officedocument.presentationml.tags+xml"/>
  <Override PartName="/ppt/tags/tag565.xml" ContentType="application/vnd.openxmlformats-officedocument.presentationml.tags+xml"/>
  <Override PartName="/ppt/tags/tag566.xml" ContentType="application/vnd.openxmlformats-officedocument.presentationml.tags+xml"/>
  <Override PartName="/ppt/tags/tag567.xml" ContentType="application/vnd.openxmlformats-officedocument.presentationml.tags+xml"/>
  <Override PartName="/ppt/tags/tag568.xml" ContentType="application/vnd.openxmlformats-officedocument.presentationml.tags+xml"/>
  <Override PartName="/ppt/notesSlides/notesSlide32.xml" ContentType="application/vnd.openxmlformats-officedocument.presentationml.notesSlide+xml"/>
  <Override PartName="/ppt/tags/tag569.xml" ContentType="application/vnd.openxmlformats-officedocument.presentationml.tags+xml"/>
  <Override PartName="/ppt/tags/tag570.xml" ContentType="application/vnd.openxmlformats-officedocument.presentationml.tags+xml"/>
  <Override PartName="/ppt/tags/tag571.xml" ContentType="application/vnd.openxmlformats-officedocument.presentationml.tags+xml"/>
  <Override PartName="/ppt/tags/tag572.xml" ContentType="application/vnd.openxmlformats-officedocument.presentationml.tags+xml"/>
  <Override PartName="/ppt/tags/tag573.xml" ContentType="application/vnd.openxmlformats-officedocument.presentationml.tags+xml"/>
  <Override PartName="/ppt/tags/tag574.xml" ContentType="application/vnd.openxmlformats-officedocument.presentationml.tags+xml"/>
  <Override PartName="/ppt/tags/tag575.xml" ContentType="application/vnd.openxmlformats-officedocument.presentationml.tags+xml"/>
  <Override PartName="/ppt/tags/tag576.xml" ContentType="application/vnd.openxmlformats-officedocument.presentationml.tags+xml"/>
  <Override PartName="/ppt/tags/tag577.xml" ContentType="application/vnd.openxmlformats-officedocument.presentationml.tags+xml"/>
  <Override PartName="/ppt/tags/tag578.xml" ContentType="application/vnd.openxmlformats-officedocument.presentationml.tags+xml"/>
  <Override PartName="/ppt/tags/tag579.xml" ContentType="application/vnd.openxmlformats-officedocument.presentationml.tags+xml"/>
  <Override PartName="/ppt/tags/tag580.xml" ContentType="application/vnd.openxmlformats-officedocument.presentationml.tags+xml"/>
  <Override PartName="/ppt/tags/tag581.xml" ContentType="application/vnd.openxmlformats-officedocument.presentationml.tags+xml"/>
  <Override PartName="/ppt/tags/tag582.xml" ContentType="application/vnd.openxmlformats-officedocument.presentationml.tags+xml"/>
  <Override PartName="/ppt/tags/tag583.xml" ContentType="application/vnd.openxmlformats-officedocument.presentationml.tags+xml"/>
  <Override PartName="/ppt/tags/tag584.xml" ContentType="application/vnd.openxmlformats-officedocument.presentationml.tags+xml"/>
  <Override PartName="/ppt/tags/tag585.xml" ContentType="application/vnd.openxmlformats-officedocument.presentationml.tags+xml"/>
  <Override PartName="/ppt/tags/tag586.xml" ContentType="application/vnd.openxmlformats-officedocument.presentationml.tags+xml"/>
  <Override PartName="/ppt/tags/tag587.xml" ContentType="application/vnd.openxmlformats-officedocument.presentationml.tags+xml"/>
  <Override PartName="/ppt/tags/tag588.xml" ContentType="application/vnd.openxmlformats-officedocument.presentationml.tags+xml"/>
  <Override PartName="/ppt/tags/tag589.xml" ContentType="application/vnd.openxmlformats-officedocument.presentationml.tags+xml"/>
  <Override PartName="/ppt/notesSlides/notesSlide33.xml" ContentType="application/vnd.openxmlformats-officedocument.presentationml.notesSlide+xml"/>
  <Override PartName="/ppt/tags/tag590.xml" ContentType="application/vnd.openxmlformats-officedocument.presentationml.tags+xml"/>
  <Override PartName="/ppt/tags/tag591.xml" ContentType="application/vnd.openxmlformats-officedocument.presentationml.tags+xml"/>
  <Override PartName="/ppt/tags/tag592.xml" ContentType="application/vnd.openxmlformats-officedocument.presentationml.tags+xml"/>
  <Override PartName="/ppt/tags/tag593.xml" ContentType="application/vnd.openxmlformats-officedocument.presentationml.tags+xml"/>
  <Override PartName="/ppt/tags/tag594.xml" ContentType="application/vnd.openxmlformats-officedocument.presentationml.tags+xml"/>
  <Override PartName="/ppt/tags/tag595.xml" ContentType="application/vnd.openxmlformats-officedocument.presentationml.tags+xml"/>
  <Override PartName="/ppt/tags/tag596.xml" ContentType="application/vnd.openxmlformats-officedocument.presentationml.tags+xml"/>
  <Override PartName="/ppt/tags/tag597.xml" ContentType="application/vnd.openxmlformats-officedocument.presentationml.tags+xml"/>
  <Override PartName="/ppt/tags/tag598.xml" ContentType="application/vnd.openxmlformats-officedocument.presentationml.tags+xml"/>
  <Override PartName="/ppt/tags/tag599.xml" ContentType="application/vnd.openxmlformats-officedocument.presentationml.tags+xml"/>
  <Override PartName="/ppt/tags/tag600.xml" ContentType="application/vnd.openxmlformats-officedocument.presentationml.tags+xml"/>
  <Override PartName="/ppt/tags/tag601.xml" ContentType="application/vnd.openxmlformats-officedocument.presentationml.tags+xml"/>
  <Override PartName="/ppt/tags/tag602.xml" ContentType="application/vnd.openxmlformats-officedocument.presentationml.tags+xml"/>
  <Override PartName="/ppt/tags/tag603.xml" ContentType="application/vnd.openxmlformats-officedocument.presentationml.tags+xml"/>
  <Override PartName="/ppt/tags/tag604.xml" ContentType="application/vnd.openxmlformats-officedocument.presentationml.tags+xml"/>
  <Override PartName="/ppt/tags/tag605.xml" ContentType="application/vnd.openxmlformats-officedocument.presentationml.tags+xml"/>
  <Override PartName="/ppt/tags/tag606.xml" ContentType="application/vnd.openxmlformats-officedocument.presentationml.tags+xml"/>
  <Override PartName="/ppt/tags/tag607.xml" ContentType="application/vnd.openxmlformats-officedocument.presentationml.tags+xml"/>
  <Override PartName="/ppt/tags/tag608.xml" ContentType="application/vnd.openxmlformats-officedocument.presentationml.tags+xml"/>
  <Override PartName="/ppt/tags/tag609.xml" ContentType="application/vnd.openxmlformats-officedocument.presentationml.tags+xml"/>
  <Override PartName="/ppt/tags/tag610.xml" ContentType="application/vnd.openxmlformats-officedocument.presentationml.tags+xml"/>
  <Override PartName="/ppt/notesSlides/notesSlide34.xml" ContentType="application/vnd.openxmlformats-officedocument.presentationml.notesSlide+xml"/>
  <Override PartName="/ppt/tags/tag611.xml" ContentType="application/vnd.openxmlformats-officedocument.presentationml.tags+xml"/>
  <Override PartName="/ppt/tags/tag612.xml" ContentType="application/vnd.openxmlformats-officedocument.presentationml.tags+xml"/>
  <Override PartName="/ppt/tags/tag613.xml" ContentType="application/vnd.openxmlformats-officedocument.presentationml.tags+xml"/>
  <Override PartName="/ppt/tags/tag614.xml" ContentType="application/vnd.openxmlformats-officedocument.presentationml.tags+xml"/>
  <Override PartName="/ppt/tags/tag615.xml" ContentType="application/vnd.openxmlformats-officedocument.presentationml.tags+xml"/>
  <Override PartName="/ppt/tags/tag616.xml" ContentType="application/vnd.openxmlformats-officedocument.presentationml.tags+xml"/>
  <Override PartName="/ppt/tags/tag617.xml" ContentType="application/vnd.openxmlformats-officedocument.presentationml.tags+xml"/>
  <Override PartName="/ppt/tags/tag618.xml" ContentType="application/vnd.openxmlformats-officedocument.presentationml.tags+xml"/>
  <Override PartName="/ppt/tags/tag619.xml" ContentType="application/vnd.openxmlformats-officedocument.presentationml.tags+xml"/>
  <Override PartName="/ppt/tags/tag620.xml" ContentType="application/vnd.openxmlformats-officedocument.presentationml.tags+xml"/>
  <Override PartName="/ppt/tags/tag621.xml" ContentType="application/vnd.openxmlformats-officedocument.presentationml.tags+xml"/>
  <Override PartName="/ppt/tags/tag622.xml" ContentType="application/vnd.openxmlformats-officedocument.presentationml.tags+xml"/>
  <Override PartName="/ppt/tags/tag623.xml" ContentType="application/vnd.openxmlformats-officedocument.presentationml.tags+xml"/>
  <Override PartName="/ppt/tags/tag624.xml" ContentType="application/vnd.openxmlformats-officedocument.presentationml.tags+xml"/>
  <Override PartName="/ppt/tags/tag625.xml" ContentType="application/vnd.openxmlformats-officedocument.presentationml.tags+xml"/>
  <Override PartName="/ppt/tags/tag626.xml" ContentType="application/vnd.openxmlformats-officedocument.presentationml.tags+xml"/>
  <Override PartName="/ppt/tags/tag627.xml" ContentType="application/vnd.openxmlformats-officedocument.presentationml.tags+xml"/>
  <Override PartName="/ppt/tags/tag628.xml" ContentType="application/vnd.openxmlformats-officedocument.presentationml.tags+xml"/>
  <Override PartName="/ppt/tags/tag629.xml" ContentType="application/vnd.openxmlformats-officedocument.presentationml.tags+xml"/>
  <Override PartName="/ppt/tags/tag630.xml" ContentType="application/vnd.openxmlformats-officedocument.presentationml.tags+xml"/>
  <Override PartName="/ppt/tags/tag631.xml" ContentType="application/vnd.openxmlformats-officedocument.presentationml.tags+xml"/>
  <Override PartName="/ppt/notesSlides/notesSlide35.xml" ContentType="application/vnd.openxmlformats-officedocument.presentationml.notesSlide+xml"/>
  <Override PartName="/ppt/tags/tag632.xml" ContentType="application/vnd.openxmlformats-officedocument.presentationml.tags+xml"/>
  <Override PartName="/ppt/tags/tag633.xml" ContentType="application/vnd.openxmlformats-officedocument.presentationml.tags+xml"/>
  <Override PartName="/ppt/tags/tag634.xml" ContentType="application/vnd.openxmlformats-officedocument.presentationml.tags+xml"/>
  <Override PartName="/ppt/tags/tag635.xml" ContentType="application/vnd.openxmlformats-officedocument.presentationml.tags+xml"/>
  <Override PartName="/ppt/tags/tag636.xml" ContentType="application/vnd.openxmlformats-officedocument.presentationml.tags+xml"/>
  <Override PartName="/ppt/tags/tag637.xml" ContentType="application/vnd.openxmlformats-officedocument.presentationml.tags+xml"/>
  <Override PartName="/ppt/tags/tag638.xml" ContentType="application/vnd.openxmlformats-officedocument.presentationml.tags+xml"/>
  <Override PartName="/ppt/tags/tag639.xml" ContentType="application/vnd.openxmlformats-officedocument.presentationml.tags+xml"/>
  <Override PartName="/ppt/tags/tag640.xml" ContentType="application/vnd.openxmlformats-officedocument.presentationml.tags+xml"/>
  <Override PartName="/ppt/tags/tag641.xml" ContentType="application/vnd.openxmlformats-officedocument.presentationml.tags+xml"/>
  <Override PartName="/ppt/tags/tag642.xml" ContentType="application/vnd.openxmlformats-officedocument.presentationml.tags+xml"/>
  <Override PartName="/ppt/tags/tag643.xml" ContentType="application/vnd.openxmlformats-officedocument.presentationml.tags+xml"/>
  <Override PartName="/ppt/notesSlides/notesSlide36.xml" ContentType="application/vnd.openxmlformats-officedocument.presentationml.notesSlide+xml"/>
  <Override PartName="/ppt/tags/tag644.xml" ContentType="application/vnd.openxmlformats-officedocument.presentationml.tags+xml"/>
  <Override PartName="/ppt/tags/tag645.xml" ContentType="application/vnd.openxmlformats-officedocument.presentationml.tags+xml"/>
  <Override PartName="/ppt/tags/tag646.xml" ContentType="application/vnd.openxmlformats-officedocument.presentationml.tags+xml"/>
  <Override PartName="/ppt/tags/tag647.xml" ContentType="application/vnd.openxmlformats-officedocument.presentationml.tags+xml"/>
  <Override PartName="/ppt/tags/tag648.xml" ContentType="application/vnd.openxmlformats-officedocument.presentationml.tags+xml"/>
  <Override PartName="/ppt/tags/tag649.xml" ContentType="application/vnd.openxmlformats-officedocument.presentationml.tags+xml"/>
  <Override PartName="/ppt/tags/tag650.xml" ContentType="application/vnd.openxmlformats-officedocument.presentationml.tags+xml"/>
  <Override PartName="/ppt/tags/tag651.xml" ContentType="application/vnd.openxmlformats-officedocument.presentationml.tags+xml"/>
  <Override PartName="/ppt/tags/tag652.xml" ContentType="application/vnd.openxmlformats-officedocument.presentationml.tags+xml"/>
  <Override PartName="/ppt/tags/tag653.xml" ContentType="application/vnd.openxmlformats-officedocument.presentationml.tags+xml"/>
  <Override PartName="/ppt/notesSlides/notesSlide37.xml" ContentType="application/vnd.openxmlformats-officedocument.presentationml.notesSlide+xml"/>
  <Override PartName="/ppt/tags/tag654.xml" ContentType="application/vnd.openxmlformats-officedocument.presentationml.tags+xml"/>
  <Override PartName="/ppt/tags/tag655.xml" ContentType="application/vnd.openxmlformats-officedocument.presentationml.tags+xml"/>
  <Override PartName="/ppt/notesSlides/notesSlide38.xml" ContentType="application/vnd.openxmlformats-officedocument.presentationml.notesSlide+xml"/>
  <Override PartName="/ppt/tags/tag656.xml" ContentType="application/vnd.openxmlformats-officedocument.presentationml.tags+xml"/>
  <Override PartName="/ppt/tags/tag657.xml" ContentType="application/vnd.openxmlformats-officedocument.presentationml.tags+xml"/>
  <Override PartName="/ppt/tags/tag658.xml" ContentType="application/vnd.openxmlformats-officedocument.presentationml.tags+xml"/>
  <Override PartName="/ppt/tags/tag659.xml" ContentType="application/vnd.openxmlformats-officedocument.presentationml.tags+xml"/>
  <Override PartName="/ppt/tags/tag660.xml" ContentType="application/vnd.openxmlformats-officedocument.presentationml.tags+xml"/>
  <Override PartName="/ppt/tags/tag661.xml" ContentType="application/vnd.openxmlformats-officedocument.presentationml.tags+xml"/>
  <Override PartName="/ppt/tags/tag662.xml" ContentType="application/vnd.openxmlformats-officedocument.presentationml.tags+xml"/>
  <Override PartName="/ppt/tags/tag663.xml" ContentType="application/vnd.openxmlformats-officedocument.presentationml.tags+xml"/>
  <Override PartName="/ppt/tags/tag664.xml" ContentType="application/vnd.openxmlformats-officedocument.presentationml.tags+xml"/>
  <Override PartName="/ppt/tags/tag665.xml" ContentType="application/vnd.openxmlformats-officedocument.presentationml.tags+xml"/>
  <Override PartName="/ppt/tags/tag666.xml" ContentType="application/vnd.openxmlformats-officedocument.presentationml.tags+xml"/>
  <Override PartName="/ppt/tags/tag667.xml" ContentType="application/vnd.openxmlformats-officedocument.presentationml.tags+xml"/>
  <Override PartName="/ppt/tags/tag668.xml" ContentType="application/vnd.openxmlformats-officedocument.presentationml.tags+xml"/>
  <Override PartName="/ppt/tags/tag669.xml" ContentType="application/vnd.openxmlformats-officedocument.presentationml.tags+xml"/>
  <Override PartName="/ppt/tags/tag670.xml" ContentType="application/vnd.openxmlformats-officedocument.presentationml.tags+xml"/>
  <Override PartName="/ppt/tags/tag671.xml" ContentType="application/vnd.openxmlformats-officedocument.presentationml.tags+xml"/>
  <Override PartName="/ppt/tags/tag672.xml" ContentType="application/vnd.openxmlformats-officedocument.presentationml.tags+xml"/>
  <Override PartName="/ppt/tags/tag673.xml" ContentType="application/vnd.openxmlformats-officedocument.presentationml.tags+xml"/>
  <Override PartName="/ppt/tags/tag674.xml" ContentType="application/vnd.openxmlformats-officedocument.presentationml.tags+xml"/>
  <Override PartName="/ppt/notesSlides/notesSlide39.xml" ContentType="application/vnd.openxmlformats-officedocument.presentationml.notesSlide+xml"/>
  <Override PartName="/ppt/tags/tag675.xml" ContentType="application/vnd.openxmlformats-officedocument.presentationml.tags+xml"/>
  <Override PartName="/ppt/tags/tag676.xml" ContentType="application/vnd.openxmlformats-officedocument.presentationml.tags+xml"/>
  <Override PartName="/ppt/tags/tag677.xml" ContentType="application/vnd.openxmlformats-officedocument.presentationml.tags+xml"/>
  <Override PartName="/ppt/tags/tag678.xml" ContentType="application/vnd.openxmlformats-officedocument.presentationml.tags+xml"/>
  <Override PartName="/ppt/tags/tag679.xml" ContentType="application/vnd.openxmlformats-officedocument.presentationml.tags+xml"/>
  <Override PartName="/ppt/tags/tag680.xml" ContentType="application/vnd.openxmlformats-officedocument.presentationml.tags+xml"/>
  <Override PartName="/ppt/tags/tag681.xml" ContentType="application/vnd.openxmlformats-officedocument.presentationml.tags+xml"/>
  <Override PartName="/ppt/tags/tag682.xml" ContentType="application/vnd.openxmlformats-officedocument.presentationml.tags+xml"/>
  <Override PartName="/ppt/tags/tag683.xml" ContentType="application/vnd.openxmlformats-officedocument.presentationml.tags+xml"/>
  <Override PartName="/ppt/tags/tag684.xml" ContentType="application/vnd.openxmlformats-officedocument.presentationml.tags+xml"/>
  <Override PartName="/ppt/tags/tag685.xml" ContentType="application/vnd.openxmlformats-officedocument.presentationml.tags+xml"/>
  <Override PartName="/ppt/tags/tag686.xml" ContentType="application/vnd.openxmlformats-officedocument.presentationml.tags+xml"/>
  <Override PartName="/ppt/tags/tag687.xml" ContentType="application/vnd.openxmlformats-officedocument.presentationml.tags+xml"/>
  <Override PartName="/ppt/tags/tag688.xml" ContentType="application/vnd.openxmlformats-officedocument.presentationml.tags+xml"/>
  <Override PartName="/ppt/tags/tag689.xml" ContentType="application/vnd.openxmlformats-officedocument.presentationml.tags+xml"/>
  <Override PartName="/ppt/tags/tag690.xml" ContentType="application/vnd.openxmlformats-officedocument.presentationml.tags+xml"/>
  <Override PartName="/ppt/tags/tag691.xml" ContentType="application/vnd.openxmlformats-officedocument.presentationml.tags+xml"/>
  <Override PartName="/ppt/tags/tag692.xml" ContentType="application/vnd.openxmlformats-officedocument.presentationml.tags+xml"/>
  <Override PartName="/ppt/notesSlides/notesSlide40.xml" ContentType="application/vnd.openxmlformats-officedocument.presentationml.notesSlide+xml"/>
  <Override PartName="/ppt/tags/tag693.xml" ContentType="application/vnd.openxmlformats-officedocument.presentationml.tags+xml"/>
  <Override PartName="/ppt/tags/tag694.xml" ContentType="application/vnd.openxmlformats-officedocument.presentationml.tags+xml"/>
  <Override PartName="/ppt/tags/tag695.xml" ContentType="application/vnd.openxmlformats-officedocument.presentationml.tags+xml"/>
  <Override PartName="/ppt/tags/tag696.xml" ContentType="application/vnd.openxmlformats-officedocument.presentationml.tags+xml"/>
  <Override PartName="/ppt/tags/tag697.xml" ContentType="application/vnd.openxmlformats-officedocument.presentationml.tags+xml"/>
  <Override PartName="/ppt/tags/tag698.xml" ContentType="application/vnd.openxmlformats-officedocument.presentationml.tags+xml"/>
  <Override PartName="/ppt/tags/tag699.xml" ContentType="application/vnd.openxmlformats-officedocument.presentationml.tags+xml"/>
  <Override PartName="/ppt/tags/tag700.xml" ContentType="application/vnd.openxmlformats-officedocument.presentationml.tags+xml"/>
  <Override PartName="/ppt/tags/tag701.xml" ContentType="application/vnd.openxmlformats-officedocument.presentationml.tags+xml"/>
  <Override PartName="/ppt/tags/tag702.xml" ContentType="application/vnd.openxmlformats-officedocument.presentationml.tags+xml"/>
  <Override PartName="/ppt/tags/tag703.xml" ContentType="application/vnd.openxmlformats-officedocument.presentationml.tags+xml"/>
  <Override PartName="/ppt/tags/tag704.xml" ContentType="application/vnd.openxmlformats-officedocument.presentationml.tags+xml"/>
  <Override PartName="/ppt/tags/tag705.xml" ContentType="application/vnd.openxmlformats-officedocument.presentationml.tags+xml"/>
  <Override PartName="/ppt/tags/tag706.xml" ContentType="application/vnd.openxmlformats-officedocument.presentationml.tags+xml"/>
  <Override PartName="/ppt/tags/tag707.xml" ContentType="application/vnd.openxmlformats-officedocument.presentationml.tags+xml"/>
  <Override PartName="/ppt/tags/tag708.xml" ContentType="application/vnd.openxmlformats-officedocument.presentationml.tags+xml"/>
  <Override PartName="/ppt/tags/tag709.xml" ContentType="application/vnd.openxmlformats-officedocument.presentationml.tags+xml"/>
  <Override PartName="/ppt/tags/tag710.xml" ContentType="application/vnd.openxmlformats-officedocument.presentationml.tags+xml"/>
  <Override PartName="/ppt/notesSlides/notesSlide41.xml" ContentType="application/vnd.openxmlformats-officedocument.presentationml.notesSlide+xml"/>
  <Override PartName="/ppt/tags/tag711.xml" ContentType="application/vnd.openxmlformats-officedocument.presentationml.tags+xml"/>
  <Override PartName="/ppt/tags/tag712.xml" ContentType="application/vnd.openxmlformats-officedocument.presentationml.tags+xml"/>
  <Override PartName="/ppt/tags/tag713.xml" ContentType="application/vnd.openxmlformats-officedocument.presentationml.tags+xml"/>
  <Override PartName="/ppt/tags/tag714.xml" ContentType="application/vnd.openxmlformats-officedocument.presentationml.tags+xml"/>
  <Override PartName="/ppt/tags/tag715.xml" ContentType="application/vnd.openxmlformats-officedocument.presentationml.tags+xml"/>
  <Override PartName="/ppt/tags/tag716.xml" ContentType="application/vnd.openxmlformats-officedocument.presentationml.tags+xml"/>
  <Override PartName="/ppt/tags/tag717.xml" ContentType="application/vnd.openxmlformats-officedocument.presentationml.tags+xml"/>
  <Override PartName="/ppt/tags/tag718.xml" ContentType="application/vnd.openxmlformats-officedocument.presentationml.tags+xml"/>
  <Override PartName="/ppt/tags/tag719.xml" ContentType="application/vnd.openxmlformats-officedocument.presentationml.tags+xml"/>
  <Override PartName="/ppt/tags/tag720.xml" ContentType="application/vnd.openxmlformats-officedocument.presentationml.tags+xml"/>
  <Override PartName="/ppt/tags/tag721.xml" ContentType="application/vnd.openxmlformats-officedocument.presentationml.tags+xml"/>
  <Override PartName="/ppt/tags/tag722.xml" ContentType="application/vnd.openxmlformats-officedocument.presentationml.tags+xml"/>
  <Override PartName="/ppt/tags/tag723.xml" ContentType="application/vnd.openxmlformats-officedocument.presentationml.tags+xml"/>
  <Override PartName="/ppt/tags/tag724.xml" ContentType="application/vnd.openxmlformats-officedocument.presentationml.tags+xml"/>
  <Override PartName="/ppt/tags/tag725.xml" ContentType="application/vnd.openxmlformats-officedocument.presentationml.tags+xml"/>
  <Override PartName="/ppt/tags/tag726.xml" ContentType="application/vnd.openxmlformats-officedocument.presentationml.tags+xml"/>
  <Override PartName="/ppt/tags/tag727.xml" ContentType="application/vnd.openxmlformats-officedocument.presentationml.tags+xml"/>
  <Override PartName="/ppt/tags/tag728.xml" ContentType="application/vnd.openxmlformats-officedocument.presentationml.tags+xml"/>
  <Override PartName="/ppt/notesSlides/notesSlide42.xml" ContentType="application/vnd.openxmlformats-officedocument.presentationml.notesSlide+xml"/>
  <Override PartName="/ppt/tags/tag729.xml" ContentType="application/vnd.openxmlformats-officedocument.presentationml.tags+xml"/>
  <Override PartName="/ppt/tags/tag730.xml" ContentType="application/vnd.openxmlformats-officedocument.presentationml.tags+xml"/>
  <Override PartName="/ppt/tags/tag731.xml" ContentType="application/vnd.openxmlformats-officedocument.presentationml.tags+xml"/>
  <Override PartName="/ppt/tags/tag732.xml" ContentType="application/vnd.openxmlformats-officedocument.presentationml.tags+xml"/>
  <Override PartName="/ppt/tags/tag733.xml" ContentType="application/vnd.openxmlformats-officedocument.presentationml.tags+xml"/>
  <Override PartName="/ppt/tags/tag734.xml" ContentType="application/vnd.openxmlformats-officedocument.presentationml.tags+xml"/>
  <Override PartName="/ppt/tags/tag735.xml" ContentType="application/vnd.openxmlformats-officedocument.presentationml.tags+xml"/>
  <Override PartName="/ppt/tags/tag736.xml" ContentType="application/vnd.openxmlformats-officedocument.presentationml.tags+xml"/>
  <Override PartName="/ppt/notesSlides/notesSlide43.xml" ContentType="application/vnd.openxmlformats-officedocument.presentationml.notesSlide+xml"/>
  <Override PartName="/ppt/tags/tag737.xml" ContentType="application/vnd.openxmlformats-officedocument.presentationml.tags+xml"/>
  <Override PartName="/ppt/tags/tag738.xml" ContentType="application/vnd.openxmlformats-officedocument.presentationml.tags+xml"/>
  <Override PartName="/ppt/tags/tag739.xml" ContentType="application/vnd.openxmlformats-officedocument.presentationml.tags+xml"/>
  <Override PartName="/ppt/tags/tag740.xml" ContentType="application/vnd.openxmlformats-officedocument.presentationml.tags+xml"/>
  <Override PartName="/ppt/tags/tag741.xml" ContentType="application/vnd.openxmlformats-officedocument.presentationml.tags+xml"/>
  <Override PartName="/ppt/tags/tag742.xml" ContentType="application/vnd.openxmlformats-officedocument.presentationml.tags+xml"/>
  <Override PartName="/ppt/tags/tag743.xml" ContentType="application/vnd.openxmlformats-officedocument.presentationml.tags+xml"/>
  <Override PartName="/ppt/tags/tag744.xml" ContentType="application/vnd.openxmlformats-officedocument.presentationml.tags+xml"/>
  <Override PartName="/ppt/tags/tag745.xml" ContentType="application/vnd.openxmlformats-officedocument.presentationml.tags+xml"/>
  <Override PartName="/ppt/notesSlides/notesSlide44.xml" ContentType="application/vnd.openxmlformats-officedocument.presentationml.notesSlide+xml"/>
  <Override PartName="/ppt/tags/tag746.xml" ContentType="application/vnd.openxmlformats-officedocument.presentationml.tags+xml"/>
  <Override PartName="/ppt/tags/tag747.xml" ContentType="application/vnd.openxmlformats-officedocument.presentationml.tags+xml"/>
  <Override PartName="/ppt/tags/tag748.xml" ContentType="application/vnd.openxmlformats-officedocument.presentationml.tags+xml"/>
  <Override PartName="/ppt/tags/tag749.xml" ContentType="application/vnd.openxmlformats-officedocument.presentationml.tags+xml"/>
  <Override PartName="/ppt/tags/tag750.xml" ContentType="application/vnd.openxmlformats-officedocument.presentationml.tags+xml"/>
  <Override PartName="/ppt/tags/tag751.xml" ContentType="application/vnd.openxmlformats-officedocument.presentationml.tags+xml"/>
  <Override PartName="/ppt/tags/tag752.xml" ContentType="application/vnd.openxmlformats-officedocument.presentationml.tags+xml"/>
  <Override PartName="/ppt/tags/tag753.xml" ContentType="application/vnd.openxmlformats-officedocument.presentationml.tags+xml"/>
  <Override PartName="/ppt/tags/tag754.xml" ContentType="application/vnd.openxmlformats-officedocument.presentationml.tags+xml"/>
  <Override PartName="/ppt/tags/tag755.xml" ContentType="application/vnd.openxmlformats-officedocument.presentationml.tags+xml"/>
  <Override PartName="/ppt/notesSlides/notesSlide45.xml" ContentType="application/vnd.openxmlformats-officedocument.presentationml.notesSlide+xml"/>
  <Override PartName="/ppt/tags/tag756.xml" ContentType="application/vnd.openxmlformats-officedocument.presentationml.tags+xml"/>
  <Override PartName="/ppt/tags/tag757.xml" ContentType="application/vnd.openxmlformats-officedocument.presentationml.tags+xml"/>
  <Override PartName="/ppt/tags/tag758.xml" ContentType="application/vnd.openxmlformats-officedocument.presentationml.tags+xml"/>
  <Override PartName="/ppt/tags/tag759.xml" ContentType="application/vnd.openxmlformats-officedocument.presentationml.tags+xml"/>
  <Override PartName="/ppt/tags/tag760.xml" ContentType="application/vnd.openxmlformats-officedocument.presentationml.tags+xml"/>
  <Override PartName="/ppt/tags/tag761.xml" ContentType="application/vnd.openxmlformats-officedocument.presentationml.tags+xml"/>
  <Override PartName="/ppt/tags/tag762.xml" ContentType="application/vnd.openxmlformats-officedocument.presentationml.tags+xml"/>
  <Override PartName="/ppt/tags/tag763.xml" ContentType="application/vnd.openxmlformats-officedocument.presentationml.tags+xml"/>
  <Override PartName="/ppt/tags/tag764.xml" ContentType="application/vnd.openxmlformats-officedocument.presentationml.tags+xml"/>
  <Override PartName="/ppt/tags/tag765.xml" ContentType="application/vnd.openxmlformats-officedocument.presentationml.tags+xml"/>
  <Override PartName="/ppt/tags/tag766.xml" ContentType="application/vnd.openxmlformats-officedocument.presentationml.tags+xml"/>
  <Override PartName="/ppt/tags/tag767.xml" ContentType="application/vnd.openxmlformats-officedocument.presentationml.tags+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8" r:id="rId2"/>
    <p:sldId id="274" r:id="rId3"/>
    <p:sldId id="275" r:id="rId4"/>
    <p:sldId id="276" r:id="rId5"/>
    <p:sldId id="294" r:id="rId6"/>
    <p:sldId id="291" r:id="rId7"/>
    <p:sldId id="292" r:id="rId8"/>
    <p:sldId id="293" r:id="rId9"/>
    <p:sldId id="290" r:id="rId10"/>
    <p:sldId id="307" r:id="rId11"/>
    <p:sldId id="308" r:id="rId12"/>
    <p:sldId id="309" r:id="rId13"/>
    <p:sldId id="310" r:id="rId14"/>
    <p:sldId id="311" r:id="rId15"/>
    <p:sldId id="323" r:id="rId16"/>
    <p:sldId id="324" r:id="rId17"/>
    <p:sldId id="325" r:id="rId18"/>
    <p:sldId id="326" r:id="rId19"/>
    <p:sldId id="312" r:id="rId20"/>
    <p:sldId id="297" r:id="rId21"/>
    <p:sldId id="277" r:id="rId22"/>
    <p:sldId id="295" r:id="rId23"/>
    <p:sldId id="296" r:id="rId24"/>
    <p:sldId id="298" r:id="rId25"/>
    <p:sldId id="299" r:id="rId26"/>
    <p:sldId id="313" r:id="rId27"/>
    <p:sldId id="314" r:id="rId28"/>
    <p:sldId id="315" r:id="rId29"/>
    <p:sldId id="316" r:id="rId30"/>
    <p:sldId id="317" r:id="rId31"/>
    <p:sldId id="322" r:id="rId32"/>
    <p:sldId id="327" r:id="rId33"/>
    <p:sldId id="328" r:id="rId34"/>
    <p:sldId id="329" r:id="rId35"/>
    <p:sldId id="330" r:id="rId36"/>
    <p:sldId id="279" r:id="rId37"/>
    <p:sldId id="331" r:id="rId38"/>
    <p:sldId id="332" r:id="rId39"/>
    <p:sldId id="300" r:id="rId40"/>
    <p:sldId id="302" r:id="rId41"/>
    <p:sldId id="303" r:id="rId42"/>
    <p:sldId id="304" r:id="rId43"/>
    <p:sldId id="278" r:id="rId44"/>
    <p:sldId id="280" r:id="rId45"/>
    <p:sldId id="282" r:id="rId46"/>
    <p:sldId id="283" r:id="rId47"/>
    <p:sldId id="333" r:id="rId48"/>
  </p:sldIdLst>
  <p:sldSz cx="9144000" cy="6858000" type="screen4x3"/>
  <p:notesSz cx="6858000" cy="9144000"/>
  <p:custDataLst>
    <p:tags r:id="rId50"/>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5FFB"/>
    <a:srgbClr val="CE04C4"/>
    <a:srgbClr val="E002B6"/>
    <a:srgbClr val="9635C1"/>
    <a:srgbClr val="9A6700"/>
    <a:srgbClr val="00FF00"/>
    <a:srgbClr val="FF6600"/>
    <a:srgbClr val="A87000"/>
    <a:srgbClr val="C08000"/>
    <a:srgbClr val="C4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Style clair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2" autoAdjust="0"/>
    <p:restoredTop sz="93525" autoAdjust="0"/>
  </p:normalViewPr>
  <p:slideViewPr>
    <p:cSldViewPr>
      <p:cViewPr varScale="1">
        <p:scale>
          <a:sx n="97" d="100"/>
          <a:sy n="97" d="100"/>
        </p:scale>
        <p:origin x="-1218" y="-102"/>
      </p:cViewPr>
      <p:guideLst>
        <p:guide orient="horz" pos="2160"/>
        <p:guide pos="2880"/>
      </p:guideLst>
    </p:cSldViewPr>
  </p:slideViewPr>
  <p:notesTextViewPr>
    <p:cViewPr>
      <p:scale>
        <a:sx n="25" d="100"/>
        <a:sy n="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1D5DEE0-E542-48E2-9C16-8E35E141D29A}" type="datetimeFigureOut">
              <a:rPr lang="fr-FR" smtClean="0"/>
              <a:t>24/09/2015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71BC46-3EFB-4706-B0BA-201B374F5600}" type="slidenum">
              <a:rPr lang="fr-FR" smtClean="0"/>
              <a:t>‹N°›</a:t>
            </a:fld>
            <a:endParaRPr lang="fr-FR"/>
          </a:p>
        </p:txBody>
      </p:sp>
    </p:spTree>
    <p:extLst>
      <p:ext uri="{BB962C8B-B14F-4D97-AF65-F5344CB8AC3E}">
        <p14:creationId xmlns:p14="http://schemas.microsoft.com/office/powerpoint/2010/main" val="9985765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a:t>
            </a:fld>
            <a:endParaRPr lang="fr-FR"/>
          </a:p>
        </p:txBody>
      </p:sp>
    </p:spTree>
    <p:extLst>
      <p:ext uri="{BB962C8B-B14F-4D97-AF65-F5344CB8AC3E}">
        <p14:creationId xmlns:p14="http://schemas.microsoft.com/office/powerpoint/2010/main" val="42339669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10</a:t>
            </a:fld>
            <a:endParaRPr lang="fr-FR"/>
          </a:p>
        </p:txBody>
      </p:sp>
    </p:spTree>
    <p:extLst>
      <p:ext uri="{BB962C8B-B14F-4D97-AF65-F5344CB8AC3E}">
        <p14:creationId xmlns:p14="http://schemas.microsoft.com/office/powerpoint/2010/main" val="27507335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11</a:t>
            </a:fld>
            <a:endParaRPr lang="fr-FR"/>
          </a:p>
        </p:txBody>
      </p:sp>
    </p:spTree>
    <p:extLst>
      <p:ext uri="{BB962C8B-B14F-4D97-AF65-F5344CB8AC3E}">
        <p14:creationId xmlns:p14="http://schemas.microsoft.com/office/powerpoint/2010/main" val="4092564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12</a:t>
            </a:fld>
            <a:endParaRPr lang="fr-FR"/>
          </a:p>
        </p:txBody>
      </p:sp>
    </p:spTree>
    <p:extLst>
      <p:ext uri="{BB962C8B-B14F-4D97-AF65-F5344CB8AC3E}">
        <p14:creationId xmlns:p14="http://schemas.microsoft.com/office/powerpoint/2010/main" val="903897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13</a:t>
            </a:fld>
            <a:endParaRPr lang="fr-FR"/>
          </a:p>
        </p:txBody>
      </p:sp>
    </p:spTree>
    <p:extLst>
      <p:ext uri="{BB962C8B-B14F-4D97-AF65-F5344CB8AC3E}">
        <p14:creationId xmlns:p14="http://schemas.microsoft.com/office/powerpoint/2010/main" val="29776560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14</a:t>
            </a:fld>
            <a:endParaRPr lang="fr-FR"/>
          </a:p>
        </p:txBody>
      </p:sp>
    </p:spTree>
    <p:extLst>
      <p:ext uri="{BB962C8B-B14F-4D97-AF65-F5344CB8AC3E}">
        <p14:creationId xmlns:p14="http://schemas.microsoft.com/office/powerpoint/2010/main" val="6680514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15</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16</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17</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18</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19</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a:t>
            </a:fld>
            <a:endParaRPr lang="fr-FR"/>
          </a:p>
        </p:txBody>
      </p:sp>
    </p:spTree>
    <p:extLst>
      <p:ext uri="{BB962C8B-B14F-4D97-AF65-F5344CB8AC3E}">
        <p14:creationId xmlns:p14="http://schemas.microsoft.com/office/powerpoint/2010/main" val="89618173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20</a:t>
            </a:fld>
            <a:endParaRPr lang="fr-FR"/>
          </a:p>
        </p:txBody>
      </p:sp>
    </p:spTree>
    <p:extLst>
      <p:ext uri="{BB962C8B-B14F-4D97-AF65-F5344CB8AC3E}">
        <p14:creationId xmlns:p14="http://schemas.microsoft.com/office/powerpoint/2010/main" val="20811968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21</a:t>
            </a:fld>
            <a:endParaRPr lang="fr-FR"/>
          </a:p>
        </p:txBody>
      </p:sp>
    </p:spTree>
    <p:extLst>
      <p:ext uri="{BB962C8B-B14F-4D97-AF65-F5344CB8AC3E}">
        <p14:creationId xmlns:p14="http://schemas.microsoft.com/office/powerpoint/2010/main" val="40497269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22</a:t>
            </a:fld>
            <a:endParaRPr lang="fr-FR"/>
          </a:p>
        </p:txBody>
      </p:sp>
    </p:spTree>
    <p:extLst>
      <p:ext uri="{BB962C8B-B14F-4D97-AF65-F5344CB8AC3E}">
        <p14:creationId xmlns:p14="http://schemas.microsoft.com/office/powerpoint/2010/main" val="33950374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23</a:t>
            </a:fld>
            <a:endParaRPr lang="fr-FR"/>
          </a:p>
        </p:txBody>
      </p:sp>
    </p:spTree>
    <p:extLst>
      <p:ext uri="{BB962C8B-B14F-4D97-AF65-F5344CB8AC3E}">
        <p14:creationId xmlns:p14="http://schemas.microsoft.com/office/powerpoint/2010/main" val="15465493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24</a:t>
            </a:fld>
            <a:endParaRPr lang="fr-FR"/>
          </a:p>
        </p:txBody>
      </p:sp>
    </p:spTree>
    <p:extLst>
      <p:ext uri="{BB962C8B-B14F-4D97-AF65-F5344CB8AC3E}">
        <p14:creationId xmlns:p14="http://schemas.microsoft.com/office/powerpoint/2010/main" val="1858791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25</a:t>
            </a:fld>
            <a:endParaRPr lang="fr-FR"/>
          </a:p>
        </p:txBody>
      </p:sp>
    </p:spTree>
    <p:extLst>
      <p:ext uri="{BB962C8B-B14F-4D97-AF65-F5344CB8AC3E}">
        <p14:creationId xmlns:p14="http://schemas.microsoft.com/office/powerpoint/2010/main" val="33578675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26</a:t>
            </a:fld>
            <a:endParaRPr lang="fr-FR"/>
          </a:p>
        </p:txBody>
      </p:sp>
    </p:spTree>
    <p:extLst>
      <p:ext uri="{BB962C8B-B14F-4D97-AF65-F5344CB8AC3E}">
        <p14:creationId xmlns:p14="http://schemas.microsoft.com/office/powerpoint/2010/main" val="41749298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27</a:t>
            </a:fld>
            <a:endParaRPr lang="fr-FR"/>
          </a:p>
        </p:txBody>
      </p:sp>
    </p:spTree>
    <p:extLst>
      <p:ext uri="{BB962C8B-B14F-4D97-AF65-F5344CB8AC3E}">
        <p14:creationId xmlns:p14="http://schemas.microsoft.com/office/powerpoint/2010/main" val="33652960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28</a:t>
            </a:fld>
            <a:endParaRPr lang="fr-FR"/>
          </a:p>
        </p:txBody>
      </p:sp>
    </p:spTree>
    <p:extLst>
      <p:ext uri="{BB962C8B-B14F-4D97-AF65-F5344CB8AC3E}">
        <p14:creationId xmlns:p14="http://schemas.microsoft.com/office/powerpoint/2010/main" val="28597961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29</a:t>
            </a:fld>
            <a:endParaRPr lang="fr-FR"/>
          </a:p>
        </p:txBody>
      </p:sp>
    </p:spTree>
    <p:extLst>
      <p:ext uri="{BB962C8B-B14F-4D97-AF65-F5344CB8AC3E}">
        <p14:creationId xmlns:p14="http://schemas.microsoft.com/office/powerpoint/2010/main" val="18033179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a:t>
            </a:fld>
            <a:endParaRPr lang="fr-FR"/>
          </a:p>
        </p:txBody>
      </p:sp>
    </p:spTree>
    <p:extLst>
      <p:ext uri="{BB962C8B-B14F-4D97-AF65-F5344CB8AC3E}">
        <p14:creationId xmlns:p14="http://schemas.microsoft.com/office/powerpoint/2010/main" val="10365915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30</a:t>
            </a:fld>
            <a:endParaRPr lang="fr-FR"/>
          </a:p>
        </p:txBody>
      </p:sp>
    </p:spTree>
    <p:extLst>
      <p:ext uri="{BB962C8B-B14F-4D97-AF65-F5344CB8AC3E}">
        <p14:creationId xmlns:p14="http://schemas.microsoft.com/office/powerpoint/2010/main" val="27614878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31</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32</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33</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34</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35</a:t>
            </a:fld>
            <a:endParaRPr lang="fr-FR"/>
          </a:p>
        </p:txBody>
      </p:sp>
    </p:spTree>
    <p:extLst>
      <p:ext uri="{BB962C8B-B14F-4D97-AF65-F5344CB8AC3E}">
        <p14:creationId xmlns:p14="http://schemas.microsoft.com/office/powerpoint/2010/main" val="25063673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36</a:t>
            </a:fld>
            <a:endParaRPr lang="fr-FR"/>
          </a:p>
        </p:txBody>
      </p:sp>
    </p:spTree>
    <p:extLst>
      <p:ext uri="{BB962C8B-B14F-4D97-AF65-F5344CB8AC3E}">
        <p14:creationId xmlns:p14="http://schemas.microsoft.com/office/powerpoint/2010/main" val="102947194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37</a:t>
            </a:fld>
            <a:endParaRPr lang="fr-FR"/>
          </a:p>
        </p:txBody>
      </p:sp>
    </p:spTree>
    <p:extLst>
      <p:ext uri="{BB962C8B-B14F-4D97-AF65-F5344CB8AC3E}">
        <p14:creationId xmlns:p14="http://schemas.microsoft.com/office/powerpoint/2010/main" val="2823743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38</a:t>
            </a:fld>
            <a:endParaRPr lang="fr-FR"/>
          </a:p>
        </p:txBody>
      </p:sp>
    </p:spTree>
    <p:extLst>
      <p:ext uri="{BB962C8B-B14F-4D97-AF65-F5344CB8AC3E}">
        <p14:creationId xmlns:p14="http://schemas.microsoft.com/office/powerpoint/2010/main" val="2823743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39</a:t>
            </a:fld>
            <a:endParaRPr lang="fr-FR"/>
          </a:p>
        </p:txBody>
      </p:sp>
    </p:spTree>
    <p:extLst>
      <p:ext uri="{BB962C8B-B14F-4D97-AF65-F5344CB8AC3E}">
        <p14:creationId xmlns:p14="http://schemas.microsoft.com/office/powerpoint/2010/main" val="6711354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a:t>
            </a:fld>
            <a:endParaRPr lang="fr-FR"/>
          </a:p>
        </p:txBody>
      </p:sp>
    </p:spTree>
    <p:extLst>
      <p:ext uri="{BB962C8B-B14F-4D97-AF65-F5344CB8AC3E}">
        <p14:creationId xmlns:p14="http://schemas.microsoft.com/office/powerpoint/2010/main" val="69415520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40</a:t>
            </a:fld>
            <a:endParaRPr lang="fr-FR"/>
          </a:p>
        </p:txBody>
      </p:sp>
    </p:spTree>
    <p:extLst>
      <p:ext uri="{BB962C8B-B14F-4D97-AF65-F5344CB8AC3E}">
        <p14:creationId xmlns:p14="http://schemas.microsoft.com/office/powerpoint/2010/main" val="22987972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41</a:t>
            </a:fld>
            <a:endParaRPr lang="fr-FR"/>
          </a:p>
        </p:txBody>
      </p:sp>
    </p:spTree>
    <p:extLst>
      <p:ext uri="{BB962C8B-B14F-4D97-AF65-F5344CB8AC3E}">
        <p14:creationId xmlns:p14="http://schemas.microsoft.com/office/powerpoint/2010/main" val="23456238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42</a:t>
            </a:fld>
            <a:endParaRPr lang="fr-FR"/>
          </a:p>
        </p:txBody>
      </p:sp>
    </p:spTree>
    <p:extLst>
      <p:ext uri="{BB962C8B-B14F-4D97-AF65-F5344CB8AC3E}">
        <p14:creationId xmlns:p14="http://schemas.microsoft.com/office/powerpoint/2010/main" val="18492200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43</a:t>
            </a:fld>
            <a:endParaRPr lang="fr-FR"/>
          </a:p>
        </p:txBody>
      </p:sp>
    </p:spTree>
    <p:extLst>
      <p:ext uri="{BB962C8B-B14F-4D97-AF65-F5344CB8AC3E}">
        <p14:creationId xmlns:p14="http://schemas.microsoft.com/office/powerpoint/2010/main" val="254143239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44</a:t>
            </a:fld>
            <a:endParaRPr lang="fr-FR"/>
          </a:p>
        </p:txBody>
      </p:sp>
    </p:spTree>
    <p:extLst>
      <p:ext uri="{BB962C8B-B14F-4D97-AF65-F5344CB8AC3E}">
        <p14:creationId xmlns:p14="http://schemas.microsoft.com/office/powerpoint/2010/main" val="32065533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45</a:t>
            </a:fld>
            <a:endParaRPr lang="fr-FR"/>
          </a:p>
        </p:txBody>
      </p:sp>
    </p:spTree>
    <p:extLst>
      <p:ext uri="{BB962C8B-B14F-4D97-AF65-F5344CB8AC3E}">
        <p14:creationId xmlns:p14="http://schemas.microsoft.com/office/powerpoint/2010/main" val="56688767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46</a:t>
            </a:fld>
            <a:endParaRPr lang="fr-FR"/>
          </a:p>
        </p:txBody>
      </p:sp>
    </p:spTree>
    <p:extLst>
      <p:ext uri="{BB962C8B-B14F-4D97-AF65-F5344CB8AC3E}">
        <p14:creationId xmlns:p14="http://schemas.microsoft.com/office/powerpoint/2010/main" val="3449721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47</a:t>
            </a:fld>
            <a:endParaRPr lang="fr-FR"/>
          </a:p>
        </p:txBody>
      </p:sp>
    </p:spTree>
    <p:extLst>
      <p:ext uri="{BB962C8B-B14F-4D97-AF65-F5344CB8AC3E}">
        <p14:creationId xmlns:p14="http://schemas.microsoft.com/office/powerpoint/2010/main" val="29778726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5</a:t>
            </a:fld>
            <a:endParaRPr lang="fr-FR"/>
          </a:p>
        </p:txBody>
      </p:sp>
    </p:spTree>
    <p:extLst>
      <p:ext uri="{BB962C8B-B14F-4D97-AF65-F5344CB8AC3E}">
        <p14:creationId xmlns:p14="http://schemas.microsoft.com/office/powerpoint/2010/main" val="2051233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6</a:t>
            </a:fld>
            <a:endParaRPr lang="fr-FR"/>
          </a:p>
        </p:txBody>
      </p:sp>
    </p:spTree>
    <p:extLst>
      <p:ext uri="{BB962C8B-B14F-4D97-AF65-F5344CB8AC3E}">
        <p14:creationId xmlns:p14="http://schemas.microsoft.com/office/powerpoint/2010/main" val="5409694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7</a:t>
            </a:fld>
            <a:endParaRPr lang="fr-FR"/>
          </a:p>
        </p:txBody>
      </p:sp>
    </p:spTree>
    <p:extLst>
      <p:ext uri="{BB962C8B-B14F-4D97-AF65-F5344CB8AC3E}">
        <p14:creationId xmlns:p14="http://schemas.microsoft.com/office/powerpoint/2010/main" val="290054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8</a:t>
            </a:fld>
            <a:endParaRPr lang="fr-FR"/>
          </a:p>
        </p:txBody>
      </p:sp>
    </p:spTree>
    <p:extLst>
      <p:ext uri="{BB962C8B-B14F-4D97-AF65-F5344CB8AC3E}">
        <p14:creationId xmlns:p14="http://schemas.microsoft.com/office/powerpoint/2010/main" val="38715105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7971BC46-3EFB-4706-B0BA-201B374F5600}" type="slidenum">
              <a:rPr lang="fr-FR" smtClean="0"/>
              <a:t>9</a:t>
            </a:fld>
            <a:endParaRPr lang="fr-FR"/>
          </a:p>
        </p:txBody>
      </p:sp>
    </p:spTree>
    <p:extLst>
      <p:ext uri="{BB962C8B-B14F-4D97-AF65-F5344CB8AC3E}">
        <p14:creationId xmlns:p14="http://schemas.microsoft.com/office/powerpoint/2010/main" val="28393684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24/09/2015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
        <p:nvSpPr>
          <p:cNvPr id="7" name="ZoneTexte 6"/>
          <p:cNvSpPr txBox="1"/>
          <p:nvPr userDrawn="1"/>
        </p:nvSpPr>
        <p:spPr>
          <a:xfrm>
            <a:off x="0" y="6488668"/>
            <a:ext cx="1221168" cy="369332"/>
          </a:xfrm>
          <a:prstGeom prst="rect">
            <a:avLst/>
          </a:prstGeom>
          <a:noFill/>
        </p:spPr>
        <p:txBody>
          <a:bodyPr wrap="none" rtlCol="0">
            <a:spAutoFit/>
          </a:bodyPr>
          <a:lstStyle/>
          <a:p>
            <a:r>
              <a:rPr lang="fr-FR" b="1" dirty="0" smtClean="0">
                <a:solidFill>
                  <a:schemeClr val="bg1">
                    <a:lumMod val="75000"/>
                  </a:schemeClr>
                </a:solidFill>
              </a:rPr>
              <a:t>Ph. </a:t>
            </a:r>
            <a:r>
              <a:rPr lang="fr-FR" b="1" dirty="0" err="1" smtClean="0">
                <a:solidFill>
                  <a:schemeClr val="bg1">
                    <a:lumMod val="75000"/>
                  </a:schemeClr>
                </a:solidFill>
              </a:rPr>
              <a:t>Dutour</a:t>
            </a:r>
            <a:endParaRPr lang="fr-FR" b="1" dirty="0">
              <a:solidFill>
                <a:schemeClr val="bg1">
                  <a:lumMod val="75000"/>
                </a:schemeClr>
              </a:solidFill>
            </a:endParaRPr>
          </a:p>
        </p:txBody>
      </p:sp>
    </p:spTree>
    <p:extLst>
      <p:ext uri="{BB962C8B-B14F-4D97-AF65-F5344CB8AC3E}">
        <p14:creationId xmlns:p14="http://schemas.microsoft.com/office/powerpoint/2010/main" val="168695569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6867D0A-9FF6-4A32-BB64-1137ECFE8C2F}" type="datetimeFigureOut">
              <a:rPr lang="fr-FR" smtClean="0"/>
              <a:t>24/09/2015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9162598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24/09/2015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2657440192"/>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36867D0A-9FF6-4A32-BB64-1137ECFE8C2F}" type="datetimeFigureOut">
              <a:rPr lang="fr-FR" smtClean="0"/>
              <a:t>24/09/2015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996637802"/>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
        <p:nvSpPr>
          <p:cNvPr id="7" name="ZoneTexte 6"/>
          <p:cNvSpPr txBox="1"/>
          <p:nvPr userDrawn="1"/>
        </p:nvSpPr>
        <p:spPr>
          <a:xfrm>
            <a:off x="0" y="6488668"/>
            <a:ext cx="1221168" cy="369332"/>
          </a:xfrm>
          <a:prstGeom prst="rect">
            <a:avLst/>
          </a:prstGeom>
          <a:noFill/>
        </p:spPr>
        <p:txBody>
          <a:bodyPr wrap="none" rtlCol="0">
            <a:spAutoFit/>
          </a:bodyPr>
          <a:lstStyle/>
          <a:p>
            <a:r>
              <a:rPr lang="fr-FR" b="1" dirty="0" smtClean="0">
                <a:solidFill>
                  <a:schemeClr val="bg1">
                    <a:lumMod val="75000"/>
                  </a:schemeClr>
                </a:solidFill>
              </a:rPr>
              <a:t>Ph. </a:t>
            </a:r>
            <a:r>
              <a:rPr lang="fr-FR" b="1" dirty="0" err="1" smtClean="0">
                <a:solidFill>
                  <a:schemeClr val="bg1">
                    <a:lumMod val="75000"/>
                  </a:schemeClr>
                </a:solidFill>
              </a:rPr>
              <a:t>Dutour</a:t>
            </a:r>
            <a:endParaRPr lang="fr-FR" b="1" dirty="0">
              <a:solidFill>
                <a:schemeClr val="bg1">
                  <a:lumMod val="75000"/>
                </a:schemeClr>
              </a:solidFill>
            </a:endParaRPr>
          </a:p>
        </p:txBody>
      </p:sp>
    </p:spTree>
    <p:extLst>
      <p:ext uri="{BB962C8B-B14F-4D97-AF65-F5344CB8AC3E}">
        <p14:creationId xmlns:p14="http://schemas.microsoft.com/office/powerpoint/2010/main" val="3102828745"/>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36867D0A-9FF6-4A32-BB64-1137ECFE8C2F}" type="datetimeFigureOut">
              <a:rPr lang="fr-FR" smtClean="0"/>
              <a:t>24/09/2015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852809844"/>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36867D0A-9FF6-4A32-BB64-1137ECFE8C2F}" type="datetimeFigureOut">
              <a:rPr lang="fr-FR" smtClean="0"/>
              <a:t>24/09/2015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91347041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36867D0A-9FF6-4A32-BB64-1137ECFE8C2F}" type="datetimeFigureOut">
              <a:rPr lang="fr-FR" smtClean="0"/>
              <a:t>24/09/2015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681802918"/>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6867D0A-9FF6-4A32-BB64-1137ECFE8C2F}" type="datetimeFigureOut">
              <a:rPr lang="fr-FR" smtClean="0"/>
              <a:t>24/09/2015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322923702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36867D0A-9FF6-4A32-BB64-1137ECFE8C2F}" type="datetimeFigureOut">
              <a:rPr lang="fr-FR" smtClean="0"/>
              <a:t>24/09/2015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184408929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36867D0A-9FF6-4A32-BB64-1137ECFE8C2F}" type="datetimeFigureOut">
              <a:rPr lang="fr-FR" smtClean="0"/>
              <a:t>24/09/2015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8B8193D-F20E-4858-A7AF-F9B5C59F4064}" type="slidenum">
              <a:rPr lang="fr-FR" smtClean="0"/>
              <a:t>‹N°›</a:t>
            </a:fld>
            <a:endParaRPr lang="fr-FR"/>
          </a:p>
        </p:txBody>
      </p:sp>
      <p:grpSp>
        <p:nvGrpSpPr>
          <p:cNvPr id="6" name="Groupe 5"/>
          <p:cNvGrpSpPr/>
          <p:nvPr userDrawn="1"/>
        </p:nvGrpSpPr>
        <p:grpSpPr>
          <a:xfrm>
            <a:off x="1196132" y="4437112"/>
            <a:ext cx="5824140" cy="2160240"/>
            <a:chOff x="1196132" y="4437112"/>
            <a:chExt cx="5824140" cy="2160240"/>
          </a:xfrm>
        </p:grpSpPr>
        <p:sp>
          <p:nvSpPr>
            <p:cNvPr id="7" name="Rectangle à coins arrondis 6"/>
            <p:cNvSpPr/>
            <p:nvPr/>
          </p:nvSpPr>
          <p:spPr>
            <a:xfrm>
              <a:off x="1196132" y="4437112"/>
              <a:ext cx="5824140" cy="2160240"/>
            </a:xfrm>
            <a:prstGeom prst="round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p:cNvSpPr/>
            <p:nvPr/>
          </p:nvSpPr>
          <p:spPr>
            <a:xfrm>
              <a:off x="2914795" y="4857824"/>
              <a:ext cx="145037" cy="227360"/>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p:cNvSpPr/>
            <p:nvPr/>
          </p:nvSpPr>
          <p:spPr>
            <a:xfrm>
              <a:off x="5367256" y="4857824"/>
              <a:ext cx="145037" cy="227360"/>
            </a:xfrm>
            <a:prstGeom prst="rect">
              <a:avLst/>
            </a:prstGeom>
            <a:solidFill>
              <a:schemeClr val="bg1"/>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25073357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36867D0A-9FF6-4A32-BB64-1137ECFE8C2F}" type="datetimeFigureOut">
              <a:rPr lang="fr-FR" smtClean="0"/>
              <a:t>24/09/2015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8B8193D-F20E-4858-A7AF-F9B5C59F4064}" type="slidenum">
              <a:rPr lang="fr-FR" smtClean="0"/>
              <a:t>‹N°›</a:t>
            </a:fld>
            <a:endParaRPr lang="fr-FR"/>
          </a:p>
        </p:txBody>
      </p:sp>
    </p:spTree>
    <p:extLst>
      <p:ext uri="{BB962C8B-B14F-4D97-AF65-F5344CB8AC3E}">
        <p14:creationId xmlns:p14="http://schemas.microsoft.com/office/powerpoint/2010/main" val="40106295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867D0A-9FF6-4A32-BB64-1137ECFE8C2F}" type="datetimeFigureOut">
              <a:rPr lang="fr-FR" smtClean="0"/>
              <a:t>24/09/2015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B8193D-F20E-4858-A7AF-F9B5C59F4064}" type="slidenum">
              <a:rPr lang="fr-FR" smtClean="0"/>
              <a:t>‹N°›</a:t>
            </a:fld>
            <a:endParaRPr lang="fr-FR"/>
          </a:p>
        </p:txBody>
      </p:sp>
      <p:sp>
        <p:nvSpPr>
          <p:cNvPr id="7" name="ZoneTexte 6"/>
          <p:cNvSpPr txBox="1"/>
          <p:nvPr userDrawn="1"/>
        </p:nvSpPr>
        <p:spPr>
          <a:xfrm>
            <a:off x="0" y="6488668"/>
            <a:ext cx="1221168" cy="369332"/>
          </a:xfrm>
          <a:prstGeom prst="rect">
            <a:avLst/>
          </a:prstGeom>
          <a:noFill/>
        </p:spPr>
        <p:txBody>
          <a:bodyPr wrap="none" rtlCol="0">
            <a:spAutoFit/>
          </a:bodyPr>
          <a:lstStyle/>
          <a:p>
            <a:r>
              <a:rPr lang="fr-FR" b="1" dirty="0" smtClean="0">
                <a:solidFill>
                  <a:schemeClr val="bg1">
                    <a:lumMod val="75000"/>
                  </a:schemeClr>
                </a:solidFill>
              </a:rPr>
              <a:t>Ph. </a:t>
            </a:r>
            <a:r>
              <a:rPr lang="fr-FR" b="1" dirty="0" err="1" smtClean="0">
                <a:solidFill>
                  <a:schemeClr val="bg1">
                    <a:lumMod val="75000"/>
                  </a:schemeClr>
                </a:solidFill>
              </a:rPr>
              <a:t>Dutour</a:t>
            </a:r>
            <a:endParaRPr lang="fr-FR" b="1" dirty="0">
              <a:solidFill>
                <a:schemeClr val="bg1">
                  <a:lumMod val="75000"/>
                </a:schemeClr>
              </a:solidFill>
            </a:endParaRPr>
          </a:p>
        </p:txBody>
      </p:sp>
    </p:spTree>
    <p:extLst>
      <p:ext uri="{BB962C8B-B14F-4D97-AF65-F5344CB8AC3E}">
        <p14:creationId xmlns:p14="http://schemas.microsoft.com/office/powerpoint/2010/main" val="39772510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tags" Target="../tags/tag127.xml"/><Relationship Id="rId13" Type="http://schemas.openxmlformats.org/officeDocument/2006/relationships/tags" Target="../tags/tag132.xml"/><Relationship Id="rId18" Type="http://schemas.openxmlformats.org/officeDocument/2006/relationships/tags" Target="../tags/tag137.xml"/><Relationship Id="rId3" Type="http://schemas.openxmlformats.org/officeDocument/2006/relationships/tags" Target="../tags/tag122.xml"/><Relationship Id="rId21" Type="http://schemas.openxmlformats.org/officeDocument/2006/relationships/slideLayout" Target="../slideLayouts/slideLayout7.xml"/><Relationship Id="rId7" Type="http://schemas.openxmlformats.org/officeDocument/2006/relationships/tags" Target="../tags/tag126.xml"/><Relationship Id="rId12" Type="http://schemas.openxmlformats.org/officeDocument/2006/relationships/tags" Target="../tags/tag131.xml"/><Relationship Id="rId17" Type="http://schemas.openxmlformats.org/officeDocument/2006/relationships/tags" Target="../tags/tag136.xml"/><Relationship Id="rId2" Type="http://schemas.openxmlformats.org/officeDocument/2006/relationships/tags" Target="../tags/tag121.xml"/><Relationship Id="rId16" Type="http://schemas.openxmlformats.org/officeDocument/2006/relationships/tags" Target="../tags/tag135.xml"/><Relationship Id="rId20" Type="http://schemas.openxmlformats.org/officeDocument/2006/relationships/tags" Target="../tags/tag139.xml"/><Relationship Id="rId1" Type="http://schemas.openxmlformats.org/officeDocument/2006/relationships/tags" Target="../tags/tag120.xml"/><Relationship Id="rId6" Type="http://schemas.openxmlformats.org/officeDocument/2006/relationships/tags" Target="../tags/tag125.xml"/><Relationship Id="rId11" Type="http://schemas.openxmlformats.org/officeDocument/2006/relationships/tags" Target="../tags/tag130.xml"/><Relationship Id="rId5" Type="http://schemas.openxmlformats.org/officeDocument/2006/relationships/tags" Target="../tags/tag124.xml"/><Relationship Id="rId15" Type="http://schemas.openxmlformats.org/officeDocument/2006/relationships/tags" Target="../tags/tag134.xml"/><Relationship Id="rId23" Type="http://schemas.openxmlformats.org/officeDocument/2006/relationships/image" Target="../media/image5.png"/><Relationship Id="rId10" Type="http://schemas.openxmlformats.org/officeDocument/2006/relationships/tags" Target="../tags/tag129.xml"/><Relationship Id="rId19" Type="http://schemas.openxmlformats.org/officeDocument/2006/relationships/tags" Target="../tags/tag138.xml"/><Relationship Id="rId4" Type="http://schemas.openxmlformats.org/officeDocument/2006/relationships/tags" Target="../tags/tag123.xml"/><Relationship Id="rId9" Type="http://schemas.openxmlformats.org/officeDocument/2006/relationships/tags" Target="../tags/tag128.xml"/><Relationship Id="rId14" Type="http://schemas.openxmlformats.org/officeDocument/2006/relationships/tags" Target="../tags/tag133.xml"/><Relationship Id="rId2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8" Type="http://schemas.openxmlformats.org/officeDocument/2006/relationships/tags" Target="../tags/tag147.xml"/><Relationship Id="rId13" Type="http://schemas.openxmlformats.org/officeDocument/2006/relationships/tags" Target="../tags/tag152.xml"/><Relationship Id="rId18" Type="http://schemas.openxmlformats.org/officeDocument/2006/relationships/tags" Target="../tags/tag157.xml"/><Relationship Id="rId3" Type="http://schemas.openxmlformats.org/officeDocument/2006/relationships/tags" Target="../tags/tag142.xml"/><Relationship Id="rId21" Type="http://schemas.openxmlformats.org/officeDocument/2006/relationships/slideLayout" Target="../slideLayouts/slideLayout7.xml"/><Relationship Id="rId7" Type="http://schemas.openxmlformats.org/officeDocument/2006/relationships/tags" Target="../tags/tag146.xml"/><Relationship Id="rId12" Type="http://schemas.openxmlformats.org/officeDocument/2006/relationships/tags" Target="../tags/tag151.xml"/><Relationship Id="rId17" Type="http://schemas.openxmlformats.org/officeDocument/2006/relationships/tags" Target="../tags/tag156.xml"/><Relationship Id="rId2" Type="http://schemas.openxmlformats.org/officeDocument/2006/relationships/tags" Target="../tags/tag141.xml"/><Relationship Id="rId16" Type="http://schemas.openxmlformats.org/officeDocument/2006/relationships/tags" Target="../tags/tag155.xml"/><Relationship Id="rId20" Type="http://schemas.openxmlformats.org/officeDocument/2006/relationships/tags" Target="../tags/tag159.xml"/><Relationship Id="rId1" Type="http://schemas.openxmlformats.org/officeDocument/2006/relationships/tags" Target="../tags/tag140.xml"/><Relationship Id="rId6" Type="http://schemas.openxmlformats.org/officeDocument/2006/relationships/tags" Target="../tags/tag145.xml"/><Relationship Id="rId11" Type="http://schemas.openxmlformats.org/officeDocument/2006/relationships/tags" Target="../tags/tag150.xml"/><Relationship Id="rId5" Type="http://schemas.openxmlformats.org/officeDocument/2006/relationships/tags" Target="../tags/tag144.xml"/><Relationship Id="rId15" Type="http://schemas.openxmlformats.org/officeDocument/2006/relationships/tags" Target="../tags/tag154.xml"/><Relationship Id="rId23" Type="http://schemas.openxmlformats.org/officeDocument/2006/relationships/image" Target="../media/image5.png"/><Relationship Id="rId10" Type="http://schemas.openxmlformats.org/officeDocument/2006/relationships/tags" Target="../tags/tag149.xml"/><Relationship Id="rId19" Type="http://schemas.openxmlformats.org/officeDocument/2006/relationships/tags" Target="../tags/tag158.xml"/><Relationship Id="rId4" Type="http://schemas.openxmlformats.org/officeDocument/2006/relationships/tags" Target="../tags/tag143.xml"/><Relationship Id="rId9" Type="http://schemas.openxmlformats.org/officeDocument/2006/relationships/tags" Target="../tags/tag148.xml"/><Relationship Id="rId14" Type="http://schemas.openxmlformats.org/officeDocument/2006/relationships/tags" Target="../tags/tag153.xml"/><Relationship Id="rId2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tags" Target="../tags/tag167.xml"/><Relationship Id="rId13" Type="http://schemas.openxmlformats.org/officeDocument/2006/relationships/tags" Target="../tags/tag172.xml"/><Relationship Id="rId18" Type="http://schemas.openxmlformats.org/officeDocument/2006/relationships/tags" Target="../tags/tag177.xml"/><Relationship Id="rId3" Type="http://schemas.openxmlformats.org/officeDocument/2006/relationships/tags" Target="../tags/tag162.xml"/><Relationship Id="rId21" Type="http://schemas.openxmlformats.org/officeDocument/2006/relationships/slideLayout" Target="../slideLayouts/slideLayout7.xml"/><Relationship Id="rId7" Type="http://schemas.openxmlformats.org/officeDocument/2006/relationships/tags" Target="../tags/tag166.xml"/><Relationship Id="rId12" Type="http://schemas.openxmlformats.org/officeDocument/2006/relationships/tags" Target="../tags/tag171.xml"/><Relationship Id="rId17" Type="http://schemas.openxmlformats.org/officeDocument/2006/relationships/tags" Target="../tags/tag176.xml"/><Relationship Id="rId2" Type="http://schemas.openxmlformats.org/officeDocument/2006/relationships/tags" Target="../tags/tag161.xml"/><Relationship Id="rId16" Type="http://schemas.openxmlformats.org/officeDocument/2006/relationships/tags" Target="../tags/tag175.xml"/><Relationship Id="rId20" Type="http://schemas.openxmlformats.org/officeDocument/2006/relationships/tags" Target="../tags/tag179.xml"/><Relationship Id="rId1" Type="http://schemas.openxmlformats.org/officeDocument/2006/relationships/tags" Target="../tags/tag160.xml"/><Relationship Id="rId6" Type="http://schemas.openxmlformats.org/officeDocument/2006/relationships/tags" Target="../tags/tag165.xml"/><Relationship Id="rId11" Type="http://schemas.openxmlformats.org/officeDocument/2006/relationships/tags" Target="../tags/tag170.xml"/><Relationship Id="rId5" Type="http://schemas.openxmlformats.org/officeDocument/2006/relationships/tags" Target="../tags/tag164.xml"/><Relationship Id="rId15" Type="http://schemas.openxmlformats.org/officeDocument/2006/relationships/tags" Target="../tags/tag174.xml"/><Relationship Id="rId23" Type="http://schemas.openxmlformats.org/officeDocument/2006/relationships/image" Target="../media/image5.png"/><Relationship Id="rId10" Type="http://schemas.openxmlformats.org/officeDocument/2006/relationships/tags" Target="../tags/tag169.xml"/><Relationship Id="rId19" Type="http://schemas.openxmlformats.org/officeDocument/2006/relationships/tags" Target="../tags/tag178.xml"/><Relationship Id="rId4" Type="http://schemas.openxmlformats.org/officeDocument/2006/relationships/tags" Target="../tags/tag163.xml"/><Relationship Id="rId9" Type="http://schemas.openxmlformats.org/officeDocument/2006/relationships/tags" Target="../tags/tag168.xml"/><Relationship Id="rId14" Type="http://schemas.openxmlformats.org/officeDocument/2006/relationships/tags" Target="../tags/tag173.xml"/><Relationship Id="rId2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8" Type="http://schemas.openxmlformats.org/officeDocument/2006/relationships/tags" Target="../tags/tag187.xml"/><Relationship Id="rId13" Type="http://schemas.openxmlformats.org/officeDocument/2006/relationships/tags" Target="../tags/tag192.xml"/><Relationship Id="rId18" Type="http://schemas.openxmlformats.org/officeDocument/2006/relationships/tags" Target="../tags/tag197.xml"/><Relationship Id="rId3" Type="http://schemas.openxmlformats.org/officeDocument/2006/relationships/tags" Target="../tags/tag182.xml"/><Relationship Id="rId21" Type="http://schemas.openxmlformats.org/officeDocument/2006/relationships/slideLayout" Target="../slideLayouts/slideLayout7.xml"/><Relationship Id="rId7" Type="http://schemas.openxmlformats.org/officeDocument/2006/relationships/tags" Target="../tags/tag186.xml"/><Relationship Id="rId12" Type="http://schemas.openxmlformats.org/officeDocument/2006/relationships/tags" Target="../tags/tag191.xml"/><Relationship Id="rId17" Type="http://schemas.openxmlformats.org/officeDocument/2006/relationships/tags" Target="../tags/tag196.xml"/><Relationship Id="rId2" Type="http://schemas.openxmlformats.org/officeDocument/2006/relationships/tags" Target="../tags/tag181.xml"/><Relationship Id="rId16" Type="http://schemas.openxmlformats.org/officeDocument/2006/relationships/tags" Target="../tags/tag195.xml"/><Relationship Id="rId20" Type="http://schemas.openxmlformats.org/officeDocument/2006/relationships/tags" Target="../tags/tag199.xml"/><Relationship Id="rId1" Type="http://schemas.openxmlformats.org/officeDocument/2006/relationships/tags" Target="../tags/tag180.xml"/><Relationship Id="rId6" Type="http://schemas.openxmlformats.org/officeDocument/2006/relationships/tags" Target="../tags/tag185.xml"/><Relationship Id="rId11" Type="http://schemas.openxmlformats.org/officeDocument/2006/relationships/tags" Target="../tags/tag190.xml"/><Relationship Id="rId5" Type="http://schemas.openxmlformats.org/officeDocument/2006/relationships/tags" Target="../tags/tag184.xml"/><Relationship Id="rId15" Type="http://schemas.openxmlformats.org/officeDocument/2006/relationships/tags" Target="../tags/tag194.xml"/><Relationship Id="rId23" Type="http://schemas.openxmlformats.org/officeDocument/2006/relationships/image" Target="../media/image5.png"/><Relationship Id="rId10" Type="http://schemas.openxmlformats.org/officeDocument/2006/relationships/tags" Target="../tags/tag189.xml"/><Relationship Id="rId19" Type="http://schemas.openxmlformats.org/officeDocument/2006/relationships/tags" Target="../tags/tag198.xml"/><Relationship Id="rId4" Type="http://schemas.openxmlformats.org/officeDocument/2006/relationships/tags" Target="../tags/tag183.xml"/><Relationship Id="rId9" Type="http://schemas.openxmlformats.org/officeDocument/2006/relationships/tags" Target="../tags/tag188.xml"/><Relationship Id="rId14" Type="http://schemas.openxmlformats.org/officeDocument/2006/relationships/tags" Target="../tags/tag193.xml"/><Relationship Id="rId2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tags" Target="../tags/tag207.xml"/><Relationship Id="rId13" Type="http://schemas.openxmlformats.org/officeDocument/2006/relationships/tags" Target="../tags/tag212.xml"/><Relationship Id="rId18" Type="http://schemas.openxmlformats.org/officeDocument/2006/relationships/tags" Target="../tags/tag217.xml"/><Relationship Id="rId3" Type="http://schemas.openxmlformats.org/officeDocument/2006/relationships/tags" Target="../tags/tag202.xml"/><Relationship Id="rId21" Type="http://schemas.openxmlformats.org/officeDocument/2006/relationships/slideLayout" Target="../slideLayouts/slideLayout7.xml"/><Relationship Id="rId7" Type="http://schemas.openxmlformats.org/officeDocument/2006/relationships/tags" Target="../tags/tag206.xml"/><Relationship Id="rId12" Type="http://schemas.openxmlformats.org/officeDocument/2006/relationships/tags" Target="../tags/tag211.xml"/><Relationship Id="rId17" Type="http://schemas.openxmlformats.org/officeDocument/2006/relationships/tags" Target="../tags/tag216.xml"/><Relationship Id="rId2" Type="http://schemas.openxmlformats.org/officeDocument/2006/relationships/tags" Target="../tags/tag201.xml"/><Relationship Id="rId16" Type="http://schemas.openxmlformats.org/officeDocument/2006/relationships/tags" Target="../tags/tag215.xml"/><Relationship Id="rId20" Type="http://schemas.openxmlformats.org/officeDocument/2006/relationships/tags" Target="../tags/tag219.xml"/><Relationship Id="rId1" Type="http://schemas.openxmlformats.org/officeDocument/2006/relationships/tags" Target="../tags/tag200.xml"/><Relationship Id="rId6" Type="http://schemas.openxmlformats.org/officeDocument/2006/relationships/tags" Target="../tags/tag205.xml"/><Relationship Id="rId11" Type="http://schemas.openxmlformats.org/officeDocument/2006/relationships/tags" Target="../tags/tag210.xml"/><Relationship Id="rId5" Type="http://schemas.openxmlformats.org/officeDocument/2006/relationships/tags" Target="../tags/tag204.xml"/><Relationship Id="rId15" Type="http://schemas.openxmlformats.org/officeDocument/2006/relationships/tags" Target="../tags/tag214.xml"/><Relationship Id="rId23" Type="http://schemas.openxmlformats.org/officeDocument/2006/relationships/image" Target="../media/image5.png"/><Relationship Id="rId10" Type="http://schemas.openxmlformats.org/officeDocument/2006/relationships/tags" Target="../tags/tag209.xml"/><Relationship Id="rId19" Type="http://schemas.openxmlformats.org/officeDocument/2006/relationships/tags" Target="../tags/tag218.xml"/><Relationship Id="rId4" Type="http://schemas.openxmlformats.org/officeDocument/2006/relationships/tags" Target="../tags/tag203.xml"/><Relationship Id="rId9" Type="http://schemas.openxmlformats.org/officeDocument/2006/relationships/tags" Target="../tags/tag208.xml"/><Relationship Id="rId14" Type="http://schemas.openxmlformats.org/officeDocument/2006/relationships/tags" Target="../tags/tag213.xml"/><Relationship Id="rId2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8" Type="http://schemas.openxmlformats.org/officeDocument/2006/relationships/tags" Target="../tags/tag227.xml"/><Relationship Id="rId13" Type="http://schemas.openxmlformats.org/officeDocument/2006/relationships/tags" Target="../tags/tag232.xml"/><Relationship Id="rId18" Type="http://schemas.openxmlformats.org/officeDocument/2006/relationships/tags" Target="../tags/tag237.xml"/><Relationship Id="rId26" Type="http://schemas.openxmlformats.org/officeDocument/2006/relationships/image" Target="../media/image5.png"/><Relationship Id="rId3" Type="http://schemas.openxmlformats.org/officeDocument/2006/relationships/tags" Target="../tags/tag222.xml"/><Relationship Id="rId21" Type="http://schemas.openxmlformats.org/officeDocument/2006/relationships/tags" Target="../tags/tag240.xml"/><Relationship Id="rId7" Type="http://schemas.openxmlformats.org/officeDocument/2006/relationships/tags" Target="../tags/tag226.xml"/><Relationship Id="rId12" Type="http://schemas.openxmlformats.org/officeDocument/2006/relationships/tags" Target="../tags/tag231.xml"/><Relationship Id="rId17" Type="http://schemas.openxmlformats.org/officeDocument/2006/relationships/tags" Target="../tags/tag236.xml"/><Relationship Id="rId25" Type="http://schemas.openxmlformats.org/officeDocument/2006/relationships/image" Target="../media/image7.jpeg"/><Relationship Id="rId2" Type="http://schemas.openxmlformats.org/officeDocument/2006/relationships/tags" Target="../tags/tag221.xml"/><Relationship Id="rId16" Type="http://schemas.openxmlformats.org/officeDocument/2006/relationships/tags" Target="../tags/tag235.xml"/><Relationship Id="rId20" Type="http://schemas.openxmlformats.org/officeDocument/2006/relationships/tags" Target="../tags/tag239.xml"/><Relationship Id="rId1" Type="http://schemas.openxmlformats.org/officeDocument/2006/relationships/tags" Target="../tags/tag220.xml"/><Relationship Id="rId6" Type="http://schemas.openxmlformats.org/officeDocument/2006/relationships/tags" Target="../tags/tag225.xml"/><Relationship Id="rId11" Type="http://schemas.openxmlformats.org/officeDocument/2006/relationships/tags" Target="../tags/tag230.xml"/><Relationship Id="rId24" Type="http://schemas.openxmlformats.org/officeDocument/2006/relationships/image" Target="../media/image6.png"/><Relationship Id="rId5" Type="http://schemas.openxmlformats.org/officeDocument/2006/relationships/tags" Target="../tags/tag224.xml"/><Relationship Id="rId15" Type="http://schemas.openxmlformats.org/officeDocument/2006/relationships/tags" Target="../tags/tag234.xml"/><Relationship Id="rId23" Type="http://schemas.openxmlformats.org/officeDocument/2006/relationships/notesSlide" Target="../notesSlides/notesSlide15.xml"/><Relationship Id="rId10" Type="http://schemas.openxmlformats.org/officeDocument/2006/relationships/tags" Target="../tags/tag229.xml"/><Relationship Id="rId19" Type="http://schemas.openxmlformats.org/officeDocument/2006/relationships/tags" Target="../tags/tag238.xml"/><Relationship Id="rId4" Type="http://schemas.openxmlformats.org/officeDocument/2006/relationships/tags" Target="../tags/tag223.xml"/><Relationship Id="rId9" Type="http://schemas.openxmlformats.org/officeDocument/2006/relationships/tags" Target="../tags/tag228.xml"/><Relationship Id="rId14" Type="http://schemas.openxmlformats.org/officeDocument/2006/relationships/tags" Target="../tags/tag233.xml"/><Relationship Id="rId22" Type="http://schemas.openxmlformats.org/officeDocument/2006/relationships/slideLayout" Target="../slideLayouts/slideLayout7.xml"/><Relationship Id="rId27" Type="http://schemas.openxmlformats.org/officeDocument/2006/relationships/image" Target="../media/image8.jpeg"/></Relationships>
</file>

<file path=ppt/slides/_rels/slide16.xml.rels><?xml version="1.0" encoding="UTF-8" standalone="yes"?>
<Relationships xmlns="http://schemas.openxmlformats.org/package/2006/relationships"><Relationship Id="rId8" Type="http://schemas.openxmlformats.org/officeDocument/2006/relationships/tags" Target="../tags/tag248.xml"/><Relationship Id="rId13" Type="http://schemas.openxmlformats.org/officeDocument/2006/relationships/tags" Target="../tags/tag253.xml"/><Relationship Id="rId18" Type="http://schemas.openxmlformats.org/officeDocument/2006/relationships/tags" Target="../tags/tag258.xml"/><Relationship Id="rId26" Type="http://schemas.openxmlformats.org/officeDocument/2006/relationships/image" Target="../media/image5.png"/><Relationship Id="rId3" Type="http://schemas.openxmlformats.org/officeDocument/2006/relationships/tags" Target="../tags/tag243.xml"/><Relationship Id="rId21" Type="http://schemas.openxmlformats.org/officeDocument/2006/relationships/tags" Target="../tags/tag261.xml"/><Relationship Id="rId7" Type="http://schemas.openxmlformats.org/officeDocument/2006/relationships/tags" Target="../tags/tag247.xml"/><Relationship Id="rId12" Type="http://schemas.openxmlformats.org/officeDocument/2006/relationships/tags" Target="../tags/tag252.xml"/><Relationship Id="rId17" Type="http://schemas.openxmlformats.org/officeDocument/2006/relationships/tags" Target="../tags/tag257.xml"/><Relationship Id="rId25" Type="http://schemas.openxmlformats.org/officeDocument/2006/relationships/image" Target="../media/image7.jpeg"/><Relationship Id="rId2" Type="http://schemas.openxmlformats.org/officeDocument/2006/relationships/tags" Target="../tags/tag242.xml"/><Relationship Id="rId16" Type="http://schemas.openxmlformats.org/officeDocument/2006/relationships/tags" Target="../tags/tag256.xml"/><Relationship Id="rId20" Type="http://schemas.openxmlformats.org/officeDocument/2006/relationships/tags" Target="../tags/tag260.xml"/><Relationship Id="rId1" Type="http://schemas.openxmlformats.org/officeDocument/2006/relationships/tags" Target="../tags/tag241.xml"/><Relationship Id="rId6" Type="http://schemas.openxmlformats.org/officeDocument/2006/relationships/tags" Target="../tags/tag246.xml"/><Relationship Id="rId11" Type="http://schemas.openxmlformats.org/officeDocument/2006/relationships/tags" Target="../tags/tag251.xml"/><Relationship Id="rId24" Type="http://schemas.openxmlformats.org/officeDocument/2006/relationships/image" Target="../media/image6.png"/><Relationship Id="rId5" Type="http://schemas.openxmlformats.org/officeDocument/2006/relationships/tags" Target="../tags/tag245.xml"/><Relationship Id="rId15" Type="http://schemas.openxmlformats.org/officeDocument/2006/relationships/tags" Target="../tags/tag255.xml"/><Relationship Id="rId23" Type="http://schemas.openxmlformats.org/officeDocument/2006/relationships/notesSlide" Target="../notesSlides/notesSlide16.xml"/><Relationship Id="rId10" Type="http://schemas.openxmlformats.org/officeDocument/2006/relationships/tags" Target="../tags/tag250.xml"/><Relationship Id="rId19" Type="http://schemas.openxmlformats.org/officeDocument/2006/relationships/tags" Target="../tags/tag259.xml"/><Relationship Id="rId4" Type="http://schemas.openxmlformats.org/officeDocument/2006/relationships/tags" Target="../tags/tag244.xml"/><Relationship Id="rId9" Type="http://schemas.openxmlformats.org/officeDocument/2006/relationships/tags" Target="../tags/tag249.xml"/><Relationship Id="rId14" Type="http://schemas.openxmlformats.org/officeDocument/2006/relationships/tags" Target="../tags/tag254.xml"/><Relationship Id="rId22" Type="http://schemas.openxmlformats.org/officeDocument/2006/relationships/slideLayout" Target="../slideLayouts/slideLayout7.xml"/><Relationship Id="rId27" Type="http://schemas.openxmlformats.org/officeDocument/2006/relationships/image" Target="../media/image8.jpeg"/></Relationships>
</file>

<file path=ppt/slides/_rels/slide17.xml.rels><?xml version="1.0" encoding="UTF-8" standalone="yes"?>
<Relationships xmlns="http://schemas.openxmlformats.org/package/2006/relationships"><Relationship Id="rId8" Type="http://schemas.openxmlformats.org/officeDocument/2006/relationships/tags" Target="../tags/tag269.xml"/><Relationship Id="rId13" Type="http://schemas.openxmlformats.org/officeDocument/2006/relationships/tags" Target="../tags/tag274.xml"/><Relationship Id="rId18" Type="http://schemas.openxmlformats.org/officeDocument/2006/relationships/tags" Target="../tags/tag279.xml"/><Relationship Id="rId26" Type="http://schemas.openxmlformats.org/officeDocument/2006/relationships/image" Target="../media/image5.png"/><Relationship Id="rId3" Type="http://schemas.openxmlformats.org/officeDocument/2006/relationships/tags" Target="../tags/tag264.xml"/><Relationship Id="rId21" Type="http://schemas.openxmlformats.org/officeDocument/2006/relationships/tags" Target="../tags/tag282.xml"/><Relationship Id="rId7" Type="http://schemas.openxmlformats.org/officeDocument/2006/relationships/tags" Target="../tags/tag268.xml"/><Relationship Id="rId12" Type="http://schemas.openxmlformats.org/officeDocument/2006/relationships/tags" Target="../tags/tag273.xml"/><Relationship Id="rId17" Type="http://schemas.openxmlformats.org/officeDocument/2006/relationships/tags" Target="../tags/tag278.xml"/><Relationship Id="rId25" Type="http://schemas.openxmlformats.org/officeDocument/2006/relationships/image" Target="../media/image7.jpeg"/><Relationship Id="rId2" Type="http://schemas.openxmlformats.org/officeDocument/2006/relationships/tags" Target="../tags/tag263.xml"/><Relationship Id="rId16" Type="http://schemas.openxmlformats.org/officeDocument/2006/relationships/tags" Target="../tags/tag277.xml"/><Relationship Id="rId20" Type="http://schemas.openxmlformats.org/officeDocument/2006/relationships/tags" Target="../tags/tag281.xml"/><Relationship Id="rId1" Type="http://schemas.openxmlformats.org/officeDocument/2006/relationships/tags" Target="../tags/tag262.xml"/><Relationship Id="rId6" Type="http://schemas.openxmlformats.org/officeDocument/2006/relationships/tags" Target="../tags/tag267.xml"/><Relationship Id="rId11" Type="http://schemas.openxmlformats.org/officeDocument/2006/relationships/tags" Target="../tags/tag272.xml"/><Relationship Id="rId24" Type="http://schemas.openxmlformats.org/officeDocument/2006/relationships/image" Target="../media/image6.png"/><Relationship Id="rId5" Type="http://schemas.openxmlformats.org/officeDocument/2006/relationships/tags" Target="../tags/tag266.xml"/><Relationship Id="rId15" Type="http://schemas.openxmlformats.org/officeDocument/2006/relationships/tags" Target="../tags/tag276.xml"/><Relationship Id="rId23" Type="http://schemas.openxmlformats.org/officeDocument/2006/relationships/notesSlide" Target="../notesSlides/notesSlide17.xml"/><Relationship Id="rId10" Type="http://schemas.openxmlformats.org/officeDocument/2006/relationships/tags" Target="../tags/tag271.xml"/><Relationship Id="rId19" Type="http://schemas.openxmlformats.org/officeDocument/2006/relationships/tags" Target="../tags/tag280.xml"/><Relationship Id="rId4" Type="http://schemas.openxmlformats.org/officeDocument/2006/relationships/tags" Target="../tags/tag265.xml"/><Relationship Id="rId9" Type="http://schemas.openxmlformats.org/officeDocument/2006/relationships/tags" Target="../tags/tag270.xml"/><Relationship Id="rId14" Type="http://schemas.openxmlformats.org/officeDocument/2006/relationships/tags" Target="../tags/tag275.xml"/><Relationship Id="rId22" Type="http://schemas.openxmlformats.org/officeDocument/2006/relationships/slideLayout" Target="../slideLayouts/slideLayout7.xml"/><Relationship Id="rId27" Type="http://schemas.openxmlformats.org/officeDocument/2006/relationships/image" Target="../media/image8.jpeg"/></Relationships>
</file>

<file path=ppt/slides/_rels/slide18.xml.rels><?xml version="1.0" encoding="UTF-8" standalone="yes"?>
<Relationships xmlns="http://schemas.openxmlformats.org/package/2006/relationships"><Relationship Id="rId8" Type="http://schemas.openxmlformats.org/officeDocument/2006/relationships/tags" Target="../tags/tag290.xml"/><Relationship Id="rId13" Type="http://schemas.openxmlformats.org/officeDocument/2006/relationships/tags" Target="../tags/tag295.xml"/><Relationship Id="rId18" Type="http://schemas.openxmlformats.org/officeDocument/2006/relationships/tags" Target="../tags/tag300.xml"/><Relationship Id="rId26" Type="http://schemas.openxmlformats.org/officeDocument/2006/relationships/image" Target="../media/image5.png"/><Relationship Id="rId3" Type="http://schemas.openxmlformats.org/officeDocument/2006/relationships/tags" Target="../tags/tag285.xml"/><Relationship Id="rId21" Type="http://schemas.openxmlformats.org/officeDocument/2006/relationships/tags" Target="../tags/tag303.xml"/><Relationship Id="rId7" Type="http://schemas.openxmlformats.org/officeDocument/2006/relationships/tags" Target="../tags/tag289.xml"/><Relationship Id="rId12" Type="http://schemas.openxmlformats.org/officeDocument/2006/relationships/tags" Target="../tags/tag294.xml"/><Relationship Id="rId17" Type="http://schemas.openxmlformats.org/officeDocument/2006/relationships/tags" Target="../tags/tag299.xml"/><Relationship Id="rId25" Type="http://schemas.openxmlformats.org/officeDocument/2006/relationships/image" Target="../media/image7.jpeg"/><Relationship Id="rId2" Type="http://schemas.openxmlformats.org/officeDocument/2006/relationships/tags" Target="../tags/tag284.xml"/><Relationship Id="rId16" Type="http://schemas.openxmlformats.org/officeDocument/2006/relationships/tags" Target="../tags/tag298.xml"/><Relationship Id="rId20" Type="http://schemas.openxmlformats.org/officeDocument/2006/relationships/tags" Target="../tags/tag302.xml"/><Relationship Id="rId1" Type="http://schemas.openxmlformats.org/officeDocument/2006/relationships/tags" Target="../tags/tag283.xml"/><Relationship Id="rId6" Type="http://schemas.openxmlformats.org/officeDocument/2006/relationships/tags" Target="../tags/tag288.xml"/><Relationship Id="rId11" Type="http://schemas.openxmlformats.org/officeDocument/2006/relationships/tags" Target="../tags/tag293.xml"/><Relationship Id="rId24" Type="http://schemas.openxmlformats.org/officeDocument/2006/relationships/image" Target="../media/image6.png"/><Relationship Id="rId5" Type="http://schemas.openxmlformats.org/officeDocument/2006/relationships/tags" Target="../tags/tag287.xml"/><Relationship Id="rId15" Type="http://schemas.openxmlformats.org/officeDocument/2006/relationships/tags" Target="../tags/tag297.xml"/><Relationship Id="rId23" Type="http://schemas.openxmlformats.org/officeDocument/2006/relationships/notesSlide" Target="../notesSlides/notesSlide18.xml"/><Relationship Id="rId10" Type="http://schemas.openxmlformats.org/officeDocument/2006/relationships/tags" Target="../tags/tag292.xml"/><Relationship Id="rId19" Type="http://schemas.openxmlformats.org/officeDocument/2006/relationships/tags" Target="../tags/tag301.xml"/><Relationship Id="rId4" Type="http://schemas.openxmlformats.org/officeDocument/2006/relationships/tags" Target="../tags/tag286.xml"/><Relationship Id="rId9" Type="http://schemas.openxmlformats.org/officeDocument/2006/relationships/tags" Target="../tags/tag291.xml"/><Relationship Id="rId14" Type="http://schemas.openxmlformats.org/officeDocument/2006/relationships/tags" Target="../tags/tag296.xml"/><Relationship Id="rId22" Type="http://schemas.openxmlformats.org/officeDocument/2006/relationships/slideLayout" Target="../slideLayouts/slideLayout7.xml"/><Relationship Id="rId27" Type="http://schemas.openxmlformats.org/officeDocument/2006/relationships/image" Target="../media/image8.jpeg"/></Relationships>
</file>

<file path=ppt/slides/_rels/slide19.xml.rels><?xml version="1.0" encoding="UTF-8" standalone="yes"?>
<Relationships xmlns="http://schemas.openxmlformats.org/package/2006/relationships"><Relationship Id="rId8" Type="http://schemas.openxmlformats.org/officeDocument/2006/relationships/tags" Target="../tags/tag311.xml"/><Relationship Id="rId13" Type="http://schemas.openxmlformats.org/officeDocument/2006/relationships/tags" Target="../tags/tag316.xml"/><Relationship Id="rId18" Type="http://schemas.openxmlformats.org/officeDocument/2006/relationships/tags" Target="../tags/tag321.xml"/><Relationship Id="rId26" Type="http://schemas.openxmlformats.org/officeDocument/2006/relationships/image" Target="../media/image5.png"/><Relationship Id="rId3" Type="http://schemas.openxmlformats.org/officeDocument/2006/relationships/tags" Target="../tags/tag306.xml"/><Relationship Id="rId21" Type="http://schemas.openxmlformats.org/officeDocument/2006/relationships/tags" Target="../tags/tag324.xml"/><Relationship Id="rId7" Type="http://schemas.openxmlformats.org/officeDocument/2006/relationships/tags" Target="../tags/tag310.xml"/><Relationship Id="rId12" Type="http://schemas.openxmlformats.org/officeDocument/2006/relationships/tags" Target="../tags/tag315.xml"/><Relationship Id="rId17" Type="http://schemas.openxmlformats.org/officeDocument/2006/relationships/tags" Target="../tags/tag320.xml"/><Relationship Id="rId25" Type="http://schemas.openxmlformats.org/officeDocument/2006/relationships/image" Target="../media/image7.jpeg"/><Relationship Id="rId2" Type="http://schemas.openxmlformats.org/officeDocument/2006/relationships/tags" Target="../tags/tag305.xml"/><Relationship Id="rId16" Type="http://schemas.openxmlformats.org/officeDocument/2006/relationships/tags" Target="../tags/tag319.xml"/><Relationship Id="rId20" Type="http://schemas.openxmlformats.org/officeDocument/2006/relationships/tags" Target="../tags/tag323.xml"/><Relationship Id="rId1" Type="http://schemas.openxmlformats.org/officeDocument/2006/relationships/tags" Target="../tags/tag304.xml"/><Relationship Id="rId6" Type="http://schemas.openxmlformats.org/officeDocument/2006/relationships/tags" Target="../tags/tag309.xml"/><Relationship Id="rId11" Type="http://schemas.openxmlformats.org/officeDocument/2006/relationships/tags" Target="../tags/tag314.xml"/><Relationship Id="rId24" Type="http://schemas.openxmlformats.org/officeDocument/2006/relationships/image" Target="../media/image6.png"/><Relationship Id="rId5" Type="http://schemas.openxmlformats.org/officeDocument/2006/relationships/tags" Target="../tags/tag308.xml"/><Relationship Id="rId15" Type="http://schemas.openxmlformats.org/officeDocument/2006/relationships/tags" Target="../tags/tag318.xml"/><Relationship Id="rId23" Type="http://schemas.openxmlformats.org/officeDocument/2006/relationships/notesSlide" Target="../notesSlides/notesSlide19.xml"/><Relationship Id="rId10" Type="http://schemas.openxmlformats.org/officeDocument/2006/relationships/tags" Target="../tags/tag313.xml"/><Relationship Id="rId19" Type="http://schemas.openxmlformats.org/officeDocument/2006/relationships/tags" Target="../tags/tag322.xml"/><Relationship Id="rId4" Type="http://schemas.openxmlformats.org/officeDocument/2006/relationships/tags" Target="../tags/tag307.xml"/><Relationship Id="rId9" Type="http://schemas.openxmlformats.org/officeDocument/2006/relationships/tags" Target="../tags/tag312.xml"/><Relationship Id="rId14" Type="http://schemas.openxmlformats.org/officeDocument/2006/relationships/tags" Target="../tags/tag317.xml"/><Relationship Id="rId22" Type="http://schemas.openxmlformats.org/officeDocument/2006/relationships/slideLayout" Target="../slideLayouts/slideLayout7.xml"/><Relationship Id="rId27" Type="http://schemas.openxmlformats.org/officeDocument/2006/relationships/image" Target="../media/image8.jpeg"/></Relationships>
</file>

<file path=ppt/slides/_rels/slide2.xml.rels><?xml version="1.0" encoding="UTF-8" standalone="yes"?>
<Relationships xmlns="http://schemas.openxmlformats.org/package/2006/relationships"><Relationship Id="rId8" Type="http://schemas.openxmlformats.org/officeDocument/2006/relationships/tags" Target="../tags/tag11.xml"/><Relationship Id="rId3" Type="http://schemas.openxmlformats.org/officeDocument/2006/relationships/tags" Target="../tags/tag6.xml"/><Relationship Id="rId7" Type="http://schemas.openxmlformats.org/officeDocument/2006/relationships/tags" Target="../tags/tag10.xml"/><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tags" Target="../tags/tag9.xml"/><Relationship Id="rId5" Type="http://schemas.openxmlformats.org/officeDocument/2006/relationships/tags" Target="../tags/tag8.xml"/><Relationship Id="rId10" Type="http://schemas.openxmlformats.org/officeDocument/2006/relationships/notesSlide" Target="../notesSlides/notesSlide2.xml"/><Relationship Id="rId4" Type="http://schemas.openxmlformats.org/officeDocument/2006/relationships/tags" Target="../tags/tag7.xml"/><Relationship Id="rId9"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tags" Target="../tags/tag332.xml"/><Relationship Id="rId13" Type="http://schemas.openxmlformats.org/officeDocument/2006/relationships/tags" Target="../tags/tag337.xml"/><Relationship Id="rId18" Type="http://schemas.openxmlformats.org/officeDocument/2006/relationships/slide" Target="slide25.xml"/><Relationship Id="rId3" Type="http://schemas.openxmlformats.org/officeDocument/2006/relationships/tags" Target="../tags/tag327.xml"/><Relationship Id="rId7" Type="http://schemas.openxmlformats.org/officeDocument/2006/relationships/tags" Target="../tags/tag331.xml"/><Relationship Id="rId12" Type="http://schemas.openxmlformats.org/officeDocument/2006/relationships/tags" Target="../tags/tag336.xml"/><Relationship Id="rId17" Type="http://schemas.microsoft.com/office/2007/relationships/hdphoto" Target="../media/hdphoto2.wdp"/><Relationship Id="rId2" Type="http://schemas.openxmlformats.org/officeDocument/2006/relationships/tags" Target="../tags/tag326.xml"/><Relationship Id="rId16" Type="http://schemas.openxmlformats.org/officeDocument/2006/relationships/image" Target="../media/image3.png"/><Relationship Id="rId20" Type="http://schemas.openxmlformats.org/officeDocument/2006/relationships/slide" Target="slide22.xml"/><Relationship Id="rId1" Type="http://schemas.openxmlformats.org/officeDocument/2006/relationships/tags" Target="../tags/tag325.xml"/><Relationship Id="rId6" Type="http://schemas.openxmlformats.org/officeDocument/2006/relationships/tags" Target="../tags/tag330.xml"/><Relationship Id="rId11" Type="http://schemas.openxmlformats.org/officeDocument/2006/relationships/tags" Target="../tags/tag335.xml"/><Relationship Id="rId5" Type="http://schemas.openxmlformats.org/officeDocument/2006/relationships/tags" Target="../tags/tag329.xml"/><Relationship Id="rId15" Type="http://schemas.openxmlformats.org/officeDocument/2006/relationships/notesSlide" Target="../notesSlides/notesSlide20.xml"/><Relationship Id="rId10" Type="http://schemas.openxmlformats.org/officeDocument/2006/relationships/tags" Target="../tags/tag334.xml"/><Relationship Id="rId19" Type="http://schemas.openxmlformats.org/officeDocument/2006/relationships/slide" Target="slide21.xml"/><Relationship Id="rId4" Type="http://schemas.openxmlformats.org/officeDocument/2006/relationships/tags" Target="../tags/tag328.xml"/><Relationship Id="rId9" Type="http://schemas.openxmlformats.org/officeDocument/2006/relationships/tags" Target="../tags/tag333.xml"/><Relationship Id="rId14"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tags" Target="../tags/tag345.xml"/><Relationship Id="rId13" Type="http://schemas.openxmlformats.org/officeDocument/2006/relationships/tags" Target="../tags/tag350.xml"/><Relationship Id="rId18" Type="http://schemas.openxmlformats.org/officeDocument/2006/relationships/slideLayout" Target="../slideLayouts/slideLayout7.xml"/><Relationship Id="rId3" Type="http://schemas.openxmlformats.org/officeDocument/2006/relationships/tags" Target="../tags/tag340.xml"/><Relationship Id="rId21" Type="http://schemas.microsoft.com/office/2007/relationships/hdphoto" Target="../media/hdphoto2.wdp"/><Relationship Id="rId7" Type="http://schemas.openxmlformats.org/officeDocument/2006/relationships/tags" Target="../tags/tag344.xml"/><Relationship Id="rId12" Type="http://schemas.openxmlformats.org/officeDocument/2006/relationships/tags" Target="../tags/tag349.xml"/><Relationship Id="rId17" Type="http://schemas.openxmlformats.org/officeDocument/2006/relationships/tags" Target="../tags/tag354.xml"/><Relationship Id="rId25" Type="http://schemas.openxmlformats.org/officeDocument/2006/relationships/slide" Target="slide26.xml"/><Relationship Id="rId2" Type="http://schemas.openxmlformats.org/officeDocument/2006/relationships/tags" Target="../tags/tag339.xml"/><Relationship Id="rId16" Type="http://schemas.openxmlformats.org/officeDocument/2006/relationships/tags" Target="../tags/tag353.xml"/><Relationship Id="rId20" Type="http://schemas.openxmlformats.org/officeDocument/2006/relationships/image" Target="../media/image3.png"/><Relationship Id="rId1" Type="http://schemas.openxmlformats.org/officeDocument/2006/relationships/tags" Target="../tags/tag338.xml"/><Relationship Id="rId6" Type="http://schemas.openxmlformats.org/officeDocument/2006/relationships/tags" Target="../tags/tag343.xml"/><Relationship Id="rId11" Type="http://schemas.openxmlformats.org/officeDocument/2006/relationships/tags" Target="../tags/tag348.xml"/><Relationship Id="rId24" Type="http://schemas.openxmlformats.org/officeDocument/2006/relationships/slide" Target="slide22.xml"/><Relationship Id="rId5" Type="http://schemas.openxmlformats.org/officeDocument/2006/relationships/tags" Target="../tags/tag342.xml"/><Relationship Id="rId15" Type="http://schemas.openxmlformats.org/officeDocument/2006/relationships/tags" Target="../tags/tag352.xml"/><Relationship Id="rId23" Type="http://schemas.openxmlformats.org/officeDocument/2006/relationships/slide" Target="slide21.xml"/><Relationship Id="rId10" Type="http://schemas.openxmlformats.org/officeDocument/2006/relationships/tags" Target="../tags/tag347.xml"/><Relationship Id="rId19" Type="http://schemas.openxmlformats.org/officeDocument/2006/relationships/notesSlide" Target="../notesSlides/notesSlide21.xml"/><Relationship Id="rId4" Type="http://schemas.openxmlformats.org/officeDocument/2006/relationships/tags" Target="../tags/tag341.xml"/><Relationship Id="rId9" Type="http://schemas.openxmlformats.org/officeDocument/2006/relationships/tags" Target="../tags/tag346.xml"/><Relationship Id="rId14" Type="http://schemas.openxmlformats.org/officeDocument/2006/relationships/tags" Target="../tags/tag351.xml"/><Relationship Id="rId22" Type="http://schemas.openxmlformats.org/officeDocument/2006/relationships/slide" Target="slide25.xml"/></Relationships>
</file>

<file path=ppt/slides/_rels/slide22.xml.rels><?xml version="1.0" encoding="UTF-8" standalone="yes"?>
<Relationships xmlns="http://schemas.openxmlformats.org/package/2006/relationships"><Relationship Id="rId8" Type="http://schemas.openxmlformats.org/officeDocument/2006/relationships/tags" Target="../tags/tag362.xml"/><Relationship Id="rId13" Type="http://schemas.openxmlformats.org/officeDocument/2006/relationships/tags" Target="../tags/tag367.xml"/><Relationship Id="rId18" Type="http://schemas.openxmlformats.org/officeDocument/2006/relationships/tags" Target="../tags/tag372.xml"/><Relationship Id="rId26" Type="http://schemas.openxmlformats.org/officeDocument/2006/relationships/slide" Target="slide26.xml"/><Relationship Id="rId3" Type="http://schemas.openxmlformats.org/officeDocument/2006/relationships/tags" Target="../tags/tag357.xml"/><Relationship Id="rId21" Type="http://schemas.openxmlformats.org/officeDocument/2006/relationships/image" Target="../media/image3.png"/><Relationship Id="rId7" Type="http://schemas.openxmlformats.org/officeDocument/2006/relationships/tags" Target="../tags/tag361.xml"/><Relationship Id="rId12" Type="http://schemas.openxmlformats.org/officeDocument/2006/relationships/tags" Target="../tags/tag366.xml"/><Relationship Id="rId17" Type="http://schemas.openxmlformats.org/officeDocument/2006/relationships/tags" Target="../tags/tag371.xml"/><Relationship Id="rId25" Type="http://schemas.openxmlformats.org/officeDocument/2006/relationships/slide" Target="slide23.xml"/><Relationship Id="rId2" Type="http://schemas.openxmlformats.org/officeDocument/2006/relationships/tags" Target="../tags/tag356.xml"/><Relationship Id="rId16" Type="http://schemas.openxmlformats.org/officeDocument/2006/relationships/tags" Target="../tags/tag370.xml"/><Relationship Id="rId20" Type="http://schemas.openxmlformats.org/officeDocument/2006/relationships/notesSlide" Target="../notesSlides/notesSlide22.xml"/><Relationship Id="rId1" Type="http://schemas.openxmlformats.org/officeDocument/2006/relationships/tags" Target="../tags/tag355.xml"/><Relationship Id="rId6" Type="http://schemas.openxmlformats.org/officeDocument/2006/relationships/tags" Target="../tags/tag360.xml"/><Relationship Id="rId11" Type="http://schemas.openxmlformats.org/officeDocument/2006/relationships/tags" Target="../tags/tag365.xml"/><Relationship Id="rId24" Type="http://schemas.openxmlformats.org/officeDocument/2006/relationships/slide" Target="slide21.xml"/><Relationship Id="rId5" Type="http://schemas.openxmlformats.org/officeDocument/2006/relationships/tags" Target="../tags/tag359.xml"/><Relationship Id="rId15" Type="http://schemas.openxmlformats.org/officeDocument/2006/relationships/tags" Target="../tags/tag369.xml"/><Relationship Id="rId23" Type="http://schemas.openxmlformats.org/officeDocument/2006/relationships/slide" Target="slide25.xml"/><Relationship Id="rId10" Type="http://schemas.openxmlformats.org/officeDocument/2006/relationships/tags" Target="../tags/tag364.xml"/><Relationship Id="rId19" Type="http://schemas.openxmlformats.org/officeDocument/2006/relationships/slideLayout" Target="../slideLayouts/slideLayout7.xml"/><Relationship Id="rId4" Type="http://schemas.openxmlformats.org/officeDocument/2006/relationships/tags" Target="../tags/tag358.xml"/><Relationship Id="rId9" Type="http://schemas.openxmlformats.org/officeDocument/2006/relationships/tags" Target="../tags/tag363.xml"/><Relationship Id="rId14" Type="http://schemas.openxmlformats.org/officeDocument/2006/relationships/tags" Target="../tags/tag368.xml"/><Relationship Id="rId22" Type="http://schemas.microsoft.com/office/2007/relationships/hdphoto" Target="../media/hdphoto2.wdp"/></Relationships>
</file>

<file path=ppt/slides/_rels/slide23.xml.rels><?xml version="1.0" encoding="UTF-8" standalone="yes"?>
<Relationships xmlns="http://schemas.openxmlformats.org/package/2006/relationships"><Relationship Id="rId8" Type="http://schemas.openxmlformats.org/officeDocument/2006/relationships/tags" Target="../tags/tag380.xml"/><Relationship Id="rId13" Type="http://schemas.openxmlformats.org/officeDocument/2006/relationships/tags" Target="../tags/tag385.xml"/><Relationship Id="rId18" Type="http://schemas.openxmlformats.org/officeDocument/2006/relationships/tags" Target="../tags/tag390.xml"/><Relationship Id="rId26" Type="http://schemas.openxmlformats.org/officeDocument/2006/relationships/slide" Target="slide26.xml"/><Relationship Id="rId3" Type="http://schemas.openxmlformats.org/officeDocument/2006/relationships/tags" Target="../tags/tag375.xml"/><Relationship Id="rId21" Type="http://schemas.openxmlformats.org/officeDocument/2006/relationships/image" Target="../media/image3.png"/><Relationship Id="rId7" Type="http://schemas.openxmlformats.org/officeDocument/2006/relationships/tags" Target="../tags/tag379.xml"/><Relationship Id="rId12" Type="http://schemas.openxmlformats.org/officeDocument/2006/relationships/tags" Target="../tags/tag384.xml"/><Relationship Id="rId17" Type="http://schemas.openxmlformats.org/officeDocument/2006/relationships/tags" Target="../tags/tag389.xml"/><Relationship Id="rId25" Type="http://schemas.openxmlformats.org/officeDocument/2006/relationships/slide" Target="slide24.xml"/><Relationship Id="rId2" Type="http://schemas.openxmlformats.org/officeDocument/2006/relationships/tags" Target="../tags/tag374.xml"/><Relationship Id="rId16" Type="http://schemas.openxmlformats.org/officeDocument/2006/relationships/tags" Target="../tags/tag388.xml"/><Relationship Id="rId20" Type="http://schemas.openxmlformats.org/officeDocument/2006/relationships/notesSlide" Target="../notesSlides/notesSlide23.xml"/><Relationship Id="rId1" Type="http://schemas.openxmlformats.org/officeDocument/2006/relationships/tags" Target="../tags/tag373.xml"/><Relationship Id="rId6" Type="http://schemas.openxmlformats.org/officeDocument/2006/relationships/tags" Target="../tags/tag378.xml"/><Relationship Id="rId11" Type="http://schemas.openxmlformats.org/officeDocument/2006/relationships/tags" Target="../tags/tag383.xml"/><Relationship Id="rId24" Type="http://schemas.openxmlformats.org/officeDocument/2006/relationships/slide" Target="slide21.xml"/><Relationship Id="rId5" Type="http://schemas.openxmlformats.org/officeDocument/2006/relationships/tags" Target="../tags/tag377.xml"/><Relationship Id="rId15" Type="http://schemas.openxmlformats.org/officeDocument/2006/relationships/tags" Target="../tags/tag387.xml"/><Relationship Id="rId23" Type="http://schemas.openxmlformats.org/officeDocument/2006/relationships/slide" Target="slide25.xml"/><Relationship Id="rId10" Type="http://schemas.openxmlformats.org/officeDocument/2006/relationships/tags" Target="../tags/tag382.xml"/><Relationship Id="rId19" Type="http://schemas.openxmlformats.org/officeDocument/2006/relationships/slideLayout" Target="../slideLayouts/slideLayout7.xml"/><Relationship Id="rId4" Type="http://schemas.openxmlformats.org/officeDocument/2006/relationships/tags" Target="../tags/tag376.xml"/><Relationship Id="rId9" Type="http://schemas.openxmlformats.org/officeDocument/2006/relationships/tags" Target="../tags/tag381.xml"/><Relationship Id="rId14" Type="http://schemas.openxmlformats.org/officeDocument/2006/relationships/tags" Target="../tags/tag386.xml"/><Relationship Id="rId22" Type="http://schemas.microsoft.com/office/2007/relationships/hdphoto" Target="../media/hdphoto2.wdp"/></Relationships>
</file>

<file path=ppt/slides/_rels/slide24.xml.rels><?xml version="1.0" encoding="UTF-8" standalone="yes"?>
<Relationships xmlns="http://schemas.openxmlformats.org/package/2006/relationships"><Relationship Id="rId8" Type="http://schemas.openxmlformats.org/officeDocument/2006/relationships/tags" Target="../tags/tag398.xml"/><Relationship Id="rId13" Type="http://schemas.openxmlformats.org/officeDocument/2006/relationships/tags" Target="../tags/tag403.xml"/><Relationship Id="rId18" Type="http://schemas.openxmlformats.org/officeDocument/2006/relationships/tags" Target="../tags/tag408.xml"/><Relationship Id="rId26" Type="http://schemas.openxmlformats.org/officeDocument/2006/relationships/slide" Target="slide26.xml"/><Relationship Id="rId3" Type="http://schemas.openxmlformats.org/officeDocument/2006/relationships/tags" Target="../tags/tag393.xml"/><Relationship Id="rId21" Type="http://schemas.openxmlformats.org/officeDocument/2006/relationships/image" Target="../media/image3.png"/><Relationship Id="rId7" Type="http://schemas.openxmlformats.org/officeDocument/2006/relationships/tags" Target="../tags/tag397.xml"/><Relationship Id="rId12" Type="http://schemas.openxmlformats.org/officeDocument/2006/relationships/tags" Target="../tags/tag402.xml"/><Relationship Id="rId17" Type="http://schemas.openxmlformats.org/officeDocument/2006/relationships/tags" Target="../tags/tag407.xml"/><Relationship Id="rId25" Type="http://schemas.openxmlformats.org/officeDocument/2006/relationships/slide" Target="slide22.xml"/><Relationship Id="rId2" Type="http://schemas.openxmlformats.org/officeDocument/2006/relationships/tags" Target="../tags/tag392.xml"/><Relationship Id="rId16" Type="http://schemas.openxmlformats.org/officeDocument/2006/relationships/tags" Target="../tags/tag406.xml"/><Relationship Id="rId20" Type="http://schemas.openxmlformats.org/officeDocument/2006/relationships/notesSlide" Target="../notesSlides/notesSlide24.xml"/><Relationship Id="rId1" Type="http://schemas.openxmlformats.org/officeDocument/2006/relationships/tags" Target="../tags/tag391.xml"/><Relationship Id="rId6" Type="http://schemas.openxmlformats.org/officeDocument/2006/relationships/tags" Target="../tags/tag396.xml"/><Relationship Id="rId11" Type="http://schemas.openxmlformats.org/officeDocument/2006/relationships/tags" Target="../tags/tag401.xml"/><Relationship Id="rId24" Type="http://schemas.openxmlformats.org/officeDocument/2006/relationships/slide" Target="slide21.xml"/><Relationship Id="rId5" Type="http://schemas.openxmlformats.org/officeDocument/2006/relationships/tags" Target="../tags/tag395.xml"/><Relationship Id="rId15" Type="http://schemas.openxmlformats.org/officeDocument/2006/relationships/tags" Target="../tags/tag405.xml"/><Relationship Id="rId23" Type="http://schemas.openxmlformats.org/officeDocument/2006/relationships/slide" Target="slide25.xml"/><Relationship Id="rId10" Type="http://schemas.openxmlformats.org/officeDocument/2006/relationships/tags" Target="../tags/tag400.xml"/><Relationship Id="rId19" Type="http://schemas.openxmlformats.org/officeDocument/2006/relationships/slideLayout" Target="../slideLayouts/slideLayout7.xml"/><Relationship Id="rId4" Type="http://schemas.openxmlformats.org/officeDocument/2006/relationships/tags" Target="../tags/tag394.xml"/><Relationship Id="rId9" Type="http://schemas.openxmlformats.org/officeDocument/2006/relationships/tags" Target="../tags/tag399.xml"/><Relationship Id="rId14" Type="http://schemas.openxmlformats.org/officeDocument/2006/relationships/tags" Target="../tags/tag404.xml"/><Relationship Id="rId22"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tags" Target="../tags/tag416.xml"/><Relationship Id="rId13" Type="http://schemas.openxmlformats.org/officeDocument/2006/relationships/tags" Target="../tags/tag421.xml"/><Relationship Id="rId18" Type="http://schemas.openxmlformats.org/officeDocument/2006/relationships/slideLayout" Target="../slideLayouts/slideLayout7.xml"/><Relationship Id="rId3" Type="http://schemas.openxmlformats.org/officeDocument/2006/relationships/tags" Target="../tags/tag411.xml"/><Relationship Id="rId21" Type="http://schemas.microsoft.com/office/2007/relationships/hdphoto" Target="../media/hdphoto2.wdp"/><Relationship Id="rId7" Type="http://schemas.openxmlformats.org/officeDocument/2006/relationships/tags" Target="../tags/tag415.xml"/><Relationship Id="rId12" Type="http://schemas.openxmlformats.org/officeDocument/2006/relationships/tags" Target="../tags/tag420.xml"/><Relationship Id="rId17" Type="http://schemas.openxmlformats.org/officeDocument/2006/relationships/tags" Target="../tags/tag425.xml"/><Relationship Id="rId25" Type="http://schemas.openxmlformats.org/officeDocument/2006/relationships/slide" Target="slide26.xml"/><Relationship Id="rId2" Type="http://schemas.openxmlformats.org/officeDocument/2006/relationships/tags" Target="../tags/tag410.xml"/><Relationship Id="rId16" Type="http://schemas.openxmlformats.org/officeDocument/2006/relationships/tags" Target="../tags/tag424.xml"/><Relationship Id="rId20" Type="http://schemas.openxmlformats.org/officeDocument/2006/relationships/image" Target="../media/image3.png"/><Relationship Id="rId1" Type="http://schemas.openxmlformats.org/officeDocument/2006/relationships/tags" Target="../tags/tag409.xml"/><Relationship Id="rId6" Type="http://schemas.openxmlformats.org/officeDocument/2006/relationships/tags" Target="../tags/tag414.xml"/><Relationship Id="rId11" Type="http://schemas.openxmlformats.org/officeDocument/2006/relationships/tags" Target="../tags/tag419.xml"/><Relationship Id="rId24" Type="http://schemas.openxmlformats.org/officeDocument/2006/relationships/slide" Target="slide24.xml"/><Relationship Id="rId5" Type="http://schemas.openxmlformats.org/officeDocument/2006/relationships/tags" Target="../tags/tag413.xml"/><Relationship Id="rId15" Type="http://schemas.openxmlformats.org/officeDocument/2006/relationships/tags" Target="../tags/tag423.xml"/><Relationship Id="rId23" Type="http://schemas.openxmlformats.org/officeDocument/2006/relationships/slide" Target="slide21.xml"/><Relationship Id="rId10" Type="http://schemas.openxmlformats.org/officeDocument/2006/relationships/tags" Target="../tags/tag418.xml"/><Relationship Id="rId19" Type="http://schemas.openxmlformats.org/officeDocument/2006/relationships/notesSlide" Target="../notesSlides/notesSlide25.xml"/><Relationship Id="rId4" Type="http://schemas.openxmlformats.org/officeDocument/2006/relationships/tags" Target="../tags/tag412.xml"/><Relationship Id="rId9" Type="http://schemas.openxmlformats.org/officeDocument/2006/relationships/tags" Target="../tags/tag417.xml"/><Relationship Id="rId14" Type="http://schemas.openxmlformats.org/officeDocument/2006/relationships/tags" Target="../tags/tag422.xml"/><Relationship Id="rId22" Type="http://schemas.openxmlformats.org/officeDocument/2006/relationships/slide" Target="slide25.xml"/></Relationships>
</file>

<file path=ppt/slides/_rels/slide26.xml.rels><?xml version="1.0" encoding="UTF-8" standalone="yes"?>
<Relationships xmlns="http://schemas.openxmlformats.org/package/2006/relationships"><Relationship Id="rId8" Type="http://schemas.openxmlformats.org/officeDocument/2006/relationships/tags" Target="../tags/tag433.xml"/><Relationship Id="rId13" Type="http://schemas.openxmlformats.org/officeDocument/2006/relationships/tags" Target="../tags/tag438.xml"/><Relationship Id="rId18" Type="http://schemas.openxmlformats.org/officeDocument/2006/relationships/tags" Target="../tags/tag443.xml"/><Relationship Id="rId3" Type="http://schemas.openxmlformats.org/officeDocument/2006/relationships/tags" Target="../tags/tag428.xml"/><Relationship Id="rId21" Type="http://schemas.openxmlformats.org/officeDocument/2006/relationships/slideLayout" Target="../slideLayouts/slideLayout7.xml"/><Relationship Id="rId7" Type="http://schemas.openxmlformats.org/officeDocument/2006/relationships/tags" Target="../tags/tag432.xml"/><Relationship Id="rId12" Type="http://schemas.openxmlformats.org/officeDocument/2006/relationships/tags" Target="../tags/tag437.xml"/><Relationship Id="rId17" Type="http://schemas.openxmlformats.org/officeDocument/2006/relationships/tags" Target="../tags/tag442.xml"/><Relationship Id="rId2" Type="http://schemas.openxmlformats.org/officeDocument/2006/relationships/tags" Target="../tags/tag427.xml"/><Relationship Id="rId16" Type="http://schemas.openxmlformats.org/officeDocument/2006/relationships/tags" Target="../tags/tag441.xml"/><Relationship Id="rId20" Type="http://schemas.openxmlformats.org/officeDocument/2006/relationships/tags" Target="../tags/tag445.xml"/><Relationship Id="rId1" Type="http://schemas.openxmlformats.org/officeDocument/2006/relationships/tags" Target="../tags/tag426.xml"/><Relationship Id="rId6" Type="http://schemas.openxmlformats.org/officeDocument/2006/relationships/tags" Target="../tags/tag431.xml"/><Relationship Id="rId11" Type="http://schemas.openxmlformats.org/officeDocument/2006/relationships/tags" Target="../tags/tag436.xml"/><Relationship Id="rId24" Type="http://schemas.microsoft.com/office/2007/relationships/hdphoto" Target="../media/hdphoto3.wdp"/><Relationship Id="rId5" Type="http://schemas.openxmlformats.org/officeDocument/2006/relationships/tags" Target="../tags/tag430.xml"/><Relationship Id="rId15" Type="http://schemas.openxmlformats.org/officeDocument/2006/relationships/tags" Target="../tags/tag440.xml"/><Relationship Id="rId23" Type="http://schemas.openxmlformats.org/officeDocument/2006/relationships/image" Target="../media/image9.png"/><Relationship Id="rId10" Type="http://schemas.openxmlformats.org/officeDocument/2006/relationships/tags" Target="../tags/tag435.xml"/><Relationship Id="rId19" Type="http://schemas.openxmlformats.org/officeDocument/2006/relationships/tags" Target="../tags/tag444.xml"/><Relationship Id="rId4" Type="http://schemas.openxmlformats.org/officeDocument/2006/relationships/tags" Target="../tags/tag429.xml"/><Relationship Id="rId9" Type="http://schemas.openxmlformats.org/officeDocument/2006/relationships/tags" Target="../tags/tag434.xml"/><Relationship Id="rId14" Type="http://schemas.openxmlformats.org/officeDocument/2006/relationships/tags" Target="../tags/tag439.xml"/><Relationship Id="rId2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8" Type="http://schemas.openxmlformats.org/officeDocument/2006/relationships/tags" Target="../tags/tag453.xml"/><Relationship Id="rId13" Type="http://schemas.openxmlformats.org/officeDocument/2006/relationships/tags" Target="../tags/tag458.xml"/><Relationship Id="rId18" Type="http://schemas.openxmlformats.org/officeDocument/2006/relationships/tags" Target="../tags/tag463.xml"/><Relationship Id="rId3" Type="http://schemas.openxmlformats.org/officeDocument/2006/relationships/tags" Target="../tags/tag448.xml"/><Relationship Id="rId21" Type="http://schemas.openxmlformats.org/officeDocument/2006/relationships/tags" Target="../tags/tag466.xml"/><Relationship Id="rId7" Type="http://schemas.openxmlformats.org/officeDocument/2006/relationships/tags" Target="../tags/tag452.xml"/><Relationship Id="rId12" Type="http://schemas.openxmlformats.org/officeDocument/2006/relationships/tags" Target="../tags/tag457.xml"/><Relationship Id="rId17" Type="http://schemas.openxmlformats.org/officeDocument/2006/relationships/tags" Target="../tags/tag462.xml"/><Relationship Id="rId25" Type="http://schemas.microsoft.com/office/2007/relationships/hdphoto" Target="../media/hdphoto3.wdp"/><Relationship Id="rId2" Type="http://schemas.openxmlformats.org/officeDocument/2006/relationships/tags" Target="../tags/tag447.xml"/><Relationship Id="rId16" Type="http://schemas.openxmlformats.org/officeDocument/2006/relationships/tags" Target="../tags/tag461.xml"/><Relationship Id="rId20" Type="http://schemas.openxmlformats.org/officeDocument/2006/relationships/tags" Target="../tags/tag465.xml"/><Relationship Id="rId1" Type="http://schemas.openxmlformats.org/officeDocument/2006/relationships/tags" Target="../tags/tag446.xml"/><Relationship Id="rId6" Type="http://schemas.openxmlformats.org/officeDocument/2006/relationships/tags" Target="../tags/tag451.xml"/><Relationship Id="rId11" Type="http://schemas.openxmlformats.org/officeDocument/2006/relationships/tags" Target="../tags/tag456.xml"/><Relationship Id="rId24" Type="http://schemas.openxmlformats.org/officeDocument/2006/relationships/image" Target="../media/image9.png"/><Relationship Id="rId5" Type="http://schemas.openxmlformats.org/officeDocument/2006/relationships/tags" Target="../tags/tag450.xml"/><Relationship Id="rId15" Type="http://schemas.openxmlformats.org/officeDocument/2006/relationships/tags" Target="../tags/tag460.xml"/><Relationship Id="rId23" Type="http://schemas.openxmlformats.org/officeDocument/2006/relationships/notesSlide" Target="../notesSlides/notesSlide27.xml"/><Relationship Id="rId10" Type="http://schemas.openxmlformats.org/officeDocument/2006/relationships/tags" Target="../tags/tag455.xml"/><Relationship Id="rId19" Type="http://schemas.openxmlformats.org/officeDocument/2006/relationships/tags" Target="../tags/tag464.xml"/><Relationship Id="rId4" Type="http://schemas.openxmlformats.org/officeDocument/2006/relationships/tags" Target="../tags/tag449.xml"/><Relationship Id="rId9" Type="http://schemas.openxmlformats.org/officeDocument/2006/relationships/tags" Target="../tags/tag454.xml"/><Relationship Id="rId14" Type="http://schemas.openxmlformats.org/officeDocument/2006/relationships/tags" Target="../tags/tag459.xml"/><Relationship Id="rId22"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tags" Target="../tags/tag474.xml"/><Relationship Id="rId13" Type="http://schemas.openxmlformats.org/officeDocument/2006/relationships/tags" Target="../tags/tag479.xml"/><Relationship Id="rId18" Type="http://schemas.openxmlformats.org/officeDocument/2006/relationships/tags" Target="../tags/tag484.xml"/><Relationship Id="rId3" Type="http://schemas.openxmlformats.org/officeDocument/2006/relationships/tags" Target="../tags/tag469.xml"/><Relationship Id="rId21" Type="http://schemas.openxmlformats.org/officeDocument/2006/relationships/slideLayout" Target="../slideLayouts/slideLayout7.xml"/><Relationship Id="rId7" Type="http://schemas.openxmlformats.org/officeDocument/2006/relationships/tags" Target="../tags/tag473.xml"/><Relationship Id="rId12" Type="http://schemas.openxmlformats.org/officeDocument/2006/relationships/tags" Target="../tags/tag478.xml"/><Relationship Id="rId17" Type="http://schemas.openxmlformats.org/officeDocument/2006/relationships/tags" Target="../tags/tag483.xml"/><Relationship Id="rId2" Type="http://schemas.openxmlformats.org/officeDocument/2006/relationships/tags" Target="../tags/tag468.xml"/><Relationship Id="rId16" Type="http://schemas.openxmlformats.org/officeDocument/2006/relationships/tags" Target="../tags/tag482.xml"/><Relationship Id="rId20" Type="http://schemas.openxmlformats.org/officeDocument/2006/relationships/tags" Target="../tags/tag486.xml"/><Relationship Id="rId1" Type="http://schemas.openxmlformats.org/officeDocument/2006/relationships/tags" Target="../tags/tag467.xml"/><Relationship Id="rId6" Type="http://schemas.openxmlformats.org/officeDocument/2006/relationships/tags" Target="../tags/tag472.xml"/><Relationship Id="rId11" Type="http://schemas.openxmlformats.org/officeDocument/2006/relationships/tags" Target="../tags/tag477.xml"/><Relationship Id="rId24" Type="http://schemas.microsoft.com/office/2007/relationships/hdphoto" Target="../media/hdphoto3.wdp"/><Relationship Id="rId5" Type="http://schemas.openxmlformats.org/officeDocument/2006/relationships/tags" Target="../tags/tag471.xml"/><Relationship Id="rId15" Type="http://schemas.openxmlformats.org/officeDocument/2006/relationships/tags" Target="../tags/tag481.xml"/><Relationship Id="rId23" Type="http://schemas.openxmlformats.org/officeDocument/2006/relationships/image" Target="../media/image9.png"/><Relationship Id="rId10" Type="http://schemas.openxmlformats.org/officeDocument/2006/relationships/tags" Target="../tags/tag476.xml"/><Relationship Id="rId19" Type="http://schemas.openxmlformats.org/officeDocument/2006/relationships/tags" Target="../tags/tag485.xml"/><Relationship Id="rId4" Type="http://schemas.openxmlformats.org/officeDocument/2006/relationships/tags" Target="../tags/tag470.xml"/><Relationship Id="rId9" Type="http://schemas.openxmlformats.org/officeDocument/2006/relationships/tags" Target="../tags/tag475.xml"/><Relationship Id="rId14" Type="http://schemas.openxmlformats.org/officeDocument/2006/relationships/tags" Target="../tags/tag480.xml"/><Relationship Id="rId2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8" Type="http://schemas.openxmlformats.org/officeDocument/2006/relationships/tags" Target="../tags/tag494.xml"/><Relationship Id="rId13" Type="http://schemas.openxmlformats.org/officeDocument/2006/relationships/tags" Target="../tags/tag499.xml"/><Relationship Id="rId18" Type="http://schemas.openxmlformats.org/officeDocument/2006/relationships/tags" Target="../tags/tag504.xml"/><Relationship Id="rId3" Type="http://schemas.openxmlformats.org/officeDocument/2006/relationships/tags" Target="../tags/tag489.xml"/><Relationship Id="rId21" Type="http://schemas.openxmlformats.org/officeDocument/2006/relationships/slideLayout" Target="../slideLayouts/slideLayout7.xml"/><Relationship Id="rId7" Type="http://schemas.openxmlformats.org/officeDocument/2006/relationships/tags" Target="../tags/tag493.xml"/><Relationship Id="rId12" Type="http://schemas.openxmlformats.org/officeDocument/2006/relationships/tags" Target="../tags/tag498.xml"/><Relationship Id="rId17" Type="http://schemas.openxmlformats.org/officeDocument/2006/relationships/tags" Target="../tags/tag503.xml"/><Relationship Id="rId2" Type="http://schemas.openxmlformats.org/officeDocument/2006/relationships/tags" Target="../tags/tag488.xml"/><Relationship Id="rId16" Type="http://schemas.openxmlformats.org/officeDocument/2006/relationships/tags" Target="../tags/tag502.xml"/><Relationship Id="rId20" Type="http://schemas.openxmlformats.org/officeDocument/2006/relationships/tags" Target="../tags/tag506.xml"/><Relationship Id="rId1" Type="http://schemas.openxmlformats.org/officeDocument/2006/relationships/tags" Target="../tags/tag487.xml"/><Relationship Id="rId6" Type="http://schemas.openxmlformats.org/officeDocument/2006/relationships/tags" Target="../tags/tag492.xml"/><Relationship Id="rId11" Type="http://schemas.openxmlformats.org/officeDocument/2006/relationships/tags" Target="../tags/tag497.xml"/><Relationship Id="rId24" Type="http://schemas.microsoft.com/office/2007/relationships/hdphoto" Target="../media/hdphoto3.wdp"/><Relationship Id="rId5" Type="http://schemas.openxmlformats.org/officeDocument/2006/relationships/tags" Target="../tags/tag491.xml"/><Relationship Id="rId15" Type="http://schemas.openxmlformats.org/officeDocument/2006/relationships/tags" Target="../tags/tag501.xml"/><Relationship Id="rId23" Type="http://schemas.openxmlformats.org/officeDocument/2006/relationships/image" Target="../media/image9.png"/><Relationship Id="rId10" Type="http://schemas.openxmlformats.org/officeDocument/2006/relationships/tags" Target="../tags/tag496.xml"/><Relationship Id="rId19" Type="http://schemas.openxmlformats.org/officeDocument/2006/relationships/tags" Target="../tags/tag505.xml"/><Relationship Id="rId4" Type="http://schemas.openxmlformats.org/officeDocument/2006/relationships/tags" Target="../tags/tag490.xml"/><Relationship Id="rId9" Type="http://schemas.openxmlformats.org/officeDocument/2006/relationships/tags" Target="../tags/tag495.xml"/><Relationship Id="rId14" Type="http://schemas.openxmlformats.org/officeDocument/2006/relationships/tags" Target="../tags/tag500.xml"/><Relationship Id="rId2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8" Type="http://schemas.openxmlformats.org/officeDocument/2006/relationships/tags" Target="../tags/tag19.xml"/><Relationship Id="rId13" Type="http://schemas.microsoft.com/office/2007/relationships/hdphoto" Target="../media/hdphoto1.wdp"/><Relationship Id="rId3" Type="http://schemas.openxmlformats.org/officeDocument/2006/relationships/tags" Target="../tags/tag14.xml"/><Relationship Id="rId7" Type="http://schemas.openxmlformats.org/officeDocument/2006/relationships/tags" Target="../tags/tag18.xml"/><Relationship Id="rId12" Type="http://schemas.openxmlformats.org/officeDocument/2006/relationships/image" Target="../media/image2.png"/><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tags" Target="../tags/tag17.xml"/><Relationship Id="rId11" Type="http://schemas.openxmlformats.org/officeDocument/2006/relationships/notesSlide" Target="../notesSlides/notesSlide3.xml"/><Relationship Id="rId5" Type="http://schemas.openxmlformats.org/officeDocument/2006/relationships/tags" Target="../tags/tag16.xml"/><Relationship Id="rId15" Type="http://schemas.microsoft.com/office/2007/relationships/hdphoto" Target="../media/hdphoto2.wdp"/><Relationship Id="rId10" Type="http://schemas.openxmlformats.org/officeDocument/2006/relationships/slideLayout" Target="../slideLayouts/slideLayout7.xml"/><Relationship Id="rId4" Type="http://schemas.openxmlformats.org/officeDocument/2006/relationships/tags" Target="../tags/tag15.xml"/><Relationship Id="rId9" Type="http://schemas.openxmlformats.org/officeDocument/2006/relationships/tags" Target="../tags/tag20.xml"/><Relationship Id="rId1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tags" Target="../tags/tag514.xml"/><Relationship Id="rId13" Type="http://schemas.openxmlformats.org/officeDocument/2006/relationships/tags" Target="../tags/tag519.xml"/><Relationship Id="rId18" Type="http://schemas.openxmlformats.org/officeDocument/2006/relationships/tags" Target="../tags/tag524.xml"/><Relationship Id="rId3" Type="http://schemas.openxmlformats.org/officeDocument/2006/relationships/tags" Target="../tags/tag509.xml"/><Relationship Id="rId21" Type="http://schemas.openxmlformats.org/officeDocument/2006/relationships/slideLayout" Target="../slideLayouts/slideLayout7.xml"/><Relationship Id="rId7" Type="http://schemas.openxmlformats.org/officeDocument/2006/relationships/tags" Target="../tags/tag513.xml"/><Relationship Id="rId12" Type="http://schemas.openxmlformats.org/officeDocument/2006/relationships/tags" Target="../tags/tag518.xml"/><Relationship Id="rId17" Type="http://schemas.openxmlformats.org/officeDocument/2006/relationships/tags" Target="../tags/tag523.xml"/><Relationship Id="rId2" Type="http://schemas.openxmlformats.org/officeDocument/2006/relationships/tags" Target="../tags/tag508.xml"/><Relationship Id="rId16" Type="http://schemas.openxmlformats.org/officeDocument/2006/relationships/tags" Target="../tags/tag522.xml"/><Relationship Id="rId20" Type="http://schemas.openxmlformats.org/officeDocument/2006/relationships/tags" Target="../tags/tag526.xml"/><Relationship Id="rId1" Type="http://schemas.openxmlformats.org/officeDocument/2006/relationships/tags" Target="../tags/tag507.xml"/><Relationship Id="rId6" Type="http://schemas.openxmlformats.org/officeDocument/2006/relationships/tags" Target="../tags/tag512.xml"/><Relationship Id="rId11" Type="http://schemas.openxmlformats.org/officeDocument/2006/relationships/tags" Target="../tags/tag517.xml"/><Relationship Id="rId24" Type="http://schemas.microsoft.com/office/2007/relationships/hdphoto" Target="../media/hdphoto3.wdp"/><Relationship Id="rId5" Type="http://schemas.openxmlformats.org/officeDocument/2006/relationships/tags" Target="../tags/tag511.xml"/><Relationship Id="rId15" Type="http://schemas.openxmlformats.org/officeDocument/2006/relationships/tags" Target="../tags/tag521.xml"/><Relationship Id="rId23" Type="http://schemas.openxmlformats.org/officeDocument/2006/relationships/image" Target="../media/image9.png"/><Relationship Id="rId10" Type="http://schemas.openxmlformats.org/officeDocument/2006/relationships/tags" Target="../tags/tag516.xml"/><Relationship Id="rId19" Type="http://schemas.openxmlformats.org/officeDocument/2006/relationships/tags" Target="../tags/tag525.xml"/><Relationship Id="rId4" Type="http://schemas.openxmlformats.org/officeDocument/2006/relationships/tags" Target="../tags/tag510.xml"/><Relationship Id="rId9" Type="http://schemas.openxmlformats.org/officeDocument/2006/relationships/tags" Target="../tags/tag515.xml"/><Relationship Id="rId14" Type="http://schemas.openxmlformats.org/officeDocument/2006/relationships/tags" Target="../tags/tag520.xml"/><Relationship Id="rId2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8" Type="http://schemas.openxmlformats.org/officeDocument/2006/relationships/tags" Target="../tags/tag534.xml"/><Relationship Id="rId13" Type="http://schemas.openxmlformats.org/officeDocument/2006/relationships/tags" Target="../tags/tag539.xml"/><Relationship Id="rId18" Type="http://schemas.openxmlformats.org/officeDocument/2006/relationships/tags" Target="../tags/tag544.xml"/><Relationship Id="rId26" Type="http://schemas.openxmlformats.org/officeDocument/2006/relationships/image" Target="../media/image8.jpeg"/><Relationship Id="rId3" Type="http://schemas.openxmlformats.org/officeDocument/2006/relationships/tags" Target="../tags/tag529.xml"/><Relationship Id="rId21" Type="http://schemas.openxmlformats.org/officeDocument/2006/relationships/tags" Target="../tags/tag547.xml"/><Relationship Id="rId7" Type="http://schemas.openxmlformats.org/officeDocument/2006/relationships/tags" Target="../tags/tag533.xml"/><Relationship Id="rId12" Type="http://schemas.openxmlformats.org/officeDocument/2006/relationships/tags" Target="../tags/tag538.xml"/><Relationship Id="rId17" Type="http://schemas.openxmlformats.org/officeDocument/2006/relationships/tags" Target="../tags/tag543.xml"/><Relationship Id="rId25" Type="http://schemas.openxmlformats.org/officeDocument/2006/relationships/image" Target="../media/image7.jpeg"/><Relationship Id="rId2" Type="http://schemas.openxmlformats.org/officeDocument/2006/relationships/tags" Target="../tags/tag528.xml"/><Relationship Id="rId16" Type="http://schemas.openxmlformats.org/officeDocument/2006/relationships/tags" Target="../tags/tag542.xml"/><Relationship Id="rId20" Type="http://schemas.openxmlformats.org/officeDocument/2006/relationships/tags" Target="../tags/tag546.xml"/><Relationship Id="rId1" Type="http://schemas.openxmlformats.org/officeDocument/2006/relationships/tags" Target="../tags/tag527.xml"/><Relationship Id="rId6" Type="http://schemas.openxmlformats.org/officeDocument/2006/relationships/tags" Target="../tags/tag532.xml"/><Relationship Id="rId11" Type="http://schemas.openxmlformats.org/officeDocument/2006/relationships/tags" Target="../tags/tag537.xml"/><Relationship Id="rId24" Type="http://schemas.openxmlformats.org/officeDocument/2006/relationships/image" Target="../media/image6.png"/><Relationship Id="rId5" Type="http://schemas.openxmlformats.org/officeDocument/2006/relationships/tags" Target="../tags/tag531.xml"/><Relationship Id="rId15" Type="http://schemas.openxmlformats.org/officeDocument/2006/relationships/tags" Target="../tags/tag541.xml"/><Relationship Id="rId23" Type="http://schemas.openxmlformats.org/officeDocument/2006/relationships/notesSlide" Target="../notesSlides/notesSlide31.xml"/><Relationship Id="rId28" Type="http://schemas.microsoft.com/office/2007/relationships/hdphoto" Target="../media/hdphoto3.wdp"/><Relationship Id="rId10" Type="http://schemas.openxmlformats.org/officeDocument/2006/relationships/tags" Target="../tags/tag536.xml"/><Relationship Id="rId19" Type="http://schemas.openxmlformats.org/officeDocument/2006/relationships/tags" Target="../tags/tag545.xml"/><Relationship Id="rId4" Type="http://schemas.openxmlformats.org/officeDocument/2006/relationships/tags" Target="../tags/tag530.xml"/><Relationship Id="rId9" Type="http://schemas.openxmlformats.org/officeDocument/2006/relationships/tags" Target="../tags/tag535.xml"/><Relationship Id="rId14" Type="http://schemas.openxmlformats.org/officeDocument/2006/relationships/tags" Target="../tags/tag540.xml"/><Relationship Id="rId22" Type="http://schemas.openxmlformats.org/officeDocument/2006/relationships/slideLayout" Target="../slideLayouts/slideLayout7.xml"/><Relationship Id="rId27" Type="http://schemas.openxmlformats.org/officeDocument/2006/relationships/image" Target="../media/image9.png"/></Relationships>
</file>

<file path=ppt/slides/_rels/slide32.xml.rels><?xml version="1.0" encoding="UTF-8" standalone="yes"?>
<Relationships xmlns="http://schemas.openxmlformats.org/package/2006/relationships"><Relationship Id="rId8" Type="http://schemas.openxmlformats.org/officeDocument/2006/relationships/tags" Target="../tags/tag555.xml"/><Relationship Id="rId13" Type="http://schemas.openxmlformats.org/officeDocument/2006/relationships/tags" Target="../tags/tag560.xml"/><Relationship Id="rId18" Type="http://schemas.openxmlformats.org/officeDocument/2006/relationships/tags" Target="../tags/tag565.xml"/><Relationship Id="rId26" Type="http://schemas.openxmlformats.org/officeDocument/2006/relationships/image" Target="../media/image8.jpeg"/><Relationship Id="rId3" Type="http://schemas.openxmlformats.org/officeDocument/2006/relationships/tags" Target="../tags/tag550.xml"/><Relationship Id="rId21" Type="http://schemas.openxmlformats.org/officeDocument/2006/relationships/tags" Target="../tags/tag568.xml"/><Relationship Id="rId7" Type="http://schemas.openxmlformats.org/officeDocument/2006/relationships/tags" Target="../tags/tag554.xml"/><Relationship Id="rId12" Type="http://schemas.openxmlformats.org/officeDocument/2006/relationships/tags" Target="../tags/tag559.xml"/><Relationship Id="rId17" Type="http://schemas.openxmlformats.org/officeDocument/2006/relationships/tags" Target="../tags/tag564.xml"/><Relationship Id="rId25" Type="http://schemas.openxmlformats.org/officeDocument/2006/relationships/image" Target="../media/image7.jpeg"/><Relationship Id="rId2" Type="http://schemas.openxmlformats.org/officeDocument/2006/relationships/tags" Target="../tags/tag549.xml"/><Relationship Id="rId16" Type="http://schemas.openxmlformats.org/officeDocument/2006/relationships/tags" Target="../tags/tag563.xml"/><Relationship Id="rId20" Type="http://schemas.openxmlformats.org/officeDocument/2006/relationships/tags" Target="../tags/tag567.xml"/><Relationship Id="rId1" Type="http://schemas.openxmlformats.org/officeDocument/2006/relationships/tags" Target="../tags/tag548.xml"/><Relationship Id="rId6" Type="http://schemas.openxmlformats.org/officeDocument/2006/relationships/tags" Target="../tags/tag553.xml"/><Relationship Id="rId11" Type="http://schemas.openxmlformats.org/officeDocument/2006/relationships/tags" Target="../tags/tag558.xml"/><Relationship Id="rId24" Type="http://schemas.openxmlformats.org/officeDocument/2006/relationships/image" Target="../media/image6.png"/><Relationship Id="rId5" Type="http://schemas.openxmlformats.org/officeDocument/2006/relationships/tags" Target="../tags/tag552.xml"/><Relationship Id="rId15" Type="http://schemas.openxmlformats.org/officeDocument/2006/relationships/tags" Target="../tags/tag562.xml"/><Relationship Id="rId23" Type="http://schemas.openxmlformats.org/officeDocument/2006/relationships/notesSlide" Target="../notesSlides/notesSlide32.xml"/><Relationship Id="rId28" Type="http://schemas.microsoft.com/office/2007/relationships/hdphoto" Target="../media/hdphoto3.wdp"/><Relationship Id="rId10" Type="http://schemas.openxmlformats.org/officeDocument/2006/relationships/tags" Target="../tags/tag557.xml"/><Relationship Id="rId19" Type="http://schemas.openxmlformats.org/officeDocument/2006/relationships/tags" Target="../tags/tag566.xml"/><Relationship Id="rId4" Type="http://schemas.openxmlformats.org/officeDocument/2006/relationships/tags" Target="../tags/tag551.xml"/><Relationship Id="rId9" Type="http://schemas.openxmlformats.org/officeDocument/2006/relationships/tags" Target="../tags/tag556.xml"/><Relationship Id="rId14" Type="http://schemas.openxmlformats.org/officeDocument/2006/relationships/tags" Target="../tags/tag561.xml"/><Relationship Id="rId22" Type="http://schemas.openxmlformats.org/officeDocument/2006/relationships/slideLayout" Target="../slideLayouts/slideLayout7.xml"/><Relationship Id="rId27" Type="http://schemas.openxmlformats.org/officeDocument/2006/relationships/image" Target="../media/image9.png"/></Relationships>
</file>

<file path=ppt/slides/_rels/slide33.xml.rels><?xml version="1.0" encoding="UTF-8" standalone="yes"?>
<Relationships xmlns="http://schemas.openxmlformats.org/package/2006/relationships"><Relationship Id="rId8" Type="http://schemas.openxmlformats.org/officeDocument/2006/relationships/tags" Target="../tags/tag576.xml"/><Relationship Id="rId13" Type="http://schemas.openxmlformats.org/officeDocument/2006/relationships/tags" Target="../tags/tag581.xml"/><Relationship Id="rId18" Type="http://schemas.openxmlformats.org/officeDocument/2006/relationships/tags" Target="../tags/tag586.xml"/><Relationship Id="rId26" Type="http://schemas.openxmlformats.org/officeDocument/2006/relationships/image" Target="../media/image8.jpeg"/><Relationship Id="rId3" Type="http://schemas.openxmlformats.org/officeDocument/2006/relationships/tags" Target="../tags/tag571.xml"/><Relationship Id="rId21" Type="http://schemas.openxmlformats.org/officeDocument/2006/relationships/tags" Target="../tags/tag589.xml"/><Relationship Id="rId7" Type="http://schemas.openxmlformats.org/officeDocument/2006/relationships/tags" Target="../tags/tag575.xml"/><Relationship Id="rId12" Type="http://schemas.openxmlformats.org/officeDocument/2006/relationships/tags" Target="../tags/tag580.xml"/><Relationship Id="rId17" Type="http://schemas.openxmlformats.org/officeDocument/2006/relationships/tags" Target="../tags/tag585.xml"/><Relationship Id="rId25" Type="http://schemas.openxmlformats.org/officeDocument/2006/relationships/image" Target="../media/image7.jpeg"/><Relationship Id="rId2" Type="http://schemas.openxmlformats.org/officeDocument/2006/relationships/tags" Target="../tags/tag570.xml"/><Relationship Id="rId16" Type="http://schemas.openxmlformats.org/officeDocument/2006/relationships/tags" Target="../tags/tag584.xml"/><Relationship Id="rId20" Type="http://schemas.openxmlformats.org/officeDocument/2006/relationships/tags" Target="../tags/tag588.xml"/><Relationship Id="rId1" Type="http://schemas.openxmlformats.org/officeDocument/2006/relationships/tags" Target="../tags/tag569.xml"/><Relationship Id="rId6" Type="http://schemas.openxmlformats.org/officeDocument/2006/relationships/tags" Target="../tags/tag574.xml"/><Relationship Id="rId11" Type="http://schemas.openxmlformats.org/officeDocument/2006/relationships/tags" Target="../tags/tag579.xml"/><Relationship Id="rId24" Type="http://schemas.openxmlformats.org/officeDocument/2006/relationships/image" Target="../media/image6.png"/><Relationship Id="rId5" Type="http://schemas.openxmlformats.org/officeDocument/2006/relationships/tags" Target="../tags/tag573.xml"/><Relationship Id="rId15" Type="http://schemas.openxmlformats.org/officeDocument/2006/relationships/tags" Target="../tags/tag583.xml"/><Relationship Id="rId23" Type="http://schemas.openxmlformats.org/officeDocument/2006/relationships/notesSlide" Target="../notesSlides/notesSlide33.xml"/><Relationship Id="rId28" Type="http://schemas.microsoft.com/office/2007/relationships/hdphoto" Target="../media/hdphoto3.wdp"/><Relationship Id="rId10" Type="http://schemas.openxmlformats.org/officeDocument/2006/relationships/tags" Target="../tags/tag578.xml"/><Relationship Id="rId19" Type="http://schemas.openxmlformats.org/officeDocument/2006/relationships/tags" Target="../tags/tag587.xml"/><Relationship Id="rId4" Type="http://schemas.openxmlformats.org/officeDocument/2006/relationships/tags" Target="../tags/tag572.xml"/><Relationship Id="rId9" Type="http://schemas.openxmlformats.org/officeDocument/2006/relationships/tags" Target="../tags/tag577.xml"/><Relationship Id="rId14" Type="http://schemas.openxmlformats.org/officeDocument/2006/relationships/tags" Target="../tags/tag582.xml"/><Relationship Id="rId22" Type="http://schemas.openxmlformats.org/officeDocument/2006/relationships/slideLayout" Target="../slideLayouts/slideLayout7.xml"/><Relationship Id="rId27" Type="http://schemas.openxmlformats.org/officeDocument/2006/relationships/image" Target="../media/image9.png"/></Relationships>
</file>

<file path=ppt/slides/_rels/slide34.xml.rels><?xml version="1.0" encoding="UTF-8" standalone="yes"?>
<Relationships xmlns="http://schemas.openxmlformats.org/package/2006/relationships"><Relationship Id="rId8" Type="http://schemas.openxmlformats.org/officeDocument/2006/relationships/tags" Target="../tags/tag597.xml"/><Relationship Id="rId13" Type="http://schemas.openxmlformats.org/officeDocument/2006/relationships/tags" Target="../tags/tag602.xml"/><Relationship Id="rId18" Type="http://schemas.openxmlformats.org/officeDocument/2006/relationships/tags" Target="../tags/tag607.xml"/><Relationship Id="rId26" Type="http://schemas.openxmlformats.org/officeDocument/2006/relationships/image" Target="../media/image8.jpeg"/><Relationship Id="rId3" Type="http://schemas.openxmlformats.org/officeDocument/2006/relationships/tags" Target="../tags/tag592.xml"/><Relationship Id="rId21" Type="http://schemas.openxmlformats.org/officeDocument/2006/relationships/tags" Target="../tags/tag610.xml"/><Relationship Id="rId7" Type="http://schemas.openxmlformats.org/officeDocument/2006/relationships/tags" Target="../tags/tag596.xml"/><Relationship Id="rId12" Type="http://schemas.openxmlformats.org/officeDocument/2006/relationships/tags" Target="../tags/tag601.xml"/><Relationship Id="rId17" Type="http://schemas.openxmlformats.org/officeDocument/2006/relationships/tags" Target="../tags/tag606.xml"/><Relationship Id="rId25" Type="http://schemas.openxmlformats.org/officeDocument/2006/relationships/image" Target="../media/image7.jpeg"/><Relationship Id="rId2" Type="http://schemas.openxmlformats.org/officeDocument/2006/relationships/tags" Target="../tags/tag591.xml"/><Relationship Id="rId16" Type="http://schemas.openxmlformats.org/officeDocument/2006/relationships/tags" Target="../tags/tag605.xml"/><Relationship Id="rId20" Type="http://schemas.openxmlformats.org/officeDocument/2006/relationships/tags" Target="../tags/tag609.xml"/><Relationship Id="rId1" Type="http://schemas.openxmlformats.org/officeDocument/2006/relationships/tags" Target="../tags/tag590.xml"/><Relationship Id="rId6" Type="http://schemas.openxmlformats.org/officeDocument/2006/relationships/tags" Target="../tags/tag595.xml"/><Relationship Id="rId11" Type="http://schemas.openxmlformats.org/officeDocument/2006/relationships/tags" Target="../tags/tag600.xml"/><Relationship Id="rId24" Type="http://schemas.openxmlformats.org/officeDocument/2006/relationships/image" Target="../media/image6.png"/><Relationship Id="rId5" Type="http://schemas.openxmlformats.org/officeDocument/2006/relationships/tags" Target="../tags/tag594.xml"/><Relationship Id="rId15" Type="http://schemas.openxmlformats.org/officeDocument/2006/relationships/tags" Target="../tags/tag604.xml"/><Relationship Id="rId23" Type="http://schemas.openxmlformats.org/officeDocument/2006/relationships/notesSlide" Target="../notesSlides/notesSlide34.xml"/><Relationship Id="rId28" Type="http://schemas.microsoft.com/office/2007/relationships/hdphoto" Target="../media/hdphoto3.wdp"/><Relationship Id="rId10" Type="http://schemas.openxmlformats.org/officeDocument/2006/relationships/tags" Target="../tags/tag599.xml"/><Relationship Id="rId19" Type="http://schemas.openxmlformats.org/officeDocument/2006/relationships/tags" Target="../tags/tag608.xml"/><Relationship Id="rId4" Type="http://schemas.openxmlformats.org/officeDocument/2006/relationships/tags" Target="../tags/tag593.xml"/><Relationship Id="rId9" Type="http://schemas.openxmlformats.org/officeDocument/2006/relationships/tags" Target="../tags/tag598.xml"/><Relationship Id="rId14" Type="http://schemas.openxmlformats.org/officeDocument/2006/relationships/tags" Target="../tags/tag603.xml"/><Relationship Id="rId22" Type="http://schemas.openxmlformats.org/officeDocument/2006/relationships/slideLayout" Target="../slideLayouts/slideLayout7.xml"/><Relationship Id="rId27" Type="http://schemas.openxmlformats.org/officeDocument/2006/relationships/image" Target="../media/image9.png"/></Relationships>
</file>

<file path=ppt/slides/_rels/slide35.xml.rels><?xml version="1.0" encoding="UTF-8" standalone="yes"?>
<Relationships xmlns="http://schemas.openxmlformats.org/package/2006/relationships"><Relationship Id="rId8" Type="http://schemas.openxmlformats.org/officeDocument/2006/relationships/tags" Target="../tags/tag618.xml"/><Relationship Id="rId13" Type="http://schemas.openxmlformats.org/officeDocument/2006/relationships/tags" Target="../tags/tag623.xml"/><Relationship Id="rId18" Type="http://schemas.openxmlformats.org/officeDocument/2006/relationships/tags" Target="../tags/tag628.xml"/><Relationship Id="rId26" Type="http://schemas.openxmlformats.org/officeDocument/2006/relationships/image" Target="../media/image8.jpeg"/><Relationship Id="rId3" Type="http://schemas.openxmlformats.org/officeDocument/2006/relationships/tags" Target="../tags/tag613.xml"/><Relationship Id="rId21" Type="http://schemas.openxmlformats.org/officeDocument/2006/relationships/tags" Target="../tags/tag631.xml"/><Relationship Id="rId7" Type="http://schemas.openxmlformats.org/officeDocument/2006/relationships/tags" Target="../tags/tag617.xml"/><Relationship Id="rId12" Type="http://schemas.openxmlformats.org/officeDocument/2006/relationships/tags" Target="../tags/tag622.xml"/><Relationship Id="rId17" Type="http://schemas.openxmlformats.org/officeDocument/2006/relationships/tags" Target="../tags/tag627.xml"/><Relationship Id="rId25" Type="http://schemas.openxmlformats.org/officeDocument/2006/relationships/image" Target="../media/image7.jpeg"/><Relationship Id="rId2" Type="http://schemas.openxmlformats.org/officeDocument/2006/relationships/tags" Target="../tags/tag612.xml"/><Relationship Id="rId16" Type="http://schemas.openxmlformats.org/officeDocument/2006/relationships/tags" Target="../tags/tag626.xml"/><Relationship Id="rId20" Type="http://schemas.openxmlformats.org/officeDocument/2006/relationships/tags" Target="../tags/tag630.xml"/><Relationship Id="rId1" Type="http://schemas.openxmlformats.org/officeDocument/2006/relationships/tags" Target="../tags/tag611.xml"/><Relationship Id="rId6" Type="http://schemas.openxmlformats.org/officeDocument/2006/relationships/tags" Target="../tags/tag616.xml"/><Relationship Id="rId11" Type="http://schemas.openxmlformats.org/officeDocument/2006/relationships/tags" Target="../tags/tag621.xml"/><Relationship Id="rId24" Type="http://schemas.openxmlformats.org/officeDocument/2006/relationships/image" Target="../media/image6.png"/><Relationship Id="rId5" Type="http://schemas.openxmlformats.org/officeDocument/2006/relationships/tags" Target="../tags/tag615.xml"/><Relationship Id="rId15" Type="http://schemas.openxmlformats.org/officeDocument/2006/relationships/tags" Target="../tags/tag625.xml"/><Relationship Id="rId23" Type="http://schemas.openxmlformats.org/officeDocument/2006/relationships/notesSlide" Target="../notesSlides/notesSlide35.xml"/><Relationship Id="rId28" Type="http://schemas.microsoft.com/office/2007/relationships/hdphoto" Target="../media/hdphoto3.wdp"/><Relationship Id="rId10" Type="http://schemas.openxmlformats.org/officeDocument/2006/relationships/tags" Target="../tags/tag620.xml"/><Relationship Id="rId19" Type="http://schemas.openxmlformats.org/officeDocument/2006/relationships/tags" Target="../tags/tag629.xml"/><Relationship Id="rId4" Type="http://schemas.openxmlformats.org/officeDocument/2006/relationships/tags" Target="../tags/tag614.xml"/><Relationship Id="rId9" Type="http://schemas.openxmlformats.org/officeDocument/2006/relationships/tags" Target="../tags/tag619.xml"/><Relationship Id="rId14" Type="http://schemas.openxmlformats.org/officeDocument/2006/relationships/tags" Target="../tags/tag624.xml"/><Relationship Id="rId22" Type="http://schemas.openxmlformats.org/officeDocument/2006/relationships/slideLayout" Target="../slideLayouts/slideLayout7.xml"/><Relationship Id="rId27" Type="http://schemas.openxmlformats.org/officeDocument/2006/relationships/image" Target="../media/image9.png"/></Relationships>
</file>

<file path=ppt/slides/_rels/slide36.xml.rels><?xml version="1.0" encoding="UTF-8" standalone="yes"?>
<Relationships xmlns="http://schemas.openxmlformats.org/package/2006/relationships"><Relationship Id="rId8" Type="http://schemas.openxmlformats.org/officeDocument/2006/relationships/tags" Target="../tags/tag639.xml"/><Relationship Id="rId13" Type="http://schemas.openxmlformats.org/officeDocument/2006/relationships/slideLayout" Target="../slideLayouts/slideLayout7.xml"/><Relationship Id="rId18" Type="http://schemas.microsoft.com/office/2007/relationships/hdphoto" Target="../media/hdphoto5.wdp"/><Relationship Id="rId3" Type="http://schemas.openxmlformats.org/officeDocument/2006/relationships/tags" Target="../tags/tag634.xml"/><Relationship Id="rId7" Type="http://schemas.openxmlformats.org/officeDocument/2006/relationships/tags" Target="../tags/tag638.xml"/><Relationship Id="rId12" Type="http://schemas.openxmlformats.org/officeDocument/2006/relationships/tags" Target="../tags/tag643.xml"/><Relationship Id="rId17" Type="http://schemas.openxmlformats.org/officeDocument/2006/relationships/image" Target="../media/image11.png"/><Relationship Id="rId2" Type="http://schemas.openxmlformats.org/officeDocument/2006/relationships/tags" Target="../tags/tag633.xml"/><Relationship Id="rId16" Type="http://schemas.microsoft.com/office/2007/relationships/hdphoto" Target="../media/hdphoto4.wdp"/><Relationship Id="rId20" Type="http://schemas.microsoft.com/office/2007/relationships/hdphoto" Target="../media/hdphoto6.wdp"/><Relationship Id="rId1" Type="http://schemas.openxmlformats.org/officeDocument/2006/relationships/tags" Target="../tags/tag632.xml"/><Relationship Id="rId6" Type="http://schemas.openxmlformats.org/officeDocument/2006/relationships/tags" Target="../tags/tag637.xml"/><Relationship Id="rId11" Type="http://schemas.openxmlformats.org/officeDocument/2006/relationships/tags" Target="../tags/tag642.xml"/><Relationship Id="rId5" Type="http://schemas.openxmlformats.org/officeDocument/2006/relationships/tags" Target="../tags/tag636.xml"/><Relationship Id="rId15" Type="http://schemas.openxmlformats.org/officeDocument/2006/relationships/image" Target="../media/image10.png"/><Relationship Id="rId10" Type="http://schemas.openxmlformats.org/officeDocument/2006/relationships/tags" Target="../tags/tag641.xml"/><Relationship Id="rId19" Type="http://schemas.openxmlformats.org/officeDocument/2006/relationships/image" Target="../media/image12.png"/><Relationship Id="rId4" Type="http://schemas.openxmlformats.org/officeDocument/2006/relationships/tags" Target="../tags/tag635.xml"/><Relationship Id="rId9" Type="http://schemas.openxmlformats.org/officeDocument/2006/relationships/tags" Target="../tags/tag640.xml"/><Relationship Id="rId1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8" Type="http://schemas.openxmlformats.org/officeDocument/2006/relationships/tags" Target="../tags/tag651.xml"/><Relationship Id="rId3" Type="http://schemas.openxmlformats.org/officeDocument/2006/relationships/tags" Target="../tags/tag646.xml"/><Relationship Id="rId7" Type="http://schemas.openxmlformats.org/officeDocument/2006/relationships/tags" Target="../tags/tag650.xml"/><Relationship Id="rId12" Type="http://schemas.openxmlformats.org/officeDocument/2006/relationships/notesSlide" Target="../notesSlides/notesSlide37.xml"/><Relationship Id="rId2" Type="http://schemas.openxmlformats.org/officeDocument/2006/relationships/tags" Target="../tags/tag645.xml"/><Relationship Id="rId1" Type="http://schemas.openxmlformats.org/officeDocument/2006/relationships/tags" Target="../tags/tag644.xml"/><Relationship Id="rId6" Type="http://schemas.openxmlformats.org/officeDocument/2006/relationships/tags" Target="../tags/tag649.xml"/><Relationship Id="rId11" Type="http://schemas.openxmlformats.org/officeDocument/2006/relationships/slideLayout" Target="../slideLayouts/slideLayout7.xml"/><Relationship Id="rId5" Type="http://schemas.openxmlformats.org/officeDocument/2006/relationships/tags" Target="../tags/tag648.xml"/><Relationship Id="rId10" Type="http://schemas.openxmlformats.org/officeDocument/2006/relationships/tags" Target="../tags/tag653.xml"/><Relationship Id="rId4" Type="http://schemas.openxmlformats.org/officeDocument/2006/relationships/tags" Target="../tags/tag647.xml"/><Relationship Id="rId9" Type="http://schemas.openxmlformats.org/officeDocument/2006/relationships/tags" Target="../tags/tag652.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55.xml"/><Relationship Id="rId1" Type="http://schemas.openxmlformats.org/officeDocument/2006/relationships/tags" Target="../tags/tag654.xml"/><Relationship Id="rId6" Type="http://schemas.microsoft.com/office/2007/relationships/hdphoto" Target="../media/hdphoto7.wdp"/><Relationship Id="rId5" Type="http://schemas.openxmlformats.org/officeDocument/2006/relationships/image" Target="../media/image13.jpeg"/><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8" Type="http://schemas.openxmlformats.org/officeDocument/2006/relationships/tags" Target="../tags/tag663.xml"/><Relationship Id="rId13" Type="http://schemas.openxmlformats.org/officeDocument/2006/relationships/tags" Target="../tags/tag668.xml"/><Relationship Id="rId18" Type="http://schemas.openxmlformats.org/officeDocument/2006/relationships/tags" Target="../tags/tag673.xml"/><Relationship Id="rId26" Type="http://schemas.openxmlformats.org/officeDocument/2006/relationships/image" Target="../media/image16.png"/><Relationship Id="rId3" Type="http://schemas.openxmlformats.org/officeDocument/2006/relationships/tags" Target="../tags/tag658.xml"/><Relationship Id="rId21" Type="http://schemas.openxmlformats.org/officeDocument/2006/relationships/notesSlide" Target="../notesSlides/notesSlide39.xml"/><Relationship Id="rId7" Type="http://schemas.openxmlformats.org/officeDocument/2006/relationships/tags" Target="../tags/tag662.xml"/><Relationship Id="rId12" Type="http://schemas.openxmlformats.org/officeDocument/2006/relationships/tags" Target="../tags/tag667.xml"/><Relationship Id="rId17" Type="http://schemas.openxmlformats.org/officeDocument/2006/relationships/tags" Target="../tags/tag672.xml"/><Relationship Id="rId25" Type="http://schemas.microsoft.com/office/2007/relationships/hdphoto" Target="../media/hdphoto9.wdp"/><Relationship Id="rId2" Type="http://schemas.openxmlformats.org/officeDocument/2006/relationships/tags" Target="../tags/tag657.xml"/><Relationship Id="rId16" Type="http://schemas.openxmlformats.org/officeDocument/2006/relationships/tags" Target="../tags/tag671.xml"/><Relationship Id="rId20" Type="http://schemas.openxmlformats.org/officeDocument/2006/relationships/slideLayout" Target="../slideLayouts/slideLayout7.xml"/><Relationship Id="rId29" Type="http://schemas.microsoft.com/office/2007/relationships/hdphoto" Target="../media/hdphoto11.wdp"/><Relationship Id="rId1" Type="http://schemas.openxmlformats.org/officeDocument/2006/relationships/tags" Target="../tags/tag656.xml"/><Relationship Id="rId6" Type="http://schemas.openxmlformats.org/officeDocument/2006/relationships/tags" Target="../tags/tag661.xml"/><Relationship Id="rId11" Type="http://schemas.openxmlformats.org/officeDocument/2006/relationships/tags" Target="../tags/tag666.xml"/><Relationship Id="rId24" Type="http://schemas.openxmlformats.org/officeDocument/2006/relationships/image" Target="../media/image15.png"/><Relationship Id="rId5" Type="http://schemas.openxmlformats.org/officeDocument/2006/relationships/tags" Target="../tags/tag660.xml"/><Relationship Id="rId15" Type="http://schemas.openxmlformats.org/officeDocument/2006/relationships/tags" Target="../tags/tag670.xml"/><Relationship Id="rId23" Type="http://schemas.microsoft.com/office/2007/relationships/hdphoto" Target="../media/hdphoto8.wdp"/><Relationship Id="rId28" Type="http://schemas.openxmlformats.org/officeDocument/2006/relationships/image" Target="../media/image17.png"/><Relationship Id="rId10" Type="http://schemas.openxmlformats.org/officeDocument/2006/relationships/tags" Target="../tags/tag665.xml"/><Relationship Id="rId19" Type="http://schemas.openxmlformats.org/officeDocument/2006/relationships/tags" Target="../tags/tag674.xml"/><Relationship Id="rId4" Type="http://schemas.openxmlformats.org/officeDocument/2006/relationships/tags" Target="../tags/tag659.xml"/><Relationship Id="rId9" Type="http://schemas.openxmlformats.org/officeDocument/2006/relationships/tags" Target="../tags/tag664.xml"/><Relationship Id="rId14" Type="http://schemas.openxmlformats.org/officeDocument/2006/relationships/tags" Target="../tags/tag669.xml"/><Relationship Id="rId22" Type="http://schemas.openxmlformats.org/officeDocument/2006/relationships/image" Target="../media/image14.png"/><Relationship Id="rId27" Type="http://schemas.microsoft.com/office/2007/relationships/hdphoto" Target="../media/hdphoto10.wdp"/></Relationships>
</file>

<file path=ppt/slides/_rels/slide4.xml.rels><?xml version="1.0" encoding="UTF-8" standalone="yes"?>
<Relationships xmlns="http://schemas.openxmlformats.org/package/2006/relationships"><Relationship Id="rId8" Type="http://schemas.openxmlformats.org/officeDocument/2006/relationships/tags" Target="../tags/tag28.xml"/><Relationship Id="rId13" Type="http://schemas.openxmlformats.org/officeDocument/2006/relationships/tags" Target="../tags/tag33.xml"/><Relationship Id="rId18" Type="http://schemas.openxmlformats.org/officeDocument/2006/relationships/slide" Target="slide9.xml"/><Relationship Id="rId3" Type="http://schemas.openxmlformats.org/officeDocument/2006/relationships/tags" Target="../tags/tag23.xml"/><Relationship Id="rId7" Type="http://schemas.openxmlformats.org/officeDocument/2006/relationships/tags" Target="../tags/tag27.xml"/><Relationship Id="rId12" Type="http://schemas.openxmlformats.org/officeDocument/2006/relationships/tags" Target="../tags/tag32.xml"/><Relationship Id="rId17" Type="http://schemas.openxmlformats.org/officeDocument/2006/relationships/image" Target="../media/image4.png"/><Relationship Id="rId2" Type="http://schemas.openxmlformats.org/officeDocument/2006/relationships/tags" Target="../tags/tag22.xml"/><Relationship Id="rId16" Type="http://schemas.openxmlformats.org/officeDocument/2006/relationships/notesSlide" Target="../notesSlides/notesSlide4.xml"/><Relationship Id="rId1" Type="http://schemas.openxmlformats.org/officeDocument/2006/relationships/tags" Target="../tags/tag21.xml"/><Relationship Id="rId6" Type="http://schemas.openxmlformats.org/officeDocument/2006/relationships/tags" Target="../tags/tag26.xml"/><Relationship Id="rId11" Type="http://schemas.openxmlformats.org/officeDocument/2006/relationships/tags" Target="../tags/tag31.xml"/><Relationship Id="rId5" Type="http://schemas.openxmlformats.org/officeDocument/2006/relationships/tags" Target="../tags/tag25.xml"/><Relationship Id="rId15" Type="http://schemas.openxmlformats.org/officeDocument/2006/relationships/slideLayout" Target="../slideLayouts/slideLayout7.xml"/><Relationship Id="rId10" Type="http://schemas.openxmlformats.org/officeDocument/2006/relationships/tags" Target="../tags/tag30.xml"/><Relationship Id="rId19" Type="http://schemas.openxmlformats.org/officeDocument/2006/relationships/slide" Target="slide5.xml"/><Relationship Id="rId4" Type="http://schemas.openxmlformats.org/officeDocument/2006/relationships/tags" Target="../tags/tag24.xml"/><Relationship Id="rId9" Type="http://schemas.openxmlformats.org/officeDocument/2006/relationships/tags" Target="../tags/tag29.xml"/><Relationship Id="rId14" Type="http://schemas.openxmlformats.org/officeDocument/2006/relationships/tags" Target="../tags/tag34.xml"/></Relationships>
</file>

<file path=ppt/slides/_rels/slide40.xml.rels><?xml version="1.0" encoding="UTF-8" standalone="yes"?>
<Relationships xmlns="http://schemas.openxmlformats.org/package/2006/relationships"><Relationship Id="rId8" Type="http://schemas.openxmlformats.org/officeDocument/2006/relationships/tags" Target="../tags/tag682.xml"/><Relationship Id="rId13" Type="http://schemas.openxmlformats.org/officeDocument/2006/relationships/tags" Target="../tags/tag687.xml"/><Relationship Id="rId18" Type="http://schemas.openxmlformats.org/officeDocument/2006/relationships/tags" Target="../tags/tag692.xml"/><Relationship Id="rId3" Type="http://schemas.openxmlformats.org/officeDocument/2006/relationships/tags" Target="../tags/tag677.xml"/><Relationship Id="rId21" Type="http://schemas.openxmlformats.org/officeDocument/2006/relationships/image" Target="../media/image14.png"/><Relationship Id="rId7" Type="http://schemas.openxmlformats.org/officeDocument/2006/relationships/tags" Target="../tags/tag681.xml"/><Relationship Id="rId12" Type="http://schemas.openxmlformats.org/officeDocument/2006/relationships/tags" Target="../tags/tag686.xml"/><Relationship Id="rId17" Type="http://schemas.openxmlformats.org/officeDocument/2006/relationships/tags" Target="../tags/tag691.xml"/><Relationship Id="rId25" Type="http://schemas.openxmlformats.org/officeDocument/2006/relationships/image" Target="../media/image19.png"/><Relationship Id="rId2" Type="http://schemas.openxmlformats.org/officeDocument/2006/relationships/tags" Target="../tags/tag676.xml"/><Relationship Id="rId16" Type="http://schemas.openxmlformats.org/officeDocument/2006/relationships/tags" Target="../tags/tag690.xml"/><Relationship Id="rId20" Type="http://schemas.openxmlformats.org/officeDocument/2006/relationships/notesSlide" Target="../notesSlides/notesSlide40.xml"/><Relationship Id="rId1" Type="http://schemas.openxmlformats.org/officeDocument/2006/relationships/tags" Target="../tags/tag675.xml"/><Relationship Id="rId6" Type="http://schemas.openxmlformats.org/officeDocument/2006/relationships/tags" Target="../tags/tag680.xml"/><Relationship Id="rId11" Type="http://schemas.openxmlformats.org/officeDocument/2006/relationships/tags" Target="../tags/tag685.xml"/><Relationship Id="rId24" Type="http://schemas.microsoft.com/office/2007/relationships/hdphoto" Target="../media/hdphoto12.wdp"/><Relationship Id="rId5" Type="http://schemas.openxmlformats.org/officeDocument/2006/relationships/tags" Target="../tags/tag679.xml"/><Relationship Id="rId15" Type="http://schemas.openxmlformats.org/officeDocument/2006/relationships/tags" Target="../tags/tag689.xml"/><Relationship Id="rId23" Type="http://schemas.openxmlformats.org/officeDocument/2006/relationships/image" Target="../media/image18.png"/><Relationship Id="rId10" Type="http://schemas.openxmlformats.org/officeDocument/2006/relationships/tags" Target="../tags/tag684.xml"/><Relationship Id="rId19" Type="http://schemas.openxmlformats.org/officeDocument/2006/relationships/slideLayout" Target="../slideLayouts/slideLayout7.xml"/><Relationship Id="rId4" Type="http://schemas.openxmlformats.org/officeDocument/2006/relationships/tags" Target="../tags/tag678.xml"/><Relationship Id="rId9" Type="http://schemas.openxmlformats.org/officeDocument/2006/relationships/tags" Target="../tags/tag683.xml"/><Relationship Id="rId14" Type="http://schemas.openxmlformats.org/officeDocument/2006/relationships/tags" Target="../tags/tag688.xml"/><Relationship Id="rId22" Type="http://schemas.microsoft.com/office/2007/relationships/hdphoto" Target="../media/hdphoto8.wdp"/></Relationships>
</file>

<file path=ppt/slides/_rels/slide41.xml.rels><?xml version="1.0" encoding="UTF-8" standalone="yes"?>
<Relationships xmlns="http://schemas.openxmlformats.org/package/2006/relationships"><Relationship Id="rId8" Type="http://schemas.openxmlformats.org/officeDocument/2006/relationships/tags" Target="../tags/tag700.xml"/><Relationship Id="rId13" Type="http://schemas.openxmlformats.org/officeDocument/2006/relationships/tags" Target="../tags/tag705.xml"/><Relationship Id="rId18" Type="http://schemas.openxmlformats.org/officeDocument/2006/relationships/tags" Target="../tags/tag710.xml"/><Relationship Id="rId3" Type="http://schemas.openxmlformats.org/officeDocument/2006/relationships/tags" Target="../tags/tag695.xml"/><Relationship Id="rId21" Type="http://schemas.openxmlformats.org/officeDocument/2006/relationships/image" Target="../media/image14.png"/><Relationship Id="rId7" Type="http://schemas.openxmlformats.org/officeDocument/2006/relationships/tags" Target="../tags/tag699.xml"/><Relationship Id="rId12" Type="http://schemas.openxmlformats.org/officeDocument/2006/relationships/tags" Target="../tags/tag704.xml"/><Relationship Id="rId17" Type="http://schemas.openxmlformats.org/officeDocument/2006/relationships/tags" Target="../tags/tag709.xml"/><Relationship Id="rId25" Type="http://schemas.openxmlformats.org/officeDocument/2006/relationships/image" Target="../media/image19.png"/><Relationship Id="rId2" Type="http://schemas.openxmlformats.org/officeDocument/2006/relationships/tags" Target="../tags/tag694.xml"/><Relationship Id="rId16" Type="http://schemas.openxmlformats.org/officeDocument/2006/relationships/tags" Target="../tags/tag708.xml"/><Relationship Id="rId20" Type="http://schemas.openxmlformats.org/officeDocument/2006/relationships/notesSlide" Target="../notesSlides/notesSlide41.xml"/><Relationship Id="rId1" Type="http://schemas.openxmlformats.org/officeDocument/2006/relationships/tags" Target="../tags/tag693.xml"/><Relationship Id="rId6" Type="http://schemas.openxmlformats.org/officeDocument/2006/relationships/tags" Target="../tags/tag698.xml"/><Relationship Id="rId11" Type="http://schemas.openxmlformats.org/officeDocument/2006/relationships/tags" Target="../tags/tag703.xml"/><Relationship Id="rId24" Type="http://schemas.microsoft.com/office/2007/relationships/hdphoto" Target="../media/hdphoto12.wdp"/><Relationship Id="rId5" Type="http://schemas.openxmlformats.org/officeDocument/2006/relationships/tags" Target="../tags/tag697.xml"/><Relationship Id="rId15" Type="http://schemas.openxmlformats.org/officeDocument/2006/relationships/tags" Target="../tags/tag707.xml"/><Relationship Id="rId23" Type="http://schemas.openxmlformats.org/officeDocument/2006/relationships/image" Target="../media/image18.png"/><Relationship Id="rId10" Type="http://schemas.openxmlformats.org/officeDocument/2006/relationships/tags" Target="../tags/tag702.xml"/><Relationship Id="rId19" Type="http://schemas.openxmlformats.org/officeDocument/2006/relationships/slideLayout" Target="../slideLayouts/slideLayout7.xml"/><Relationship Id="rId4" Type="http://schemas.openxmlformats.org/officeDocument/2006/relationships/tags" Target="../tags/tag696.xml"/><Relationship Id="rId9" Type="http://schemas.openxmlformats.org/officeDocument/2006/relationships/tags" Target="../tags/tag701.xml"/><Relationship Id="rId14" Type="http://schemas.openxmlformats.org/officeDocument/2006/relationships/tags" Target="../tags/tag706.xml"/><Relationship Id="rId22" Type="http://schemas.microsoft.com/office/2007/relationships/hdphoto" Target="../media/hdphoto8.wdp"/></Relationships>
</file>

<file path=ppt/slides/_rels/slide42.xml.rels><?xml version="1.0" encoding="UTF-8" standalone="yes"?>
<Relationships xmlns="http://schemas.openxmlformats.org/package/2006/relationships"><Relationship Id="rId8" Type="http://schemas.openxmlformats.org/officeDocument/2006/relationships/tags" Target="../tags/tag718.xml"/><Relationship Id="rId13" Type="http://schemas.openxmlformats.org/officeDocument/2006/relationships/tags" Target="../tags/tag723.xml"/><Relationship Id="rId18" Type="http://schemas.openxmlformats.org/officeDocument/2006/relationships/tags" Target="../tags/tag728.xml"/><Relationship Id="rId3" Type="http://schemas.openxmlformats.org/officeDocument/2006/relationships/tags" Target="../tags/tag713.xml"/><Relationship Id="rId21" Type="http://schemas.openxmlformats.org/officeDocument/2006/relationships/image" Target="../media/image14.png"/><Relationship Id="rId7" Type="http://schemas.openxmlformats.org/officeDocument/2006/relationships/tags" Target="../tags/tag717.xml"/><Relationship Id="rId12" Type="http://schemas.openxmlformats.org/officeDocument/2006/relationships/tags" Target="../tags/tag722.xml"/><Relationship Id="rId17" Type="http://schemas.openxmlformats.org/officeDocument/2006/relationships/tags" Target="../tags/tag727.xml"/><Relationship Id="rId25" Type="http://schemas.openxmlformats.org/officeDocument/2006/relationships/image" Target="../media/image19.png"/><Relationship Id="rId2" Type="http://schemas.openxmlformats.org/officeDocument/2006/relationships/tags" Target="../tags/tag712.xml"/><Relationship Id="rId16" Type="http://schemas.openxmlformats.org/officeDocument/2006/relationships/tags" Target="../tags/tag726.xml"/><Relationship Id="rId20" Type="http://schemas.openxmlformats.org/officeDocument/2006/relationships/notesSlide" Target="../notesSlides/notesSlide42.xml"/><Relationship Id="rId1" Type="http://schemas.openxmlformats.org/officeDocument/2006/relationships/tags" Target="../tags/tag711.xml"/><Relationship Id="rId6" Type="http://schemas.openxmlformats.org/officeDocument/2006/relationships/tags" Target="../tags/tag716.xml"/><Relationship Id="rId11" Type="http://schemas.openxmlformats.org/officeDocument/2006/relationships/tags" Target="../tags/tag721.xml"/><Relationship Id="rId24" Type="http://schemas.microsoft.com/office/2007/relationships/hdphoto" Target="../media/hdphoto12.wdp"/><Relationship Id="rId5" Type="http://schemas.openxmlformats.org/officeDocument/2006/relationships/tags" Target="../tags/tag715.xml"/><Relationship Id="rId15" Type="http://schemas.openxmlformats.org/officeDocument/2006/relationships/tags" Target="../tags/tag725.xml"/><Relationship Id="rId23" Type="http://schemas.openxmlformats.org/officeDocument/2006/relationships/image" Target="../media/image18.png"/><Relationship Id="rId10" Type="http://schemas.openxmlformats.org/officeDocument/2006/relationships/tags" Target="../tags/tag720.xml"/><Relationship Id="rId19" Type="http://schemas.openxmlformats.org/officeDocument/2006/relationships/slideLayout" Target="../slideLayouts/slideLayout7.xml"/><Relationship Id="rId4" Type="http://schemas.openxmlformats.org/officeDocument/2006/relationships/tags" Target="../tags/tag714.xml"/><Relationship Id="rId9" Type="http://schemas.openxmlformats.org/officeDocument/2006/relationships/tags" Target="../tags/tag719.xml"/><Relationship Id="rId14" Type="http://schemas.openxmlformats.org/officeDocument/2006/relationships/tags" Target="../tags/tag724.xml"/><Relationship Id="rId22" Type="http://schemas.microsoft.com/office/2007/relationships/hdphoto" Target="../media/hdphoto8.wdp"/></Relationships>
</file>

<file path=ppt/slides/_rels/slide43.xml.rels><?xml version="1.0" encoding="UTF-8" standalone="yes"?>
<Relationships xmlns="http://schemas.openxmlformats.org/package/2006/relationships"><Relationship Id="rId8" Type="http://schemas.openxmlformats.org/officeDocument/2006/relationships/tags" Target="../tags/tag736.xml"/><Relationship Id="rId13" Type="http://schemas.openxmlformats.org/officeDocument/2006/relationships/image" Target="../media/image21.png"/><Relationship Id="rId3" Type="http://schemas.openxmlformats.org/officeDocument/2006/relationships/tags" Target="../tags/tag731.xml"/><Relationship Id="rId7" Type="http://schemas.openxmlformats.org/officeDocument/2006/relationships/tags" Target="../tags/tag735.xml"/><Relationship Id="rId12" Type="http://schemas.microsoft.com/office/2007/relationships/hdphoto" Target="../media/hdphoto13.wdp"/><Relationship Id="rId2" Type="http://schemas.openxmlformats.org/officeDocument/2006/relationships/tags" Target="../tags/tag730.xml"/><Relationship Id="rId1" Type="http://schemas.openxmlformats.org/officeDocument/2006/relationships/tags" Target="../tags/tag729.xml"/><Relationship Id="rId6" Type="http://schemas.openxmlformats.org/officeDocument/2006/relationships/tags" Target="../tags/tag734.xml"/><Relationship Id="rId11" Type="http://schemas.openxmlformats.org/officeDocument/2006/relationships/image" Target="../media/image20.png"/><Relationship Id="rId5" Type="http://schemas.openxmlformats.org/officeDocument/2006/relationships/tags" Target="../tags/tag733.xml"/><Relationship Id="rId10" Type="http://schemas.openxmlformats.org/officeDocument/2006/relationships/notesSlide" Target="../notesSlides/notesSlide43.xml"/><Relationship Id="rId4" Type="http://schemas.openxmlformats.org/officeDocument/2006/relationships/tags" Target="../tags/tag732.xml"/><Relationship Id="rId9" Type="http://schemas.openxmlformats.org/officeDocument/2006/relationships/slideLayout" Target="../slideLayouts/slideLayout7.xml"/><Relationship Id="rId14" Type="http://schemas.microsoft.com/office/2007/relationships/hdphoto" Target="../media/hdphoto14.wdp"/></Relationships>
</file>

<file path=ppt/slides/_rels/slide44.xml.rels><?xml version="1.0" encoding="UTF-8" standalone="yes"?>
<Relationships xmlns="http://schemas.openxmlformats.org/package/2006/relationships"><Relationship Id="rId8" Type="http://schemas.openxmlformats.org/officeDocument/2006/relationships/tags" Target="../tags/tag744.xml"/><Relationship Id="rId13" Type="http://schemas.microsoft.com/office/2007/relationships/hdphoto" Target="../media/hdphoto15.wdp"/><Relationship Id="rId3" Type="http://schemas.openxmlformats.org/officeDocument/2006/relationships/tags" Target="../tags/tag739.xml"/><Relationship Id="rId7" Type="http://schemas.openxmlformats.org/officeDocument/2006/relationships/tags" Target="../tags/tag743.xml"/><Relationship Id="rId12" Type="http://schemas.openxmlformats.org/officeDocument/2006/relationships/image" Target="../media/image22.png"/><Relationship Id="rId17" Type="http://schemas.microsoft.com/office/2007/relationships/hdphoto" Target="../media/hdphoto17.wdp"/><Relationship Id="rId2" Type="http://schemas.openxmlformats.org/officeDocument/2006/relationships/tags" Target="../tags/tag738.xml"/><Relationship Id="rId16" Type="http://schemas.openxmlformats.org/officeDocument/2006/relationships/image" Target="../media/image24.png"/><Relationship Id="rId1" Type="http://schemas.openxmlformats.org/officeDocument/2006/relationships/tags" Target="../tags/tag737.xml"/><Relationship Id="rId6" Type="http://schemas.openxmlformats.org/officeDocument/2006/relationships/tags" Target="../tags/tag742.xml"/><Relationship Id="rId11" Type="http://schemas.openxmlformats.org/officeDocument/2006/relationships/notesSlide" Target="../notesSlides/notesSlide44.xml"/><Relationship Id="rId5" Type="http://schemas.openxmlformats.org/officeDocument/2006/relationships/tags" Target="../tags/tag741.xml"/><Relationship Id="rId15" Type="http://schemas.microsoft.com/office/2007/relationships/hdphoto" Target="../media/hdphoto16.wdp"/><Relationship Id="rId10" Type="http://schemas.openxmlformats.org/officeDocument/2006/relationships/slideLayout" Target="../slideLayouts/slideLayout7.xml"/><Relationship Id="rId4" Type="http://schemas.openxmlformats.org/officeDocument/2006/relationships/tags" Target="../tags/tag740.xml"/><Relationship Id="rId9" Type="http://schemas.openxmlformats.org/officeDocument/2006/relationships/tags" Target="../tags/tag745.xml"/><Relationship Id="rId14" Type="http://schemas.openxmlformats.org/officeDocument/2006/relationships/image" Target="../media/image23.png"/></Relationships>
</file>

<file path=ppt/slides/_rels/slide45.xml.rels><?xml version="1.0" encoding="UTF-8" standalone="yes"?>
<Relationships xmlns="http://schemas.openxmlformats.org/package/2006/relationships"><Relationship Id="rId8" Type="http://schemas.openxmlformats.org/officeDocument/2006/relationships/tags" Target="../tags/tag753.xml"/><Relationship Id="rId13" Type="http://schemas.openxmlformats.org/officeDocument/2006/relationships/image" Target="../media/image25.png"/><Relationship Id="rId18" Type="http://schemas.microsoft.com/office/2007/relationships/hdphoto" Target="../media/hdphoto20.wdp"/><Relationship Id="rId3" Type="http://schemas.openxmlformats.org/officeDocument/2006/relationships/tags" Target="../tags/tag748.xml"/><Relationship Id="rId7" Type="http://schemas.openxmlformats.org/officeDocument/2006/relationships/tags" Target="../tags/tag752.xml"/><Relationship Id="rId12" Type="http://schemas.openxmlformats.org/officeDocument/2006/relationships/notesSlide" Target="../notesSlides/notesSlide45.xml"/><Relationship Id="rId17" Type="http://schemas.openxmlformats.org/officeDocument/2006/relationships/image" Target="../media/image27.png"/><Relationship Id="rId2" Type="http://schemas.openxmlformats.org/officeDocument/2006/relationships/tags" Target="../tags/tag747.xml"/><Relationship Id="rId16" Type="http://schemas.microsoft.com/office/2007/relationships/hdphoto" Target="../media/hdphoto19.wdp"/><Relationship Id="rId1" Type="http://schemas.openxmlformats.org/officeDocument/2006/relationships/tags" Target="../tags/tag746.xml"/><Relationship Id="rId6" Type="http://schemas.openxmlformats.org/officeDocument/2006/relationships/tags" Target="../tags/tag751.xml"/><Relationship Id="rId11" Type="http://schemas.openxmlformats.org/officeDocument/2006/relationships/slideLayout" Target="../slideLayouts/slideLayout7.xml"/><Relationship Id="rId5" Type="http://schemas.openxmlformats.org/officeDocument/2006/relationships/tags" Target="../tags/tag750.xml"/><Relationship Id="rId15" Type="http://schemas.openxmlformats.org/officeDocument/2006/relationships/image" Target="../media/image26.png"/><Relationship Id="rId10" Type="http://schemas.openxmlformats.org/officeDocument/2006/relationships/tags" Target="../tags/tag755.xml"/><Relationship Id="rId4" Type="http://schemas.openxmlformats.org/officeDocument/2006/relationships/tags" Target="../tags/tag749.xml"/><Relationship Id="rId9" Type="http://schemas.openxmlformats.org/officeDocument/2006/relationships/tags" Target="../tags/tag754.xml"/><Relationship Id="rId14" Type="http://schemas.microsoft.com/office/2007/relationships/hdphoto" Target="../media/hdphoto18.wdp"/></Relationships>
</file>

<file path=ppt/slides/_rels/slide46.xml.rels><?xml version="1.0" encoding="UTF-8" standalone="yes"?>
<Relationships xmlns="http://schemas.openxmlformats.org/package/2006/relationships"><Relationship Id="rId8" Type="http://schemas.openxmlformats.org/officeDocument/2006/relationships/tags" Target="../tags/tag763.xml"/><Relationship Id="rId13" Type="http://schemas.openxmlformats.org/officeDocument/2006/relationships/slideLayout" Target="../slideLayouts/slideLayout7.xml"/><Relationship Id="rId18" Type="http://schemas.openxmlformats.org/officeDocument/2006/relationships/image" Target="../media/image30.png"/><Relationship Id="rId3" Type="http://schemas.openxmlformats.org/officeDocument/2006/relationships/tags" Target="../tags/tag758.xml"/><Relationship Id="rId21" Type="http://schemas.microsoft.com/office/2007/relationships/hdphoto" Target="../media/hdphoto23.wdp"/><Relationship Id="rId7" Type="http://schemas.openxmlformats.org/officeDocument/2006/relationships/tags" Target="../tags/tag762.xml"/><Relationship Id="rId12" Type="http://schemas.openxmlformats.org/officeDocument/2006/relationships/tags" Target="../tags/tag767.xml"/><Relationship Id="rId17" Type="http://schemas.microsoft.com/office/2007/relationships/hdphoto" Target="../media/hdphoto21.wdp"/><Relationship Id="rId25" Type="http://schemas.microsoft.com/office/2007/relationships/hdphoto" Target="../media/hdphoto25.wdp"/><Relationship Id="rId2" Type="http://schemas.openxmlformats.org/officeDocument/2006/relationships/tags" Target="../tags/tag757.xml"/><Relationship Id="rId16" Type="http://schemas.openxmlformats.org/officeDocument/2006/relationships/image" Target="../media/image29.png"/><Relationship Id="rId20" Type="http://schemas.openxmlformats.org/officeDocument/2006/relationships/image" Target="../media/image31.png"/><Relationship Id="rId1" Type="http://schemas.openxmlformats.org/officeDocument/2006/relationships/tags" Target="../tags/tag756.xml"/><Relationship Id="rId6" Type="http://schemas.openxmlformats.org/officeDocument/2006/relationships/tags" Target="../tags/tag761.xml"/><Relationship Id="rId11" Type="http://schemas.openxmlformats.org/officeDocument/2006/relationships/tags" Target="../tags/tag766.xml"/><Relationship Id="rId24" Type="http://schemas.openxmlformats.org/officeDocument/2006/relationships/image" Target="../media/image33.png"/><Relationship Id="rId5" Type="http://schemas.openxmlformats.org/officeDocument/2006/relationships/tags" Target="../tags/tag760.xml"/><Relationship Id="rId15" Type="http://schemas.openxmlformats.org/officeDocument/2006/relationships/image" Target="../media/image28.jpeg"/><Relationship Id="rId23" Type="http://schemas.microsoft.com/office/2007/relationships/hdphoto" Target="../media/hdphoto24.wdp"/><Relationship Id="rId10" Type="http://schemas.openxmlformats.org/officeDocument/2006/relationships/tags" Target="../tags/tag765.xml"/><Relationship Id="rId19" Type="http://schemas.microsoft.com/office/2007/relationships/hdphoto" Target="../media/hdphoto22.wdp"/><Relationship Id="rId4" Type="http://schemas.openxmlformats.org/officeDocument/2006/relationships/tags" Target="../tags/tag759.xml"/><Relationship Id="rId9" Type="http://schemas.openxmlformats.org/officeDocument/2006/relationships/tags" Target="../tags/tag764.xml"/><Relationship Id="rId14" Type="http://schemas.openxmlformats.org/officeDocument/2006/relationships/notesSlide" Target="../notesSlides/notesSlide46.xml"/><Relationship Id="rId22" Type="http://schemas.openxmlformats.org/officeDocument/2006/relationships/image" Target="../media/image32.pn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tags" Target="../tags/tag42.xml"/><Relationship Id="rId13" Type="http://schemas.openxmlformats.org/officeDocument/2006/relationships/tags" Target="../tags/tag47.xml"/><Relationship Id="rId18" Type="http://schemas.openxmlformats.org/officeDocument/2006/relationships/slideLayout" Target="../slideLayouts/slideLayout7.xml"/><Relationship Id="rId3" Type="http://schemas.openxmlformats.org/officeDocument/2006/relationships/tags" Target="../tags/tag37.xml"/><Relationship Id="rId21" Type="http://schemas.openxmlformats.org/officeDocument/2006/relationships/slide" Target="slide9.xml"/><Relationship Id="rId7" Type="http://schemas.openxmlformats.org/officeDocument/2006/relationships/tags" Target="../tags/tag41.xml"/><Relationship Id="rId12" Type="http://schemas.openxmlformats.org/officeDocument/2006/relationships/tags" Target="../tags/tag46.xml"/><Relationship Id="rId17" Type="http://schemas.openxmlformats.org/officeDocument/2006/relationships/tags" Target="../tags/tag51.xml"/><Relationship Id="rId2" Type="http://schemas.openxmlformats.org/officeDocument/2006/relationships/tags" Target="../tags/tag36.xml"/><Relationship Id="rId16" Type="http://schemas.openxmlformats.org/officeDocument/2006/relationships/tags" Target="../tags/tag50.xml"/><Relationship Id="rId20" Type="http://schemas.openxmlformats.org/officeDocument/2006/relationships/image" Target="../media/image4.png"/><Relationship Id="rId1" Type="http://schemas.openxmlformats.org/officeDocument/2006/relationships/tags" Target="../tags/tag35.xml"/><Relationship Id="rId6" Type="http://schemas.openxmlformats.org/officeDocument/2006/relationships/tags" Target="../tags/tag40.xml"/><Relationship Id="rId11" Type="http://schemas.openxmlformats.org/officeDocument/2006/relationships/tags" Target="../tags/tag45.xml"/><Relationship Id="rId24" Type="http://schemas.openxmlformats.org/officeDocument/2006/relationships/slide" Target="slide10.xml"/><Relationship Id="rId5" Type="http://schemas.openxmlformats.org/officeDocument/2006/relationships/tags" Target="../tags/tag39.xml"/><Relationship Id="rId15" Type="http://schemas.openxmlformats.org/officeDocument/2006/relationships/tags" Target="../tags/tag49.xml"/><Relationship Id="rId23" Type="http://schemas.openxmlformats.org/officeDocument/2006/relationships/slide" Target="slide6.xml"/><Relationship Id="rId10" Type="http://schemas.openxmlformats.org/officeDocument/2006/relationships/tags" Target="../tags/tag44.xml"/><Relationship Id="rId19" Type="http://schemas.openxmlformats.org/officeDocument/2006/relationships/notesSlide" Target="../notesSlides/notesSlide5.xml"/><Relationship Id="rId4" Type="http://schemas.openxmlformats.org/officeDocument/2006/relationships/tags" Target="../tags/tag38.xml"/><Relationship Id="rId9" Type="http://schemas.openxmlformats.org/officeDocument/2006/relationships/tags" Target="../tags/tag43.xml"/><Relationship Id="rId14" Type="http://schemas.openxmlformats.org/officeDocument/2006/relationships/tags" Target="../tags/tag48.xml"/><Relationship Id="rId22" Type="http://schemas.openxmlformats.org/officeDocument/2006/relationships/slide" Target="slide5.xml"/></Relationships>
</file>

<file path=ppt/slides/_rels/slide6.xml.rels><?xml version="1.0" encoding="UTF-8" standalone="yes"?>
<Relationships xmlns="http://schemas.openxmlformats.org/package/2006/relationships"><Relationship Id="rId8" Type="http://schemas.openxmlformats.org/officeDocument/2006/relationships/tags" Target="../tags/tag59.xml"/><Relationship Id="rId13" Type="http://schemas.openxmlformats.org/officeDocument/2006/relationships/tags" Target="../tags/tag64.xml"/><Relationship Id="rId18" Type="http://schemas.openxmlformats.org/officeDocument/2006/relationships/slideLayout" Target="../slideLayouts/slideLayout7.xml"/><Relationship Id="rId3" Type="http://schemas.openxmlformats.org/officeDocument/2006/relationships/tags" Target="../tags/tag54.xml"/><Relationship Id="rId21" Type="http://schemas.openxmlformats.org/officeDocument/2006/relationships/slide" Target="slide9.xml"/><Relationship Id="rId7" Type="http://schemas.openxmlformats.org/officeDocument/2006/relationships/tags" Target="../tags/tag58.xml"/><Relationship Id="rId12" Type="http://schemas.openxmlformats.org/officeDocument/2006/relationships/tags" Target="../tags/tag63.xml"/><Relationship Id="rId17" Type="http://schemas.openxmlformats.org/officeDocument/2006/relationships/tags" Target="../tags/tag68.xml"/><Relationship Id="rId2" Type="http://schemas.openxmlformats.org/officeDocument/2006/relationships/tags" Target="../tags/tag53.xml"/><Relationship Id="rId16" Type="http://schemas.openxmlformats.org/officeDocument/2006/relationships/tags" Target="../tags/tag67.xml"/><Relationship Id="rId20" Type="http://schemas.openxmlformats.org/officeDocument/2006/relationships/image" Target="../media/image4.png"/><Relationship Id="rId1" Type="http://schemas.openxmlformats.org/officeDocument/2006/relationships/tags" Target="../tags/tag52.xml"/><Relationship Id="rId6" Type="http://schemas.openxmlformats.org/officeDocument/2006/relationships/tags" Target="../tags/tag57.xml"/><Relationship Id="rId11" Type="http://schemas.openxmlformats.org/officeDocument/2006/relationships/tags" Target="../tags/tag62.xml"/><Relationship Id="rId24" Type="http://schemas.openxmlformats.org/officeDocument/2006/relationships/slide" Target="slide10.xml"/><Relationship Id="rId5" Type="http://schemas.openxmlformats.org/officeDocument/2006/relationships/tags" Target="../tags/tag56.xml"/><Relationship Id="rId15" Type="http://schemas.openxmlformats.org/officeDocument/2006/relationships/tags" Target="../tags/tag66.xml"/><Relationship Id="rId23" Type="http://schemas.openxmlformats.org/officeDocument/2006/relationships/slide" Target="slide7.xml"/><Relationship Id="rId10" Type="http://schemas.openxmlformats.org/officeDocument/2006/relationships/tags" Target="../tags/tag61.xml"/><Relationship Id="rId19" Type="http://schemas.openxmlformats.org/officeDocument/2006/relationships/notesSlide" Target="../notesSlides/notesSlide6.xml"/><Relationship Id="rId4" Type="http://schemas.openxmlformats.org/officeDocument/2006/relationships/tags" Target="../tags/tag55.xml"/><Relationship Id="rId9" Type="http://schemas.openxmlformats.org/officeDocument/2006/relationships/tags" Target="../tags/tag60.xml"/><Relationship Id="rId14" Type="http://schemas.openxmlformats.org/officeDocument/2006/relationships/tags" Target="../tags/tag65.xml"/><Relationship Id="rId22" Type="http://schemas.openxmlformats.org/officeDocument/2006/relationships/slide" Target="slide5.xml"/></Relationships>
</file>

<file path=ppt/slides/_rels/slide7.xml.rels><?xml version="1.0" encoding="UTF-8" standalone="yes"?>
<Relationships xmlns="http://schemas.openxmlformats.org/package/2006/relationships"><Relationship Id="rId8" Type="http://schemas.openxmlformats.org/officeDocument/2006/relationships/tags" Target="../tags/tag76.xml"/><Relationship Id="rId13" Type="http://schemas.openxmlformats.org/officeDocument/2006/relationships/tags" Target="../tags/tag81.xml"/><Relationship Id="rId18" Type="http://schemas.openxmlformats.org/officeDocument/2006/relationships/slideLayout" Target="../slideLayouts/slideLayout7.xml"/><Relationship Id="rId3" Type="http://schemas.openxmlformats.org/officeDocument/2006/relationships/tags" Target="../tags/tag71.xml"/><Relationship Id="rId21" Type="http://schemas.openxmlformats.org/officeDocument/2006/relationships/slide" Target="slide9.xml"/><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tags" Target="../tags/tag85.xml"/><Relationship Id="rId2" Type="http://schemas.openxmlformats.org/officeDocument/2006/relationships/tags" Target="../tags/tag70.xml"/><Relationship Id="rId16" Type="http://schemas.openxmlformats.org/officeDocument/2006/relationships/tags" Target="../tags/tag84.xml"/><Relationship Id="rId20" Type="http://schemas.openxmlformats.org/officeDocument/2006/relationships/image" Target="../media/image4.pn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24" Type="http://schemas.openxmlformats.org/officeDocument/2006/relationships/slide" Target="slide10.xml"/><Relationship Id="rId5" Type="http://schemas.openxmlformats.org/officeDocument/2006/relationships/tags" Target="../tags/tag73.xml"/><Relationship Id="rId15" Type="http://schemas.openxmlformats.org/officeDocument/2006/relationships/tags" Target="../tags/tag83.xml"/><Relationship Id="rId23" Type="http://schemas.openxmlformats.org/officeDocument/2006/relationships/slide" Target="slide8.xml"/><Relationship Id="rId10" Type="http://schemas.openxmlformats.org/officeDocument/2006/relationships/tags" Target="../tags/tag78.xml"/><Relationship Id="rId19" Type="http://schemas.openxmlformats.org/officeDocument/2006/relationships/notesSlide" Target="../notesSlides/notesSlide7.xml"/><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tags" Target="../tags/tag82.xml"/><Relationship Id="rId22" Type="http://schemas.openxmlformats.org/officeDocument/2006/relationships/slide" Target="slide5.xml"/></Relationships>
</file>

<file path=ppt/slides/_rels/slide8.xml.rels><?xml version="1.0" encoding="UTF-8" standalone="yes"?>
<Relationships xmlns="http://schemas.openxmlformats.org/package/2006/relationships"><Relationship Id="rId8" Type="http://schemas.openxmlformats.org/officeDocument/2006/relationships/tags" Target="../tags/tag93.xml"/><Relationship Id="rId13" Type="http://schemas.openxmlformats.org/officeDocument/2006/relationships/tags" Target="../tags/tag98.xml"/><Relationship Id="rId18" Type="http://schemas.openxmlformats.org/officeDocument/2006/relationships/slideLayout" Target="../slideLayouts/slideLayout7.xml"/><Relationship Id="rId3" Type="http://schemas.openxmlformats.org/officeDocument/2006/relationships/tags" Target="../tags/tag88.xml"/><Relationship Id="rId21" Type="http://schemas.openxmlformats.org/officeDocument/2006/relationships/slide" Target="slide9.xml"/><Relationship Id="rId7" Type="http://schemas.openxmlformats.org/officeDocument/2006/relationships/tags" Target="../tags/tag92.xml"/><Relationship Id="rId12" Type="http://schemas.openxmlformats.org/officeDocument/2006/relationships/tags" Target="../tags/tag97.xml"/><Relationship Id="rId17" Type="http://schemas.openxmlformats.org/officeDocument/2006/relationships/tags" Target="../tags/tag102.xml"/><Relationship Id="rId2" Type="http://schemas.openxmlformats.org/officeDocument/2006/relationships/tags" Target="../tags/tag87.xml"/><Relationship Id="rId16" Type="http://schemas.openxmlformats.org/officeDocument/2006/relationships/tags" Target="../tags/tag101.xml"/><Relationship Id="rId20" Type="http://schemas.openxmlformats.org/officeDocument/2006/relationships/image" Target="../media/image4.png"/><Relationship Id="rId1" Type="http://schemas.openxmlformats.org/officeDocument/2006/relationships/tags" Target="../tags/tag86.xml"/><Relationship Id="rId6" Type="http://schemas.openxmlformats.org/officeDocument/2006/relationships/tags" Target="../tags/tag91.xml"/><Relationship Id="rId11" Type="http://schemas.openxmlformats.org/officeDocument/2006/relationships/tags" Target="../tags/tag96.xml"/><Relationship Id="rId24" Type="http://schemas.openxmlformats.org/officeDocument/2006/relationships/slide" Target="slide10.xml"/><Relationship Id="rId5" Type="http://schemas.openxmlformats.org/officeDocument/2006/relationships/tags" Target="../tags/tag90.xml"/><Relationship Id="rId15" Type="http://schemas.openxmlformats.org/officeDocument/2006/relationships/tags" Target="../tags/tag100.xml"/><Relationship Id="rId23" Type="http://schemas.openxmlformats.org/officeDocument/2006/relationships/slide" Target="slide6.xml"/><Relationship Id="rId10" Type="http://schemas.openxmlformats.org/officeDocument/2006/relationships/tags" Target="../tags/tag95.xml"/><Relationship Id="rId19" Type="http://schemas.openxmlformats.org/officeDocument/2006/relationships/notesSlide" Target="../notesSlides/notesSlide8.xml"/><Relationship Id="rId4" Type="http://schemas.openxmlformats.org/officeDocument/2006/relationships/tags" Target="../tags/tag89.xml"/><Relationship Id="rId9" Type="http://schemas.openxmlformats.org/officeDocument/2006/relationships/tags" Target="../tags/tag94.xml"/><Relationship Id="rId14" Type="http://schemas.openxmlformats.org/officeDocument/2006/relationships/tags" Target="../tags/tag99.xml"/><Relationship Id="rId22" Type="http://schemas.openxmlformats.org/officeDocument/2006/relationships/slide" Target="slide5.xml"/></Relationships>
</file>

<file path=ppt/slides/_rels/slide9.xml.rels><?xml version="1.0" encoding="UTF-8" standalone="yes"?>
<Relationships xmlns="http://schemas.openxmlformats.org/package/2006/relationships"><Relationship Id="rId8" Type="http://schemas.openxmlformats.org/officeDocument/2006/relationships/tags" Target="../tags/tag110.xml"/><Relationship Id="rId13" Type="http://schemas.openxmlformats.org/officeDocument/2006/relationships/tags" Target="../tags/tag115.xml"/><Relationship Id="rId18" Type="http://schemas.openxmlformats.org/officeDocument/2006/relationships/slideLayout" Target="../slideLayouts/slideLayout7.xml"/><Relationship Id="rId3" Type="http://schemas.openxmlformats.org/officeDocument/2006/relationships/tags" Target="../tags/tag105.xml"/><Relationship Id="rId21" Type="http://schemas.openxmlformats.org/officeDocument/2006/relationships/slide" Target="slide9.xml"/><Relationship Id="rId7" Type="http://schemas.openxmlformats.org/officeDocument/2006/relationships/tags" Target="../tags/tag109.xml"/><Relationship Id="rId12" Type="http://schemas.openxmlformats.org/officeDocument/2006/relationships/tags" Target="../tags/tag114.xml"/><Relationship Id="rId17" Type="http://schemas.openxmlformats.org/officeDocument/2006/relationships/tags" Target="../tags/tag119.xml"/><Relationship Id="rId2" Type="http://schemas.openxmlformats.org/officeDocument/2006/relationships/tags" Target="../tags/tag104.xml"/><Relationship Id="rId16" Type="http://schemas.openxmlformats.org/officeDocument/2006/relationships/tags" Target="../tags/tag118.xml"/><Relationship Id="rId20" Type="http://schemas.openxmlformats.org/officeDocument/2006/relationships/image" Target="../media/image4.png"/><Relationship Id="rId1" Type="http://schemas.openxmlformats.org/officeDocument/2006/relationships/tags" Target="../tags/tag103.xml"/><Relationship Id="rId6" Type="http://schemas.openxmlformats.org/officeDocument/2006/relationships/tags" Target="../tags/tag108.xml"/><Relationship Id="rId11" Type="http://schemas.openxmlformats.org/officeDocument/2006/relationships/tags" Target="../tags/tag113.xml"/><Relationship Id="rId24" Type="http://schemas.openxmlformats.org/officeDocument/2006/relationships/slide" Target="slide10.xml"/><Relationship Id="rId5" Type="http://schemas.openxmlformats.org/officeDocument/2006/relationships/tags" Target="../tags/tag107.xml"/><Relationship Id="rId15" Type="http://schemas.openxmlformats.org/officeDocument/2006/relationships/tags" Target="../tags/tag117.xml"/><Relationship Id="rId23" Type="http://schemas.openxmlformats.org/officeDocument/2006/relationships/slide" Target="slide8.xml"/><Relationship Id="rId10" Type="http://schemas.openxmlformats.org/officeDocument/2006/relationships/tags" Target="../tags/tag112.xml"/><Relationship Id="rId19" Type="http://schemas.openxmlformats.org/officeDocument/2006/relationships/notesSlide" Target="../notesSlides/notesSlide9.xml"/><Relationship Id="rId4" Type="http://schemas.openxmlformats.org/officeDocument/2006/relationships/tags" Target="../tags/tag106.xml"/><Relationship Id="rId9" Type="http://schemas.openxmlformats.org/officeDocument/2006/relationships/tags" Target="../tags/tag111.xml"/><Relationship Id="rId14" Type="http://schemas.openxmlformats.org/officeDocument/2006/relationships/tags" Target="../tags/tag116.xml"/><Relationship Id="rId22" Type="http://schemas.openxmlformats.org/officeDocument/2006/relationships/slide" Target="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custDataLst>
              <p:tags r:id="rId1"/>
            </p:custDataLst>
          </p:nvPr>
        </p:nvSpPr>
        <p:spPr>
          <a:xfrm>
            <a:off x="395536" y="836712"/>
            <a:ext cx="8229600" cy="1143000"/>
          </a:xfrm>
        </p:spPr>
        <p:txBody>
          <a:bodyPr>
            <a:noAutofit/>
          </a:bodyPr>
          <a:lstStyle/>
          <a:p>
            <a:r>
              <a:rPr lang="fr-FR" sz="7200" b="1" dirty="0" smtClean="0">
                <a:effectLst>
                  <a:outerShdw blurRad="38100" dist="38100" dir="2700000" algn="tl">
                    <a:srgbClr val="000000">
                      <a:alpha val="43137"/>
                    </a:srgbClr>
                  </a:outerShdw>
                </a:effectLst>
              </a:rPr>
              <a:t>Les Capteurs</a:t>
            </a:r>
            <a:endParaRPr lang="fr-FR" sz="7200" b="1" dirty="0">
              <a:effectLst>
                <a:outerShdw blurRad="38100" dist="38100" dir="2700000" algn="tl">
                  <a:srgbClr val="000000">
                    <a:alpha val="43137"/>
                  </a:srgbClr>
                </a:outerShdw>
              </a:effectLst>
            </a:endParaRPr>
          </a:p>
        </p:txBody>
      </p:sp>
      <p:sp>
        <p:nvSpPr>
          <p:cNvPr id="3" name="Espace réservé du contenu 2"/>
          <p:cNvSpPr>
            <a:spLocks noGrp="1"/>
          </p:cNvSpPr>
          <p:nvPr>
            <p:ph idx="1"/>
            <p:custDataLst>
              <p:tags r:id="rId2"/>
            </p:custDataLst>
          </p:nvPr>
        </p:nvSpPr>
        <p:spPr>
          <a:xfrm>
            <a:off x="395536" y="3140968"/>
            <a:ext cx="8568952" cy="1756792"/>
          </a:xfrm>
        </p:spPr>
        <p:txBody>
          <a:bodyPr>
            <a:noAutofit/>
          </a:bodyPr>
          <a:lstStyle/>
          <a:p>
            <a:r>
              <a:rPr lang="fr-FR" sz="2800" b="1" dirty="0" smtClean="0"/>
              <a:t>Prise d’information sur la Partie Opérative (Effecteurs)</a:t>
            </a:r>
          </a:p>
          <a:p>
            <a:r>
              <a:rPr lang="fr-FR" sz="2800" b="1" dirty="0" smtClean="0"/>
              <a:t>Mise en forme du signal </a:t>
            </a:r>
          </a:p>
          <a:p>
            <a:r>
              <a:rPr lang="fr-FR" sz="2800" b="1" dirty="0" smtClean="0"/>
              <a:t>Transmission à la Partie Commande</a:t>
            </a:r>
            <a:endParaRPr lang="fr-FR" sz="2800" b="1" dirty="0"/>
          </a:p>
        </p:txBody>
      </p:sp>
    </p:spTree>
    <p:extLst>
      <p:ext uri="{BB962C8B-B14F-4D97-AF65-F5344CB8AC3E}">
        <p14:creationId xmlns:p14="http://schemas.microsoft.com/office/powerpoint/2010/main" val="4032646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Effect transition="in" filter="fade">
                                      <p:cBhvr>
                                        <p:cTn id="11" dur="500"/>
                                        <p:tgtEl>
                                          <p:spTgt spid="3">
                                            <p:txEl>
                                              <p:pRg st="0" end="0"/>
                                            </p:txEl>
                                          </p:spTgt>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500"/>
                                        <p:tgtEl>
                                          <p:spTgt spid="3">
                                            <p:txEl>
                                              <p:pRg st="1" end="1"/>
                                            </p:txEl>
                                          </p:spTgt>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be 106"/>
          <p:cNvSpPr/>
          <p:nvPr>
            <p:custDataLst>
              <p:tags r:id="rId1"/>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2"/>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3"/>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4"/>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5"/>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6"/>
            </p:custDataLst>
          </p:nvPr>
        </p:nvSpPr>
        <p:spPr>
          <a:xfrm>
            <a:off x="248376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7"/>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8"/>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9"/>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0"/>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6" name="Image 115"/>
          <p:cNvPicPr>
            <a:picLocks noChangeAspect="1"/>
          </p:cNvPicPr>
          <p:nvPr>
            <p:custDataLst>
              <p:tags r:id="rId11"/>
            </p:custDataLst>
          </p:nvPr>
        </p:nvPicPr>
        <p:blipFill>
          <a:blip r:embed="rId23" cstate="screen">
            <a:extLst>
              <a:ext uri="{28A0092B-C50C-407E-A947-70E740481C1C}">
                <a14:useLocalDpi xmlns:a14="http://schemas.microsoft.com/office/drawing/2010/main"/>
              </a:ext>
            </a:extLst>
          </a:blip>
          <a:stretch>
            <a:fillRect/>
          </a:stretch>
        </p:blipFill>
        <p:spPr>
          <a:xfrm rot="16200000">
            <a:off x="98298" y="167876"/>
            <a:ext cx="1106356" cy="1106356"/>
          </a:xfrm>
          <a:prstGeom prst="rect">
            <a:avLst/>
          </a:prstGeom>
        </p:spPr>
      </p:pic>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98297" y="3329697"/>
            <a:ext cx="8974846" cy="1323439"/>
          </a:xfrm>
          <a:prstGeom prst="rect">
            <a:avLst/>
          </a:prstGeom>
          <a:noFill/>
        </p:spPr>
        <p:txBody>
          <a:bodyPr wrap="square" rtlCol="0">
            <a:spAutoFit/>
          </a:bodyPr>
          <a:lstStyle/>
          <a:p>
            <a:r>
              <a:rPr lang="fr-FR" sz="1600" b="1" u="sng" dirty="0" smtClean="0"/>
              <a:t>Sachant que:</a:t>
            </a:r>
          </a:p>
          <a:p>
            <a:r>
              <a:rPr lang="fr-FR" sz="1600" b="1" dirty="0" smtClean="0"/>
              <a:t>_  Le « pas </a:t>
            </a:r>
            <a:r>
              <a:rPr lang="fr-FR" sz="1600" b="1" dirty="0" smtClean="0"/>
              <a:t> </a:t>
            </a:r>
            <a:r>
              <a:rPr lang="fr-FR" sz="1600" b="1" dirty="0" smtClean="0"/>
              <a:t>de vis »  = 5 mm (quand la vis tourne d’un </a:t>
            </a:r>
            <a:r>
              <a:rPr lang="fr-FR" sz="1600" b="1" dirty="0" smtClean="0"/>
              <a:t>tour, le </a:t>
            </a:r>
            <a:r>
              <a:rPr lang="fr-FR" sz="1600" b="1" dirty="0" smtClean="0"/>
              <a:t>mobile se déplace de 5 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177094" y="4725144"/>
            <a:ext cx="7527574" cy="584775"/>
          </a:xfrm>
          <a:prstGeom prst="rect">
            <a:avLst/>
          </a:prstGeom>
          <a:noFill/>
        </p:spPr>
        <p:txBody>
          <a:bodyPr wrap="none" rtlCol="0">
            <a:spAutoFit/>
          </a:bodyPr>
          <a:lstStyle/>
          <a:p>
            <a:r>
              <a:rPr lang="fr-FR" sz="1600" b="1" u="sng" dirty="0" smtClean="0"/>
              <a:t>Question:</a:t>
            </a:r>
          </a:p>
          <a:p>
            <a:r>
              <a:rPr lang="fr-FR" sz="1600" b="1" dirty="0" smtClean="0"/>
              <a:t>_  Combien de tours de la « vis sans fin » correspondent à un déplacement de 1.25 m ?</a:t>
            </a:r>
          </a:p>
        </p:txBody>
      </p:sp>
      <p:sp>
        <p:nvSpPr>
          <p:cNvPr id="4" name="Rectangle 3"/>
          <p:cNvSpPr/>
          <p:nvPr>
            <p:custDataLst>
              <p:tags r:id="rId19"/>
            </p:custDataLst>
          </p:nvPr>
        </p:nvSpPr>
        <p:spPr>
          <a:xfrm>
            <a:off x="3162040" y="6381328"/>
            <a:ext cx="2364665"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ZoneTexte 151"/>
          <p:cNvSpPr txBox="1"/>
          <p:nvPr>
            <p:custDataLst>
              <p:tags r:id="rId20"/>
            </p:custDataLst>
          </p:nvPr>
        </p:nvSpPr>
        <p:spPr>
          <a:xfrm>
            <a:off x="225448" y="5373216"/>
            <a:ext cx="8379002" cy="1354217"/>
          </a:xfrm>
          <a:prstGeom prst="rect">
            <a:avLst/>
          </a:prstGeom>
          <a:noFill/>
        </p:spPr>
        <p:txBody>
          <a:bodyPr wrap="square" rtlCol="0">
            <a:spAutoFit/>
          </a:bodyPr>
          <a:lstStyle/>
          <a:p>
            <a:r>
              <a:rPr lang="fr-FR" sz="1600" b="1" u="sng" dirty="0" smtClean="0"/>
              <a:t>Réponse:</a:t>
            </a:r>
          </a:p>
          <a:p>
            <a:r>
              <a:rPr lang="fr-FR" sz="1600" b="1" dirty="0" smtClean="0"/>
              <a:t>_  Pour 1 </a:t>
            </a:r>
            <a:r>
              <a:rPr lang="fr-FR" sz="1600" b="1" dirty="0" smtClean="0"/>
              <a:t>tour, le </a:t>
            </a:r>
            <a:r>
              <a:rPr lang="fr-FR" sz="1600" b="1" dirty="0" smtClean="0"/>
              <a:t>déplacement est de 5 mm (pas de vis), </a:t>
            </a:r>
            <a:br>
              <a:rPr lang="fr-FR" sz="1600" b="1" dirty="0" smtClean="0"/>
            </a:br>
            <a:r>
              <a:rPr lang="fr-FR" sz="1600" b="1" dirty="0" smtClean="0"/>
              <a:t>la question est donc de savoir combien de fois il y a 5mm pour une distance de 1.25 m.</a:t>
            </a:r>
          </a:p>
          <a:p>
            <a:r>
              <a:rPr lang="fr-FR" sz="1600" b="1" dirty="0" smtClean="0"/>
              <a:t>1.25 </a:t>
            </a:r>
            <a:r>
              <a:rPr lang="fr-FR" sz="1600" b="1" dirty="0" smtClean="0"/>
              <a:t>mètre </a:t>
            </a:r>
            <a:r>
              <a:rPr lang="fr-FR" sz="1600" b="1" dirty="0" smtClean="0"/>
              <a:t>est égal à 1250 millimètres: On va donc diviser 1250 par 5 </a:t>
            </a:r>
          </a:p>
          <a:p>
            <a:pPr algn="ctr"/>
            <a:r>
              <a:rPr lang="fr-FR" b="1" dirty="0" smtClean="0"/>
              <a:t>1250/5 = 250 tours</a:t>
            </a:r>
          </a:p>
        </p:txBody>
      </p:sp>
    </p:spTree>
    <p:extLst>
      <p:ext uri="{BB962C8B-B14F-4D97-AF65-F5344CB8AC3E}">
        <p14:creationId xmlns:p14="http://schemas.microsoft.com/office/powerpoint/2010/main" val="2164804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14"/>
                                        </p:tgtEl>
                                        <p:attrNameLst>
                                          <p:attrName>style.visibility</p:attrName>
                                        </p:attrNameLst>
                                      </p:cBhvr>
                                      <p:to>
                                        <p:strVal val="visible"/>
                                      </p:to>
                                    </p:set>
                                    <p:anim calcmode="lin" valueType="num">
                                      <p:cBhvr>
                                        <p:cTn id="11" dur="500" fill="hold"/>
                                        <p:tgtEl>
                                          <p:spTgt spid="114"/>
                                        </p:tgtEl>
                                        <p:attrNameLst>
                                          <p:attrName>ppt_w</p:attrName>
                                        </p:attrNameLst>
                                      </p:cBhvr>
                                      <p:tavLst>
                                        <p:tav tm="0">
                                          <p:val>
                                            <p:fltVal val="0"/>
                                          </p:val>
                                        </p:tav>
                                        <p:tav tm="100000">
                                          <p:val>
                                            <p:strVal val="#ppt_w"/>
                                          </p:val>
                                        </p:tav>
                                      </p:tavLst>
                                    </p:anim>
                                    <p:anim calcmode="lin" valueType="num">
                                      <p:cBhvr>
                                        <p:cTn id="12" dur="500" fill="hold"/>
                                        <p:tgtEl>
                                          <p:spTgt spid="114"/>
                                        </p:tgtEl>
                                        <p:attrNameLst>
                                          <p:attrName>ppt_h</p:attrName>
                                        </p:attrNameLst>
                                      </p:cBhvr>
                                      <p:tavLst>
                                        <p:tav tm="0">
                                          <p:val>
                                            <p:fltVal val="0"/>
                                          </p:val>
                                        </p:tav>
                                        <p:tav tm="100000">
                                          <p:val>
                                            <p:strVal val="#ppt_h"/>
                                          </p:val>
                                        </p:tav>
                                      </p:tavLst>
                                    </p:anim>
                                    <p:animEffect transition="in" filter="fade">
                                      <p:cBhvr>
                                        <p:cTn id="13" dur="500"/>
                                        <p:tgtEl>
                                          <p:spTgt spid="114"/>
                                        </p:tgtEl>
                                      </p:cBhvr>
                                    </p:animEffect>
                                  </p:childTnLst>
                                </p:cTn>
                              </p:par>
                              <p:par>
                                <p:cTn id="14" presetID="53" presetClass="entr" presetSubtype="16"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ppt_w</p:attrName>
                                        </p:attrNameLst>
                                      </p:cBhvr>
                                      <p:tavLst>
                                        <p:tav tm="0">
                                          <p:val>
                                            <p:fltVal val="0"/>
                                          </p:val>
                                        </p:tav>
                                        <p:tav tm="100000">
                                          <p:val>
                                            <p:strVal val="#ppt_w"/>
                                          </p:val>
                                        </p:tav>
                                      </p:tavLst>
                                    </p:anim>
                                    <p:anim calcmode="lin" valueType="num">
                                      <p:cBhvr>
                                        <p:cTn id="17" dur="500" fill="hold"/>
                                        <p:tgtEl>
                                          <p:spTgt spid="3"/>
                                        </p:tgtEl>
                                        <p:attrNameLst>
                                          <p:attrName>ppt_h</p:attrName>
                                        </p:attrNameLst>
                                      </p:cBhvr>
                                      <p:tavLst>
                                        <p:tav tm="0">
                                          <p:val>
                                            <p:fltVal val="0"/>
                                          </p:val>
                                        </p:tav>
                                        <p:tav tm="100000">
                                          <p:val>
                                            <p:strVal val="#ppt_h"/>
                                          </p:val>
                                        </p:tav>
                                      </p:tavLst>
                                    </p:anim>
                                    <p:animEffect transition="in" filter="fade">
                                      <p:cBhvr>
                                        <p:cTn id="18" dur="500"/>
                                        <p:tgtEl>
                                          <p:spTgt spid="3"/>
                                        </p:tgtEl>
                                      </p:cBhvr>
                                    </p:animEffect>
                                  </p:childTnLst>
                                </p:cTn>
                              </p:par>
                              <p:par>
                                <p:cTn id="19" presetID="53" presetClass="entr" presetSubtype="16" fill="hold" nodeType="withEffect">
                                  <p:stCondLst>
                                    <p:cond delay="0"/>
                                  </p:stCondLst>
                                  <p:childTnLst>
                                    <p:set>
                                      <p:cBhvr>
                                        <p:cTn id="20" dur="1" fill="hold">
                                          <p:stCondLst>
                                            <p:cond delay="0"/>
                                          </p:stCondLst>
                                        </p:cTn>
                                        <p:tgtEl>
                                          <p:spTgt spid="106"/>
                                        </p:tgtEl>
                                        <p:attrNameLst>
                                          <p:attrName>style.visibility</p:attrName>
                                        </p:attrNameLst>
                                      </p:cBhvr>
                                      <p:to>
                                        <p:strVal val="visible"/>
                                      </p:to>
                                    </p:set>
                                    <p:anim calcmode="lin" valueType="num">
                                      <p:cBhvr>
                                        <p:cTn id="21" dur="500" fill="hold"/>
                                        <p:tgtEl>
                                          <p:spTgt spid="106"/>
                                        </p:tgtEl>
                                        <p:attrNameLst>
                                          <p:attrName>ppt_w</p:attrName>
                                        </p:attrNameLst>
                                      </p:cBhvr>
                                      <p:tavLst>
                                        <p:tav tm="0">
                                          <p:val>
                                            <p:fltVal val="0"/>
                                          </p:val>
                                        </p:tav>
                                        <p:tav tm="100000">
                                          <p:val>
                                            <p:strVal val="#ppt_w"/>
                                          </p:val>
                                        </p:tav>
                                      </p:tavLst>
                                    </p:anim>
                                    <p:anim calcmode="lin" valueType="num">
                                      <p:cBhvr>
                                        <p:cTn id="22" dur="500" fill="hold"/>
                                        <p:tgtEl>
                                          <p:spTgt spid="106"/>
                                        </p:tgtEl>
                                        <p:attrNameLst>
                                          <p:attrName>ppt_h</p:attrName>
                                        </p:attrNameLst>
                                      </p:cBhvr>
                                      <p:tavLst>
                                        <p:tav tm="0">
                                          <p:val>
                                            <p:fltVal val="0"/>
                                          </p:val>
                                        </p:tav>
                                        <p:tav tm="100000">
                                          <p:val>
                                            <p:strVal val="#ppt_h"/>
                                          </p:val>
                                        </p:tav>
                                      </p:tavLst>
                                    </p:anim>
                                    <p:animEffect transition="in" filter="fade">
                                      <p:cBhvr>
                                        <p:cTn id="23" dur="500"/>
                                        <p:tgtEl>
                                          <p:spTgt spid="106"/>
                                        </p:tgtEl>
                                      </p:cBhvr>
                                    </p:animEffect>
                                  </p:childTnLst>
                                </p:cTn>
                              </p:par>
                            </p:childTnLst>
                          </p:cTn>
                        </p:par>
                        <p:par>
                          <p:cTn id="24" fill="hold">
                            <p:stCondLst>
                              <p:cond delay="1000"/>
                            </p:stCondLst>
                            <p:childTnLst>
                              <p:par>
                                <p:cTn id="25" presetID="53" presetClass="entr" presetSubtype="16" fill="hold" grpId="0" nodeType="afterEffect">
                                  <p:stCondLst>
                                    <p:cond delay="0"/>
                                  </p:stCondLst>
                                  <p:childTnLst>
                                    <p:set>
                                      <p:cBhvr>
                                        <p:cTn id="26" dur="1" fill="hold">
                                          <p:stCondLst>
                                            <p:cond delay="0"/>
                                          </p:stCondLst>
                                        </p:cTn>
                                        <p:tgtEl>
                                          <p:spTgt spid="107"/>
                                        </p:tgtEl>
                                        <p:attrNameLst>
                                          <p:attrName>style.visibility</p:attrName>
                                        </p:attrNameLst>
                                      </p:cBhvr>
                                      <p:to>
                                        <p:strVal val="visible"/>
                                      </p:to>
                                    </p:set>
                                    <p:anim calcmode="lin" valueType="num">
                                      <p:cBhvr>
                                        <p:cTn id="27" dur="500" fill="hold"/>
                                        <p:tgtEl>
                                          <p:spTgt spid="107"/>
                                        </p:tgtEl>
                                        <p:attrNameLst>
                                          <p:attrName>ppt_w</p:attrName>
                                        </p:attrNameLst>
                                      </p:cBhvr>
                                      <p:tavLst>
                                        <p:tav tm="0">
                                          <p:val>
                                            <p:fltVal val="0"/>
                                          </p:val>
                                        </p:tav>
                                        <p:tav tm="100000">
                                          <p:val>
                                            <p:strVal val="#ppt_w"/>
                                          </p:val>
                                        </p:tav>
                                      </p:tavLst>
                                    </p:anim>
                                    <p:anim calcmode="lin" valueType="num">
                                      <p:cBhvr>
                                        <p:cTn id="28" dur="500" fill="hold"/>
                                        <p:tgtEl>
                                          <p:spTgt spid="107"/>
                                        </p:tgtEl>
                                        <p:attrNameLst>
                                          <p:attrName>ppt_h</p:attrName>
                                        </p:attrNameLst>
                                      </p:cBhvr>
                                      <p:tavLst>
                                        <p:tav tm="0">
                                          <p:val>
                                            <p:fltVal val="0"/>
                                          </p:val>
                                        </p:tav>
                                        <p:tav tm="100000">
                                          <p:val>
                                            <p:strVal val="#ppt_h"/>
                                          </p:val>
                                        </p:tav>
                                      </p:tavLst>
                                    </p:anim>
                                    <p:animEffect transition="in" filter="fade">
                                      <p:cBhvr>
                                        <p:cTn id="29" dur="500"/>
                                        <p:tgtEl>
                                          <p:spTgt spid="107"/>
                                        </p:tgtEl>
                                      </p:cBhvr>
                                    </p:animEffect>
                                  </p:childTnLst>
                                </p:cTn>
                              </p:par>
                              <p:par>
                                <p:cTn id="30" presetID="53" presetClass="entr" presetSubtype="16" fill="hold" nodeType="withEffect">
                                  <p:stCondLst>
                                    <p:cond delay="0"/>
                                  </p:stCondLst>
                                  <p:childTnLst>
                                    <p:set>
                                      <p:cBhvr>
                                        <p:cTn id="31" dur="1" fill="hold">
                                          <p:stCondLst>
                                            <p:cond delay="0"/>
                                          </p:stCondLst>
                                        </p:cTn>
                                        <p:tgtEl>
                                          <p:spTgt spid="112"/>
                                        </p:tgtEl>
                                        <p:attrNameLst>
                                          <p:attrName>style.visibility</p:attrName>
                                        </p:attrNameLst>
                                      </p:cBhvr>
                                      <p:to>
                                        <p:strVal val="visible"/>
                                      </p:to>
                                    </p:set>
                                    <p:anim calcmode="lin" valueType="num">
                                      <p:cBhvr>
                                        <p:cTn id="32" dur="500" fill="hold"/>
                                        <p:tgtEl>
                                          <p:spTgt spid="112"/>
                                        </p:tgtEl>
                                        <p:attrNameLst>
                                          <p:attrName>ppt_w</p:attrName>
                                        </p:attrNameLst>
                                      </p:cBhvr>
                                      <p:tavLst>
                                        <p:tav tm="0">
                                          <p:val>
                                            <p:fltVal val="0"/>
                                          </p:val>
                                        </p:tav>
                                        <p:tav tm="100000">
                                          <p:val>
                                            <p:strVal val="#ppt_w"/>
                                          </p:val>
                                        </p:tav>
                                      </p:tavLst>
                                    </p:anim>
                                    <p:anim calcmode="lin" valueType="num">
                                      <p:cBhvr>
                                        <p:cTn id="33" dur="500" fill="hold"/>
                                        <p:tgtEl>
                                          <p:spTgt spid="112"/>
                                        </p:tgtEl>
                                        <p:attrNameLst>
                                          <p:attrName>ppt_h</p:attrName>
                                        </p:attrNameLst>
                                      </p:cBhvr>
                                      <p:tavLst>
                                        <p:tav tm="0">
                                          <p:val>
                                            <p:fltVal val="0"/>
                                          </p:val>
                                        </p:tav>
                                        <p:tav tm="100000">
                                          <p:val>
                                            <p:strVal val="#ppt_h"/>
                                          </p:val>
                                        </p:tav>
                                      </p:tavLst>
                                    </p:anim>
                                    <p:animEffect transition="in" filter="fade">
                                      <p:cBhvr>
                                        <p:cTn id="34" dur="500"/>
                                        <p:tgtEl>
                                          <p:spTgt spid="112"/>
                                        </p:tgtEl>
                                      </p:cBhvr>
                                    </p:animEffect>
                                  </p:childTnLst>
                                </p:cTn>
                              </p:par>
                              <p:par>
                                <p:cTn id="35" presetID="53" presetClass="entr" presetSubtype="16" fill="hold" nodeType="with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p:cTn id="37" dur="500" fill="hold"/>
                                        <p:tgtEl>
                                          <p:spTgt spid="6"/>
                                        </p:tgtEl>
                                        <p:attrNameLst>
                                          <p:attrName>ppt_w</p:attrName>
                                        </p:attrNameLst>
                                      </p:cBhvr>
                                      <p:tavLst>
                                        <p:tav tm="0">
                                          <p:val>
                                            <p:fltVal val="0"/>
                                          </p:val>
                                        </p:tav>
                                        <p:tav tm="100000">
                                          <p:val>
                                            <p:strVal val="#ppt_w"/>
                                          </p:val>
                                        </p:tav>
                                      </p:tavLst>
                                    </p:anim>
                                    <p:anim calcmode="lin" valueType="num">
                                      <p:cBhvr>
                                        <p:cTn id="38" dur="500" fill="hold"/>
                                        <p:tgtEl>
                                          <p:spTgt spid="6"/>
                                        </p:tgtEl>
                                        <p:attrNameLst>
                                          <p:attrName>ppt_h</p:attrName>
                                        </p:attrNameLst>
                                      </p:cBhvr>
                                      <p:tavLst>
                                        <p:tav tm="0">
                                          <p:val>
                                            <p:fltVal val="0"/>
                                          </p:val>
                                        </p:tav>
                                        <p:tav tm="100000">
                                          <p:val>
                                            <p:strVal val="#ppt_h"/>
                                          </p:val>
                                        </p:tav>
                                      </p:tavLst>
                                    </p:anim>
                                    <p:animEffect transition="in" filter="fade">
                                      <p:cBhvr>
                                        <p:cTn id="39" dur="500"/>
                                        <p:tgtEl>
                                          <p:spTgt spid="6"/>
                                        </p:tgtEl>
                                      </p:cBhvr>
                                    </p:animEffect>
                                  </p:childTnLst>
                                </p:cTn>
                              </p:par>
                            </p:childTnLst>
                          </p:cTn>
                        </p:par>
                        <p:par>
                          <p:cTn id="40" fill="hold">
                            <p:stCondLst>
                              <p:cond delay="1500"/>
                            </p:stCondLst>
                            <p:childTnLst>
                              <p:par>
                                <p:cTn id="41" presetID="53" presetClass="entr" presetSubtype="16" fill="hold" nodeType="afterEffect">
                                  <p:stCondLst>
                                    <p:cond delay="0"/>
                                  </p:stCondLst>
                                  <p:childTnLst>
                                    <p:set>
                                      <p:cBhvr>
                                        <p:cTn id="42" dur="1" fill="hold">
                                          <p:stCondLst>
                                            <p:cond delay="0"/>
                                          </p:stCondLst>
                                        </p:cTn>
                                        <p:tgtEl>
                                          <p:spTgt spid="116"/>
                                        </p:tgtEl>
                                        <p:attrNameLst>
                                          <p:attrName>style.visibility</p:attrName>
                                        </p:attrNameLst>
                                      </p:cBhvr>
                                      <p:to>
                                        <p:strVal val="visible"/>
                                      </p:to>
                                    </p:set>
                                    <p:anim calcmode="lin" valueType="num">
                                      <p:cBhvr>
                                        <p:cTn id="43" dur="500" fill="hold"/>
                                        <p:tgtEl>
                                          <p:spTgt spid="116"/>
                                        </p:tgtEl>
                                        <p:attrNameLst>
                                          <p:attrName>ppt_w</p:attrName>
                                        </p:attrNameLst>
                                      </p:cBhvr>
                                      <p:tavLst>
                                        <p:tav tm="0">
                                          <p:val>
                                            <p:fltVal val="0"/>
                                          </p:val>
                                        </p:tav>
                                        <p:tav tm="100000">
                                          <p:val>
                                            <p:strVal val="#ppt_w"/>
                                          </p:val>
                                        </p:tav>
                                      </p:tavLst>
                                    </p:anim>
                                    <p:anim calcmode="lin" valueType="num">
                                      <p:cBhvr>
                                        <p:cTn id="44" dur="500" fill="hold"/>
                                        <p:tgtEl>
                                          <p:spTgt spid="116"/>
                                        </p:tgtEl>
                                        <p:attrNameLst>
                                          <p:attrName>ppt_h</p:attrName>
                                        </p:attrNameLst>
                                      </p:cBhvr>
                                      <p:tavLst>
                                        <p:tav tm="0">
                                          <p:val>
                                            <p:fltVal val="0"/>
                                          </p:val>
                                        </p:tav>
                                        <p:tav tm="100000">
                                          <p:val>
                                            <p:strVal val="#ppt_h"/>
                                          </p:val>
                                        </p:tav>
                                      </p:tavLst>
                                    </p:anim>
                                    <p:animEffect transition="in" filter="fade">
                                      <p:cBhvr>
                                        <p:cTn id="45" dur="500"/>
                                        <p:tgtEl>
                                          <p:spTgt spid="116"/>
                                        </p:tgtEl>
                                      </p:cBhvr>
                                    </p:animEffect>
                                  </p:childTnLst>
                                </p:cTn>
                              </p:par>
                            </p:childTnLst>
                          </p:cTn>
                        </p:par>
                        <p:par>
                          <p:cTn id="46" fill="hold">
                            <p:stCondLst>
                              <p:cond delay="2000"/>
                            </p:stCondLst>
                            <p:childTnLst>
                              <p:par>
                                <p:cTn id="47" presetID="53" presetClass="entr" presetSubtype="16" fill="hold" nodeType="afterEffect">
                                  <p:stCondLst>
                                    <p:cond delay="0"/>
                                  </p:stCondLst>
                                  <p:childTnLst>
                                    <p:set>
                                      <p:cBhvr>
                                        <p:cTn id="48" dur="1" fill="hold">
                                          <p:stCondLst>
                                            <p:cond delay="0"/>
                                          </p:stCondLst>
                                        </p:cTn>
                                        <p:tgtEl>
                                          <p:spTgt spid="59"/>
                                        </p:tgtEl>
                                        <p:attrNameLst>
                                          <p:attrName>style.visibility</p:attrName>
                                        </p:attrNameLst>
                                      </p:cBhvr>
                                      <p:to>
                                        <p:strVal val="visible"/>
                                      </p:to>
                                    </p:set>
                                    <p:anim calcmode="lin" valueType="num">
                                      <p:cBhvr>
                                        <p:cTn id="49" dur="500" fill="hold"/>
                                        <p:tgtEl>
                                          <p:spTgt spid="59"/>
                                        </p:tgtEl>
                                        <p:attrNameLst>
                                          <p:attrName>ppt_w</p:attrName>
                                        </p:attrNameLst>
                                      </p:cBhvr>
                                      <p:tavLst>
                                        <p:tav tm="0">
                                          <p:val>
                                            <p:fltVal val="0"/>
                                          </p:val>
                                        </p:tav>
                                        <p:tav tm="100000">
                                          <p:val>
                                            <p:strVal val="#ppt_w"/>
                                          </p:val>
                                        </p:tav>
                                      </p:tavLst>
                                    </p:anim>
                                    <p:anim calcmode="lin" valueType="num">
                                      <p:cBhvr>
                                        <p:cTn id="50" dur="500" fill="hold"/>
                                        <p:tgtEl>
                                          <p:spTgt spid="59"/>
                                        </p:tgtEl>
                                        <p:attrNameLst>
                                          <p:attrName>ppt_h</p:attrName>
                                        </p:attrNameLst>
                                      </p:cBhvr>
                                      <p:tavLst>
                                        <p:tav tm="0">
                                          <p:val>
                                            <p:fltVal val="0"/>
                                          </p:val>
                                        </p:tav>
                                        <p:tav tm="100000">
                                          <p:val>
                                            <p:strVal val="#ppt_h"/>
                                          </p:val>
                                        </p:tav>
                                      </p:tavLst>
                                    </p:anim>
                                    <p:animEffect transition="in" filter="fade">
                                      <p:cBhvr>
                                        <p:cTn id="51" dur="500"/>
                                        <p:tgtEl>
                                          <p:spTgt spid="59"/>
                                        </p:tgtEl>
                                      </p:cBhvr>
                                    </p:animEffect>
                                  </p:childTnLst>
                                </p:cTn>
                              </p:par>
                            </p:childTnLst>
                          </p:cTn>
                        </p:par>
                        <p:par>
                          <p:cTn id="52" fill="hold">
                            <p:stCondLst>
                              <p:cond delay="2500"/>
                            </p:stCondLst>
                            <p:childTnLst>
                              <p:par>
                                <p:cTn id="53" presetID="53" presetClass="entr" presetSubtype="16" fill="hold" grpId="0" nodeType="afterEffect">
                                  <p:stCondLst>
                                    <p:cond delay="0"/>
                                  </p:stCondLst>
                                  <p:childTnLst>
                                    <p:set>
                                      <p:cBhvr>
                                        <p:cTn id="54" dur="1" fill="hold">
                                          <p:stCondLst>
                                            <p:cond delay="0"/>
                                          </p:stCondLst>
                                        </p:cTn>
                                        <p:tgtEl>
                                          <p:spTgt spid="60"/>
                                        </p:tgtEl>
                                        <p:attrNameLst>
                                          <p:attrName>style.visibility</p:attrName>
                                        </p:attrNameLst>
                                      </p:cBhvr>
                                      <p:to>
                                        <p:strVal val="visible"/>
                                      </p:to>
                                    </p:set>
                                    <p:anim calcmode="lin" valueType="num">
                                      <p:cBhvr>
                                        <p:cTn id="55" dur="500" fill="hold"/>
                                        <p:tgtEl>
                                          <p:spTgt spid="60"/>
                                        </p:tgtEl>
                                        <p:attrNameLst>
                                          <p:attrName>ppt_w</p:attrName>
                                        </p:attrNameLst>
                                      </p:cBhvr>
                                      <p:tavLst>
                                        <p:tav tm="0">
                                          <p:val>
                                            <p:fltVal val="0"/>
                                          </p:val>
                                        </p:tav>
                                        <p:tav tm="100000">
                                          <p:val>
                                            <p:strVal val="#ppt_w"/>
                                          </p:val>
                                        </p:tav>
                                      </p:tavLst>
                                    </p:anim>
                                    <p:anim calcmode="lin" valueType="num">
                                      <p:cBhvr>
                                        <p:cTn id="56" dur="500" fill="hold"/>
                                        <p:tgtEl>
                                          <p:spTgt spid="60"/>
                                        </p:tgtEl>
                                        <p:attrNameLst>
                                          <p:attrName>ppt_h</p:attrName>
                                        </p:attrNameLst>
                                      </p:cBhvr>
                                      <p:tavLst>
                                        <p:tav tm="0">
                                          <p:val>
                                            <p:fltVal val="0"/>
                                          </p:val>
                                        </p:tav>
                                        <p:tav tm="100000">
                                          <p:val>
                                            <p:strVal val="#ppt_h"/>
                                          </p:val>
                                        </p:tav>
                                      </p:tavLst>
                                    </p:anim>
                                    <p:animEffect transition="in" filter="fade">
                                      <p:cBhvr>
                                        <p:cTn id="57" dur="500"/>
                                        <p:tgtEl>
                                          <p:spTgt spid="60"/>
                                        </p:tgtEl>
                                      </p:cBhvr>
                                    </p:animEffect>
                                  </p:childTnLst>
                                </p:cTn>
                              </p:par>
                            </p:childTnLst>
                          </p:cTn>
                        </p:par>
                        <p:par>
                          <p:cTn id="58" fill="hold">
                            <p:stCondLst>
                              <p:cond delay="3000"/>
                            </p:stCondLst>
                            <p:childTnLst>
                              <p:par>
                                <p:cTn id="59" presetID="53" presetClass="entr" presetSubtype="16" fill="hold" grpId="0" nodeType="afterEffect">
                                  <p:stCondLst>
                                    <p:cond delay="0"/>
                                  </p:stCondLst>
                                  <p:childTnLst>
                                    <p:set>
                                      <p:cBhvr>
                                        <p:cTn id="60" dur="1" fill="hold">
                                          <p:stCondLst>
                                            <p:cond delay="0"/>
                                          </p:stCondLst>
                                        </p:cTn>
                                        <p:tgtEl>
                                          <p:spTgt spid="148"/>
                                        </p:tgtEl>
                                        <p:attrNameLst>
                                          <p:attrName>style.visibility</p:attrName>
                                        </p:attrNameLst>
                                      </p:cBhvr>
                                      <p:to>
                                        <p:strVal val="visible"/>
                                      </p:to>
                                    </p:set>
                                    <p:anim calcmode="lin" valueType="num">
                                      <p:cBhvr>
                                        <p:cTn id="61" dur="500" fill="hold"/>
                                        <p:tgtEl>
                                          <p:spTgt spid="148"/>
                                        </p:tgtEl>
                                        <p:attrNameLst>
                                          <p:attrName>ppt_w</p:attrName>
                                        </p:attrNameLst>
                                      </p:cBhvr>
                                      <p:tavLst>
                                        <p:tav tm="0">
                                          <p:val>
                                            <p:fltVal val="0"/>
                                          </p:val>
                                        </p:tav>
                                        <p:tav tm="100000">
                                          <p:val>
                                            <p:strVal val="#ppt_w"/>
                                          </p:val>
                                        </p:tav>
                                      </p:tavLst>
                                    </p:anim>
                                    <p:anim calcmode="lin" valueType="num">
                                      <p:cBhvr>
                                        <p:cTn id="62" dur="500" fill="hold"/>
                                        <p:tgtEl>
                                          <p:spTgt spid="148"/>
                                        </p:tgtEl>
                                        <p:attrNameLst>
                                          <p:attrName>ppt_h</p:attrName>
                                        </p:attrNameLst>
                                      </p:cBhvr>
                                      <p:tavLst>
                                        <p:tav tm="0">
                                          <p:val>
                                            <p:fltVal val="0"/>
                                          </p:val>
                                        </p:tav>
                                        <p:tav tm="100000">
                                          <p:val>
                                            <p:strVal val="#ppt_h"/>
                                          </p:val>
                                        </p:tav>
                                      </p:tavLst>
                                    </p:anim>
                                    <p:animEffect transition="in" filter="fade">
                                      <p:cBhvr>
                                        <p:cTn id="63" dur="500"/>
                                        <p:tgtEl>
                                          <p:spTgt spid="148"/>
                                        </p:tgtEl>
                                      </p:cBhvr>
                                    </p:animEffect>
                                  </p:childTnLst>
                                </p:cTn>
                              </p:par>
                            </p:childTnLst>
                          </p:cTn>
                        </p:par>
                        <p:par>
                          <p:cTn id="64" fill="hold">
                            <p:stCondLst>
                              <p:cond delay="3500"/>
                            </p:stCondLst>
                            <p:childTnLst>
                              <p:par>
                                <p:cTn id="65" presetID="10" presetClass="entr" presetSubtype="0" fill="hold" grpId="0" nodeType="after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fade">
                                      <p:cBhvr>
                                        <p:cTn id="67" dur="500"/>
                                        <p:tgtEl>
                                          <p:spTgt spid="29"/>
                                        </p:tgtEl>
                                      </p:cBhvr>
                                    </p:animEffect>
                                  </p:childTnLst>
                                </p:cTn>
                              </p:par>
                            </p:childTnLst>
                          </p:cTn>
                        </p:par>
                        <p:par>
                          <p:cTn id="68" fill="hold">
                            <p:stCondLst>
                              <p:cond delay="4000"/>
                            </p:stCondLst>
                            <p:childTnLst>
                              <p:par>
                                <p:cTn id="69" presetID="10" presetClass="entr" presetSubtype="0" fill="hold" grpId="0" nodeType="afterEffect">
                                  <p:stCondLst>
                                    <p:cond delay="0"/>
                                  </p:stCondLst>
                                  <p:iterate type="wd">
                                    <p:tmPct val="10000"/>
                                  </p:iterate>
                                  <p:childTnLst>
                                    <p:set>
                                      <p:cBhvr>
                                        <p:cTn id="70" dur="1" fill="hold">
                                          <p:stCondLst>
                                            <p:cond delay="0"/>
                                          </p:stCondLst>
                                        </p:cTn>
                                        <p:tgtEl>
                                          <p:spTgt spid="61"/>
                                        </p:tgtEl>
                                        <p:attrNameLst>
                                          <p:attrName>style.visibility</p:attrName>
                                        </p:attrNameLst>
                                      </p:cBhvr>
                                      <p:to>
                                        <p:strVal val="visible"/>
                                      </p:to>
                                    </p:set>
                                    <p:animEffect transition="in" filter="fade">
                                      <p:cBhvr>
                                        <p:cTn id="71" dur="500"/>
                                        <p:tgtEl>
                                          <p:spTgt spid="61"/>
                                        </p:tgtEl>
                                      </p:cBhvr>
                                    </p:animEffect>
                                  </p:childTnLst>
                                </p:cTn>
                              </p:par>
                              <p:par>
                                <p:cTn id="72" presetID="10" presetClass="entr" presetSubtype="0" fill="hold" nodeType="withEffect">
                                  <p:stCondLst>
                                    <p:cond delay="0"/>
                                  </p:stCondLst>
                                  <p:childTnLst>
                                    <p:set>
                                      <p:cBhvr>
                                        <p:cTn id="73" dur="1" fill="hold">
                                          <p:stCondLst>
                                            <p:cond delay="0"/>
                                          </p:stCondLst>
                                        </p:cTn>
                                        <p:tgtEl>
                                          <p:spTgt spid="69"/>
                                        </p:tgtEl>
                                        <p:attrNameLst>
                                          <p:attrName>style.visibility</p:attrName>
                                        </p:attrNameLst>
                                      </p:cBhvr>
                                      <p:to>
                                        <p:strVal val="visible"/>
                                      </p:to>
                                    </p:set>
                                    <p:animEffect transition="in" filter="fade">
                                      <p:cBhvr>
                                        <p:cTn id="74" dur="500"/>
                                        <p:tgtEl>
                                          <p:spTgt spid="69"/>
                                        </p:tgtEl>
                                      </p:cBhvr>
                                    </p:animEffect>
                                  </p:childTnLst>
                                </p:cTn>
                              </p:par>
                            </p:childTnLst>
                          </p:cTn>
                        </p:par>
                        <p:par>
                          <p:cTn id="75" fill="hold">
                            <p:stCondLst>
                              <p:cond delay="8350"/>
                            </p:stCondLst>
                            <p:childTnLst>
                              <p:par>
                                <p:cTn id="76" presetID="10" presetClass="entr" presetSubtype="0" fill="hold" grpId="0" nodeType="afterEffect">
                                  <p:stCondLst>
                                    <p:cond delay="0"/>
                                  </p:stCondLst>
                                  <p:iterate type="wd">
                                    <p:tmPct val="10000"/>
                                  </p:iterate>
                                  <p:childTnLst>
                                    <p:set>
                                      <p:cBhvr>
                                        <p:cTn id="77" dur="1" fill="hold">
                                          <p:stCondLst>
                                            <p:cond delay="0"/>
                                          </p:stCondLst>
                                        </p:cTn>
                                        <p:tgtEl>
                                          <p:spTgt spid="150"/>
                                        </p:tgtEl>
                                        <p:attrNameLst>
                                          <p:attrName>style.visibility</p:attrName>
                                        </p:attrNameLst>
                                      </p:cBhvr>
                                      <p:to>
                                        <p:strVal val="visible"/>
                                      </p:to>
                                    </p:set>
                                    <p:animEffect transition="in" filter="fade">
                                      <p:cBhvr>
                                        <p:cTn id="78" dur="500"/>
                                        <p:tgtEl>
                                          <p:spTgt spid="150"/>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iterate type="wd">
                                    <p:tmPct val="10000"/>
                                  </p:iterate>
                                  <p:childTnLst>
                                    <p:set>
                                      <p:cBhvr>
                                        <p:cTn id="82" dur="1" fill="hold">
                                          <p:stCondLst>
                                            <p:cond delay="0"/>
                                          </p:stCondLst>
                                        </p:cTn>
                                        <p:tgtEl>
                                          <p:spTgt spid="152"/>
                                        </p:tgtEl>
                                        <p:attrNameLst>
                                          <p:attrName>style.visibility</p:attrName>
                                        </p:attrNameLst>
                                      </p:cBhvr>
                                      <p:to>
                                        <p:strVal val="visible"/>
                                      </p:to>
                                    </p:set>
                                    <p:animEffect transition="in" filter="fade">
                                      <p:cBhvr>
                                        <p:cTn id="83" dur="500"/>
                                        <p:tgtEl>
                                          <p:spTgt spid="152"/>
                                        </p:tgtEl>
                                      </p:cBhvr>
                                    </p:animEffect>
                                  </p:childTnLst>
                                </p:cTn>
                              </p:par>
                            </p:childTnLst>
                          </p:cTn>
                        </p:par>
                        <p:par>
                          <p:cTn id="84" fill="hold">
                            <p:stCondLst>
                              <p:cond delay="3300"/>
                            </p:stCondLst>
                            <p:childTnLst>
                              <p:par>
                                <p:cTn id="85" presetID="53" presetClass="entr" presetSubtype="16" fill="hold" grpId="0" nodeType="afterEffect">
                                  <p:stCondLst>
                                    <p:cond delay="0"/>
                                  </p:stCondLst>
                                  <p:childTnLst>
                                    <p:set>
                                      <p:cBhvr>
                                        <p:cTn id="86" dur="1" fill="hold">
                                          <p:stCondLst>
                                            <p:cond delay="0"/>
                                          </p:stCondLst>
                                        </p:cTn>
                                        <p:tgtEl>
                                          <p:spTgt spid="4"/>
                                        </p:tgtEl>
                                        <p:attrNameLst>
                                          <p:attrName>style.visibility</p:attrName>
                                        </p:attrNameLst>
                                      </p:cBhvr>
                                      <p:to>
                                        <p:strVal val="visible"/>
                                      </p:to>
                                    </p:set>
                                    <p:anim calcmode="lin" valueType="num">
                                      <p:cBhvr>
                                        <p:cTn id="87" dur="500" fill="hold"/>
                                        <p:tgtEl>
                                          <p:spTgt spid="4"/>
                                        </p:tgtEl>
                                        <p:attrNameLst>
                                          <p:attrName>ppt_w</p:attrName>
                                        </p:attrNameLst>
                                      </p:cBhvr>
                                      <p:tavLst>
                                        <p:tav tm="0">
                                          <p:val>
                                            <p:fltVal val="0"/>
                                          </p:val>
                                        </p:tav>
                                        <p:tav tm="100000">
                                          <p:val>
                                            <p:strVal val="#ppt_w"/>
                                          </p:val>
                                        </p:tav>
                                      </p:tavLst>
                                    </p:anim>
                                    <p:anim calcmode="lin" valueType="num">
                                      <p:cBhvr>
                                        <p:cTn id="88" dur="500" fill="hold"/>
                                        <p:tgtEl>
                                          <p:spTgt spid="4"/>
                                        </p:tgtEl>
                                        <p:attrNameLst>
                                          <p:attrName>ppt_h</p:attrName>
                                        </p:attrNameLst>
                                      </p:cBhvr>
                                      <p:tavLst>
                                        <p:tav tm="0">
                                          <p:val>
                                            <p:fltVal val="0"/>
                                          </p:val>
                                        </p:tav>
                                        <p:tav tm="100000">
                                          <p:val>
                                            <p:strVal val="#ppt_h"/>
                                          </p:val>
                                        </p:tav>
                                      </p:tavLst>
                                    </p:anim>
                                    <p:animEffect transition="in" filter="fade">
                                      <p:cBhvr>
                                        <p:cTn id="8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0" restart="whenNotActive" fill="hold" evtFilter="cancelBubble" nodeType="interactiveSeq">
                <p:stCondLst>
                  <p:cond evt="onClick" delay="0">
                    <p:tgtEl>
                      <p:spTgt spid="114"/>
                    </p:tgtEl>
                  </p:cond>
                </p:stCondLst>
                <p:endSync evt="end" delay="0">
                  <p:rtn val="all"/>
                </p:endSync>
                <p:childTnLst>
                  <p:par>
                    <p:cTn id="91" fill="hold">
                      <p:stCondLst>
                        <p:cond delay="0"/>
                      </p:stCondLst>
                      <p:childTnLst>
                        <p:par>
                          <p:cTn id="92" fill="hold">
                            <p:stCondLst>
                              <p:cond delay="0"/>
                            </p:stCondLst>
                            <p:childTnLst>
                              <p:par>
                                <p:cTn id="93" presetID="32" presetClass="emph" presetSubtype="0" repeatCount="130000" fill="hold" nodeType="clickEffect">
                                  <p:stCondLst>
                                    <p:cond delay="0"/>
                                  </p:stCondLst>
                                  <p:childTnLst>
                                    <p:animRot by="120000">
                                      <p:cBhvr>
                                        <p:cTn id="94" dur="10" fill="hold">
                                          <p:stCondLst>
                                            <p:cond delay="0"/>
                                          </p:stCondLst>
                                        </p:cTn>
                                        <p:tgtEl>
                                          <p:spTgt spid="114"/>
                                        </p:tgtEl>
                                        <p:attrNameLst>
                                          <p:attrName>r</p:attrName>
                                        </p:attrNameLst>
                                      </p:cBhvr>
                                    </p:animRot>
                                    <p:animRot by="-240000">
                                      <p:cBhvr>
                                        <p:cTn id="95" dur="20" fill="hold">
                                          <p:stCondLst>
                                            <p:cond delay="20"/>
                                          </p:stCondLst>
                                        </p:cTn>
                                        <p:tgtEl>
                                          <p:spTgt spid="114"/>
                                        </p:tgtEl>
                                        <p:attrNameLst>
                                          <p:attrName>r</p:attrName>
                                        </p:attrNameLst>
                                      </p:cBhvr>
                                    </p:animRot>
                                    <p:animRot by="240000">
                                      <p:cBhvr>
                                        <p:cTn id="96" dur="20" fill="hold">
                                          <p:stCondLst>
                                            <p:cond delay="40"/>
                                          </p:stCondLst>
                                        </p:cTn>
                                        <p:tgtEl>
                                          <p:spTgt spid="114"/>
                                        </p:tgtEl>
                                        <p:attrNameLst>
                                          <p:attrName>r</p:attrName>
                                        </p:attrNameLst>
                                      </p:cBhvr>
                                    </p:animRot>
                                    <p:animRot by="-240000">
                                      <p:cBhvr>
                                        <p:cTn id="97" dur="20" fill="hold">
                                          <p:stCondLst>
                                            <p:cond delay="60"/>
                                          </p:stCondLst>
                                        </p:cTn>
                                        <p:tgtEl>
                                          <p:spTgt spid="114"/>
                                        </p:tgtEl>
                                        <p:attrNameLst>
                                          <p:attrName>r</p:attrName>
                                        </p:attrNameLst>
                                      </p:cBhvr>
                                    </p:animRot>
                                    <p:animRot by="120000">
                                      <p:cBhvr>
                                        <p:cTn id="98" dur="20" fill="hold">
                                          <p:stCondLst>
                                            <p:cond delay="80"/>
                                          </p:stCondLst>
                                        </p:cTn>
                                        <p:tgtEl>
                                          <p:spTgt spid="114"/>
                                        </p:tgtEl>
                                        <p:attrNameLst>
                                          <p:attrName>r</p:attrName>
                                        </p:attrNameLst>
                                      </p:cBhvr>
                                    </p:animRot>
                                  </p:childTnLst>
                                </p:cTn>
                              </p:par>
                              <p:par>
                                <p:cTn id="99" presetID="63" presetClass="path" presetSubtype="0" fill="hold" nodeType="withEffect">
                                  <p:stCondLst>
                                    <p:cond delay="0"/>
                                  </p:stCondLst>
                                  <p:childTnLst>
                                    <p:animMotion origin="layout" path="M -2.5E-6 6.10546E-7 L 0.35434 -0.00208 " pathEditMode="relative" rAng="0" ptsTypes="AA">
                                      <p:cBhvr>
                                        <p:cTn id="100" dur="13000" fill="hold"/>
                                        <p:tgtEl>
                                          <p:spTgt spid="106"/>
                                        </p:tgtEl>
                                        <p:attrNameLst>
                                          <p:attrName>ppt_x</p:attrName>
                                          <p:attrName>ppt_y</p:attrName>
                                        </p:attrNameLst>
                                      </p:cBhvr>
                                      <p:rCtr x="17708" y="-116"/>
                                    </p:animMotion>
                                  </p:childTnLst>
                                </p:cTn>
                              </p:par>
                              <p:par>
                                <p:cTn id="101" presetID="63" presetClass="path" presetSubtype="0" fill="hold" grpId="1" nodeType="withEffect">
                                  <p:stCondLst>
                                    <p:cond delay="0"/>
                                  </p:stCondLst>
                                  <p:childTnLst>
                                    <p:animMotion origin="layout" path="M -8.33333E-7 -2.65495E-6 L 0.38576 0.01041 " pathEditMode="relative" rAng="0" ptsTypes="AA">
                                      <p:cBhvr>
                                        <p:cTn id="102" dur="13000" fill="hold"/>
                                        <p:tgtEl>
                                          <p:spTgt spid="107"/>
                                        </p:tgtEl>
                                        <p:attrNameLst>
                                          <p:attrName>ppt_x</p:attrName>
                                          <p:attrName>ppt_y</p:attrName>
                                        </p:attrNameLst>
                                      </p:cBhvr>
                                      <p:rCtr x="19288" y="509"/>
                                    </p:animMotion>
                                  </p:childTnLst>
                                </p:cTn>
                              </p:par>
                              <p:par>
                                <p:cTn id="103" presetID="63" presetClass="path" presetSubtype="0" fill="hold" nodeType="withEffect">
                                  <p:stCondLst>
                                    <p:cond delay="0"/>
                                  </p:stCondLst>
                                  <p:childTnLst>
                                    <p:animMotion origin="layout" path="M 3.33333E-6 -2.0629E-6 L 0.38524 0.00602 " pathEditMode="relative" rAng="0" ptsTypes="AA">
                                      <p:cBhvr>
                                        <p:cTn id="104" dur="13000" fill="hold"/>
                                        <p:tgtEl>
                                          <p:spTgt spid="112"/>
                                        </p:tgtEl>
                                        <p:attrNameLst>
                                          <p:attrName>ppt_x</p:attrName>
                                          <p:attrName>ppt_y</p:attrName>
                                        </p:attrNameLst>
                                      </p:cBhvr>
                                      <p:rCtr x="19253" y="301"/>
                                    </p:animMotion>
                                  </p:childTnLst>
                                </p:cTn>
                              </p:par>
                              <p:par>
                                <p:cTn id="105" presetID="64" presetClass="path" presetSubtype="0" repeatCount="6000" fill="hold" nodeType="withEffect">
                                  <p:stCondLst>
                                    <p:cond delay="0"/>
                                  </p:stCondLst>
                                  <p:childTnLst>
                                    <p:animMotion origin="layout" path="M 2.22222E-6 2.22222E-6 L 2.22222E-6 -0.02963 " pathEditMode="relative" rAng="0" ptsTypes="AA">
                                      <p:cBhvr>
                                        <p:cTn id="106" dur="2000" fill="hold"/>
                                        <p:tgtEl>
                                          <p:spTgt spid="6"/>
                                        </p:tgtEl>
                                        <p:attrNameLst>
                                          <p:attrName>ppt_x</p:attrName>
                                          <p:attrName>ppt_y</p:attrName>
                                        </p:attrNameLst>
                                      </p:cBhvr>
                                      <p:rCtr x="0" y="-1481"/>
                                    </p:animMotion>
                                  </p:childTnLst>
                                </p:cTn>
                              </p:par>
                              <p:par>
                                <p:cTn id="107" presetID="8" presetClass="emph" presetSubtype="0" repeatCount="800" fill="hold" nodeType="withEffect">
                                  <p:stCondLst>
                                    <p:cond delay="0"/>
                                  </p:stCondLst>
                                  <p:childTnLst>
                                    <p:animRot by="-21600000">
                                      <p:cBhvr>
                                        <p:cTn id="108" dur="16000" fill="hold"/>
                                        <p:tgtEl>
                                          <p:spTgt spid="116"/>
                                        </p:tgtEl>
                                        <p:attrNameLst>
                                          <p:attrName>r</p:attrName>
                                        </p:attrNameLst>
                                      </p:cBhvr>
                                    </p:animRot>
                                  </p:childTnLst>
                                </p:cTn>
                              </p:par>
                            </p:childTnLst>
                          </p:cTn>
                        </p:par>
                      </p:childTnLst>
                    </p:cTn>
                  </p:par>
                </p:childTnLst>
              </p:cTn>
              <p:nextCondLst>
                <p:cond evt="onClick" delay="0">
                  <p:tgtEl>
                    <p:spTgt spid="114"/>
                  </p:tgtEl>
                </p:cond>
              </p:nextCondLst>
            </p:seq>
          </p:childTnLst>
        </p:cTn>
      </p:par>
    </p:tnLst>
    <p:bldLst>
      <p:bldP spid="107" grpId="0" animBg="1"/>
      <p:bldP spid="107" grpId="1" animBg="1"/>
      <p:bldP spid="3" grpId="0" animBg="1"/>
      <p:bldP spid="2" grpId="0"/>
      <p:bldP spid="29" grpId="0"/>
      <p:bldP spid="60" grpId="0"/>
      <p:bldP spid="148" grpId="0"/>
      <p:bldP spid="61" grpId="0"/>
      <p:bldP spid="150" grpId="0"/>
      <p:bldP spid="4" grpId="0" animBg="1"/>
      <p:bldP spid="1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be 106"/>
          <p:cNvSpPr/>
          <p:nvPr>
            <p:custDataLst>
              <p:tags r:id="rId1"/>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2"/>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3"/>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4"/>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5"/>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6"/>
            </p:custDataLst>
          </p:nvPr>
        </p:nvSpPr>
        <p:spPr>
          <a:xfrm>
            <a:off x="248376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7"/>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8"/>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9"/>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0"/>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6" name="Image 115"/>
          <p:cNvPicPr>
            <a:picLocks noChangeAspect="1"/>
          </p:cNvPicPr>
          <p:nvPr>
            <p:custDataLst>
              <p:tags r:id="rId11"/>
            </p:custDataLst>
          </p:nvPr>
        </p:nvPicPr>
        <p:blipFill>
          <a:blip r:embed="rId23" cstate="screen">
            <a:extLst>
              <a:ext uri="{28A0092B-C50C-407E-A947-70E740481C1C}">
                <a14:useLocalDpi xmlns:a14="http://schemas.microsoft.com/office/drawing/2010/main"/>
              </a:ext>
            </a:extLst>
          </a:blip>
          <a:stretch>
            <a:fillRect/>
          </a:stretch>
        </p:blipFill>
        <p:spPr>
          <a:xfrm rot="16200000">
            <a:off x="98298" y="167876"/>
            <a:ext cx="1106356" cy="1106356"/>
          </a:xfrm>
          <a:prstGeom prst="rect">
            <a:avLst/>
          </a:prstGeom>
        </p:spPr>
      </p:pic>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2924944"/>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2924944"/>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179512" y="3140968"/>
            <a:ext cx="8074238" cy="1323439"/>
          </a:xfrm>
          <a:prstGeom prst="rect">
            <a:avLst/>
          </a:prstGeom>
          <a:noFill/>
        </p:spPr>
        <p:txBody>
          <a:bodyPr wrap="square" rtlCol="0">
            <a:spAutoFit/>
          </a:bodyPr>
          <a:lstStyle/>
          <a:p>
            <a:r>
              <a:rPr lang="fr-FR" sz="1600" b="1" u="sng" dirty="0" smtClean="0"/>
              <a:t>Sachant que:</a:t>
            </a:r>
          </a:p>
          <a:p>
            <a:r>
              <a:rPr lang="fr-FR" sz="1600" b="1" dirty="0" smtClean="0"/>
              <a:t>_  Le « pas » de vis »  = 5 mm (quand la vis tourne d’un </a:t>
            </a:r>
            <a:r>
              <a:rPr lang="fr-FR" sz="1600" b="1" dirty="0" smtClean="0"/>
              <a:t>tour, le </a:t>
            </a:r>
            <a:r>
              <a:rPr lang="fr-FR" sz="1600" b="1" dirty="0" smtClean="0"/>
              <a:t>mobile se déplace de 5 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179512" y="4558772"/>
            <a:ext cx="6968978" cy="584775"/>
          </a:xfrm>
          <a:prstGeom prst="rect">
            <a:avLst/>
          </a:prstGeom>
          <a:noFill/>
        </p:spPr>
        <p:txBody>
          <a:bodyPr wrap="square" rtlCol="0">
            <a:spAutoFit/>
          </a:bodyPr>
          <a:lstStyle/>
          <a:p>
            <a:r>
              <a:rPr lang="fr-FR" sz="1600" b="1" u="sng" dirty="0" smtClean="0"/>
              <a:t>Question:</a:t>
            </a:r>
          </a:p>
          <a:p>
            <a:r>
              <a:rPr lang="fr-FR" sz="1600" b="1" dirty="0" smtClean="0"/>
              <a:t>_  Pour un déplacement de 1.25 </a:t>
            </a:r>
            <a:r>
              <a:rPr lang="fr-FR" sz="1600" b="1" dirty="0"/>
              <a:t>m, </a:t>
            </a:r>
            <a:r>
              <a:rPr lang="fr-FR" sz="1600" b="1" dirty="0" smtClean="0"/>
              <a:t>quel </a:t>
            </a:r>
            <a:r>
              <a:rPr lang="fr-FR" sz="1600" b="1" dirty="0"/>
              <a:t>est le code binaire correspondant </a:t>
            </a:r>
            <a:r>
              <a:rPr lang="fr-FR" sz="1600" b="1" dirty="0" smtClean="0"/>
              <a:t>?</a:t>
            </a:r>
            <a:endParaRPr lang="fr-FR" sz="1600" b="1" dirty="0"/>
          </a:p>
        </p:txBody>
      </p:sp>
      <p:sp>
        <p:nvSpPr>
          <p:cNvPr id="154" name="Rectangle 153"/>
          <p:cNvSpPr/>
          <p:nvPr>
            <p:custDataLst>
              <p:tags r:id="rId19"/>
            </p:custDataLst>
          </p:nvPr>
        </p:nvSpPr>
        <p:spPr>
          <a:xfrm>
            <a:off x="4239338" y="6000180"/>
            <a:ext cx="1747278"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ZoneTexte 151"/>
          <p:cNvSpPr txBox="1"/>
          <p:nvPr>
            <p:custDataLst>
              <p:tags r:id="rId20"/>
            </p:custDataLst>
          </p:nvPr>
        </p:nvSpPr>
        <p:spPr>
          <a:xfrm>
            <a:off x="179512" y="5237911"/>
            <a:ext cx="6993042" cy="1631216"/>
          </a:xfrm>
          <a:prstGeom prst="rect">
            <a:avLst/>
          </a:prstGeom>
          <a:noFill/>
        </p:spPr>
        <p:txBody>
          <a:bodyPr wrap="square" rtlCol="0">
            <a:spAutoFit/>
          </a:bodyPr>
          <a:lstStyle/>
          <a:p>
            <a:r>
              <a:rPr lang="fr-FR" sz="1600" b="1" u="sng" dirty="0" smtClean="0"/>
              <a:t>Réponse:</a:t>
            </a:r>
          </a:p>
          <a:p>
            <a:r>
              <a:rPr lang="fr-FR" sz="1600" b="1" dirty="0" smtClean="0"/>
              <a:t>Pour la position 0 le code binaire sur dix bits est 00 0000 0000</a:t>
            </a:r>
            <a:r>
              <a:rPr lang="fr-FR" sz="1600" b="1" baseline="-25000" dirty="0"/>
              <a:t>B</a:t>
            </a:r>
            <a:endParaRPr lang="fr-FR" sz="1600" b="1" dirty="0" smtClean="0"/>
          </a:p>
          <a:p>
            <a:r>
              <a:rPr lang="fr-FR" sz="1600" b="1" dirty="0" smtClean="0"/>
              <a:t>Pour 1.25 </a:t>
            </a:r>
            <a:r>
              <a:rPr lang="fr-FR" sz="1600" b="1" dirty="0" smtClean="0"/>
              <a:t>mètre </a:t>
            </a:r>
            <a:r>
              <a:rPr lang="fr-FR" sz="1600" b="1" dirty="0" smtClean="0"/>
              <a:t>le disque </a:t>
            </a:r>
            <a:r>
              <a:rPr lang="fr-FR" sz="1600" b="1" dirty="0" smtClean="0"/>
              <a:t>a </a:t>
            </a:r>
            <a:r>
              <a:rPr lang="fr-FR" sz="1600" b="1" dirty="0" smtClean="0"/>
              <a:t>fait un tour (contre 250 pour la vis sans fin), </a:t>
            </a:r>
          </a:p>
          <a:p>
            <a:r>
              <a:rPr lang="fr-FR" sz="1600" b="1" dirty="0" smtClean="0"/>
              <a:t>On est donc au code maximum sur dix bits soit</a:t>
            </a:r>
            <a:r>
              <a:rPr lang="fr-FR" sz="1600" b="1" dirty="0"/>
              <a:t>: </a:t>
            </a:r>
            <a:r>
              <a:rPr lang="fr-FR" sz="2000" b="1" dirty="0" smtClean="0"/>
              <a:t>11 1111 1111</a:t>
            </a:r>
            <a:r>
              <a:rPr lang="fr-FR" sz="2000" b="1" baseline="-25000" dirty="0" smtClean="0"/>
              <a:t>B</a:t>
            </a:r>
          </a:p>
          <a:p>
            <a:r>
              <a:rPr lang="fr-FR" sz="1600" b="1" dirty="0" smtClean="0"/>
              <a:t>On parlera de résolution du codeur en donnant la valeur décimale de ce code +1</a:t>
            </a:r>
          </a:p>
          <a:p>
            <a:r>
              <a:rPr lang="fr-FR" sz="1600" b="1" dirty="0" smtClean="0"/>
              <a:t>Soit : </a:t>
            </a:r>
            <a:r>
              <a:rPr lang="fr-FR" sz="1600" b="1" dirty="0"/>
              <a:t>11 1111 </a:t>
            </a:r>
            <a:r>
              <a:rPr lang="fr-FR" sz="1600" b="1" dirty="0" smtClean="0"/>
              <a:t>1111</a:t>
            </a:r>
            <a:r>
              <a:rPr lang="fr-FR" sz="1600" b="1" baseline="-25000" dirty="0" smtClean="0"/>
              <a:t>B</a:t>
            </a:r>
            <a:r>
              <a:rPr lang="fr-FR" sz="1600" b="1" dirty="0" smtClean="0"/>
              <a:t> = 1023 D  donc  résolution : 1024 points (bits)  </a:t>
            </a:r>
            <a:endParaRPr lang="fr-FR" sz="1600" b="1" dirty="0"/>
          </a:p>
        </p:txBody>
      </p:sp>
    </p:spTree>
    <p:extLst>
      <p:ext uri="{BB962C8B-B14F-4D97-AF65-F5344CB8AC3E}">
        <p14:creationId xmlns:p14="http://schemas.microsoft.com/office/powerpoint/2010/main" val="1682705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52"/>
                                        </p:tgtEl>
                                        <p:attrNameLst>
                                          <p:attrName>style.visibility</p:attrName>
                                        </p:attrNameLst>
                                      </p:cBhvr>
                                      <p:to>
                                        <p:strVal val="visible"/>
                                      </p:to>
                                    </p:set>
                                    <p:animEffect transition="in" filter="fade">
                                      <p:cBhvr>
                                        <p:cTn id="12" dur="500"/>
                                        <p:tgtEl>
                                          <p:spTgt spid="152"/>
                                        </p:tgtEl>
                                      </p:cBhvr>
                                    </p:animEffect>
                                  </p:childTnLst>
                                </p:cTn>
                              </p:par>
                            </p:childTnLst>
                          </p:cTn>
                        </p:par>
                        <p:par>
                          <p:cTn id="13" fill="hold">
                            <p:stCondLst>
                              <p:cond delay="4450"/>
                            </p:stCondLst>
                            <p:childTnLst>
                              <p:par>
                                <p:cTn id="14" presetID="53" presetClass="entr" presetSubtype="16" fill="hold" grpId="0" nodeType="afterEffect">
                                  <p:stCondLst>
                                    <p:cond delay="0"/>
                                  </p:stCondLst>
                                  <p:childTnLst>
                                    <p:set>
                                      <p:cBhvr>
                                        <p:cTn id="15" dur="1" fill="hold">
                                          <p:stCondLst>
                                            <p:cond delay="0"/>
                                          </p:stCondLst>
                                        </p:cTn>
                                        <p:tgtEl>
                                          <p:spTgt spid="154"/>
                                        </p:tgtEl>
                                        <p:attrNameLst>
                                          <p:attrName>style.visibility</p:attrName>
                                        </p:attrNameLst>
                                      </p:cBhvr>
                                      <p:to>
                                        <p:strVal val="visible"/>
                                      </p:to>
                                    </p:set>
                                    <p:anim calcmode="lin" valueType="num">
                                      <p:cBhvr>
                                        <p:cTn id="16" dur="500" fill="hold"/>
                                        <p:tgtEl>
                                          <p:spTgt spid="154"/>
                                        </p:tgtEl>
                                        <p:attrNameLst>
                                          <p:attrName>ppt_w</p:attrName>
                                        </p:attrNameLst>
                                      </p:cBhvr>
                                      <p:tavLst>
                                        <p:tav tm="0">
                                          <p:val>
                                            <p:fltVal val="0"/>
                                          </p:val>
                                        </p:tav>
                                        <p:tav tm="100000">
                                          <p:val>
                                            <p:strVal val="#ppt_w"/>
                                          </p:val>
                                        </p:tav>
                                      </p:tavLst>
                                    </p:anim>
                                    <p:anim calcmode="lin" valueType="num">
                                      <p:cBhvr>
                                        <p:cTn id="17" dur="500" fill="hold"/>
                                        <p:tgtEl>
                                          <p:spTgt spid="154"/>
                                        </p:tgtEl>
                                        <p:attrNameLst>
                                          <p:attrName>ppt_h</p:attrName>
                                        </p:attrNameLst>
                                      </p:cBhvr>
                                      <p:tavLst>
                                        <p:tav tm="0">
                                          <p:val>
                                            <p:fltVal val="0"/>
                                          </p:val>
                                        </p:tav>
                                        <p:tav tm="100000">
                                          <p:val>
                                            <p:strVal val="#ppt_h"/>
                                          </p:val>
                                        </p:tav>
                                      </p:tavLst>
                                    </p:anim>
                                    <p:animEffect transition="in" filter="fade">
                                      <p:cBhvr>
                                        <p:cTn id="18" dur="500"/>
                                        <p:tgtEl>
                                          <p:spTgt spid="1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4"/>
                    </p:tgtEl>
                  </p:cond>
                </p:stCondLst>
                <p:endSync evt="end" delay="0">
                  <p:rtn val="all"/>
                </p:endSync>
                <p:childTnLst>
                  <p:par>
                    <p:cTn id="20" fill="hold">
                      <p:stCondLst>
                        <p:cond delay="0"/>
                      </p:stCondLst>
                      <p:childTnLst>
                        <p:par>
                          <p:cTn id="21" fill="hold">
                            <p:stCondLst>
                              <p:cond delay="0"/>
                            </p:stCondLst>
                            <p:childTnLst>
                              <p:par>
                                <p:cTn id="22" presetID="32" presetClass="emph" presetSubtype="0" repeatCount="130000" fill="hold" nodeType="clickEffect">
                                  <p:stCondLst>
                                    <p:cond delay="0"/>
                                  </p:stCondLst>
                                  <p:childTnLst>
                                    <p:animRot by="120000">
                                      <p:cBhvr>
                                        <p:cTn id="23" dur="10" fill="hold">
                                          <p:stCondLst>
                                            <p:cond delay="0"/>
                                          </p:stCondLst>
                                        </p:cTn>
                                        <p:tgtEl>
                                          <p:spTgt spid="114"/>
                                        </p:tgtEl>
                                        <p:attrNameLst>
                                          <p:attrName>r</p:attrName>
                                        </p:attrNameLst>
                                      </p:cBhvr>
                                    </p:animRot>
                                    <p:animRot by="-240000">
                                      <p:cBhvr>
                                        <p:cTn id="24" dur="20" fill="hold">
                                          <p:stCondLst>
                                            <p:cond delay="20"/>
                                          </p:stCondLst>
                                        </p:cTn>
                                        <p:tgtEl>
                                          <p:spTgt spid="114"/>
                                        </p:tgtEl>
                                        <p:attrNameLst>
                                          <p:attrName>r</p:attrName>
                                        </p:attrNameLst>
                                      </p:cBhvr>
                                    </p:animRot>
                                    <p:animRot by="240000">
                                      <p:cBhvr>
                                        <p:cTn id="25" dur="20" fill="hold">
                                          <p:stCondLst>
                                            <p:cond delay="40"/>
                                          </p:stCondLst>
                                        </p:cTn>
                                        <p:tgtEl>
                                          <p:spTgt spid="114"/>
                                        </p:tgtEl>
                                        <p:attrNameLst>
                                          <p:attrName>r</p:attrName>
                                        </p:attrNameLst>
                                      </p:cBhvr>
                                    </p:animRot>
                                    <p:animRot by="-240000">
                                      <p:cBhvr>
                                        <p:cTn id="26" dur="20" fill="hold">
                                          <p:stCondLst>
                                            <p:cond delay="60"/>
                                          </p:stCondLst>
                                        </p:cTn>
                                        <p:tgtEl>
                                          <p:spTgt spid="114"/>
                                        </p:tgtEl>
                                        <p:attrNameLst>
                                          <p:attrName>r</p:attrName>
                                        </p:attrNameLst>
                                      </p:cBhvr>
                                    </p:animRot>
                                    <p:animRot by="120000">
                                      <p:cBhvr>
                                        <p:cTn id="27" dur="20" fill="hold">
                                          <p:stCondLst>
                                            <p:cond delay="80"/>
                                          </p:stCondLst>
                                        </p:cTn>
                                        <p:tgtEl>
                                          <p:spTgt spid="114"/>
                                        </p:tgtEl>
                                        <p:attrNameLst>
                                          <p:attrName>r</p:attrName>
                                        </p:attrNameLst>
                                      </p:cBhvr>
                                    </p:animRot>
                                  </p:childTnLst>
                                </p:cTn>
                              </p:par>
                              <p:par>
                                <p:cTn id="28" presetID="63" presetClass="path" presetSubtype="0" fill="hold" nodeType="withEffect">
                                  <p:stCondLst>
                                    <p:cond delay="0"/>
                                  </p:stCondLst>
                                  <p:childTnLst>
                                    <p:animMotion origin="layout" path="M -2.5E-6 6.10546E-7 L 0.35434 -0.00208 " pathEditMode="relative" rAng="0" ptsTypes="AA">
                                      <p:cBhvr>
                                        <p:cTn id="29" dur="13000" fill="hold"/>
                                        <p:tgtEl>
                                          <p:spTgt spid="106"/>
                                        </p:tgtEl>
                                        <p:attrNameLst>
                                          <p:attrName>ppt_x</p:attrName>
                                          <p:attrName>ppt_y</p:attrName>
                                        </p:attrNameLst>
                                      </p:cBhvr>
                                      <p:rCtr x="17708" y="-116"/>
                                    </p:animMotion>
                                  </p:childTnLst>
                                </p:cTn>
                              </p:par>
                              <p:par>
                                <p:cTn id="30" presetID="63" presetClass="path" presetSubtype="0" fill="hold" grpId="1" nodeType="withEffect">
                                  <p:stCondLst>
                                    <p:cond delay="0"/>
                                  </p:stCondLst>
                                  <p:childTnLst>
                                    <p:animMotion origin="layout" path="M -8.33333E-7 -2.65495E-6 L 0.38576 0.01041 " pathEditMode="relative" rAng="0" ptsTypes="AA">
                                      <p:cBhvr>
                                        <p:cTn id="31" dur="13000" fill="hold"/>
                                        <p:tgtEl>
                                          <p:spTgt spid="107"/>
                                        </p:tgtEl>
                                        <p:attrNameLst>
                                          <p:attrName>ppt_x</p:attrName>
                                          <p:attrName>ppt_y</p:attrName>
                                        </p:attrNameLst>
                                      </p:cBhvr>
                                      <p:rCtr x="19288" y="509"/>
                                    </p:animMotion>
                                  </p:childTnLst>
                                </p:cTn>
                              </p:par>
                              <p:par>
                                <p:cTn id="32" presetID="63" presetClass="path" presetSubtype="0" fill="hold" nodeType="withEffect">
                                  <p:stCondLst>
                                    <p:cond delay="0"/>
                                  </p:stCondLst>
                                  <p:childTnLst>
                                    <p:animMotion origin="layout" path="M 3.33333E-6 -2.0629E-6 L 0.38524 0.00602 " pathEditMode="relative" rAng="0" ptsTypes="AA">
                                      <p:cBhvr>
                                        <p:cTn id="33" dur="13000" fill="hold"/>
                                        <p:tgtEl>
                                          <p:spTgt spid="112"/>
                                        </p:tgtEl>
                                        <p:attrNameLst>
                                          <p:attrName>ppt_x</p:attrName>
                                          <p:attrName>ppt_y</p:attrName>
                                        </p:attrNameLst>
                                      </p:cBhvr>
                                      <p:rCtr x="19253" y="301"/>
                                    </p:animMotion>
                                  </p:childTnLst>
                                </p:cTn>
                              </p:par>
                              <p:par>
                                <p:cTn id="34" presetID="64" presetClass="path" presetSubtype="0" repeatCount="6000" fill="hold" nodeType="withEffect">
                                  <p:stCondLst>
                                    <p:cond delay="0"/>
                                  </p:stCondLst>
                                  <p:childTnLst>
                                    <p:animMotion origin="layout" path="M 2.22222E-6 2.22222E-6 L 2.22222E-6 -0.02963 " pathEditMode="relative" rAng="0" ptsTypes="AA">
                                      <p:cBhvr>
                                        <p:cTn id="35" dur="2000" fill="hold"/>
                                        <p:tgtEl>
                                          <p:spTgt spid="6"/>
                                        </p:tgtEl>
                                        <p:attrNameLst>
                                          <p:attrName>ppt_x</p:attrName>
                                          <p:attrName>ppt_y</p:attrName>
                                        </p:attrNameLst>
                                      </p:cBhvr>
                                      <p:rCtr x="0" y="-1481"/>
                                    </p:animMotion>
                                  </p:childTnLst>
                                </p:cTn>
                              </p:par>
                              <p:par>
                                <p:cTn id="36" presetID="8" presetClass="emph" presetSubtype="0" repeatCount="800" fill="hold" nodeType="withEffect">
                                  <p:stCondLst>
                                    <p:cond delay="0"/>
                                  </p:stCondLst>
                                  <p:childTnLst>
                                    <p:animRot by="-21600000">
                                      <p:cBhvr>
                                        <p:cTn id="37" dur="16000" fill="hold"/>
                                        <p:tgtEl>
                                          <p:spTgt spid="116"/>
                                        </p:tgtEl>
                                        <p:attrNameLst>
                                          <p:attrName>r</p:attrName>
                                        </p:attrNameLst>
                                      </p:cBhvr>
                                    </p:animRot>
                                  </p:childTnLst>
                                </p:cTn>
                              </p:par>
                            </p:childTnLst>
                          </p:cTn>
                        </p:par>
                      </p:childTnLst>
                    </p:cTn>
                  </p:par>
                </p:childTnLst>
              </p:cTn>
              <p:nextCondLst>
                <p:cond evt="onClick" delay="0">
                  <p:tgtEl>
                    <p:spTgt spid="114"/>
                  </p:tgtEl>
                </p:cond>
              </p:nextCondLst>
            </p:seq>
          </p:childTnLst>
        </p:cTn>
      </p:par>
    </p:tnLst>
    <p:bldLst>
      <p:bldP spid="107" grpId="1" animBg="1"/>
      <p:bldP spid="150" grpId="0"/>
      <p:bldP spid="154" grpId="0" animBg="1"/>
      <p:bldP spid="15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be 106"/>
          <p:cNvSpPr/>
          <p:nvPr>
            <p:custDataLst>
              <p:tags r:id="rId1"/>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2"/>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3"/>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4"/>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5"/>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6"/>
            </p:custDataLst>
          </p:nvPr>
        </p:nvSpPr>
        <p:spPr>
          <a:xfrm>
            <a:off x="248376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7"/>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8"/>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9"/>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0"/>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6" name="Image 115"/>
          <p:cNvPicPr>
            <a:picLocks noChangeAspect="1"/>
          </p:cNvPicPr>
          <p:nvPr>
            <p:custDataLst>
              <p:tags r:id="rId11"/>
            </p:custDataLst>
          </p:nvPr>
        </p:nvPicPr>
        <p:blipFill>
          <a:blip r:embed="rId23" cstate="screen">
            <a:extLst>
              <a:ext uri="{28A0092B-C50C-407E-A947-70E740481C1C}">
                <a14:useLocalDpi xmlns:a14="http://schemas.microsoft.com/office/drawing/2010/main"/>
              </a:ext>
            </a:extLst>
          </a:blip>
          <a:stretch>
            <a:fillRect/>
          </a:stretch>
        </p:blipFill>
        <p:spPr>
          <a:xfrm rot="16200000">
            <a:off x="98298" y="167876"/>
            <a:ext cx="1106356" cy="1106356"/>
          </a:xfrm>
          <a:prstGeom prst="rect">
            <a:avLst/>
          </a:prstGeom>
        </p:spPr>
      </p:pic>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98297" y="3253626"/>
            <a:ext cx="8974846" cy="1569660"/>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5 mm (quand la vis tourne d’un tour le mobile se déplace de 5 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1  tour  (codeur absolu)</a:t>
            </a:r>
          </a:p>
          <a:p>
            <a:r>
              <a:rPr lang="fr-FR" sz="1600" b="1" dirty="0" smtClean="0"/>
              <a:t>_  La position « 0 » est traduite par le code binaire </a:t>
            </a:r>
            <a:r>
              <a:rPr lang="fr-FR" sz="1600" b="1" dirty="0"/>
              <a:t>00 0000 </a:t>
            </a:r>
            <a:r>
              <a:rPr lang="fr-FR" sz="1600" b="1" dirty="0" smtClean="0"/>
              <a:t>0000</a:t>
            </a:r>
            <a:r>
              <a:rPr lang="fr-FR" sz="1600" b="1" baseline="-25000" dirty="0" smtClean="0"/>
              <a:t>B</a:t>
            </a:r>
          </a:p>
          <a:p>
            <a:r>
              <a:rPr lang="fr-FR" sz="1600" b="1" dirty="0" smtClean="0"/>
              <a:t>_  Code maxi sur dix bits </a:t>
            </a:r>
            <a:r>
              <a:rPr lang="fr-FR" sz="1600" b="1" dirty="0"/>
              <a:t>11 1111 </a:t>
            </a:r>
            <a:r>
              <a:rPr lang="fr-FR" sz="1600" b="1" dirty="0" smtClean="0"/>
              <a:t>1111</a:t>
            </a:r>
            <a:r>
              <a:rPr lang="fr-FR" sz="1600" b="1" baseline="-25000" dirty="0" smtClean="0"/>
              <a:t>B</a:t>
            </a:r>
            <a:endParaRPr lang="fr-FR" sz="1600" b="1"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98297" y="4769859"/>
            <a:ext cx="4938788" cy="584775"/>
          </a:xfrm>
          <a:prstGeom prst="rect">
            <a:avLst/>
          </a:prstGeom>
          <a:noFill/>
        </p:spPr>
        <p:txBody>
          <a:bodyPr wrap="none" rtlCol="0">
            <a:spAutoFit/>
          </a:bodyPr>
          <a:lstStyle/>
          <a:p>
            <a:r>
              <a:rPr lang="fr-FR" sz="1600" b="1" u="sng" dirty="0" smtClean="0"/>
              <a:t>Question:</a:t>
            </a:r>
          </a:p>
          <a:p>
            <a:r>
              <a:rPr lang="fr-FR" sz="1600" b="1" dirty="0" smtClean="0"/>
              <a:t>_  Quel code correspond à un déplacement de 1 mètre ?</a:t>
            </a:r>
          </a:p>
        </p:txBody>
      </p:sp>
      <p:sp>
        <p:nvSpPr>
          <p:cNvPr id="153" name="Rectangle 152"/>
          <p:cNvSpPr/>
          <p:nvPr>
            <p:custDataLst>
              <p:tags r:id="rId19"/>
            </p:custDataLst>
          </p:nvPr>
        </p:nvSpPr>
        <p:spPr>
          <a:xfrm>
            <a:off x="3191280" y="6539279"/>
            <a:ext cx="3480832"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ZoneTexte 151"/>
          <p:cNvSpPr txBox="1"/>
          <p:nvPr>
            <p:custDataLst>
              <p:tags r:id="rId20"/>
            </p:custDataLst>
          </p:nvPr>
        </p:nvSpPr>
        <p:spPr>
          <a:xfrm>
            <a:off x="98297" y="5301208"/>
            <a:ext cx="8970374" cy="1569660"/>
          </a:xfrm>
          <a:prstGeom prst="rect">
            <a:avLst/>
          </a:prstGeom>
          <a:noFill/>
        </p:spPr>
        <p:txBody>
          <a:bodyPr wrap="square" rtlCol="0">
            <a:spAutoFit/>
          </a:bodyPr>
          <a:lstStyle/>
          <a:p>
            <a:r>
              <a:rPr lang="fr-FR" sz="1600" b="1" u="sng" dirty="0" smtClean="0"/>
              <a:t>Réponse:</a:t>
            </a:r>
          </a:p>
          <a:p>
            <a:r>
              <a:rPr lang="fr-FR" sz="1600" b="1" dirty="0" smtClean="0"/>
              <a:t>_  La précision du système aussi appelée </a:t>
            </a:r>
            <a:r>
              <a:rPr lang="fr-FR" sz="1600" b="1" dirty="0" smtClean="0"/>
              <a:t>"résolution" est </a:t>
            </a:r>
            <a:r>
              <a:rPr lang="fr-FR" sz="1600" b="1" dirty="0" smtClean="0"/>
              <a:t>le nombre de millimètres parcouru pour une information élémentaire (1 bit) ici 1250/ 1023 = 1.222 mm/bit  </a:t>
            </a:r>
          </a:p>
          <a:p>
            <a:r>
              <a:rPr lang="fr-FR" sz="1600" b="1" dirty="0"/>
              <a:t>_  Dans la pratique </a:t>
            </a:r>
            <a:r>
              <a:rPr lang="fr-FR" sz="1600" b="1" dirty="0" smtClean="0"/>
              <a:t>pour atteindre une précision de 1 mm on prendra une résolution de 0.3 mm ( div/3).</a:t>
            </a:r>
          </a:p>
          <a:p>
            <a:r>
              <a:rPr lang="fr-FR" sz="1600" b="1" dirty="0" smtClean="0"/>
              <a:t>_ Il ne reste plus à savoir combien il y a de fois 1.222 dans 1000 mm, il faut éviter les arrondis.</a:t>
            </a:r>
          </a:p>
          <a:p>
            <a:r>
              <a:rPr lang="fr-FR" sz="1600" b="1" dirty="0" smtClean="0"/>
              <a:t>Cela donne : 1000 / 1.222 ou mieux 1000 x 1023/1250 = 818</a:t>
            </a:r>
            <a:r>
              <a:rPr lang="fr-FR" sz="1600" b="1" baseline="-25000" dirty="0" smtClean="0"/>
              <a:t>D</a:t>
            </a:r>
            <a:r>
              <a:rPr lang="fr-FR" sz="1600" b="1" dirty="0" smtClean="0"/>
              <a:t> = 1100110010</a:t>
            </a:r>
            <a:r>
              <a:rPr lang="fr-FR" sz="1600" b="1" baseline="-25000" dirty="0" smtClean="0"/>
              <a:t>B</a:t>
            </a:r>
            <a:endParaRPr lang="fr-FR" sz="1600" b="1" baseline="-25000" dirty="0"/>
          </a:p>
        </p:txBody>
      </p:sp>
    </p:spTree>
    <p:extLst>
      <p:ext uri="{BB962C8B-B14F-4D97-AF65-F5344CB8AC3E}">
        <p14:creationId xmlns:p14="http://schemas.microsoft.com/office/powerpoint/2010/main" val="328678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52"/>
                                        </p:tgtEl>
                                        <p:attrNameLst>
                                          <p:attrName>style.visibility</p:attrName>
                                        </p:attrNameLst>
                                      </p:cBhvr>
                                      <p:to>
                                        <p:strVal val="visible"/>
                                      </p:to>
                                    </p:set>
                                    <p:animEffect transition="in" filter="fade">
                                      <p:cBhvr>
                                        <p:cTn id="12" dur="500"/>
                                        <p:tgtEl>
                                          <p:spTgt spid="152"/>
                                        </p:tgtEl>
                                      </p:cBhvr>
                                    </p:animEffect>
                                  </p:childTnLst>
                                </p:cTn>
                              </p:par>
                            </p:childTnLst>
                          </p:cTn>
                        </p:par>
                        <p:par>
                          <p:cTn id="13" fill="hold">
                            <p:stCondLst>
                              <p:cond delay="5100"/>
                            </p:stCondLst>
                            <p:childTnLst>
                              <p:par>
                                <p:cTn id="14" presetID="53" presetClass="entr" presetSubtype="16" fill="hold" grpId="0" nodeType="afterEffect">
                                  <p:stCondLst>
                                    <p:cond delay="0"/>
                                  </p:stCondLst>
                                  <p:childTnLst>
                                    <p:set>
                                      <p:cBhvr>
                                        <p:cTn id="15" dur="1" fill="hold">
                                          <p:stCondLst>
                                            <p:cond delay="0"/>
                                          </p:stCondLst>
                                        </p:cTn>
                                        <p:tgtEl>
                                          <p:spTgt spid="153"/>
                                        </p:tgtEl>
                                        <p:attrNameLst>
                                          <p:attrName>style.visibility</p:attrName>
                                        </p:attrNameLst>
                                      </p:cBhvr>
                                      <p:to>
                                        <p:strVal val="visible"/>
                                      </p:to>
                                    </p:set>
                                    <p:anim calcmode="lin" valueType="num">
                                      <p:cBhvr>
                                        <p:cTn id="16" dur="500" fill="hold"/>
                                        <p:tgtEl>
                                          <p:spTgt spid="153"/>
                                        </p:tgtEl>
                                        <p:attrNameLst>
                                          <p:attrName>ppt_w</p:attrName>
                                        </p:attrNameLst>
                                      </p:cBhvr>
                                      <p:tavLst>
                                        <p:tav tm="0">
                                          <p:val>
                                            <p:fltVal val="0"/>
                                          </p:val>
                                        </p:tav>
                                        <p:tav tm="100000">
                                          <p:val>
                                            <p:strVal val="#ppt_w"/>
                                          </p:val>
                                        </p:tav>
                                      </p:tavLst>
                                    </p:anim>
                                    <p:anim calcmode="lin" valueType="num">
                                      <p:cBhvr>
                                        <p:cTn id="17" dur="500" fill="hold"/>
                                        <p:tgtEl>
                                          <p:spTgt spid="153"/>
                                        </p:tgtEl>
                                        <p:attrNameLst>
                                          <p:attrName>ppt_h</p:attrName>
                                        </p:attrNameLst>
                                      </p:cBhvr>
                                      <p:tavLst>
                                        <p:tav tm="0">
                                          <p:val>
                                            <p:fltVal val="0"/>
                                          </p:val>
                                        </p:tav>
                                        <p:tav tm="100000">
                                          <p:val>
                                            <p:strVal val="#ppt_h"/>
                                          </p:val>
                                        </p:tav>
                                      </p:tavLst>
                                    </p:anim>
                                    <p:animEffect transition="in" filter="fade">
                                      <p:cBhvr>
                                        <p:cTn id="18"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4"/>
                    </p:tgtEl>
                  </p:cond>
                </p:stCondLst>
                <p:endSync evt="end" delay="0">
                  <p:rtn val="all"/>
                </p:endSync>
                <p:childTnLst>
                  <p:par>
                    <p:cTn id="20" fill="hold">
                      <p:stCondLst>
                        <p:cond delay="0"/>
                      </p:stCondLst>
                      <p:childTnLst>
                        <p:par>
                          <p:cTn id="21" fill="hold">
                            <p:stCondLst>
                              <p:cond delay="0"/>
                            </p:stCondLst>
                            <p:childTnLst>
                              <p:par>
                                <p:cTn id="22" presetID="32" presetClass="emph" presetSubtype="0" repeatCount="130000" fill="hold" nodeType="clickEffect">
                                  <p:stCondLst>
                                    <p:cond delay="0"/>
                                  </p:stCondLst>
                                  <p:childTnLst>
                                    <p:animRot by="120000">
                                      <p:cBhvr>
                                        <p:cTn id="23" dur="10" fill="hold">
                                          <p:stCondLst>
                                            <p:cond delay="0"/>
                                          </p:stCondLst>
                                        </p:cTn>
                                        <p:tgtEl>
                                          <p:spTgt spid="114"/>
                                        </p:tgtEl>
                                        <p:attrNameLst>
                                          <p:attrName>r</p:attrName>
                                        </p:attrNameLst>
                                      </p:cBhvr>
                                    </p:animRot>
                                    <p:animRot by="-240000">
                                      <p:cBhvr>
                                        <p:cTn id="24" dur="20" fill="hold">
                                          <p:stCondLst>
                                            <p:cond delay="20"/>
                                          </p:stCondLst>
                                        </p:cTn>
                                        <p:tgtEl>
                                          <p:spTgt spid="114"/>
                                        </p:tgtEl>
                                        <p:attrNameLst>
                                          <p:attrName>r</p:attrName>
                                        </p:attrNameLst>
                                      </p:cBhvr>
                                    </p:animRot>
                                    <p:animRot by="240000">
                                      <p:cBhvr>
                                        <p:cTn id="25" dur="20" fill="hold">
                                          <p:stCondLst>
                                            <p:cond delay="40"/>
                                          </p:stCondLst>
                                        </p:cTn>
                                        <p:tgtEl>
                                          <p:spTgt spid="114"/>
                                        </p:tgtEl>
                                        <p:attrNameLst>
                                          <p:attrName>r</p:attrName>
                                        </p:attrNameLst>
                                      </p:cBhvr>
                                    </p:animRot>
                                    <p:animRot by="-240000">
                                      <p:cBhvr>
                                        <p:cTn id="26" dur="20" fill="hold">
                                          <p:stCondLst>
                                            <p:cond delay="60"/>
                                          </p:stCondLst>
                                        </p:cTn>
                                        <p:tgtEl>
                                          <p:spTgt spid="114"/>
                                        </p:tgtEl>
                                        <p:attrNameLst>
                                          <p:attrName>r</p:attrName>
                                        </p:attrNameLst>
                                      </p:cBhvr>
                                    </p:animRot>
                                    <p:animRot by="120000">
                                      <p:cBhvr>
                                        <p:cTn id="27" dur="20" fill="hold">
                                          <p:stCondLst>
                                            <p:cond delay="80"/>
                                          </p:stCondLst>
                                        </p:cTn>
                                        <p:tgtEl>
                                          <p:spTgt spid="114"/>
                                        </p:tgtEl>
                                        <p:attrNameLst>
                                          <p:attrName>r</p:attrName>
                                        </p:attrNameLst>
                                      </p:cBhvr>
                                    </p:animRot>
                                  </p:childTnLst>
                                </p:cTn>
                              </p:par>
                              <p:par>
                                <p:cTn id="28" presetID="63" presetClass="path" presetSubtype="0" fill="hold" nodeType="withEffect">
                                  <p:stCondLst>
                                    <p:cond delay="0"/>
                                  </p:stCondLst>
                                  <p:childTnLst>
                                    <p:animMotion origin="layout" path="M -2.5E-6 6.10546E-7 L 0.35434 -0.00208 " pathEditMode="relative" rAng="0" ptsTypes="AA">
                                      <p:cBhvr>
                                        <p:cTn id="29" dur="13000" fill="hold"/>
                                        <p:tgtEl>
                                          <p:spTgt spid="106"/>
                                        </p:tgtEl>
                                        <p:attrNameLst>
                                          <p:attrName>ppt_x</p:attrName>
                                          <p:attrName>ppt_y</p:attrName>
                                        </p:attrNameLst>
                                      </p:cBhvr>
                                      <p:rCtr x="17708" y="-116"/>
                                    </p:animMotion>
                                  </p:childTnLst>
                                </p:cTn>
                              </p:par>
                              <p:par>
                                <p:cTn id="30" presetID="63" presetClass="path" presetSubtype="0" fill="hold" grpId="0" nodeType="withEffect">
                                  <p:stCondLst>
                                    <p:cond delay="0"/>
                                  </p:stCondLst>
                                  <p:childTnLst>
                                    <p:animMotion origin="layout" path="M -8.33333E-7 -2.65495E-6 L 0.38576 0.01041 " pathEditMode="relative" rAng="0" ptsTypes="AA">
                                      <p:cBhvr>
                                        <p:cTn id="31" dur="13000" fill="hold"/>
                                        <p:tgtEl>
                                          <p:spTgt spid="107"/>
                                        </p:tgtEl>
                                        <p:attrNameLst>
                                          <p:attrName>ppt_x</p:attrName>
                                          <p:attrName>ppt_y</p:attrName>
                                        </p:attrNameLst>
                                      </p:cBhvr>
                                      <p:rCtr x="19288" y="509"/>
                                    </p:animMotion>
                                  </p:childTnLst>
                                </p:cTn>
                              </p:par>
                              <p:par>
                                <p:cTn id="32" presetID="63" presetClass="path" presetSubtype="0" fill="hold" nodeType="withEffect">
                                  <p:stCondLst>
                                    <p:cond delay="0"/>
                                  </p:stCondLst>
                                  <p:childTnLst>
                                    <p:animMotion origin="layout" path="M 3.33333E-6 -2.0629E-6 L 0.38524 0.00602 " pathEditMode="relative" rAng="0" ptsTypes="AA">
                                      <p:cBhvr>
                                        <p:cTn id="33" dur="13000" fill="hold"/>
                                        <p:tgtEl>
                                          <p:spTgt spid="112"/>
                                        </p:tgtEl>
                                        <p:attrNameLst>
                                          <p:attrName>ppt_x</p:attrName>
                                          <p:attrName>ppt_y</p:attrName>
                                        </p:attrNameLst>
                                      </p:cBhvr>
                                      <p:rCtr x="19253" y="301"/>
                                    </p:animMotion>
                                  </p:childTnLst>
                                </p:cTn>
                              </p:par>
                              <p:par>
                                <p:cTn id="34" presetID="64" presetClass="path" presetSubtype="0" repeatCount="6000" fill="hold" nodeType="withEffect">
                                  <p:stCondLst>
                                    <p:cond delay="0"/>
                                  </p:stCondLst>
                                  <p:childTnLst>
                                    <p:animMotion origin="layout" path="M 2.22222E-6 2.22222E-6 L 2.22222E-6 -0.02963 " pathEditMode="relative" rAng="0" ptsTypes="AA">
                                      <p:cBhvr>
                                        <p:cTn id="35" dur="2000" fill="hold"/>
                                        <p:tgtEl>
                                          <p:spTgt spid="6"/>
                                        </p:tgtEl>
                                        <p:attrNameLst>
                                          <p:attrName>ppt_x</p:attrName>
                                          <p:attrName>ppt_y</p:attrName>
                                        </p:attrNameLst>
                                      </p:cBhvr>
                                      <p:rCtr x="0" y="-1481"/>
                                    </p:animMotion>
                                  </p:childTnLst>
                                </p:cTn>
                              </p:par>
                              <p:par>
                                <p:cTn id="36" presetID="8" presetClass="emph" presetSubtype="0" repeatCount="800" fill="hold" nodeType="withEffect">
                                  <p:stCondLst>
                                    <p:cond delay="0"/>
                                  </p:stCondLst>
                                  <p:childTnLst>
                                    <p:animRot by="-21600000">
                                      <p:cBhvr>
                                        <p:cTn id="37" dur="16000" fill="hold"/>
                                        <p:tgtEl>
                                          <p:spTgt spid="116"/>
                                        </p:tgtEl>
                                        <p:attrNameLst>
                                          <p:attrName>r</p:attrName>
                                        </p:attrNameLst>
                                      </p:cBhvr>
                                    </p:animRot>
                                  </p:childTnLst>
                                </p:cTn>
                              </p:par>
                            </p:childTnLst>
                          </p:cTn>
                        </p:par>
                      </p:childTnLst>
                    </p:cTn>
                  </p:par>
                </p:childTnLst>
              </p:cTn>
              <p:nextCondLst>
                <p:cond evt="onClick" delay="0">
                  <p:tgtEl>
                    <p:spTgt spid="114"/>
                  </p:tgtEl>
                </p:cond>
              </p:nextCondLst>
            </p:seq>
          </p:childTnLst>
        </p:cTn>
      </p:par>
    </p:tnLst>
    <p:bldLst>
      <p:bldP spid="107" grpId="0" animBg="1"/>
      <p:bldP spid="150" grpId="0"/>
      <p:bldP spid="153" grpId="0" animBg="1"/>
      <p:bldP spid="1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be 106"/>
          <p:cNvSpPr/>
          <p:nvPr>
            <p:custDataLst>
              <p:tags r:id="rId1"/>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2"/>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3"/>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4"/>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5"/>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6"/>
            </p:custDataLst>
          </p:nvPr>
        </p:nvSpPr>
        <p:spPr>
          <a:xfrm>
            <a:off x="248376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7"/>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8"/>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9"/>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0"/>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6" name="Image 115"/>
          <p:cNvPicPr>
            <a:picLocks noChangeAspect="1"/>
          </p:cNvPicPr>
          <p:nvPr>
            <p:custDataLst>
              <p:tags r:id="rId11"/>
            </p:custDataLst>
          </p:nvPr>
        </p:nvPicPr>
        <p:blipFill>
          <a:blip r:embed="rId23" cstate="screen">
            <a:extLst>
              <a:ext uri="{28A0092B-C50C-407E-A947-70E740481C1C}">
                <a14:useLocalDpi xmlns:a14="http://schemas.microsoft.com/office/drawing/2010/main"/>
              </a:ext>
            </a:extLst>
          </a:blip>
          <a:stretch>
            <a:fillRect/>
          </a:stretch>
        </p:blipFill>
        <p:spPr>
          <a:xfrm rot="16200000">
            <a:off x="98298" y="167876"/>
            <a:ext cx="1106356" cy="1106356"/>
          </a:xfrm>
          <a:prstGeom prst="rect">
            <a:avLst/>
          </a:prstGeom>
        </p:spPr>
      </p:pic>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98297" y="3329697"/>
            <a:ext cx="8974846" cy="1323439"/>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5 mm (quand la vis tourne d’un tour le mobile se déplace de 5 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98297" y="4756793"/>
            <a:ext cx="6198468" cy="584775"/>
          </a:xfrm>
          <a:prstGeom prst="rect">
            <a:avLst/>
          </a:prstGeom>
          <a:noFill/>
        </p:spPr>
        <p:txBody>
          <a:bodyPr wrap="square" rtlCol="0">
            <a:spAutoFit/>
          </a:bodyPr>
          <a:lstStyle/>
          <a:p>
            <a:r>
              <a:rPr lang="fr-FR" sz="1600" b="1" u="sng" dirty="0" smtClean="0"/>
              <a:t>Question:</a:t>
            </a:r>
          </a:p>
          <a:p>
            <a:r>
              <a:rPr lang="fr-FR" sz="1600" b="1" dirty="0" smtClean="0"/>
              <a:t>_  </a:t>
            </a:r>
            <a:r>
              <a:rPr lang="fr-FR" sz="1600" b="1" dirty="0"/>
              <a:t>Combien de mm correspondent à un code de </a:t>
            </a:r>
            <a:r>
              <a:rPr lang="fr-FR" sz="1600" b="1" dirty="0" smtClean="0"/>
              <a:t>00 0011 1111</a:t>
            </a:r>
            <a:r>
              <a:rPr lang="fr-FR" sz="1600" b="1" baseline="-25000" dirty="0" smtClean="0"/>
              <a:t>B</a:t>
            </a:r>
            <a:r>
              <a:rPr lang="fr-FR" sz="1600" b="1" dirty="0" smtClean="0"/>
              <a:t> ?</a:t>
            </a:r>
            <a:endParaRPr lang="fr-FR" sz="1600" b="1" dirty="0"/>
          </a:p>
        </p:txBody>
      </p:sp>
      <p:sp>
        <p:nvSpPr>
          <p:cNvPr id="153" name="Rectangle 152"/>
          <p:cNvSpPr/>
          <p:nvPr>
            <p:custDataLst>
              <p:tags r:id="rId19"/>
            </p:custDataLst>
          </p:nvPr>
        </p:nvSpPr>
        <p:spPr>
          <a:xfrm>
            <a:off x="2914006" y="6199170"/>
            <a:ext cx="2896074"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ZoneTexte 151"/>
          <p:cNvSpPr txBox="1"/>
          <p:nvPr>
            <p:custDataLst>
              <p:tags r:id="rId20"/>
            </p:custDataLst>
          </p:nvPr>
        </p:nvSpPr>
        <p:spPr>
          <a:xfrm>
            <a:off x="98297" y="5445224"/>
            <a:ext cx="8455048" cy="1138773"/>
          </a:xfrm>
          <a:prstGeom prst="rect">
            <a:avLst/>
          </a:prstGeom>
          <a:noFill/>
        </p:spPr>
        <p:txBody>
          <a:bodyPr wrap="square" rtlCol="0">
            <a:spAutoFit/>
          </a:bodyPr>
          <a:lstStyle/>
          <a:p>
            <a:r>
              <a:rPr lang="fr-FR" sz="1600" b="1" u="sng" dirty="0" smtClean="0"/>
              <a:t>Réponse:</a:t>
            </a:r>
          </a:p>
          <a:p>
            <a:r>
              <a:rPr lang="fr-FR" sz="1600" b="1" dirty="0" smtClean="0"/>
              <a:t>_  Il faut déjà convertir en décimal ce code en appliquant les pondérations</a:t>
            </a:r>
            <a:r>
              <a:rPr lang="fr-FR" sz="1600" b="1" dirty="0"/>
              <a:t>: 00 0011 1111</a:t>
            </a:r>
            <a:r>
              <a:rPr lang="fr-FR" sz="1600" b="1" baseline="-25000" dirty="0"/>
              <a:t>B</a:t>
            </a:r>
            <a:r>
              <a:rPr lang="fr-FR" sz="1600" b="1" dirty="0"/>
              <a:t> = 63</a:t>
            </a:r>
            <a:r>
              <a:rPr lang="fr-FR" sz="1600" b="1" baseline="-25000" dirty="0"/>
              <a:t>D</a:t>
            </a:r>
            <a:r>
              <a:rPr lang="fr-FR" sz="1600" b="1" dirty="0"/>
              <a:t> </a:t>
            </a:r>
            <a:endParaRPr lang="fr-FR" sz="1600" b="1" dirty="0" smtClean="0"/>
          </a:p>
          <a:p>
            <a:r>
              <a:rPr lang="fr-FR" sz="1600" b="1" dirty="0" smtClean="0"/>
              <a:t>_ </a:t>
            </a:r>
            <a:r>
              <a:rPr lang="fr-FR" sz="1600" b="1" dirty="0" smtClean="0"/>
              <a:t>Ensuite, on </a:t>
            </a:r>
            <a:r>
              <a:rPr lang="fr-FR" sz="1600" b="1" dirty="0" smtClean="0"/>
              <a:t>multiplie ce nombre décimal par la valeur en millimètre pour un </a:t>
            </a:r>
            <a:r>
              <a:rPr lang="fr-FR" sz="1600" b="1" dirty="0"/>
              <a:t>bit, 1250/1023 :   </a:t>
            </a:r>
            <a:endParaRPr lang="fr-FR" sz="1600" b="1" dirty="0" smtClean="0"/>
          </a:p>
          <a:p>
            <a:pPr algn="ctr"/>
            <a:r>
              <a:rPr lang="fr-FR" b="1" dirty="0" smtClean="0"/>
              <a:t>63 </a:t>
            </a:r>
            <a:r>
              <a:rPr lang="fr-FR" b="1" dirty="0"/>
              <a:t>x (1250/1023) = </a:t>
            </a:r>
            <a:r>
              <a:rPr lang="fr-FR" b="1" dirty="0" smtClean="0"/>
              <a:t>76.98 </a:t>
            </a:r>
            <a:r>
              <a:rPr lang="fr-FR" b="1" dirty="0"/>
              <a:t>mm</a:t>
            </a:r>
          </a:p>
        </p:txBody>
      </p:sp>
    </p:spTree>
    <p:extLst>
      <p:ext uri="{BB962C8B-B14F-4D97-AF65-F5344CB8AC3E}">
        <p14:creationId xmlns:p14="http://schemas.microsoft.com/office/powerpoint/2010/main" val="328678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52"/>
                                        </p:tgtEl>
                                        <p:attrNameLst>
                                          <p:attrName>style.visibility</p:attrName>
                                        </p:attrNameLst>
                                      </p:cBhvr>
                                      <p:to>
                                        <p:strVal val="visible"/>
                                      </p:to>
                                    </p:set>
                                    <p:animEffect transition="in" filter="fade">
                                      <p:cBhvr>
                                        <p:cTn id="12" dur="500"/>
                                        <p:tgtEl>
                                          <p:spTgt spid="152"/>
                                        </p:tgtEl>
                                      </p:cBhvr>
                                    </p:animEffect>
                                  </p:childTnLst>
                                </p:cTn>
                              </p:par>
                            </p:childTnLst>
                          </p:cTn>
                        </p:par>
                        <p:par>
                          <p:cTn id="13" fill="hold">
                            <p:stCondLst>
                              <p:cond delay="2850"/>
                            </p:stCondLst>
                            <p:childTnLst>
                              <p:par>
                                <p:cTn id="14" presetID="53" presetClass="entr" presetSubtype="16" fill="hold" grpId="0" nodeType="afterEffect">
                                  <p:stCondLst>
                                    <p:cond delay="0"/>
                                  </p:stCondLst>
                                  <p:childTnLst>
                                    <p:set>
                                      <p:cBhvr>
                                        <p:cTn id="15" dur="1" fill="hold">
                                          <p:stCondLst>
                                            <p:cond delay="0"/>
                                          </p:stCondLst>
                                        </p:cTn>
                                        <p:tgtEl>
                                          <p:spTgt spid="153"/>
                                        </p:tgtEl>
                                        <p:attrNameLst>
                                          <p:attrName>style.visibility</p:attrName>
                                        </p:attrNameLst>
                                      </p:cBhvr>
                                      <p:to>
                                        <p:strVal val="visible"/>
                                      </p:to>
                                    </p:set>
                                    <p:anim calcmode="lin" valueType="num">
                                      <p:cBhvr>
                                        <p:cTn id="16" dur="500" fill="hold"/>
                                        <p:tgtEl>
                                          <p:spTgt spid="153"/>
                                        </p:tgtEl>
                                        <p:attrNameLst>
                                          <p:attrName>ppt_w</p:attrName>
                                        </p:attrNameLst>
                                      </p:cBhvr>
                                      <p:tavLst>
                                        <p:tav tm="0">
                                          <p:val>
                                            <p:fltVal val="0"/>
                                          </p:val>
                                        </p:tav>
                                        <p:tav tm="100000">
                                          <p:val>
                                            <p:strVal val="#ppt_w"/>
                                          </p:val>
                                        </p:tav>
                                      </p:tavLst>
                                    </p:anim>
                                    <p:anim calcmode="lin" valueType="num">
                                      <p:cBhvr>
                                        <p:cTn id="17" dur="500" fill="hold"/>
                                        <p:tgtEl>
                                          <p:spTgt spid="153"/>
                                        </p:tgtEl>
                                        <p:attrNameLst>
                                          <p:attrName>ppt_h</p:attrName>
                                        </p:attrNameLst>
                                      </p:cBhvr>
                                      <p:tavLst>
                                        <p:tav tm="0">
                                          <p:val>
                                            <p:fltVal val="0"/>
                                          </p:val>
                                        </p:tav>
                                        <p:tav tm="100000">
                                          <p:val>
                                            <p:strVal val="#ppt_h"/>
                                          </p:val>
                                        </p:tav>
                                      </p:tavLst>
                                    </p:anim>
                                    <p:animEffect transition="in" filter="fade">
                                      <p:cBhvr>
                                        <p:cTn id="18" dur="500"/>
                                        <p:tgtEl>
                                          <p:spTgt spid="15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9" restart="whenNotActive" fill="hold" evtFilter="cancelBubble" nodeType="interactiveSeq">
                <p:stCondLst>
                  <p:cond evt="onClick" delay="0">
                    <p:tgtEl>
                      <p:spTgt spid="114"/>
                    </p:tgtEl>
                  </p:cond>
                </p:stCondLst>
                <p:endSync evt="end" delay="0">
                  <p:rtn val="all"/>
                </p:endSync>
                <p:childTnLst>
                  <p:par>
                    <p:cTn id="20" fill="hold">
                      <p:stCondLst>
                        <p:cond delay="0"/>
                      </p:stCondLst>
                      <p:childTnLst>
                        <p:par>
                          <p:cTn id="21" fill="hold">
                            <p:stCondLst>
                              <p:cond delay="0"/>
                            </p:stCondLst>
                            <p:childTnLst>
                              <p:par>
                                <p:cTn id="22" presetID="32" presetClass="emph" presetSubtype="0" repeatCount="130000" fill="hold" nodeType="clickEffect">
                                  <p:stCondLst>
                                    <p:cond delay="0"/>
                                  </p:stCondLst>
                                  <p:childTnLst>
                                    <p:animRot by="120000">
                                      <p:cBhvr>
                                        <p:cTn id="23" dur="10" fill="hold">
                                          <p:stCondLst>
                                            <p:cond delay="0"/>
                                          </p:stCondLst>
                                        </p:cTn>
                                        <p:tgtEl>
                                          <p:spTgt spid="114"/>
                                        </p:tgtEl>
                                        <p:attrNameLst>
                                          <p:attrName>r</p:attrName>
                                        </p:attrNameLst>
                                      </p:cBhvr>
                                    </p:animRot>
                                    <p:animRot by="-240000">
                                      <p:cBhvr>
                                        <p:cTn id="24" dur="20" fill="hold">
                                          <p:stCondLst>
                                            <p:cond delay="20"/>
                                          </p:stCondLst>
                                        </p:cTn>
                                        <p:tgtEl>
                                          <p:spTgt spid="114"/>
                                        </p:tgtEl>
                                        <p:attrNameLst>
                                          <p:attrName>r</p:attrName>
                                        </p:attrNameLst>
                                      </p:cBhvr>
                                    </p:animRot>
                                    <p:animRot by="240000">
                                      <p:cBhvr>
                                        <p:cTn id="25" dur="20" fill="hold">
                                          <p:stCondLst>
                                            <p:cond delay="40"/>
                                          </p:stCondLst>
                                        </p:cTn>
                                        <p:tgtEl>
                                          <p:spTgt spid="114"/>
                                        </p:tgtEl>
                                        <p:attrNameLst>
                                          <p:attrName>r</p:attrName>
                                        </p:attrNameLst>
                                      </p:cBhvr>
                                    </p:animRot>
                                    <p:animRot by="-240000">
                                      <p:cBhvr>
                                        <p:cTn id="26" dur="20" fill="hold">
                                          <p:stCondLst>
                                            <p:cond delay="60"/>
                                          </p:stCondLst>
                                        </p:cTn>
                                        <p:tgtEl>
                                          <p:spTgt spid="114"/>
                                        </p:tgtEl>
                                        <p:attrNameLst>
                                          <p:attrName>r</p:attrName>
                                        </p:attrNameLst>
                                      </p:cBhvr>
                                    </p:animRot>
                                    <p:animRot by="120000">
                                      <p:cBhvr>
                                        <p:cTn id="27" dur="20" fill="hold">
                                          <p:stCondLst>
                                            <p:cond delay="80"/>
                                          </p:stCondLst>
                                        </p:cTn>
                                        <p:tgtEl>
                                          <p:spTgt spid="114"/>
                                        </p:tgtEl>
                                        <p:attrNameLst>
                                          <p:attrName>r</p:attrName>
                                        </p:attrNameLst>
                                      </p:cBhvr>
                                    </p:animRot>
                                  </p:childTnLst>
                                </p:cTn>
                              </p:par>
                              <p:par>
                                <p:cTn id="28" presetID="63" presetClass="path" presetSubtype="0" fill="hold" nodeType="withEffect">
                                  <p:stCondLst>
                                    <p:cond delay="0"/>
                                  </p:stCondLst>
                                  <p:childTnLst>
                                    <p:animMotion origin="layout" path="M -2.5E-6 6.10546E-7 L 0.35434 -0.00208 " pathEditMode="relative" rAng="0" ptsTypes="AA">
                                      <p:cBhvr>
                                        <p:cTn id="29" dur="13000" fill="hold"/>
                                        <p:tgtEl>
                                          <p:spTgt spid="106"/>
                                        </p:tgtEl>
                                        <p:attrNameLst>
                                          <p:attrName>ppt_x</p:attrName>
                                          <p:attrName>ppt_y</p:attrName>
                                        </p:attrNameLst>
                                      </p:cBhvr>
                                      <p:rCtr x="17708" y="-116"/>
                                    </p:animMotion>
                                  </p:childTnLst>
                                </p:cTn>
                              </p:par>
                              <p:par>
                                <p:cTn id="30" presetID="63" presetClass="path" presetSubtype="0" fill="hold" grpId="0" nodeType="withEffect">
                                  <p:stCondLst>
                                    <p:cond delay="0"/>
                                  </p:stCondLst>
                                  <p:childTnLst>
                                    <p:animMotion origin="layout" path="M -8.33333E-7 -2.65495E-6 L 0.38576 0.01041 " pathEditMode="relative" rAng="0" ptsTypes="AA">
                                      <p:cBhvr>
                                        <p:cTn id="31" dur="13000" fill="hold"/>
                                        <p:tgtEl>
                                          <p:spTgt spid="107"/>
                                        </p:tgtEl>
                                        <p:attrNameLst>
                                          <p:attrName>ppt_x</p:attrName>
                                          <p:attrName>ppt_y</p:attrName>
                                        </p:attrNameLst>
                                      </p:cBhvr>
                                      <p:rCtr x="19288" y="509"/>
                                    </p:animMotion>
                                  </p:childTnLst>
                                </p:cTn>
                              </p:par>
                              <p:par>
                                <p:cTn id="32" presetID="63" presetClass="path" presetSubtype="0" fill="hold" nodeType="withEffect">
                                  <p:stCondLst>
                                    <p:cond delay="0"/>
                                  </p:stCondLst>
                                  <p:childTnLst>
                                    <p:animMotion origin="layout" path="M 3.33333E-6 -2.0629E-6 L 0.38524 0.00602 " pathEditMode="relative" rAng="0" ptsTypes="AA">
                                      <p:cBhvr>
                                        <p:cTn id="33" dur="13000" fill="hold"/>
                                        <p:tgtEl>
                                          <p:spTgt spid="112"/>
                                        </p:tgtEl>
                                        <p:attrNameLst>
                                          <p:attrName>ppt_x</p:attrName>
                                          <p:attrName>ppt_y</p:attrName>
                                        </p:attrNameLst>
                                      </p:cBhvr>
                                      <p:rCtr x="19253" y="301"/>
                                    </p:animMotion>
                                  </p:childTnLst>
                                </p:cTn>
                              </p:par>
                              <p:par>
                                <p:cTn id="34" presetID="64" presetClass="path" presetSubtype="0" repeatCount="6000" fill="hold" nodeType="withEffect">
                                  <p:stCondLst>
                                    <p:cond delay="0"/>
                                  </p:stCondLst>
                                  <p:childTnLst>
                                    <p:animMotion origin="layout" path="M 2.22222E-6 2.22222E-6 L 2.22222E-6 -0.02963 " pathEditMode="relative" rAng="0" ptsTypes="AA">
                                      <p:cBhvr>
                                        <p:cTn id="35" dur="2000" fill="hold"/>
                                        <p:tgtEl>
                                          <p:spTgt spid="6"/>
                                        </p:tgtEl>
                                        <p:attrNameLst>
                                          <p:attrName>ppt_x</p:attrName>
                                          <p:attrName>ppt_y</p:attrName>
                                        </p:attrNameLst>
                                      </p:cBhvr>
                                      <p:rCtr x="0" y="-1481"/>
                                    </p:animMotion>
                                  </p:childTnLst>
                                </p:cTn>
                              </p:par>
                              <p:par>
                                <p:cTn id="36" presetID="8" presetClass="emph" presetSubtype="0" repeatCount="800" fill="hold" nodeType="withEffect">
                                  <p:stCondLst>
                                    <p:cond delay="0"/>
                                  </p:stCondLst>
                                  <p:childTnLst>
                                    <p:animRot by="-21600000">
                                      <p:cBhvr>
                                        <p:cTn id="37" dur="16000" fill="hold"/>
                                        <p:tgtEl>
                                          <p:spTgt spid="116"/>
                                        </p:tgtEl>
                                        <p:attrNameLst>
                                          <p:attrName>r</p:attrName>
                                        </p:attrNameLst>
                                      </p:cBhvr>
                                    </p:animRot>
                                  </p:childTnLst>
                                </p:cTn>
                              </p:par>
                            </p:childTnLst>
                          </p:cTn>
                        </p:par>
                      </p:childTnLst>
                    </p:cTn>
                  </p:par>
                </p:childTnLst>
              </p:cTn>
              <p:nextCondLst>
                <p:cond evt="onClick" delay="0">
                  <p:tgtEl>
                    <p:spTgt spid="114"/>
                  </p:tgtEl>
                </p:cond>
              </p:nextCondLst>
            </p:seq>
          </p:childTnLst>
        </p:cTn>
      </p:par>
    </p:tnLst>
    <p:bldLst>
      <p:bldP spid="107" grpId="0" animBg="1"/>
      <p:bldP spid="150" grpId="0"/>
      <p:bldP spid="153" grpId="0" animBg="1"/>
      <p:bldP spid="15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Cube 106"/>
          <p:cNvSpPr/>
          <p:nvPr>
            <p:custDataLst>
              <p:tags r:id="rId1"/>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2"/>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3"/>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4"/>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5"/>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6"/>
            </p:custDataLst>
          </p:nvPr>
        </p:nvSpPr>
        <p:spPr>
          <a:xfrm>
            <a:off x="2483768" y="260648"/>
            <a:ext cx="5159426" cy="523220"/>
          </a:xfrm>
          <a:prstGeom prst="rect">
            <a:avLst/>
          </a:prstGeom>
          <a:noFill/>
        </p:spPr>
        <p:txBody>
          <a:bodyPr wrap="none" rtlCol="0">
            <a:spAutoFit/>
          </a:bodyPr>
          <a:lstStyle/>
          <a:p>
            <a:r>
              <a:rPr lang="fr-FR" sz="2800" b="1" u="sng" dirty="0" smtClean="0"/>
              <a:t>Exercice codeur absolu « rappel »</a:t>
            </a:r>
            <a:endParaRPr lang="fr-FR" sz="2800" b="1" u="sng" dirty="0"/>
          </a:p>
        </p:txBody>
      </p:sp>
      <p:sp useBgFill="1">
        <p:nvSpPr>
          <p:cNvPr id="68" name="Organigramme : Processus 67"/>
          <p:cNvSpPr/>
          <p:nvPr>
            <p:custDataLst>
              <p:tags r:id="rId7"/>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8"/>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9"/>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0"/>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116" name="Image 115"/>
          <p:cNvPicPr>
            <a:picLocks noChangeAspect="1"/>
          </p:cNvPicPr>
          <p:nvPr>
            <p:custDataLst>
              <p:tags r:id="rId11"/>
            </p:custDataLst>
          </p:nvPr>
        </p:nvPicPr>
        <p:blipFill>
          <a:blip r:embed="rId23" cstate="screen">
            <a:extLst>
              <a:ext uri="{28A0092B-C50C-407E-A947-70E740481C1C}">
                <a14:useLocalDpi xmlns:a14="http://schemas.microsoft.com/office/drawing/2010/main"/>
              </a:ext>
            </a:extLst>
          </a:blip>
          <a:stretch>
            <a:fillRect/>
          </a:stretch>
        </p:blipFill>
        <p:spPr>
          <a:xfrm rot="16200000">
            <a:off x="98298" y="167876"/>
            <a:ext cx="1106356" cy="1106356"/>
          </a:xfrm>
          <a:prstGeom prst="rect">
            <a:avLst/>
          </a:prstGeom>
        </p:spPr>
      </p:pic>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98297" y="3473341"/>
            <a:ext cx="8974846" cy="1323439"/>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5 mm (quand la vis tourne d’un tour le mobile se déplace de 5 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1  tour  (codeur absolu)</a:t>
            </a:r>
          </a:p>
          <a:p>
            <a:r>
              <a:rPr lang="fr-FR" sz="1600" b="1" dirty="0" smtClean="0"/>
              <a:t>_  La position « 0 » est traduite par le code binaire 00 0000 0000</a:t>
            </a:r>
            <a:endParaRPr lang="fr-FR" sz="1600" b="1"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35496" y="4941168"/>
            <a:ext cx="5950219" cy="1569660"/>
          </a:xfrm>
          <a:prstGeom prst="rect">
            <a:avLst/>
          </a:prstGeom>
          <a:noFill/>
        </p:spPr>
        <p:txBody>
          <a:bodyPr wrap="none" rtlCol="0">
            <a:spAutoFit/>
          </a:bodyPr>
          <a:lstStyle/>
          <a:p>
            <a:r>
              <a:rPr lang="fr-FR" sz="1600" b="1" u="sng" dirty="0" smtClean="0"/>
              <a:t>Questions:</a:t>
            </a:r>
          </a:p>
          <a:p>
            <a:r>
              <a:rPr lang="fr-FR" sz="1600" b="1" dirty="0" smtClean="0"/>
              <a:t>_  Combien de tours correspondent à un déplacement de 1.25 m </a:t>
            </a:r>
            <a:r>
              <a:rPr lang="fr-FR" sz="1600" b="1" dirty="0" smtClean="0"/>
              <a:t>?</a:t>
            </a:r>
            <a:endParaRPr lang="fr-FR" sz="1600" b="1" dirty="0" smtClean="0"/>
          </a:p>
          <a:p>
            <a:r>
              <a:rPr lang="fr-FR" sz="1600" b="1" dirty="0" smtClean="0"/>
              <a:t>_  Quel est le code binaire correspondant ?.....................................</a:t>
            </a:r>
          </a:p>
          <a:p>
            <a:r>
              <a:rPr lang="fr-FR" sz="1600" b="1" dirty="0" smtClean="0"/>
              <a:t>_  Quel code correspond à un déplacement de 1 mètre ?................</a:t>
            </a:r>
          </a:p>
          <a:p>
            <a:endParaRPr lang="fr-FR" sz="1600" b="1" dirty="0" smtClean="0"/>
          </a:p>
          <a:p>
            <a:r>
              <a:rPr lang="fr-FR" sz="1600" b="1" dirty="0" smtClean="0"/>
              <a:t>_  </a:t>
            </a:r>
            <a:r>
              <a:rPr lang="fr-FR" sz="1600" b="1" dirty="0"/>
              <a:t>Combien de mm correspondent à un code de </a:t>
            </a:r>
            <a:r>
              <a:rPr lang="fr-FR" sz="1600" b="1" dirty="0" smtClean="0"/>
              <a:t>00 0011 1111 ?......</a:t>
            </a:r>
            <a:endParaRPr lang="fr-FR" sz="1600" b="1" dirty="0"/>
          </a:p>
        </p:txBody>
      </p:sp>
      <p:sp>
        <p:nvSpPr>
          <p:cNvPr id="152" name="Rectangle 151"/>
          <p:cNvSpPr/>
          <p:nvPr>
            <p:custDataLst>
              <p:tags r:id="rId19"/>
            </p:custDataLst>
          </p:nvPr>
        </p:nvSpPr>
        <p:spPr>
          <a:xfrm>
            <a:off x="5769967" y="4922744"/>
            <a:ext cx="3303176" cy="1935256"/>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ZoneTexte 150"/>
          <p:cNvSpPr txBox="1"/>
          <p:nvPr>
            <p:custDataLst>
              <p:tags r:id="rId20"/>
            </p:custDataLst>
          </p:nvPr>
        </p:nvSpPr>
        <p:spPr>
          <a:xfrm>
            <a:off x="5724128" y="4903027"/>
            <a:ext cx="3419526" cy="1815882"/>
          </a:xfrm>
          <a:prstGeom prst="rect">
            <a:avLst/>
          </a:prstGeom>
          <a:noFill/>
        </p:spPr>
        <p:txBody>
          <a:bodyPr wrap="none" rtlCol="0">
            <a:spAutoFit/>
          </a:bodyPr>
          <a:lstStyle/>
          <a:p>
            <a:r>
              <a:rPr lang="fr-FR" sz="1600" b="1" u="sng" dirty="0" smtClean="0"/>
              <a:t>Réponses:</a:t>
            </a:r>
          </a:p>
          <a:p>
            <a:r>
              <a:rPr lang="fr-FR" sz="1600" b="1" dirty="0" smtClean="0"/>
              <a:t>_  1250/5 = 250 tours</a:t>
            </a:r>
          </a:p>
          <a:p>
            <a:r>
              <a:rPr lang="fr-FR" sz="1600" b="1" dirty="0" smtClean="0"/>
              <a:t>_   Sur dix bits 11 1111 1111</a:t>
            </a:r>
            <a:r>
              <a:rPr lang="fr-FR" sz="1600" b="1" baseline="-25000" dirty="0" smtClean="0"/>
              <a:t>B</a:t>
            </a:r>
            <a:r>
              <a:rPr lang="fr-FR" sz="1600" b="1" dirty="0" smtClean="0"/>
              <a:t>= 1023</a:t>
            </a:r>
            <a:r>
              <a:rPr lang="fr-FR" sz="1600" b="1" baseline="-25000" dirty="0" smtClean="0"/>
              <a:t>D</a:t>
            </a:r>
            <a:r>
              <a:rPr lang="fr-FR" sz="1600" b="1" dirty="0" smtClean="0"/>
              <a:t> </a:t>
            </a:r>
          </a:p>
          <a:p>
            <a:r>
              <a:rPr lang="fr-FR" sz="1600" b="1" dirty="0" smtClean="0"/>
              <a:t>_  (1023/1250)x1000 = 818</a:t>
            </a:r>
          </a:p>
          <a:p>
            <a:r>
              <a:rPr lang="fr-FR" sz="1600" b="1" dirty="0" smtClean="0"/>
              <a:t>      818</a:t>
            </a:r>
            <a:r>
              <a:rPr lang="fr-FR" sz="1600" b="1" baseline="-25000" dirty="0" smtClean="0"/>
              <a:t>D </a:t>
            </a:r>
            <a:r>
              <a:rPr lang="fr-FR" sz="1600" b="1" dirty="0"/>
              <a:t>= </a:t>
            </a:r>
            <a:r>
              <a:rPr lang="fr-FR" sz="1600" b="1" dirty="0" smtClean="0"/>
              <a:t>1100110010</a:t>
            </a:r>
            <a:r>
              <a:rPr lang="fr-FR" sz="1600" b="1" baseline="-25000" dirty="0" smtClean="0"/>
              <a:t>B</a:t>
            </a:r>
          </a:p>
          <a:p>
            <a:r>
              <a:rPr lang="fr-FR" sz="1600" b="1" dirty="0" smtClean="0"/>
              <a:t>_   00 0011 1111</a:t>
            </a:r>
            <a:r>
              <a:rPr lang="fr-FR" sz="1600" b="1" baseline="-25000" dirty="0" smtClean="0"/>
              <a:t>B</a:t>
            </a:r>
            <a:r>
              <a:rPr lang="fr-FR" sz="1600" b="1" dirty="0"/>
              <a:t> = 63</a:t>
            </a:r>
            <a:r>
              <a:rPr lang="fr-FR" sz="1600" b="1" baseline="-25000" dirty="0"/>
              <a:t>D</a:t>
            </a:r>
            <a:endParaRPr lang="fr-FR" sz="1600" b="1" dirty="0" smtClean="0"/>
          </a:p>
          <a:p>
            <a:r>
              <a:rPr lang="fr-FR" sz="1600" b="1" dirty="0" smtClean="0"/>
              <a:t>     63 </a:t>
            </a:r>
            <a:r>
              <a:rPr lang="fr-FR" sz="1600" b="1" dirty="0"/>
              <a:t>x (1250/1023) = </a:t>
            </a:r>
            <a:r>
              <a:rPr lang="fr-FR" sz="1600" b="1" dirty="0" smtClean="0"/>
              <a:t>76.98 mm</a:t>
            </a:r>
            <a:endParaRPr lang="fr-FR" sz="1600" b="1" dirty="0"/>
          </a:p>
        </p:txBody>
      </p:sp>
    </p:spTree>
    <p:extLst>
      <p:ext uri="{BB962C8B-B14F-4D97-AF65-F5344CB8AC3E}">
        <p14:creationId xmlns:p14="http://schemas.microsoft.com/office/powerpoint/2010/main" val="328678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2450"/>
                            </p:stCondLst>
                            <p:childTnLst>
                              <p:par>
                                <p:cTn id="9" presetID="53" presetClass="entr" presetSubtype="16" fill="hold" grpId="0" nodeType="afterEffect">
                                  <p:stCondLst>
                                    <p:cond delay="0"/>
                                  </p:stCondLst>
                                  <p:childTnLst>
                                    <p:set>
                                      <p:cBhvr>
                                        <p:cTn id="10" dur="1" fill="hold">
                                          <p:stCondLst>
                                            <p:cond delay="0"/>
                                          </p:stCondLst>
                                        </p:cTn>
                                        <p:tgtEl>
                                          <p:spTgt spid="152"/>
                                        </p:tgtEl>
                                        <p:attrNameLst>
                                          <p:attrName>style.visibility</p:attrName>
                                        </p:attrNameLst>
                                      </p:cBhvr>
                                      <p:to>
                                        <p:strVal val="visible"/>
                                      </p:to>
                                    </p:set>
                                    <p:anim calcmode="lin" valueType="num">
                                      <p:cBhvr>
                                        <p:cTn id="11" dur="500" fill="hold"/>
                                        <p:tgtEl>
                                          <p:spTgt spid="152"/>
                                        </p:tgtEl>
                                        <p:attrNameLst>
                                          <p:attrName>ppt_w</p:attrName>
                                        </p:attrNameLst>
                                      </p:cBhvr>
                                      <p:tavLst>
                                        <p:tav tm="0">
                                          <p:val>
                                            <p:fltVal val="0"/>
                                          </p:val>
                                        </p:tav>
                                        <p:tav tm="100000">
                                          <p:val>
                                            <p:strVal val="#ppt_w"/>
                                          </p:val>
                                        </p:tav>
                                      </p:tavLst>
                                    </p:anim>
                                    <p:anim calcmode="lin" valueType="num">
                                      <p:cBhvr>
                                        <p:cTn id="12" dur="500" fill="hold"/>
                                        <p:tgtEl>
                                          <p:spTgt spid="152"/>
                                        </p:tgtEl>
                                        <p:attrNameLst>
                                          <p:attrName>ppt_h</p:attrName>
                                        </p:attrNameLst>
                                      </p:cBhvr>
                                      <p:tavLst>
                                        <p:tav tm="0">
                                          <p:val>
                                            <p:fltVal val="0"/>
                                          </p:val>
                                        </p:tav>
                                        <p:tav tm="100000">
                                          <p:val>
                                            <p:strVal val="#ppt_h"/>
                                          </p:val>
                                        </p:tav>
                                      </p:tavLst>
                                    </p:anim>
                                    <p:animEffect transition="in" filter="fade">
                                      <p:cBhvr>
                                        <p:cTn id="13" dur="500"/>
                                        <p:tgtEl>
                                          <p:spTgt spid="15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4"/>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130000" fill="hold" nodeType="clickEffect">
                                  <p:stCondLst>
                                    <p:cond delay="0"/>
                                  </p:stCondLst>
                                  <p:childTnLst>
                                    <p:animRot by="120000">
                                      <p:cBhvr>
                                        <p:cTn id="18" dur="10" fill="hold">
                                          <p:stCondLst>
                                            <p:cond delay="0"/>
                                          </p:stCondLst>
                                        </p:cTn>
                                        <p:tgtEl>
                                          <p:spTgt spid="114"/>
                                        </p:tgtEl>
                                        <p:attrNameLst>
                                          <p:attrName>r</p:attrName>
                                        </p:attrNameLst>
                                      </p:cBhvr>
                                    </p:animRot>
                                    <p:animRot by="-240000">
                                      <p:cBhvr>
                                        <p:cTn id="19" dur="20" fill="hold">
                                          <p:stCondLst>
                                            <p:cond delay="20"/>
                                          </p:stCondLst>
                                        </p:cTn>
                                        <p:tgtEl>
                                          <p:spTgt spid="114"/>
                                        </p:tgtEl>
                                        <p:attrNameLst>
                                          <p:attrName>r</p:attrName>
                                        </p:attrNameLst>
                                      </p:cBhvr>
                                    </p:animRot>
                                    <p:animRot by="240000">
                                      <p:cBhvr>
                                        <p:cTn id="20" dur="20" fill="hold">
                                          <p:stCondLst>
                                            <p:cond delay="40"/>
                                          </p:stCondLst>
                                        </p:cTn>
                                        <p:tgtEl>
                                          <p:spTgt spid="114"/>
                                        </p:tgtEl>
                                        <p:attrNameLst>
                                          <p:attrName>r</p:attrName>
                                        </p:attrNameLst>
                                      </p:cBhvr>
                                    </p:animRot>
                                    <p:animRot by="-240000">
                                      <p:cBhvr>
                                        <p:cTn id="21" dur="20" fill="hold">
                                          <p:stCondLst>
                                            <p:cond delay="60"/>
                                          </p:stCondLst>
                                        </p:cTn>
                                        <p:tgtEl>
                                          <p:spTgt spid="114"/>
                                        </p:tgtEl>
                                        <p:attrNameLst>
                                          <p:attrName>r</p:attrName>
                                        </p:attrNameLst>
                                      </p:cBhvr>
                                    </p:animRot>
                                    <p:animRot by="120000">
                                      <p:cBhvr>
                                        <p:cTn id="22" dur="20" fill="hold">
                                          <p:stCondLst>
                                            <p:cond delay="80"/>
                                          </p:stCondLst>
                                        </p:cTn>
                                        <p:tgtEl>
                                          <p:spTgt spid="114"/>
                                        </p:tgtEl>
                                        <p:attrNameLst>
                                          <p:attrName>r</p:attrName>
                                        </p:attrNameLst>
                                      </p:cBhvr>
                                    </p:animRot>
                                  </p:childTnLst>
                                </p:cTn>
                              </p:par>
                              <p:par>
                                <p:cTn id="23" presetID="63" presetClass="path" presetSubtype="0" fill="hold" nodeType="withEffect">
                                  <p:stCondLst>
                                    <p:cond delay="0"/>
                                  </p:stCondLst>
                                  <p:childTnLst>
                                    <p:animMotion origin="layout" path="M -2.5E-6 6.10546E-7 L 0.35434 -0.00208 " pathEditMode="relative" rAng="0" ptsTypes="AA">
                                      <p:cBhvr>
                                        <p:cTn id="24" dur="13000" fill="hold"/>
                                        <p:tgtEl>
                                          <p:spTgt spid="106"/>
                                        </p:tgtEl>
                                        <p:attrNameLst>
                                          <p:attrName>ppt_x</p:attrName>
                                          <p:attrName>ppt_y</p:attrName>
                                        </p:attrNameLst>
                                      </p:cBhvr>
                                      <p:rCtr x="17708" y="-116"/>
                                    </p:animMotion>
                                  </p:childTnLst>
                                </p:cTn>
                              </p:par>
                              <p:par>
                                <p:cTn id="25" presetID="63" presetClass="path" presetSubtype="0" fill="hold" grpId="0" nodeType="withEffect">
                                  <p:stCondLst>
                                    <p:cond delay="0"/>
                                  </p:stCondLst>
                                  <p:childTnLst>
                                    <p:animMotion origin="layout" path="M -8.33333E-7 -2.65495E-6 L 0.38576 0.01041 " pathEditMode="relative" rAng="0" ptsTypes="AA">
                                      <p:cBhvr>
                                        <p:cTn id="26" dur="13000" fill="hold"/>
                                        <p:tgtEl>
                                          <p:spTgt spid="107"/>
                                        </p:tgtEl>
                                        <p:attrNameLst>
                                          <p:attrName>ppt_x</p:attrName>
                                          <p:attrName>ppt_y</p:attrName>
                                        </p:attrNameLst>
                                      </p:cBhvr>
                                      <p:rCtr x="19288" y="509"/>
                                    </p:animMotion>
                                  </p:childTnLst>
                                </p:cTn>
                              </p:par>
                              <p:par>
                                <p:cTn id="27" presetID="63" presetClass="path" presetSubtype="0" fill="hold" nodeType="withEffect">
                                  <p:stCondLst>
                                    <p:cond delay="0"/>
                                  </p:stCondLst>
                                  <p:childTnLst>
                                    <p:animMotion origin="layout" path="M 3.33333E-6 -2.0629E-6 L 0.38524 0.00602 " pathEditMode="relative" rAng="0" ptsTypes="AA">
                                      <p:cBhvr>
                                        <p:cTn id="28" dur="13000" fill="hold"/>
                                        <p:tgtEl>
                                          <p:spTgt spid="112"/>
                                        </p:tgtEl>
                                        <p:attrNameLst>
                                          <p:attrName>ppt_x</p:attrName>
                                          <p:attrName>ppt_y</p:attrName>
                                        </p:attrNameLst>
                                      </p:cBhvr>
                                      <p:rCtr x="19253" y="301"/>
                                    </p:animMotion>
                                  </p:childTnLst>
                                </p:cTn>
                              </p:par>
                              <p:par>
                                <p:cTn id="29" presetID="64" presetClass="path" presetSubtype="0" repeatCount="6000" fill="hold" nodeType="withEffect">
                                  <p:stCondLst>
                                    <p:cond delay="0"/>
                                  </p:stCondLst>
                                  <p:childTnLst>
                                    <p:animMotion origin="layout" path="M 2.22222E-6 2.22222E-6 L 2.22222E-6 -0.02963 " pathEditMode="relative" rAng="0" ptsTypes="AA">
                                      <p:cBhvr>
                                        <p:cTn id="30" dur="2000" fill="hold"/>
                                        <p:tgtEl>
                                          <p:spTgt spid="6"/>
                                        </p:tgtEl>
                                        <p:attrNameLst>
                                          <p:attrName>ppt_x</p:attrName>
                                          <p:attrName>ppt_y</p:attrName>
                                        </p:attrNameLst>
                                      </p:cBhvr>
                                      <p:rCtr x="0" y="-1481"/>
                                    </p:animMotion>
                                  </p:childTnLst>
                                </p:cTn>
                              </p:par>
                              <p:par>
                                <p:cTn id="31" presetID="8" presetClass="emph" presetSubtype="0" repeatCount="800" fill="hold" nodeType="withEffect">
                                  <p:stCondLst>
                                    <p:cond delay="0"/>
                                  </p:stCondLst>
                                  <p:childTnLst>
                                    <p:animRot by="-21600000">
                                      <p:cBhvr>
                                        <p:cTn id="32" dur="16000" fill="hold"/>
                                        <p:tgtEl>
                                          <p:spTgt spid="116"/>
                                        </p:tgtEl>
                                        <p:attrNameLst>
                                          <p:attrName>r</p:attrName>
                                        </p:attrNameLst>
                                      </p:cBhvr>
                                    </p:animRot>
                                  </p:childTnLst>
                                </p:cTn>
                              </p:par>
                            </p:childTnLst>
                          </p:cTn>
                        </p:par>
                      </p:childTnLst>
                    </p:cTn>
                  </p:par>
                </p:childTnLst>
              </p:cTn>
              <p:nextCondLst>
                <p:cond evt="onClick" delay="0">
                  <p:tgtEl>
                    <p:spTgt spid="114"/>
                  </p:tgtEl>
                </p:cond>
              </p:nextCondLst>
            </p:seq>
          </p:childTnLst>
        </p:cTn>
      </p:par>
    </p:tnLst>
    <p:bldLst>
      <p:bldP spid="107" grpId="0" animBg="1"/>
      <p:bldP spid="152" grpId="0" animBg="1"/>
      <p:bldP spid="15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3398392" y="6264697"/>
            <a:ext cx="2659845" cy="59330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2"/>
            </p:custDataLst>
          </p:nvPr>
        </p:nvSpPr>
        <p:spPr>
          <a:xfrm>
            <a:off x="175028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3"/>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4"/>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5"/>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6"/>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7"/>
            </p:custDataLst>
          </p:nvPr>
        </p:nvSpPr>
        <p:spPr>
          <a:xfrm>
            <a:off x="89729" y="2897649"/>
            <a:ext cx="8974846" cy="1323439"/>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50mm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2 mètres 50,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sp>
        <p:nvSpPr>
          <p:cNvPr id="150" name="ZoneTexte 149"/>
          <p:cNvSpPr txBox="1"/>
          <p:nvPr>
            <p:custDataLst>
              <p:tags r:id="rId8"/>
            </p:custDataLst>
          </p:nvPr>
        </p:nvSpPr>
        <p:spPr>
          <a:xfrm>
            <a:off x="89729" y="4404011"/>
            <a:ext cx="5739757" cy="584775"/>
          </a:xfrm>
          <a:prstGeom prst="rect">
            <a:avLst/>
          </a:prstGeom>
          <a:noFill/>
        </p:spPr>
        <p:txBody>
          <a:bodyPr wrap="square" rtlCol="0">
            <a:spAutoFit/>
          </a:bodyPr>
          <a:lstStyle/>
          <a:p>
            <a:r>
              <a:rPr lang="fr-FR" sz="1600" b="1" u="sng" dirty="0" smtClean="0"/>
              <a:t>Questions</a:t>
            </a:r>
            <a:r>
              <a:rPr lang="fr-FR" sz="1600" b="1" dirty="0" smtClean="0"/>
              <a:t>:</a:t>
            </a:r>
          </a:p>
          <a:p>
            <a:r>
              <a:rPr lang="fr-FR" sz="1600" b="1" dirty="0" smtClean="0"/>
              <a:t>_  Combien de tours correspondent à un déplacement de 2.5 m ?</a:t>
            </a:r>
          </a:p>
        </p:txBody>
      </p:sp>
      <p:sp>
        <p:nvSpPr>
          <p:cNvPr id="151" name="ZoneTexte 150"/>
          <p:cNvSpPr txBox="1"/>
          <p:nvPr>
            <p:custDataLst>
              <p:tags r:id="rId9"/>
            </p:custDataLst>
          </p:nvPr>
        </p:nvSpPr>
        <p:spPr>
          <a:xfrm>
            <a:off x="89729" y="5171708"/>
            <a:ext cx="9073142" cy="1600438"/>
          </a:xfrm>
          <a:prstGeom prst="rect">
            <a:avLst/>
          </a:prstGeom>
          <a:noFill/>
        </p:spPr>
        <p:txBody>
          <a:bodyPr wrap="square" rtlCol="0">
            <a:spAutoFit/>
          </a:bodyPr>
          <a:lstStyle/>
          <a:p>
            <a:r>
              <a:rPr lang="fr-FR" sz="1600" b="1" u="sng" dirty="0" smtClean="0"/>
              <a:t>Réponses:</a:t>
            </a:r>
          </a:p>
          <a:p>
            <a:r>
              <a:rPr lang="fr-FR" sz="1600" b="1" dirty="0" smtClean="0"/>
              <a:t>_ Circonférence de la poulie d’entrainement  sur le même axe que le codeur</a:t>
            </a:r>
            <a:r>
              <a:rPr lang="fr-FR" sz="1600" b="1" dirty="0"/>
              <a:t>, </a:t>
            </a:r>
            <a:r>
              <a:rPr lang="fr-FR" b="1" dirty="0" smtClean="0">
                <a:sym typeface="Symbol"/>
              </a:rPr>
              <a:t> x </a:t>
            </a:r>
            <a:r>
              <a:rPr lang="fr-FR" sz="1600" b="1" dirty="0" smtClean="0">
                <a:sym typeface="Symbol"/>
              </a:rPr>
              <a:t>50 = 157.08 mm</a:t>
            </a:r>
            <a:endParaRPr lang="fr-FR" sz="1600" b="1" dirty="0" smtClean="0"/>
          </a:p>
          <a:p>
            <a:r>
              <a:rPr lang="fr-FR" sz="1600" b="1" dirty="0" smtClean="0"/>
              <a:t>sachant qu’en 1 tour le mobile aura parcouru la valeur de cette circonférence, il suffit de savoir combien il y a de fois cette circonférence dans la distance totale :  </a:t>
            </a:r>
          </a:p>
          <a:p>
            <a:endParaRPr lang="fr-FR" sz="1600" b="1" dirty="0" smtClean="0"/>
          </a:p>
          <a:p>
            <a:pPr algn="ctr"/>
            <a:r>
              <a:rPr lang="fr-FR" sz="1600" b="1" dirty="0" smtClean="0"/>
              <a:t>2500/(</a:t>
            </a:r>
            <a:r>
              <a:rPr lang="fr-FR" sz="1600" b="1" dirty="0" smtClean="0">
                <a:sym typeface="Symbol"/>
              </a:rPr>
              <a:t>50)</a:t>
            </a:r>
            <a:r>
              <a:rPr lang="fr-FR" sz="1600" b="1" dirty="0" smtClean="0"/>
              <a:t> = 15.92 tours</a:t>
            </a:r>
          </a:p>
        </p:txBody>
      </p:sp>
      <p:grpSp>
        <p:nvGrpSpPr>
          <p:cNvPr id="152" name="Groupe 151"/>
          <p:cNvGrpSpPr/>
          <p:nvPr>
            <p:custDataLst>
              <p:tags r:id="rId10"/>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1"/>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2"/>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3"/>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4"/>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5"/>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6"/>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6" name="Image 115"/>
          <p:cNvPicPr>
            <a:picLocks noChangeAspect="1"/>
          </p:cNvPicPr>
          <p:nvPr>
            <p:custDataLst>
              <p:tags r:id="rId17"/>
            </p:custDataLst>
          </p:nvPr>
        </p:nvPicPr>
        <p:blipFill>
          <a:blip r:embed="rId26" cstate="screen">
            <a:extLst>
              <a:ext uri="{28A0092B-C50C-407E-A947-70E740481C1C}">
                <a14:useLocalDpi xmlns:a14="http://schemas.microsoft.com/office/drawing/2010/main"/>
              </a:ext>
            </a:extLst>
          </a:blip>
          <a:stretch>
            <a:fillRect/>
          </a:stretch>
        </p:blipFill>
        <p:spPr>
          <a:xfrm rot="16200000">
            <a:off x="153276" y="167876"/>
            <a:ext cx="1106356" cy="1106356"/>
          </a:xfrm>
          <a:prstGeom prst="rect">
            <a:avLst/>
          </a:prstGeom>
        </p:spPr>
      </p:pic>
      <p:grpSp>
        <p:nvGrpSpPr>
          <p:cNvPr id="184" name="Groupe 183"/>
          <p:cNvGrpSpPr/>
          <p:nvPr>
            <p:custDataLst>
              <p:tags r:id="rId18"/>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9"/>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20"/>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7"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21"/>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149574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53" presetClass="entr" presetSubtype="16" fill="hold" nodeType="afterEffect">
                                  <p:stCondLst>
                                    <p:cond delay="0"/>
                                  </p:stCondLst>
                                  <p:childTnLst>
                                    <p:set>
                                      <p:cBhvr>
                                        <p:cTn id="10" dur="1" fill="hold">
                                          <p:stCondLst>
                                            <p:cond delay="0"/>
                                          </p:stCondLst>
                                        </p:cTn>
                                        <p:tgtEl>
                                          <p:spTgt spid="116"/>
                                        </p:tgtEl>
                                        <p:attrNameLst>
                                          <p:attrName>style.visibility</p:attrName>
                                        </p:attrNameLst>
                                      </p:cBhvr>
                                      <p:to>
                                        <p:strVal val="visible"/>
                                      </p:to>
                                    </p:set>
                                    <p:anim calcmode="lin" valueType="num">
                                      <p:cBhvr>
                                        <p:cTn id="11" dur="500" fill="hold"/>
                                        <p:tgtEl>
                                          <p:spTgt spid="116"/>
                                        </p:tgtEl>
                                        <p:attrNameLst>
                                          <p:attrName>ppt_w</p:attrName>
                                        </p:attrNameLst>
                                      </p:cBhvr>
                                      <p:tavLst>
                                        <p:tav tm="0">
                                          <p:val>
                                            <p:fltVal val="0"/>
                                          </p:val>
                                        </p:tav>
                                        <p:tav tm="100000">
                                          <p:val>
                                            <p:strVal val="#ppt_w"/>
                                          </p:val>
                                        </p:tav>
                                      </p:tavLst>
                                    </p:anim>
                                    <p:anim calcmode="lin" valueType="num">
                                      <p:cBhvr>
                                        <p:cTn id="12" dur="500" fill="hold"/>
                                        <p:tgtEl>
                                          <p:spTgt spid="116"/>
                                        </p:tgtEl>
                                        <p:attrNameLst>
                                          <p:attrName>ppt_h</p:attrName>
                                        </p:attrNameLst>
                                      </p:cBhvr>
                                      <p:tavLst>
                                        <p:tav tm="0">
                                          <p:val>
                                            <p:fltVal val="0"/>
                                          </p:val>
                                        </p:tav>
                                        <p:tav tm="100000">
                                          <p:val>
                                            <p:strVal val="#ppt_h"/>
                                          </p:val>
                                        </p:tav>
                                      </p:tavLst>
                                    </p:anim>
                                    <p:animEffect transition="in" filter="fade">
                                      <p:cBhvr>
                                        <p:cTn id="13" dur="500"/>
                                        <p:tgtEl>
                                          <p:spTgt spid="116"/>
                                        </p:tgtEl>
                                      </p:cBhvr>
                                    </p:animEffect>
                                  </p:childTnLst>
                                </p:cTn>
                              </p:par>
                              <p:par>
                                <p:cTn id="14" presetID="1" presetClass="entr" presetSubtype="0" fill="hold" nodeType="withEffect">
                                  <p:stCondLst>
                                    <p:cond delay="0"/>
                                  </p:stCondLst>
                                  <p:childTnLst>
                                    <p:set>
                                      <p:cBhvr>
                                        <p:cTn id="15" dur="1" fill="hold">
                                          <p:stCondLst>
                                            <p:cond delay="0"/>
                                          </p:stCondLst>
                                        </p:cTn>
                                        <p:tgtEl>
                                          <p:spTgt spid="5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60"/>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48"/>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52"/>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2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177"/>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5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180"/>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181"/>
                                        </p:tgtEl>
                                        <p:attrNameLst>
                                          <p:attrName>style.visibility</p:attrName>
                                        </p:attrNameLst>
                                      </p:cBhvr>
                                      <p:to>
                                        <p:strVal val="visible"/>
                                      </p:to>
                                    </p:set>
                                  </p:childTnLst>
                                </p:cTn>
                              </p:par>
                              <p:par>
                                <p:cTn id="34" presetID="1" presetClass="entr" presetSubtype="0" fill="hold" nodeType="withEffect">
                                  <p:stCondLst>
                                    <p:cond delay="0"/>
                                  </p:stCondLst>
                                  <p:childTnLst>
                                    <p:set>
                                      <p:cBhvr>
                                        <p:cTn id="35" dur="1" fill="hold">
                                          <p:stCondLst>
                                            <p:cond delay="0"/>
                                          </p:stCondLst>
                                        </p:cTn>
                                        <p:tgtEl>
                                          <p:spTgt spid="184"/>
                                        </p:tgtEl>
                                        <p:attrNameLst>
                                          <p:attrName>style.visibility</p:attrName>
                                        </p:attrNameLst>
                                      </p:cBhvr>
                                      <p:to>
                                        <p:strVal val="visible"/>
                                      </p:to>
                                    </p:set>
                                  </p:childTnLst>
                                </p:cTn>
                              </p:par>
                              <p:par>
                                <p:cTn id="36" presetID="1" presetClass="entr" presetSubtype="0" fill="hold" nodeType="withEffect">
                                  <p:stCondLst>
                                    <p:cond delay="0"/>
                                  </p:stCondLst>
                                  <p:childTnLst>
                                    <p:set>
                                      <p:cBhvr>
                                        <p:cTn id="37" dur="1" fill="hold">
                                          <p:stCondLst>
                                            <p:cond delay="0"/>
                                          </p:stCondLst>
                                        </p:cTn>
                                        <p:tgtEl>
                                          <p:spTgt spid="192"/>
                                        </p:tgtEl>
                                        <p:attrNameLst>
                                          <p:attrName>style.visibility</p:attrName>
                                        </p:attrNameLst>
                                      </p:cBhvr>
                                      <p:to>
                                        <p:strVal val="visible"/>
                                      </p:to>
                                    </p:set>
                                  </p:childTnLst>
                                </p:cTn>
                              </p:par>
                              <p:par>
                                <p:cTn id="38" presetID="1" presetClass="entr" presetSubtype="0" fill="hold" grpId="0" nodeType="withEffect">
                                  <p:stCondLst>
                                    <p:cond delay="0"/>
                                  </p:stCondLst>
                                  <p:childTnLst>
                                    <p:set>
                                      <p:cBhvr>
                                        <p:cTn id="39" dur="1" fill="hold">
                                          <p:stCondLst>
                                            <p:cond delay="0"/>
                                          </p:stCondLst>
                                        </p:cTn>
                                        <p:tgtEl>
                                          <p:spTgt spid="188"/>
                                        </p:tgtEl>
                                        <p:attrNameLst>
                                          <p:attrName>style.visibility</p:attrName>
                                        </p:attrNameLst>
                                      </p:cBhvr>
                                      <p:to>
                                        <p:strVal val="visible"/>
                                      </p:to>
                                    </p:set>
                                  </p:childTnLst>
                                </p:cTn>
                              </p:par>
                            </p:childTnLst>
                          </p:cTn>
                        </p:par>
                        <p:par>
                          <p:cTn id="40" fill="hold">
                            <p:stCondLst>
                              <p:cond delay="1100"/>
                            </p:stCondLst>
                            <p:childTnLst>
                              <p:par>
                                <p:cTn id="41" presetID="10" presetClass="entr" presetSubtype="0" fill="hold" grpId="0" nodeType="afterEffect">
                                  <p:stCondLst>
                                    <p:cond delay="0"/>
                                  </p:stCondLst>
                                  <p:iterate type="wd">
                                    <p:tmPct val="10000"/>
                                  </p:iterate>
                                  <p:childTnLst>
                                    <p:set>
                                      <p:cBhvr>
                                        <p:cTn id="42" dur="1" fill="hold">
                                          <p:stCondLst>
                                            <p:cond delay="0"/>
                                          </p:stCondLst>
                                        </p:cTn>
                                        <p:tgtEl>
                                          <p:spTgt spid="61"/>
                                        </p:tgtEl>
                                        <p:attrNameLst>
                                          <p:attrName>style.visibility</p:attrName>
                                        </p:attrNameLst>
                                      </p:cBhvr>
                                      <p:to>
                                        <p:strVal val="visible"/>
                                      </p:to>
                                    </p:set>
                                    <p:animEffect transition="in" filter="fade">
                                      <p:cBhvr>
                                        <p:cTn id="43" dur="500"/>
                                        <p:tgtEl>
                                          <p:spTgt spid="61"/>
                                        </p:tgtEl>
                                      </p:cBhvr>
                                    </p:animEffect>
                                  </p:childTnLst>
                                </p:cTn>
                              </p:par>
                            </p:childTnLst>
                          </p:cTn>
                        </p:par>
                        <p:par>
                          <p:cTn id="44" fill="hold">
                            <p:stCondLst>
                              <p:cond delay="4900"/>
                            </p:stCondLst>
                            <p:childTnLst>
                              <p:par>
                                <p:cTn id="45" presetID="10" presetClass="entr" presetSubtype="0" fill="hold" grpId="0" nodeType="afterEffect">
                                  <p:stCondLst>
                                    <p:cond delay="0"/>
                                  </p:stCondLst>
                                  <p:iterate type="wd">
                                    <p:tmPct val="10000"/>
                                  </p:iterate>
                                  <p:childTnLst>
                                    <p:set>
                                      <p:cBhvr>
                                        <p:cTn id="46" dur="1" fill="hold">
                                          <p:stCondLst>
                                            <p:cond delay="0"/>
                                          </p:stCondLst>
                                        </p:cTn>
                                        <p:tgtEl>
                                          <p:spTgt spid="150"/>
                                        </p:tgtEl>
                                        <p:attrNameLst>
                                          <p:attrName>style.visibility</p:attrName>
                                        </p:attrNameLst>
                                      </p:cBhvr>
                                      <p:to>
                                        <p:strVal val="visible"/>
                                      </p:to>
                                    </p:set>
                                    <p:animEffect transition="in" filter="fade">
                                      <p:cBhvr>
                                        <p:cTn id="47" dur="500"/>
                                        <p:tgtEl>
                                          <p:spTgt spid="150"/>
                                        </p:tgtEl>
                                      </p:cBhvr>
                                    </p:animEffect>
                                  </p:childTnLst>
                                </p:cTn>
                              </p:par>
                            </p:childTnLst>
                          </p:cTn>
                        </p:par>
                        <p:par>
                          <p:cTn id="48" fill="hold">
                            <p:stCondLst>
                              <p:cond delay="6050"/>
                            </p:stCondLst>
                            <p:childTnLst>
                              <p:par>
                                <p:cTn id="49" presetID="10" presetClass="entr" presetSubtype="0" fill="hold" grpId="0" nodeType="afterEffect">
                                  <p:stCondLst>
                                    <p:cond delay="0"/>
                                  </p:stCondLst>
                                  <p:childTnLst>
                                    <p:set>
                                      <p:cBhvr>
                                        <p:cTn id="50" dur="1" fill="hold">
                                          <p:stCondLst>
                                            <p:cond delay="0"/>
                                          </p:stCondLst>
                                        </p:cTn>
                                        <p:tgtEl>
                                          <p:spTgt spid="29"/>
                                        </p:tgtEl>
                                        <p:attrNameLst>
                                          <p:attrName>style.visibility</p:attrName>
                                        </p:attrNameLst>
                                      </p:cBhvr>
                                      <p:to>
                                        <p:strVal val="visible"/>
                                      </p:to>
                                    </p:set>
                                    <p:animEffect transition="in" filter="fade">
                                      <p:cBhvr>
                                        <p:cTn id="51" dur="500"/>
                                        <p:tgtEl>
                                          <p:spTgt spid="29"/>
                                        </p:tgtEl>
                                      </p:cBhvr>
                                    </p:animEffect>
                                  </p:childTnLst>
                                </p:cTn>
                              </p:par>
                              <p:par>
                                <p:cTn id="52" presetID="26" presetClass="emph" presetSubtype="0" repeatCount="3000" fill="hold" grpId="1" nodeType="withEffect">
                                  <p:stCondLst>
                                    <p:cond delay="0"/>
                                  </p:stCondLst>
                                  <p:childTnLst>
                                    <p:animEffect transition="out" filter="fade">
                                      <p:cBhvr>
                                        <p:cTn id="53" dur="500" tmFilter="0, 0; .2, .5; .8, .5; 1, 0"/>
                                        <p:tgtEl>
                                          <p:spTgt spid="29"/>
                                        </p:tgtEl>
                                      </p:cBhvr>
                                    </p:animEffect>
                                    <p:animScale>
                                      <p:cBhvr>
                                        <p:cTn id="54" dur="250" autoRev="1" fill="hold"/>
                                        <p:tgtEl>
                                          <p:spTgt spid="29"/>
                                        </p:tgtEl>
                                      </p:cBhvr>
                                      <p:by x="105000" y="105000"/>
                                    </p:animScale>
                                  </p:childTnLst>
                                </p:cTn>
                              </p:par>
                              <p:par>
                                <p:cTn id="55" presetID="32" presetClass="emph" presetSubtype="0" repeatCount="2000" fill="hold" grpId="2" nodeType="withEffect">
                                  <p:stCondLst>
                                    <p:cond delay="0"/>
                                  </p:stCondLst>
                                  <p:childTnLst>
                                    <p:animRot by="120000">
                                      <p:cBhvr>
                                        <p:cTn id="56" dur="100" fill="hold">
                                          <p:stCondLst>
                                            <p:cond delay="0"/>
                                          </p:stCondLst>
                                        </p:cTn>
                                        <p:tgtEl>
                                          <p:spTgt spid="29"/>
                                        </p:tgtEl>
                                        <p:attrNameLst>
                                          <p:attrName>r</p:attrName>
                                        </p:attrNameLst>
                                      </p:cBhvr>
                                    </p:animRot>
                                    <p:animRot by="-240000">
                                      <p:cBhvr>
                                        <p:cTn id="57" dur="200" fill="hold">
                                          <p:stCondLst>
                                            <p:cond delay="200"/>
                                          </p:stCondLst>
                                        </p:cTn>
                                        <p:tgtEl>
                                          <p:spTgt spid="29"/>
                                        </p:tgtEl>
                                        <p:attrNameLst>
                                          <p:attrName>r</p:attrName>
                                        </p:attrNameLst>
                                      </p:cBhvr>
                                    </p:animRot>
                                    <p:animRot by="240000">
                                      <p:cBhvr>
                                        <p:cTn id="58" dur="200" fill="hold">
                                          <p:stCondLst>
                                            <p:cond delay="400"/>
                                          </p:stCondLst>
                                        </p:cTn>
                                        <p:tgtEl>
                                          <p:spTgt spid="29"/>
                                        </p:tgtEl>
                                        <p:attrNameLst>
                                          <p:attrName>r</p:attrName>
                                        </p:attrNameLst>
                                      </p:cBhvr>
                                    </p:animRot>
                                    <p:animRot by="-240000">
                                      <p:cBhvr>
                                        <p:cTn id="59" dur="200" fill="hold">
                                          <p:stCondLst>
                                            <p:cond delay="600"/>
                                          </p:stCondLst>
                                        </p:cTn>
                                        <p:tgtEl>
                                          <p:spTgt spid="29"/>
                                        </p:tgtEl>
                                        <p:attrNameLst>
                                          <p:attrName>r</p:attrName>
                                        </p:attrNameLst>
                                      </p:cBhvr>
                                    </p:animRot>
                                    <p:animRot by="120000">
                                      <p:cBhvr>
                                        <p:cTn id="60" dur="200" fill="hold">
                                          <p:stCondLst>
                                            <p:cond delay="800"/>
                                          </p:stCondLst>
                                        </p:cTn>
                                        <p:tgtEl>
                                          <p:spTgt spid="29"/>
                                        </p:tgtEl>
                                        <p:attrNameLst>
                                          <p:attrName>r</p:attrName>
                                        </p:attrNameLst>
                                      </p:cBhvr>
                                    </p:animRo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iterate type="wd">
                                    <p:tmPct val="10000"/>
                                  </p:iterate>
                                  <p:childTnLst>
                                    <p:set>
                                      <p:cBhvr>
                                        <p:cTn id="64" dur="1" fill="hold">
                                          <p:stCondLst>
                                            <p:cond delay="0"/>
                                          </p:stCondLst>
                                        </p:cTn>
                                        <p:tgtEl>
                                          <p:spTgt spid="151"/>
                                        </p:tgtEl>
                                        <p:attrNameLst>
                                          <p:attrName>style.visibility</p:attrName>
                                        </p:attrNameLst>
                                      </p:cBhvr>
                                      <p:to>
                                        <p:strVal val="visible"/>
                                      </p:to>
                                    </p:set>
                                    <p:animEffect transition="in" filter="fade">
                                      <p:cBhvr>
                                        <p:cTn id="65" dur="500"/>
                                        <p:tgtEl>
                                          <p:spTgt spid="151"/>
                                        </p:tgtEl>
                                      </p:cBhvr>
                                    </p:animEffect>
                                  </p:childTnLst>
                                </p:cTn>
                              </p:par>
                            </p:childTnLst>
                          </p:cTn>
                        </p:par>
                        <p:par>
                          <p:cTn id="66" fill="hold">
                            <p:stCondLst>
                              <p:cond delay="3500"/>
                            </p:stCondLst>
                            <p:childTnLst>
                              <p:par>
                                <p:cTn id="67" presetID="53" presetClass="entr" presetSubtype="16" fill="hold" grpId="0" nodeType="afterEffect">
                                  <p:stCondLst>
                                    <p:cond delay="0"/>
                                  </p:stCondLst>
                                  <p:childTnLst>
                                    <p:set>
                                      <p:cBhvr>
                                        <p:cTn id="68" dur="1" fill="hold">
                                          <p:stCondLst>
                                            <p:cond delay="0"/>
                                          </p:stCondLst>
                                        </p:cTn>
                                        <p:tgtEl>
                                          <p:spTgt spid="191"/>
                                        </p:tgtEl>
                                        <p:attrNameLst>
                                          <p:attrName>style.visibility</p:attrName>
                                        </p:attrNameLst>
                                      </p:cBhvr>
                                      <p:to>
                                        <p:strVal val="visible"/>
                                      </p:to>
                                    </p:set>
                                    <p:anim calcmode="lin" valueType="num">
                                      <p:cBhvr>
                                        <p:cTn id="69" dur="500" fill="hold"/>
                                        <p:tgtEl>
                                          <p:spTgt spid="191"/>
                                        </p:tgtEl>
                                        <p:attrNameLst>
                                          <p:attrName>ppt_w</p:attrName>
                                        </p:attrNameLst>
                                      </p:cBhvr>
                                      <p:tavLst>
                                        <p:tav tm="0">
                                          <p:val>
                                            <p:fltVal val="0"/>
                                          </p:val>
                                        </p:tav>
                                        <p:tav tm="100000">
                                          <p:val>
                                            <p:strVal val="#ppt_w"/>
                                          </p:val>
                                        </p:tav>
                                      </p:tavLst>
                                    </p:anim>
                                    <p:anim calcmode="lin" valueType="num">
                                      <p:cBhvr>
                                        <p:cTn id="70" dur="500" fill="hold"/>
                                        <p:tgtEl>
                                          <p:spTgt spid="191"/>
                                        </p:tgtEl>
                                        <p:attrNameLst>
                                          <p:attrName>ppt_h</p:attrName>
                                        </p:attrNameLst>
                                      </p:cBhvr>
                                      <p:tavLst>
                                        <p:tav tm="0">
                                          <p:val>
                                            <p:fltVal val="0"/>
                                          </p:val>
                                        </p:tav>
                                        <p:tav tm="100000">
                                          <p:val>
                                            <p:strVal val="#ppt_h"/>
                                          </p:val>
                                        </p:tav>
                                      </p:tavLst>
                                    </p:anim>
                                    <p:animEffect transition="in" filter="fade">
                                      <p:cBhvr>
                                        <p:cTn id="71"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56"/>
                    </p:tgtEl>
                  </p:cond>
                </p:stCondLst>
                <p:endSync evt="end" delay="0">
                  <p:rtn val="all"/>
                </p:endSync>
                <p:childTnLst>
                  <p:par>
                    <p:cTn id="73" fill="hold">
                      <p:stCondLst>
                        <p:cond delay="0"/>
                      </p:stCondLst>
                      <p:childTnLst>
                        <p:par>
                          <p:cTn id="74" fill="hold">
                            <p:stCondLst>
                              <p:cond delay="0"/>
                            </p:stCondLst>
                            <p:childTnLst>
                              <p:par>
                                <p:cTn id="75" presetID="32" presetClass="emph" presetSubtype="0" repeatCount="70000" fill="hold" nodeType="clickEffect">
                                  <p:stCondLst>
                                    <p:cond delay="0"/>
                                  </p:stCondLst>
                                  <p:childTnLst>
                                    <p:animRot by="120000">
                                      <p:cBhvr>
                                        <p:cTn id="76" dur="10" fill="hold">
                                          <p:stCondLst>
                                            <p:cond delay="0"/>
                                          </p:stCondLst>
                                        </p:cTn>
                                        <p:tgtEl>
                                          <p:spTgt spid="56"/>
                                        </p:tgtEl>
                                        <p:attrNameLst>
                                          <p:attrName>r</p:attrName>
                                        </p:attrNameLst>
                                      </p:cBhvr>
                                    </p:animRot>
                                    <p:animRot by="-240000">
                                      <p:cBhvr>
                                        <p:cTn id="77" dur="20" fill="hold">
                                          <p:stCondLst>
                                            <p:cond delay="20"/>
                                          </p:stCondLst>
                                        </p:cTn>
                                        <p:tgtEl>
                                          <p:spTgt spid="56"/>
                                        </p:tgtEl>
                                        <p:attrNameLst>
                                          <p:attrName>r</p:attrName>
                                        </p:attrNameLst>
                                      </p:cBhvr>
                                    </p:animRot>
                                    <p:animRot by="240000">
                                      <p:cBhvr>
                                        <p:cTn id="78" dur="20" fill="hold">
                                          <p:stCondLst>
                                            <p:cond delay="40"/>
                                          </p:stCondLst>
                                        </p:cTn>
                                        <p:tgtEl>
                                          <p:spTgt spid="56"/>
                                        </p:tgtEl>
                                        <p:attrNameLst>
                                          <p:attrName>r</p:attrName>
                                        </p:attrNameLst>
                                      </p:cBhvr>
                                    </p:animRot>
                                    <p:animRot by="-240000">
                                      <p:cBhvr>
                                        <p:cTn id="79" dur="20" fill="hold">
                                          <p:stCondLst>
                                            <p:cond delay="60"/>
                                          </p:stCondLst>
                                        </p:cTn>
                                        <p:tgtEl>
                                          <p:spTgt spid="56"/>
                                        </p:tgtEl>
                                        <p:attrNameLst>
                                          <p:attrName>r</p:attrName>
                                        </p:attrNameLst>
                                      </p:cBhvr>
                                    </p:animRot>
                                    <p:animRot by="120000">
                                      <p:cBhvr>
                                        <p:cTn id="80" dur="20" fill="hold">
                                          <p:stCondLst>
                                            <p:cond delay="80"/>
                                          </p:stCondLst>
                                        </p:cTn>
                                        <p:tgtEl>
                                          <p:spTgt spid="56"/>
                                        </p:tgtEl>
                                        <p:attrNameLst>
                                          <p:attrName>r</p:attrName>
                                        </p:attrNameLst>
                                      </p:cBhvr>
                                    </p:animRot>
                                  </p:childTnLst>
                                </p:cTn>
                              </p:par>
                              <p:par>
                                <p:cTn id="81" presetID="32" presetClass="emph" presetSubtype="0" repeatCount="70000" fill="hold" nodeType="withEffect">
                                  <p:stCondLst>
                                    <p:cond delay="0"/>
                                  </p:stCondLst>
                                  <p:childTnLst>
                                    <p:animRot by="120000">
                                      <p:cBhvr>
                                        <p:cTn id="82" dur="10" fill="hold">
                                          <p:stCondLst>
                                            <p:cond delay="0"/>
                                          </p:stCondLst>
                                        </p:cTn>
                                        <p:tgtEl>
                                          <p:spTgt spid="152"/>
                                        </p:tgtEl>
                                        <p:attrNameLst>
                                          <p:attrName>r</p:attrName>
                                        </p:attrNameLst>
                                      </p:cBhvr>
                                    </p:animRot>
                                    <p:animRot by="-240000">
                                      <p:cBhvr>
                                        <p:cTn id="83" dur="20" fill="hold">
                                          <p:stCondLst>
                                            <p:cond delay="20"/>
                                          </p:stCondLst>
                                        </p:cTn>
                                        <p:tgtEl>
                                          <p:spTgt spid="152"/>
                                        </p:tgtEl>
                                        <p:attrNameLst>
                                          <p:attrName>r</p:attrName>
                                        </p:attrNameLst>
                                      </p:cBhvr>
                                    </p:animRot>
                                    <p:animRot by="240000">
                                      <p:cBhvr>
                                        <p:cTn id="84" dur="20" fill="hold">
                                          <p:stCondLst>
                                            <p:cond delay="40"/>
                                          </p:stCondLst>
                                        </p:cTn>
                                        <p:tgtEl>
                                          <p:spTgt spid="152"/>
                                        </p:tgtEl>
                                        <p:attrNameLst>
                                          <p:attrName>r</p:attrName>
                                        </p:attrNameLst>
                                      </p:cBhvr>
                                    </p:animRot>
                                    <p:animRot by="-240000">
                                      <p:cBhvr>
                                        <p:cTn id="85" dur="20" fill="hold">
                                          <p:stCondLst>
                                            <p:cond delay="60"/>
                                          </p:stCondLst>
                                        </p:cTn>
                                        <p:tgtEl>
                                          <p:spTgt spid="152"/>
                                        </p:tgtEl>
                                        <p:attrNameLst>
                                          <p:attrName>r</p:attrName>
                                        </p:attrNameLst>
                                      </p:cBhvr>
                                    </p:animRot>
                                    <p:animRot by="120000">
                                      <p:cBhvr>
                                        <p:cTn id="86" dur="20" fill="hold">
                                          <p:stCondLst>
                                            <p:cond delay="80"/>
                                          </p:stCondLst>
                                        </p:cTn>
                                        <p:tgtEl>
                                          <p:spTgt spid="152"/>
                                        </p:tgtEl>
                                        <p:attrNameLst>
                                          <p:attrName>r</p:attrName>
                                        </p:attrNameLst>
                                      </p:cBhvr>
                                    </p:animRot>
                                  </p:childTnLst>
                                </p:cTn>
                              </p:par>
                              <p:par>
                                <p:cTn id="87" presetID="8" presetClass="emph" presetSubtype="0" repeatCount="1400" fill="hold" nodeType="withEffect">
                                  <p:stCondLst>
                                    <p:cond delay="0"/>
                                  </p:stCondLst>
                                  <p:childTnLst>
                                    <p:animRot by="21600000">
                                      <p:cBhvr>
                                        <p:cTn id="88" dur="5000" fill="hold"/>
                                        <p:tgtEl>
                                          <p:spTgt spid="116"/>
                                        </p:tgtEl>
                                        <p:attrNameLst>
                                          <p:attrName>r</p:attrName>
                                        </p:attrNameLst>
                                      </p:cBhvr>
                                    </p:animRot>
                                  </p:childTnLst>
                                </p:cTn>
                              </p:par>
                              <p:par>
                                <p:cTn id="89" presetID="8" presetClass="emph" presetSubtype="0" repeatCount="1400" fill="hold" nodeType="withEffect">
                                  <p:stCondLst>
                                    <p:cond delay="0"/>
                                  </p:stCondLst>
                                  <p:childTnLst>
                                    <p:animRot by="21600000">
                                      <p:cBhvr>
                                        <p:cTn id="90" dur="5000" fill="hold"/>
                                        <p:tgtEl>
                                          <p:spTgt spid="180"/>
                                        </p:tgtEl>
                                        <p:attrNameLst>
                                          <p:attrName>r</p:attrName>
                                        </p:attrNameLst>
                                      </p:cBhvr>
                                    </p:animRot>
                                  </p:childTnLst>
                                </p:cTn>
                              </p:par>
                              <p:par>
                                <p:cTn id="91" presetID="8" presetClass="emph" presetSubtype="0" repeatCount="1400" fill="hold" nodeType="withEffect">
                                  <p:stCondLst>
                                    <p:cond delay="0"/>
                                  </p:stCondLst>
                                  <p:childTnLst>
                                    <p:animRot by="21600000">
                                      <p:cBhvr>
                                        <p:cTn id="92" dur="5000" fill="hold"/>
                                        <p:tgtEl>
                                          <p:spTgt spid="184"/>
                                        </p:tgtEl>
                                        <p:attrNameLst>
                                          <p:attrName>r</p:attrName>
                                        </p:attrNameLst>
                                      </p:cBhvr>
                                    </p:animRot>
                                  </p:childTnLst>
                                </p:cTn>
                              </p:par>
                              <p:par>
                                <p:cTn id="93" presetID="35" presetClass="path" presetSubtype="0" fill="hold" nodeType="withEffect">
                                  <p:stCondLst>
                                    <p:cond delay="0"/>
                                  </p:stCondLst>
                                  <p:childTnLst>
                                    <p:animMotion origin="layout" path="M -4.72222E-6 4.79186E-6 L -0.34635 -0.00509 " pathEditMode="relative" rAng="0" ptsTypes="AA">
                                      <p:cBhvr>
                                        <p:cTn id="94" dur="7000" fill="hold"/>
                                        <p:tgtEl>
                                          <p:spTgt spid="177"/>
                                        </p:tgtEl>
                                        <p:attrNameLst>
                                          <p:attrName>ppt_x</p:attrName>
                                          <p:attrName>ppt_y</p:attrName>
                                        </p:attrNameLst>
                                      </p:cBhvr>
                                      <p:rCtr x="-17326" y="-254"/>
                                    </p:animMotion>
                                  </p:childTnLst>
                                </p:cTn>
                              </p:par>
                              <p:par>
                                <p:cTn id="95" presetID="63" presetClass="path" presetSubtype="0" fill="hold" nodeType="withEffect">
                                  <p:stCondLst>
                                    <p:cond delay="0"/>
                                  </p:stCondLst>
                                  <p:childTnLst>
                                    <p:animMotion origin="layout" path="M -1.66667E-6 2.32192E-6 L 0.34028 -0.00093 " pathEditMode="relative" rAng="0" ptsTypes="AA">
                                      <p:cBhvr>
                                        <p:cTn id="96" dur="7000" fill="hold"/>
                                        <p:tgtEl>
                                          <p:spTgt spid="20"/>
                                        </p:tgtEl>
                                        <p:attrNameLst>
                                          <p:attrName>ppt_x</p:attrName>
                                          <p:attrName>ppt_y</p:attrName>
                                        </p:attrNameLst>
                                      </p:cBhvr>
                                      <p:rCtr x="17014" y="-46"/>
                                    </p:animMotion>
                                  </p:childTnLst>
                                </p:cTn>
                              </p:par>
                              <p:par>
                                <p:cTn id="97" presetID="63" presetClass="path" presetSubtype="0" fill="hold" grpId="1" nodeType="withEffect">
                                  <p:stCondLst>
                                    <p:cond delay="0"/>
                                  </p:stCondLst>
                                  <p:childTnLst>
                                    <p:animMotion origin="layout" path="M -1.94444E-6 -5.2729E-7 L 0.34236 0.00139 " pathEditMode="relative" rAng="0" ptsTypes="AA">
                                      <p:cBhvr>
                                        <p:cTn id="98"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2" grpId="0"/>
      <p:bldP spid="60" grpId="0"/>
      <p:bldP spid="148" grpId="0"/>
      <p:bldP spid="61" grpId="0"/>
      <p:bldP spid="150" grpId="0"/>
      <p:bldP spid="151" grpId="0"/>
      <p:bldP spid="4" grpId="0" animBg="1"/>
      <p:bldP spid="181" grpId="0" animBg="1"/>
      <p:bldP spid="188" grpId="0" animBg="1"/>
      <p:bldP spid="188" grpId="1" animBg="1"/>
      <p:bldP spid="29" grpId="0"/>
      <p:bldP spid="29" grpId="1"/>
      <p:bldP spid="29" grpId="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3396825" y="6007640"/>
            <a:ext cx="2348305" cy="47078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2"/>
            </p:custDataLst>
          </p:nvPr>
        </p:nvSpPr>
        <p:spPr>
          <a:xfrm>
            <a:off x="175028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3"/>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4"/>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5"/>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6"/>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7"/>
            </p:custDataLst>
          </p:nvPr>
        </p:nvSpPr>
        <p:spPr>
          <a:xfrm>
            <a:off x="98297" y="2897649"/>
            <a:ext cx="8974846" cy="1323439"/>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50mm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2 mètres 50,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sp>
        <p:nvSpPr>
          <p:cNvPr id="150" name="ZoneTexte 149"/>
          <p:cNvSpPr txBox="1"/>
          <p:nvPr>
            <p:custDataLst>
              <p:tags r:id="rId8"/>
            </p:custDataLst>
          </p:nvPr>
        </p:nvSpPr>
        <p:spPr>
          <a:xfrm>
            <a:off x="98297" y="4396753"/>
            <a:ext cx="5739757" cy="584775"/>
          </a:xfrm>
          <a:prstGeom prst="rect">
            <a:avLst/>
          </a:prstGeom>
          <a:noFill/>
        </p:spPr>
        <p:txBody>
          <a:bodyPr wrap="square" rtlCol="0">
            <a:spAutoFit/>
          </a:bodyPr>
          <a:lstStyle/>
          <a:p>
            <a:r>
              <a:rPr lang="fr-FR" sz="1600" b="1" u="sng" dirty="0" smtClean="0"/>
              <a:t>Questions</a:t>
            </a:r>
            <a:r>
              <a:rPr lang="fr-FR" sz="1600" b="1" dirty="0" smtClean="0"/>
              <a:t>:</a:t>
            </a:r>
          </a:p>
          <a:p>
            <a:r>
              <a:rPr lang="fr-FR" sz="1600" b="1" dirty="0" smtClean="0"/>
              <a:t>_  Quel est le code binaire correspondant ?</a:t>
            </a:r>
          </a:p>
        </p:txBody>
      </p:sp>
      <p:sp>
        <p:nvSpPr>
          <p:cNvPr id="151" name="ZoneTexte 150"/>
          <p:cNvSpPr txBox="1"/>
          <p:nvPr>
            <p:custDataLst>
              <p:tags r:id="rId9"/>
            </p:custDataLst>
          </p:nvPr>
        </p:nvSpPr>
        <p:spPr>
          <a:xfrm>
            <a:off x="98297" y="5345921"/>
            <a:ext cx="9073142" cy="1323439"/>
          </a:xfrm>
          <a:prstGeom prst="rect">
            <a:avLst/>
          </a:prstGeom>
          <a:noFill/>
        </p:spPr>
        <p:txBody>
          <a:bodyPr wrap="square" rtlCol="0">
            <a:spAutoFit/>
          </a:bodyPr>
          <a:lstStyle/>
          <a:p>
            <a:r>
              <a:rPr lang="fr-FR" sz="1600" b="1" u="sng" dirty="0" smtClean="0"/>
              <a:t>Réponses:</a:t>
            </a:r>
          </a:p>
          <a:p>
            <a:r>
              <a:rPr lang="fr-FR" sz="1600" b="1" dirty="0" smtClean="0"/>
              <a:t>_ Sur dix bits  la valeur maximum est de :</a:t>
            </a:r>
          </a:p>
          <a:p>
            <a:endParaRPr lang="fr-FR" sz="1600" b="1" dirty="0"/>
          </a:p>
          <a:p>
            <a:pPr algn="ctr"/>
            <a:r>
              <a:rPr lang="fr-FR" sz="1600" b="1" dirty="0" smtClean="0"/>
              <a:t>11 1111 1111</a:t>
            </a:r>
            <a:r>
              <a:rPr lang="fr-FR" sz="1600" b="1" baseline="-25000" dirty="0" smtClean="0"/>
              <a:t>B</a:t>
            </a:r>
            <a:r>
              <a:rPr lang="fr-FR" sz="1600" b="1" dirty="0" smtClean="0"/>
              <a:t>= 1023</a:t>
            </a:r>
            <a:r>
              <a:rPr lang="fr-FR" sz="1600" b="1" baseline="-25000" dirty="0" smtClean="0"/>
              <a:t>D</a:t>
            </a:r>
            <a:r>
              <a:rPr lang="fr-FR" sz="1600" b="1" dirty="0" smtClean="0"/>
              <a:t> </a:t>
            </a:r>
          </a:p>
          <a:p>
            <a:endParaRPr lang="fr-FR" sz="1600" b="1" dirty="0" smtClean="0"/>
          </a:p>
        </p:txBody>
      </p:sp>
      <p:grpSp>
        <p:nvGrpSpPr>
          <p:cNvPr id="152" name="Groupe 151"/>
          <p:cNvGrpSpPr/>
          <p:nvPr>
            <p:custDataLst>
              <p:tags r:id="rId10"/>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1"/>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2"/>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3"/>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4"/>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5"/>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6"/>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6" name="Image 115"/>
          <p:cNvPicPr>
            <a:picLocks noChangeAspect="1"/>
          </p:cNvPicPr>
          <p:nvPr>
            <p:custDataLst>
              <p:tags r:id="rId17"/>
            </p:custDataLst>
          </p:nvPr>
        </p:nvPicPr>
        <p:blipFill>
          <a:blip r:embed="rId26" cstate="screen">
            <a:extLst>
              <a:ext uri="{28A0092B-C50C-407E-A947-70E740481C1C}">
                <a14:useLocalDpi xmlns:a14="http://schemas.microsoft.com/office/drawing/2010/main"/>
              </a:ext>
            </a:extLst>
          </a:blip>
          <a:stretch>
            <a:fillRect/>
          </a:stretch>
        </p:blipFill>
        <p:spPr>
          <a:xfrm rot="16200000">
            <a:off x="153276" y="167876"/>
            <a:ext cx="1106356" cy="1106356"/>
          </a:xfrm>
          <a:prstGeom prst="rect">
            <a:avLst/>
          </a:prstGeom>
        </p:spPr>
      </p:pic>
      <p:grpSp>
        <p:nvGrpSpPr>
          <p:cNvPr id="184" name="Groupe 183"/>
          <p:cNvGrpSpPr/>
          <p:nvPr>
            <p:custDataLst>
              <p:tags r:id="rId18"/>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9"/>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20"/>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7"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21"/>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149574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130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 fill="hold">
                                          <p:stCondLst>
                                            <p:cond delay="0"/>
                                          </p:stCondLst>
                                        </p:cTn>
                                        <p:tgtEl>
                                          <p:spTgt spid="152"/>
                                        </p:tgtEl>
                                        <p:attrNameLst>
                                          <p:attrName>r</p:attrName>
                                        </p:attrNameLst>
                                      </p:cBhvr>
                                    </p:animRot>
                                    <p:animRot by="-240000">
                                      <p:cBhvr>
                                        <p:cTn id="25" dur="2" fill="hold">
                                          <p:stCondLst>
                                            <p:cond delay="2"/>
                                          </p:stCondLst>
                                        </p:cTn>
                                        <p:tgtEl>
                                          <p:spTgt spid="152"/>
                                        </p:tgtEl>
                                        <p:attrNameLst>
                                          <p:attrName>r</p:attrName>
                                        </p:attrNameLst>
                                      </p:cBhvr>
                                    </p:animRot>
                                    <p:animRot by="240000">
                                      <p:cBhvr>
                                        <p:cTn id="26" dur="2" fill="hold">
                                          <p:stCondLst>
                                            <p:cond delay="4"/>
                                          </p:stCondLst>
                                        </p:cTn>
                                        <p:tgtEl>
                                          <p:spTgt spid="152"/>
                                        </p:tgtEl>
                                        <p:attrNameLst>
                                          <p:attrName>r</p:attrName>
                                        </p:attrNameLst>
                                      </p:cBhvr>
                                    </p:animRot>
                                    <p:animRot by="-240000">
                                      <p:cBhvr>
                                        <p:cTn id="27" dur="2" fill="hold">
                                          <p:stCondLst>
                                            <p:cond delay="6"/>
                                          </p:stCondLst>
                                        </p:cTn>
                                        <p:tgtEl>
                                          <p:spTgt spid="152"/>
                                        </p:tgtEl>
                                        <p:attrNameLst>
                                          <p:attrName>r</p:attrName>
                                        </p:attrNameLst>
                                      </p:cBhvr>
                                    </p:animRot>
                                    <p:animRot by="120000">
                                      <p:cBhvr>
                                        <p:cTn id="28" dur="2" fill="hold">
                                          <p:stCondLst>
                                            <p:cond delay="8"/>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16"/>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0"/>
                                        </p:tgtEl>
                                        <p:attrNameLst>
                                          <p:attrName>r</p:attrName>
                                        </p:attrNameLst>
                                      </p:cBhvr>
                                    </p:animRot>
                                  </p:childTnLst>
                                </p:cTn>
                              </p:par>
                              <p:par>
                                <p:cTn id="33" presetID="8" presetClass="emph" presetSubtype="0" repeatCount="1400" fill="hold" nodeType="withEffect">
                                  <p:stCondLst>
                                    <p:cond delay="0"/>
                                  </p:stCondLst>
                                  <p:childTnLst>
                                    <p:animRot by="21600000">
                                      <p:cBhvr>
                                        <p:cTn id="34" dur="5000" fill="hold"/>
                                        <p:tgtEl>
                                          <p:spTgt spid="184"/>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2369225" y="6309321"/>
            <a:ext cx="4579039" cy="432048"/>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2"/>
            </p:custDataLst>
          </p:nvPr>
        </p:nvSpPr>
        <p:spPr>
          <a:xfrm>
            <a:off x="175028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3"/>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4"/>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5"/>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6"/>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7"/>
            </p:custDataLst>
          </p:nvPr>
        </p:nvSpPr>
        <p:spPr>
          <a:xfrm>
            <a:off x="107504" y="2897649"/>
            <a:ext cx="8974846" cy="1569660"/>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50mm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2 mètres 50, le disque </a:t>
            </a:r>
            <a:r>
              <a:rPr lang="fr-FR" sz="1600" b="1" dirty="0" smtClean="0"/>
              <a:t>a effectué </a:t>
            </a:r>
            <a:r>
              <a:rPr lang="fr-FR" sz="1600" b="1" dirty="0" smtClean="0"/>
              <a:t>1  tour  (codeur absolu)</a:t>
            </a:r>
          </a:p>
          <a:p>
            <a:r>
              <a:rPr lang="fr-FR" sz="1600" b="1" dirty="0" smtClean="0"/>
              <a:t>_  La position « 0 » est traduite par le code binaire 00 0000 0000</a:t>
            </a:r>
            <a:r>
              <a:rPr lang="fr-FR" sz="1600" b="1" baseline="-25000" dirty="0" smtClean="0"/>
              <a:t>B</a:t>
            </a:r>
          </a:p>
          <a:p>
            <a:r>
              <a:rPr lang="fr-FR" sz="1600" b="1" dirty="0" smtClean="0"/>
              <a:t>_  </a:t>
            </a:r>
            <a:r>
              <a:rPr lang="fr-FR" sz="1600" b="1" dirty="0"/>
              <a:t>La position « </a:t>
            </a:r>
            <a:r>
              <a:rPr lang="fr-FR" sz="1600" b="1" dirty="0" smtClean="0"/>
              <a:t>maxi</a:t>
            </a:r>
            <a:r>
              <a:rPr lang="fr-FR" sz="1600" b="1" dirty="0"/>
              <a:t> » est traduite par le code binaire 11 1111 1111</a:t>
            </a:r>
            <a:r>
              <a:rPr lang="fr-FR" sz="1600" b="1" baseline="-25000" dirty="0"/>
              <a:t>B</a:t>
            </a:r>
            <a:r>
              <a:rPr lang="fr-FR" sz="1600" b="1" dirty="0"/>
              <a:t>= 1023</a:t>
            </a:r>
            <a:r>
              <a:rPr lang="fr-FR" sz="1600" b="1" baseline="-25000" dirty="0"/>
              <a:t>D</a:t>
            </a:r>
            <a:r>
              <a:rPr lang="fr-FR" sz="1600" b="1" dirty="0"/>
              <a:t> </a:t>
            </a:r>
            <a:endParaRPr lang="fr-FR" sz="1600" b="1" baseline="-25000" dirty="0"/>
          </a:p>
        </p:txBody>
      </p:sp>
      <p:sp>
        <p:nvSpPr>
          <p:cNvPr id="150" name="ZoneTexte 149"/>
          <p:cNvSpPr txBox="1"/>
          <p:nvPr>
            <p:custDataLst>
              <p:tags r:id="rId8"/>
            </p:custDataLst>
          </p:nvPr>
        </p:nvSpPr>
        <p:spPr>
          <a:xfrm>
            <a:off x="107504" y="4599624"/>
            <a:ext cx="5739757" cy="584775"/>
          </a:xfrm>
          <a:prstGeom prst="rect">
            <a:avLst/>
          </a:prstGeom>
          <a:noFill/>
        </p:spPr>
        <p:txBody>
          <a:bodyPr wrap="square" rtlCol="0">
            <a:spAutoFit/>
          </a:bodyPr>
          <a:lstStyle/>
          <a:p>
            <a:r>
              <a:rPr lang="fr-FR" sz="1600" b="1" u="sng" dirty="0" smtClean="0"/>
              <a:t>Question</a:t>
            </a:r>
            <a:r>
              <a:rPr lang="fr-FR" sz="1600" b="1" dirty="0" smtClean="0"/>
              <a:t>:</a:t>
            </a:r>
          </a:p>
          <a:p>
            <a:r>
              <a:rPr lang="fr-FR" sz="1600" b="1" dirty="0" smtClean="0"/>
              <a:t>_  Quel code correspond à un déplacement de 1 mètre ?</a:t>
            </a:r>
          </a:p>
        </p:txBody>
      </p:sp>
      <p:sp>
        <p:nvSpPr>
          <p:cNvPr id="151" name="ZoneTexte 150"/>
          <p:cNvSpPr txBox="1"/>
          <p:nvPr>
            <p:custDataLst>
              <p:tags r:id="rId9"/>
            </p:custDataLst>
          </p:nvPr>
        </p:nvSpPr>
        <p:spPr>
          <a:xfrm>
            <a:off x="107504" y="5316715"/>
            <a:ext cx="9073142" cy="1323439"/>
          </a:xfrm>
          <a:prstGeom prst="rect">
            <a:avLst/>
          </a:prstGeom>
          <a:noFill/>
        </p:spPr>
        <p:txBody>
          <a:bodyPr wrap="square" rtlCol="0">
            <a:spAutoFit/>
          </a:bodyPr>
          <a:lstStyle/>
          <a:p>
            <a:r>
              <a:rPr lang="fr-FR" sz="1600" b="1" u="sng" dirty="0" smtClean="0"/>
              <a:t>Réponse:</a:t>
            </a:r>
          </a:p>
          <a:p>
            <a:r>
              <a:rPr lang="fr-FR" sz="1600" b="1" dirty="0" smtClean="0"/>
              <a:t>_ Cela revient à se demander combien d’incrément (</a:t>
            </a:r>
            <a:r>
              <a:rPr lang="fr-FR" sz="1600" b="1" dirty="0"/>
              <a:t>1bit) pour 1 millimètre (</a:t>
            </a:r>
            <a:r>
              <a:rPr lang="fr-FR" sz="1600" b="1" dirty="0" smtClean="0"/>
              <a:t>1023/2500), on devra ensuite multiplier par le nombre représentant la distance à évaluer:</a:t>
            </a:r>
          </a:p>
          <a:p>
            <a:endParaRPr lang="fr-FR" sz="1600" b="1" dirty="0" smtClean="0"/>
          </a:p>
          <a:p>
            <a:pPr algn="ctr"/>
            <a:r>
              <a:rPr lang="fr-FR" sz="1600" b="1" dirty="0" smtClean="0"/>
              <a:t> (1023/2500)x1000 </a:t>
            </a:r>
            <a:r>
              <a:rPr lang="fr-FR" sz="1600" b="1" dirty="0"/>
              <a:t>=</a:t>
            </a:r>
            <a:r>
              <a:rPr lang="fr-FR" sz="1600" b="1" dirty="0" smtClean="0"/>
              <a:t>409    </a:t>
            </a:r>
            <a:r>
              <a:rPr lang="fr-FR" sz="1600" b="1" dirty="0" smtClean="0">
                <a:sym typeface="Symbol"/>
              </a:rPr>
              <a:t>  </a:t>
            </a:r>
            <a:r>
              <a:rPr lang="fr-FR" sz="1600" b="1" dirty="0" smtClean="0"/>
              <a:t> 409</a:t>
            </a:r>
            <a:r>
              <a:rPr lang="fr-FR" sz="1600" b="1" baseline="-25000" dirty="0" smtClean="0"/>
              <a:t>D </a:t>
            </a:r>
            <a:r>
              <a:rPr lang="fr-FR" sz="1600" b="1" dirty="0" smtClean="0"/>
              <a:t>= 0110011001</a:t>
            </a:r>
            <a:r>
              <a:rPr lang="fr-FR" sz="1600" b="1" baseline="-25000" dirty="0" smtClean="0"/>
              <a:t>B</a:t>
            </a:r>
          </a:p>
        </p:txBody>
      </p:sp>
      <p:grpSp>
        <p:nvGrpSpPr>
          <p:cNvPr id="152" name="Groupe 151"/>
          <p:cNvGrpSpPr/>
          <p:nvPr>
            <p:custDataLst>
              <p:tags r:id="rId10"/>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1"/>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2"/>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3"/>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4"/>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5"/>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6"/>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6" name="Image 115"/>
          <p:cNvPicPr>
            <a:picLocks noChangeAspect="1"/>
          </p:cNvPicPr>
          <p:nvPr>
            <p:custDataLst>
              <p:tags r:id="rId17"/>
            </p:custDataLst>
          </p:nvPr>
        </p:nvPicPr>
        <p:blipFill>
          <a:blip r:embed="rId26" cstate="screen">
            <a:extLst>
              <a:ext uri="{28A0092B-C50C-407E-A947-70E740481C1C}">
                <a14:useLocalDpi xmlns:a14="http://schemas.microsoft.com/office/drawing/2010/main"/>
              </a:ext>
            </a:extLst>
          </a:blip>
          <a:stretch>
            <a:fillRect/>
          </a:stretch>
        </p:blipFill>
        <p:spPr>
          <a:xfrm rot="16200000">
            <a:off x="153276" y="167876"/>
            <a:ext cx="1106356" cy="1106356"/>
          </a:xfrm>
          <a:prstGeom prst="rect">
            <a:avLst/>
          </a:prstGeom>
        </p:spPr>
      </p:pic>
      <p:grpSp>
        <p:nvGrpSpPr>
          <p:cNvPr id="184" name="Groupe 183"/>
          <p:cNvGrpSpPr/>
          <p:nvPr>
            <p:custDataLst>
              <p:tags r:id="rId18"/>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9"/>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20"/>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7"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21"/>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149574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250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16"/>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0"/>
                                        </p:tgtEl>
                                        <p:attrNameLst>
                                          <p:attrName>r</p:attrName>
                                        </p:attrNameLst>
                                      </p:cBhvr>
                                    </p:animRot>
                                  </p:childTnLst>
                                </p:cTn>
                              </p:par>
                              <p:par>
                                <p:cTn id="33" presetID="8" presetClass="emph" presetSubtype="0" repeatCount="1400" fill="hold" nodeType="withEffect">
                                  <p:stCondLst>
                                    <p:cond delay="0"/>
                                  </p:stCondLst>
                                  <p:childTnLst>
                                    <p:animRot by="21600000">
                                      <p:cBhvr>
                                        <p:cTn id="34" dur="5000" fill="hold"/>
                                        <p:tgtEl>
                                          <p:spTgt spid="184"/>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2144395" y="6335449"/>
            <a:ext cx="4872650" cy="477927"/>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2"/>
            </p:custDataLst>
          </p:nvPr>
        </p:nvSpPr>
        <p:spPr>
          <a:xfrm>
            <a:off x="175028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3"/>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4"/>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5"/>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6"/>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7"/>
            </p:custDataLst>
          </p:nvPr>
        </p:nvSpPr>
        <p:spPr>
          <a:xfrm>
            <a:off x="114352" y="2776258"/>
            <a:ext cx="8974846" cy="1323439"/>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50mm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2 mètres 50,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sp>
        <p:nvSpPr>
          <p:cNvPr id="150" name="ZoneTexte 149"/>
          <p:cNvSpPr txBox="1"/>
          <p:nvPr>
            <p:custDataLst>
              <p:tags r:id="rId8"/>
            </p:custDataLst>
          </p:nvPr>
        </p:nvSpPr>
        <p:spPr>
          <a:xfrm>
            <a:off x="114352" y="4120033"/>
            <a:ext cx="5739757" cy="584775"/>
          </a:xfrm>
          <a:prstGeom prst="rect">
            <a:avLst/>
          </a:prstGeom>
          <a:noFill/>
        </p:spPr>
        <p:txBody>
          <a:bodyPr wrap="square" rtlCol="0">
            <a:spAutoFit/>
          </a:bodyPr>
          <a:lstStyle/>
          <a:p>
            <a:r>
              <a:rPr lang="fr-FR" sz="1600" b="1" u="sng" dirty="0" smtClean="0"/>
              <a:t>Question</a:t>
            </a:r>
            <a:r>
              <a:rPr lang="fr-FR" sz="1600" b="1" dirty="0" smtClean="0"/>
              <a:t>:</a:t>
            </a:r>
          </a:p>
          <a:p>
            <a:r>
              <a:rPr lang="fr-FR" sz="1600" b="1" dirty="0" smtClean="0"/>
              <a:t>_  </a:t>
            </a:r>
            <a:r>
              <a:rPr lang="fr-FR" sz="1600" b="1" dirty="0"/>
              <a:t>Combien de mm correspondent à un code de </a:t>
            </a:r>
            <a:r>
              <a:rPr lang="fr-FR" sz="1600" b="1" dirty="0" smtClean="0"/>
              <a:t>00 0011 1111</a:t>
            </a:r>
            <a:r>
              <a:rPr lang="fr-FR" sz="1600" b="1" baseline="-25000" dirty="0" smtClean="0"/>
              <a:t>B</a:t>
            </a:r>
            <a:r>
              <a:rPr lang="fr-FR" sz="1600" b="1" dirty="0" smtClean="0"/>
              <a:t> ?</a:t>
            </a:r>
            <a:endParaRPr lang="fr-FR" sz="1600" b="1" dirty="0"/>
          </a:p>
        </p:txBody>
      </p:sp>
      <p:sp>
        <p:nvSpPr>
          <p:cNvPr id="151" name="ZoneTexte 150"/>
          <p:cNvSpPr txBox="1"/>
          <p:nvPr>
            <p:custDataLst>
              <p:tags r:id="rId9"/>
            </p:custDataLst>
          </p:nvPr>
        </p:nvSpPr>
        <p:spPr>
          <a:xfrm>
            <a:off x="114352" y="4725144"/>
            <a:ext cx="8911217" cy="2062103"/>
          </a:xfrm>
          <a:prstGeom prst="rect">
            <a:avLst/>
          </a:prstGeom>
          <a:noFill/>
        </p:spPr>
        <p:txBody>
          <a:bodyPr wrap="square" rtlCol="0">
            <a:spAutoFit/>
          </a:bodyPr>
          <a:lstStyle/>
          <a:p>
            <a:r>
              <a:rPr lang="fr-FR" sz="1600" b="1" u="sng" dirty="0" smtClean="0"/>
              <a:t>Réponse:</a:t>
            </a:r>
          </a:p>
          <a:p>
            <a:r>
              <a:rPr lang="fr-FR" sz="1600" b="1" dirty="0" smtClean="0"/>
              <a:t>_  On va chercher ce que l’on appelle la résolution: le nombre de </a:t>
            </a:r>
            <a:r>
              <a:rPr lang="fr-FR" sz="1600" b="1" dirty="0" smtClean="0"/>
              <a:t>millimètres par </a:t>
            </a:r>
            <a:r>
              <a:rPr lang="fr-FR" sz="1600" b="1" dirty="0" smtClean="0"/>
              <a:t>incrément</a:t>
            </a:r>
            <a:r>
              <a:rPr lang="fr-FR" sz="1600" b="1" dirty="0"/>
              <a:t>. 2500/1023</a:t>
            </a:r>
            <a:endParaRPr lang="fr-FR" sz="1600" b="1" dirty="0" smtClean="0"/>
          </a:p>
          <a:p>
            <a:r>
              <a:rPr lang="fr-FR" sz="1600" b="1" dirty="0" smtClean="0"/>
              <a:t>_  C’est une approche sur la précision du système (+ ou – la valeur d’un incrément (1 bit) )</a:t>
            </a:r>
          </a:p>
          <a:p>
            <a:r>
              <a:rPr lang="fr-FR" sz="1600" b="1" dirty="0" smtClean="0"/>
              <a:t>_  Dans la pratique quand on veut une précision de + ou – 1mm on prend un capteur qui nous donne un bit pour 0.3 mm soit une précision 3 fois supérieure.</a:t>
            </a:r>
          </a:p>
          <a:p>
            <a:r>
              <a:rPr lang="fr-FR" sz="1600" b="1" dirty="0" smtClean="0"/>
              <a:t>_  Il ne reste alors </a:t>
            </a:r>
            <a:r>
              <a:rPr lang="fr-FR" sz="1600" b="1" dirty="0" smtClean="0"/>
              <a:t>qu’à </a:t>
            </a:r>
            <a:r>
              <a:rPr lang="fr-FR" sz="1600" b="1" dirty="0" smtClean="0"/>
              <a:t>multiplier par la valeur décimale du code à convertir en distance, ce que l’on fera en premier.</a:t>
            </a:r>
          </a:p>
          <a:p>
            <a:pPr algn="ctr"/>
            <a:r>
              <a:rPr lang="fr-FR" sz="1600" b="1" dirty="0" smtClean="0"/>
              <a:t>00 0011 1111</a:t>
            </a:r>
            <a:r>
              <a:rPr lang="fr-FR" sz="1600" b="1" baseline="-25000" dirty="0" smtClean="0"/>
              <a:t>B</a:t>
            </a:r>
            <a:r>
              <a:rPr lang="fr-FR" sz="1600" b="1" dirty="0" smtClean="0"/>
              <a:t> = 63</a:t>
            </a:r>
            <a:r>
              <a:rPr lang="fr-FR" sz="1600" b="1" baseline="-25000" dirty="0" smtClean="0"/>
              <a:t>D</a:t>
            </a:r>
            <a:r>
              <a:rPr lang="fr-FR" sz="1600" b="1" dirty="0"/>
              <a:t>      </a:t>
            </a:r>
            <a:r>
              <a:rPr lang="fr-FR" sz="1600" b="1" dirty="0" smtClean="0">
                <a:sym typeface="Symbol"/>
              </a:rPr>
              <a:t></a:t>
            </a:r>
            <a:r>
              <a:rPr lang="fr-FR" sz="1600" b="1" dirty="0" smtClean="0"/>
              <a:t>   </a:t>
            </a:r>
            <a:r>
              <a:rPr lang="fr-FR" sz="1600" b="1" dirty="0"/>
              <a:t>63x </a:t>
            </a:r>
            <a:r>
              <a:rPr lang="fr-FR" sz="1600" b="1" dirty="0" smtClean="0"/>
              <a:t>(2500/1023) = 154 mm</a:t>
            </a:r>
          </a:p>
        </p:txBody>
      </p:sp>
      <p:grpSp>
        <p:nvGrpSpPr>
          <p:cNvPr id="152" name="Groupe 151"/>
          <p:cNvGrpSpPr/>
          <p:nvPr>
            <p:custDataLst>
              <p:tags r:id="rId10"/>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1"/>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2"/>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3"/>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4"/>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5"/>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6"/>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6" name="Image 115"/>
          <p:cNvPicPr>
            <a:picLocks noChangeAspect="1"/>
          </p:cNvPicPr>
          <p:nvPr>
            <p:custDataLst>
              <p:tags r:id="rId17"/>
            </p:custDataLst>
          </p:nvPr>
        </p:nvPicPr>
        <p:blipFill>
          <a:blip r:embed="rId26" cstate="screen">
            <a:extLst>
              <a:ext uri="{28A0092B-C50C-407E-A947-70E740481C1C}">
                <a14:useLocalDpi xmlns:a14="http://schemas.microsoft.com/office/drawing/2010/main"/>
              </a:ext>
            </a:extLst>
          </a:blip>
          <a:stretch>
            <a:fillRect/>
          </a:stretch>
        </p:blipFill>
        <p:spPr>
          <a:xfrm rot="16200000">
            <a:off x="153276" y="167876"/>
            <a:ext cx="1106356" cy="1106356"/>
          </a:xfrm>
          <a:prstGeom prst="rect">
            <a:avLst/>
          </a:prstGeom>
        </p:spPr>
      </p:pic>
      <p:grpSp>
        <p:nvGrpSpPr>
          <p:cNvPr id="184" name="Groupe 183"/>
          <p:cNvGrpSpPr/>
          <p:nvPr>
            <p:custDataLst>
              <p:tags r:id="rId18"/>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9"/>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20"/>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7"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21"/>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149574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610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16"/>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0"/>
                                        </p:tgtEl>
                                        <p:attrNameLst>
                                          <p:attrName>r</p:attrName>
                                        </p:attrNameLst>
                                      </p:cBhvr>
                                    </p:animRot>
                                  </p:childTnLst>
                                </p:cTn>
                              </p:par>
                              <p:par>
                                <p:cTn id="33" presetID="8" presetClass="emph" presetSubtype="0" repeatCount="1400" fill="hold" nodeType="withEffect">
                                  <p:stCondLst>
                                    <p:cond delay="0"/>
                                  </p:stCondLst>
                                  <p:childTnLst>
                                    <p:animRot by="21600000">
                                      <p:cBhvr>
                                        <p:cTn id="34" dur="5000" fill="hold"/>
                                        <p:tgtEl>
                                          <p:spTgt spid="184"/>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0" y="5289334"/>
            <a:ext cx="9073143" cy="156866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2"/>
            </p:custDataLst>
          </p:nvPr>
        </p:nvSpPr>
        <p:spPr>
          <a:xfrm>
            <a:off x="1750288" y="260648"/>
            <a:ext cx="3573927" cy="523220"/>
          </a:xfrm>
          <a:prstGeom prst="rect">
            <a:avLst/>
          </a:prstGeom>
          <a:noFill/>
        </p:spPr>
        <p:txBody>
          <a:bodyPr wrap="none" rtlCol="0">
            <a:spAutoFit/>
          </a:bodyPr>
          <a:lstStyle/>
          <a:p>
            <a:r>
              <a:rPr lang="fr-FR" sz="2800" b="1" u="sng" dirty="0" smtClean="0"/>
              <a:t>Exercice codeur absolu</a:t>
            </a:r>
            <a:endParaRPr lang="fr-FR" sz="2800" b="1" u="sng" dirty="0"/>
          </a:p>
        </p:txBody>
      </p:sp>
      <p:sp useBgFill="1">
        <p:nvSpPr>
          <p:cNvPr id="68" name="Organigramme : Processus 67"/>
          <p:cNvSpPr/>
          <p:nvPr>
            <p:custDataLst>
              <p:tags r:id="rId3"/>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4"/>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5"/>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6"/>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7"/>
            </p:custDataLst>
          </p:nvPr>
        </p:nvSpPr>
        <p:spPr>
          <a:xfrm>
            <a:off x="98297" y="2396236"/>
            <a:ext cx="8974846" cy="1323439"/>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50mm</a:t>
            </a:r>
          </a:p>
          <a:p>
            <a:r>
              <a:rPr lang="fr-FR" sz="1600" b="1" dirty="0" smtClean="0"/>
              <a:t>_  Le codeur est sur dix bits (code binaire pur)</a:t>
            </a:r>
          </a:p>
          <a:p>
            <a:r>
              <a:rPr lang="fr-FR" sz="1600" b="1" dirty="0" smtClean="0"/>
              <a:t>_  Quand le mobile </a:t>
            </a:r>
            <a:r>
              <a:rPr lang="fr-FR" sz="1600" b="1" dirty="0" smtClean="0"/>
              <a:t>a </a:t>
            </a:r>
            <a:r>
              <a:rPr lang="fr-FR" sz="1600" b="1" dirty="0" smtClean="0"/>
              <a:t>parcouru les 2 mètres 50, le disque </a:t>
            </a:r>
            <a:r>
              <a:rPr lang="fr-FR" sz="1600" b="1" dirty="0" smtClean="0"/>
              <a:t>a </a:t>
            </a:r>
            <a:r>
              <a:rPr lang="fr-FR" sz="1600" b="1" dirty="0" smtClean="0"/>
              <a:t>effectué 1  tour  (codeur absolu)</a:t>
            </a:r>
          </a:p>
          <a:p>
            <a:r>
              <a:rPr lang="fr-FR" sz="1600" b="1" dirty="0" smtClean="0"/>
              <a:t>_  La position « 0 » est traduite par le code binaire 00 0000 0000</a:t>
            </a:r>
            <a:r>
              <a:rPr lang="fr-FR" sz="1600" b="1" baseline="-25000" dirty="0" smtClean="0"/>
              <a:t>B</a:t>
            </a:r>
            <a:endParaRPr lang="fr-FR" sz="1600" b="1" baseline="-25000" dirty="0"/>
          </a:p>
        </p:txBody>
      </p:sp>
      <p:sp>
        <p:nvSpPr>
          <p:cNvPr id="150" name="ZoneTexte 149"/>
          <p:cNvSpPr txBox="1"/>
          <p:nvPr>
            <p:custDataLst>
              <p:tags r:id="rId8"/>
            </p:custDataLst>
          </p:nvPr>
        </p:nvSpPr>
        <p:spPr>
          <a:xfrm>
            <a:off x="98297" y="3856476"/>
            <a:ext cx="5739757" cy="1323439"/>
          </a:xfrm>
          <a:prstGeom prst="rect">
            <a:avLst/>
          </a:prstGeom>
          <a:noFill/>
        </p:spPr>
        <p:txBody>
          <a:bodyPr wrap="square" rtlCol="0">
            <a:spAutoFit/>
          </a:bodyPr>
          <a:lstStyle/>
          <a:p>
            <a:r>
              <a:rPr lang="fr-FR" sz="1600" b="1" u="sng" dirty="0" smtClean="0"/>
              <a:t>Questions</a:t>
            </a:r>
            <a:r>
              <a:rPr lang="fr-FR" sz="1600" b="1" dirty="0" smtClean="0"/>
              <a:t>:</a:t>
            </a:r>
          </a:p>
          <a:p>
            <a:r>
              <a:rPr lang="fr-FR" sz="1600" b="1" dirty="0" smtClean="0"/>
              <a:t>_  Combien de tours correspondent à un déplacement de 2.5 m ?</a:t>
            </a:r>
          </a:p>
          <a:p>
            <a:r>
              <a:rPr lang="fr-FR" sz="1600" b="1" dirty="0" smtClean="0"/>
              <a:t>_  Quel est le code binaire correspondant ?</a:t>
            </a:r>
          </a:p>
          <a:p>
            <a:r>
              <a:rPr lang="fr-FR" sz="1600" b="1" dirty="0" smtClean="0"/>
              <a:t>_  Quel code correspond à un déplacement de 1 mètre ?</a:t>
            </a:r>
          </a:p>
          <a:p>
            <a:r>
              <a:rPr lang="fr-FR" sz="1600" b="1" dirty="0" smtClean="0"/>
              <a:t>_  </a:t>
            </a:r>
            <a:r>
              <a:rPr lang="fr-FR" sz="1600" b="1" dirty="0"/>
              <a:t>Combien de mm correspondent à un code de </a:t>
            </a:r>
            <a:r>
              <a:rPr lang="fr-FR" sz="1600" b="1" dirty="0" smtClean="0"/>
              <a:t>00 0011 1111</a:t>
            </a:r>
            <a:r>
              <a:rPr lang="fr-FR" sz="1600" b="1" baseline="-25000" dirty="0" smtClean="0"/>
              <a:t>B</a:t>
            </a:r>
            <a:r>
              <a:rPr lang="fr-FR" sz="1600" b="1" dirty="0" smtClean="0"/>
              <a:t> ?</a:t>
            </a:r>
            <a:endParaRPr lang="fr-FR" sz="1600" b="1" dirty="0"/>
          </a:p>
        </p:txBody>
      </p:sp>
      <p:sp>
        <p:nvSpPr>
          <p:cNvPr id="151" name="ZoneTexte 150"/>
          <p:cNvSpPr txBox="1"/>
          <p:nvPr>
            <p:custDataLst>
              <p:tags r:id="rId9"/>
            </p:custDataLst>
          </p:nvPr>
        </p:nvSpPr>
        <p:spPr>
          <a:xfrm>
            <a:off x="98297" y="5316715"/>
            <a:ext cx="9073142" cy="1569660"/>
          </a:xfrm>
          <a:prstGeom prst="rect">
            <a:avLst/>
          </a:prstGeom>
          <a:noFill/>
        </p:spPr>
        <p:txBody>
          <a:bodyPr wrap="square" rtlCol="0">
            <a:spAutoFit/>
          </a:bodyPr>
          <a:lstStyle/>
          <a:p>
            <a:r>
              <a:rPr lang="fr-FR" sz="1600" b="1" u="sng" dirty="0" smtClean="0"/>
              <a:t>Réponses:</a:t>
            </a:r>
          </a:p>
          <a:p>
            <a:r>
              <a:rPr lang="fr-FR" sz="1600" b="1" dirty="0" smtClean="0"/>
              <a:t>_ Circonférence de la poulie d’entrainement  sur le même axe que le codeur:  </a:t>
            </a:r>
            <a:r>
              <a:rPr lang="fr-FR" sz="1600" b="1" dirty="0" smtClean="0">
                <a:sym typeface="Symbol"/>
              </a:rPr>
              <a:t> x 50 = 157.08 mm</a:t>
            </a:r>
            <a:endParaRPr lang="fr-FR" sz="1600" b="1" dirty="0" smtClean="0"/>
          </a:p>
          <a:p>
            <a:r>
              <a:rPr lang="fr-FR" sz="1600" b="1" dirty="0" smtClean="0"/>
              <a:t>sachant qu’en 1 tour le mobile aura parcouru la valeur de cette circonférence: </a:t>
            </a:r>
            <a:r>
              <a:rPr lang="fr-FR" sz="1600" b="1" dirty="0"/>
              <a:t> </a:t>
            </a:r>
            <a:r>
              <a:rPr lang="fr-FR" sz="1600" b="1" dirty="0" smtClean="0"/>
              <a:t>2500/(</a:t>
            </a:r>
            <a:r>
              <a:rPr lang="fr-FR" sz="1600" b="1" dirty="0" smtClean="0">
                <a:sym typeface="Symbol"/>
              </a:rPr>
              <a:t>50)</a:t>
            </a:r>
            <a:r>
              <a:rPr lang="fr-FR" sz="1600" b="1" dirty="0" smtClean="0"/>
              <a:t> = 15.92 tours</a:t>
            </a:r>
          </a:p>
          <a:p>
            <a:r>
              <a:rPr lang="fr-FR" sz="1600" b="1" dirty="0" smtClean="0"/>
              <a:t>_ Sur dix bits 11 1111 1111</a:t>
            </a:r>
            <a:r>
              <a:rPr lang="fr-FR" sz="1600" b="1" baseline="-25000" dirty="0" smtClean="0"/>
              <a:t>B</a:t>
            </a:r>
            <a:r>
              <a:rPr lang="fr-FR" sz="1600" b="1" dirty="0" smtClean="0"/>
              <a:t>= 1023</a:t>
            </a:r>
            <a:r>
              <a:rPr lang="fr-FR" sz="1600" b="1" baseline="-25000" dirty="0" smtClean="0"/>
              <a:t>D</a:t>
            </a:r>
            <a:r>
              <a:rPr lang="fr-FR" sz="1600" b="1" dirty="0" smtClean="0"/>
              <a:t> </a:t>
            </a:r>
          </a:p>
          <a:p>
            <a:r>
              <a:rPr lang="fr-FR" sz="1600" b="1" dirty="0" smtClean="0"/>
              <a:t>_ (</a:t>
            </a:r>
            <a:r>
              <a:rPr lang="fr-FR" sz="1600" b="1" dirty="0"/>
              <a:t>1023/2500)x1000 =</a:t>
            </a:r>
            <a:r>
              <a:rPr lang="fr-FR" sz="1600" b="1" dirty="0" smtClean="0"/>
              <a:t>409    </a:t>
            </a:r>
            <a:r>
              <a:rPr lang="fr-FR" sz="1600" b="1" dirty="0" smtClean="0">
                <a:sym typeface="Symbol"/>
              </a:rPr>
              <a:t>  </a:t>
            </a:r>
            <a:r>
              <a:rPr lang="fr-FR" sz="1600" b="1" dirty="0" smtClean="0"/>
              <a:t> 409</a:t>
            </a:r>
            <a:r>
              <a:rPr lang="fr-FR" sz="1600" b="1" baseline="-25000" dirty="0" smtClean="0"/>
              <a:t>D </a:t>
            </a:r>
            <a:r>
              <a:rPr lang="fr-FR" sz="1600" b="1" dirty="0" smtClean="0"/>
              <a:t>= 0110011001</a:t>
            </a:r>
            <a:r>
              <a:rPr lang="fr-FR" sz="1600" b="1" baseline="-25000" dirty="0" smtClean="0"/>
              <a:t>B</a:t>
            </a:r>
          </a:p>
          <a:p>
            <a:r>
              <a:rPr lang="fr-FR" sz="1600" b="1" dirty="0" smtClean="0"/>
              <a:t>_ 00 0011 1111</a:t>
            </a:r>
            <a:r>
              <a:rPr lang="fr-FR" sz="1600" b="1" baseline="-25000" dirty="0" smtClean="0"/>
              <a:t>B</a:t>
            </a:r>
            <a:r>
              <a:rPr lang="fr-FR" sz="1600" b="1" dirty="0" smtClean="0"/>
              <a:t> = 63</a:t>
            </a:r>
            <a:r>
              <a:rPr lang="fr-FR" sz="1600" b="1" baseline="-25000" dirty="0" smtClean="0"/>
              <a:t>D</a:t>
            </a:r>
            <a:r>
              <a:rPr lang="fr-FR" sz="1600" b="1" dirty="0"/>
              <a:t>      </a:t>
            </a:r>
            <a:r>
              <a:rPr lang="fr-FR" sz="1600" b="1" dirty="0" smtClean="0">
                <a:sym typeface="Symbol"/>
              </a:rPr>
              <a:t></a:t>
            </a:r>
            <a:r>
              <a:rPr lang="fr-FR" sz="1600" b="1" dirty="0" smtClean="0"/>
              <a:t>   63 x (2500/1023) = 154 mm</a:t>
            </a:r>
          </a:p>
        </p:txBody>
      </p:sp>
      <p:grpSp>
        <p:nvGrpSpPr>
          <p:cNvPr id="152" name="Groupe 151"/>
          <p:cNvGrpSpPr/>
          <p:nvPr>
            <p:custDataLst>
              <p:tags r:id="rId10"/>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1"/>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2"/>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3"/>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4"/>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5"/>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6"/>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6" name="Image 115"/>
          <p:cNvPicPr>
            <a:picLocks noChangeAspect="1"/>
          </p:cNvPicPr>
          <p:nvPr>
            <p:custDataLst>
              <p:tags r:id="rId17"/>
            </p:custDataLst>
          </p:nvPr>
        </p:nvPicPr>
        <p:blipFill>
          <a:blip r:embed="rId26" cstate="screen">
            <a:extLst>
              <a:ext uri="{28A0092B-C50C-407E-A947-70E740481C1C}">
                <a14:useLocalDpi xmlns:a14="http://schemas.microsoft.com/office/drawing/2010/main"/>
              </a:ext>
            </a:extLst>
          </a:blip>
          <a:stretch>
            <a:fillRect/>
          </a:stretch>
        </p:blipFill>
        <p:spPr>
          <a:xfrm rot="16200000">
            <a:off x="153276" y="167876"/>
            <a:ext cx="1106356" cy="1106356"/>
          </a:xfrm>
          <a:prstGeom prst="rect">
            <a:avLst/>
          </a:prstGeom>
        </p:spPr>
      </p:pic>
      <p:grpSp>
        <p:nvGrpSpPr>
          <p:cNvPr id="184" name="Groupe 183"/>
          <p:cNvGrpSpPr/>
          <p:nvPr>
            <p:custDataLst>
              <p:tags r:id="rId18"/>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9"/>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20"/>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7"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21"/>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328678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430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16"/>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0"/>
                                        </p:tgtEl>
                                        <p:attrNameLst>
                                          <p:attrName>r</p:attrName>
                                        </p:attrNameLst>
                                      </p:cBhvr>
                                    </p:animRot>
                                  </p:childTnLst>
                                </p:cTn>
                              </p:par>
                              <p:par>
                                <p:cTn id="33" presetID="8" presetClass="emph" presetSubtype="0" repeatCount="1400" fill="hold" nodeType="withEffect">
                                  <p:stCondLst>
                                    <p:cond delay="0"/>
                                  </p:stCondLst>
                                  <p:childTnLst>
                                    <p:animRot by="21600000">
                                      <p:cBhvr>
                                        <p:cTn id="34" dur="5000" fill="hold"/>
                                        <p:tgtEl>
                                          <p:spTgt spid="184"/>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414010" y="1196752"/>
            <a:ext cx="6120680" cy="369332"/>
          </a:xfrm>
          <a:prstGeom prst="rect">
            <a:avLst/>
          </a:prstGeom>
        </p:spPr>
        <p:txBody>
          <a:bodyPr wrap="square">
            <a:spAutoFit/>
          </a:bodyPr>
          <a:lstStyle/>
          <a:p>
            <a:r>
              <a:rPr lang="fr-FR" b="1" dirty="0">
                <a:latin typeface="Arial" pitchFamily="34" charset="0"/>
                <a:cs typeface="Arial" pitchFamily="34" charset="0"/>
              </a:rPr>
              <a:t> </a:t>
            </a:r>
            <a:r>
              <a:rPr lang="fr-FR" b="1" dirty="0" smtClean="0">
                <a:latin typeface="Arial" pitchFamily="34" charset="0"/>
                <a:cs typeface="Arial" pitchFamily="34" charset="0"/>
              </a:rPr>
              <a:t>Mesurer </a:t>
            </a:r>
            <a:r>
              <a:rPr lang="fr-FR" b="1" dirty="0">
                <a:latin typeface="Arial" pitchFamily="34" charset="0"/>
                <a:cs typeface="Arial" pitchFamily="34" charset="0"/>
              </a:rPr>
              <a:t>une grandeur, en terme quantitatif, </a:t>
            </a:r>
            <a:r>
              <a:rPr lang="fr-FR" b="1" dirty="0" smtClean="0">
                <a:latin typeface="Arial" pitchFamily="34" charset="0"/>
                <a:cs typeface="Arial" pitchFamily="34" charset="0"/>
              </a:rPr>
              <a:t>qualitatif. </a:t>
            </a:r>
          </a:p>
        </p:txBody>
      </p:sp>
      <p:sp>
        <p:nvSpPr>
          <p:cNvPr id="5" name="ZoneTexte 4"/>
          <p:cNvSpPr txBox="1"/>
          <p:nvPr>
            <p:custDataLst>
              <p:tags r:id="rId2"/>
            </p:custDataLst>
          </p:nvPr>
        </p:nvSpPr>
        <p:spPr>
          <a:xfrm>
            <a:off x="2483768" y="205770"/>
            <a:ext cx="3999813" cy="523220"/>
          </a:xfrm>
          <a:prstGeom prst="rect">
            <a:avLst/>
          </a:prstGeom>
          <a:noFill/>
        </p:spPr>
        <p:txBody>
          <a:bodyPr wrap="none" rtlCol="0">
            <a:spAutoFit/>
          </a:bodyPr>
          <a:lstStyle/>
          <a:p>
            <a:pPr marL="0" lvl="1"/>
            <a:r>
              <a:rPr lang="fr-FR" sz="2800" b="1" u="sng" dirty="0" smtClean="0">
                <a:latin typeface="Arial" pitchFamily="34" charset="0"/>
                <a:cs typeface="Arial" pitchFamily="34" charset="0"/>
              </a:rPr>
              <a:t>Mesurer </a:t>
            </a:r>
            <a:r>
              <a:rPr lang="fr-FR" sz="2800" b="1" u="sng" dirty="0">
                <a:latin typeface="Arial" pitchFamily="34" charset="0"/>
                <a:cs typeface="Arial" pitchFamily="34" charset="0"/>
              </a:rPr>
              <a:t>une </a:t>
            </a:r>
            <a:r>
              <a:rPr lang="fr-FR" sz="2800" b="1" u="sng" dirty="0" smtClean="0">
                <a:latin typeface="Arial" pitchFamily="34" charset="0"/>
                <a:cs typeface="Arial" pitchFamily="34" charset="0"/>
              </a:rPr>
              <a:t>grandeur</a:t>
            </a:r>
            <a:endParaRPr lang="fr-FR" sz="2800" b="1" u="sng" dirty="0">
              <a:latin typeface="Arial" pitchFamily="34" charset="0"/>
              <a:cs typeface="Arial" pitchFamily="34" charset="0"/>
            </a:endParaRPr>
          </a:p>
        </p:txBody>
      </p:sp>
      <p:sp>
        <p:nvSpPr>
          <p:cNvPr id="6" name="ZoneTexte 5"/>
          <p:cNvSpPr txBox="1"/>
          <p:nvPr>
            <p:custDataLst>
              <p:tags r:id="rId3"/>
            </p:custDataLst>
          </p:nvPr>
        </p:nvSpPr>
        <p:spPr>
          <a:xfrm>
            <a:off x="810967" y="2852936"/>
            <a:ext cx="7326767" cy="1477328"/>
          </a:xfrm>
          <a:prstGeom prst="rect">
            <a:avLst/>
          </a:prstGeom>
          <a:noFill/>
        </p:spPr>
        <p:txBody>
          <a:bodyPr wrap="square" rtlCol="0">
            <a:spAutoFit/>
          </a:bodyPr>
          <a:lstStyle/>
          <a:p>
            <a:pPr algn="just"/>
            <a:r>
              <a:rPr lang="fr-FR" b="1" dirty="0" smtClean="0">
                <a:latin typeface="Arial" pitchFamily="34" charset="0"/>
                <a:cs typeface="Arial" pitchFamily="34" charset="0"/>
              </a:rPr>
              <a:t>Ils </a:t>
            </a:r>
            <a:r>
              <a:rPr lang="fr-FR" b="1" dirty="0">
                <a:latin typeface="Arial" pitchFamily="34" charset="0"/>
                <a:cs typeface="Arial" pitchFamily="34" charset="0"/>
              </a:rPr>
              <a:t>seront </a:t>
            </a:r>
            <a:r>
              <a:rPr lang="fr-FR" b="1" dirty="0" smtClean="0">
                <a:latin typeface="Arial" pitchFamily="34" charset="0"/>
                <a:cs typeface="Arial" pitchFamily="34" charset="0"/>
              </a:rPr>
              <a:t>capables de </a:t>
            </a:r>
            <a:r>
              <a:rPr lang="fr-FR" b="1" dirty="0">
                <a:latin typeface="Arial" pitchFamily="34" charset="0"/>
                <a:cs typeface="Arial" pitchFamily="34" charset="0"/>
              </a:rPr>
              <a:t>retranscrire l’évolution d’un signal sur une </a:t>
            </a:r>
            <a:r>
              <a:rPr lang="fr-FR" b="1" u="sng" dirty="0">
                <a:latin typeface="Arial" pitchFamily="34" charset="0"/>
                <a:cs typeface="Arial" pitchFamily="34" charset="0"/>
              </a:rPr>
              <a:t>plage définie au départ </a:t>
            </a:r>
            <a:r>
              <a:rPr lang="fr-FR" b="1" dirty="0">
                <a:latin typeface="Arial" pitchFamily="34" charset="0"/>
                <a:cs typeface="Arial" pitchFamily="34" charset="0"/>
              </a:rPr>
              <a:t>avec la précision </a:t>
            </a:r>
            <a:r>
              <a:rPr lang="fr-FR" b="1" dirty="0" smtClean="0">
                <a:latin typeface="Arial" pitchFamily="34" charset="0"/>
                <a:cs typeface="Arial" pitchFamily="34" charset="0"/>
              </a:rPr>
              <a:t>permise par leur </a:t>
            </a:r>
            <a:r>
              <a:rPr lang="fr-FR" b="1" u="sng" dirty="0" smtClean="0">
                <a:latin typeface="Arial" pitchFamily="34" charset="0"/>
                <a:cs typeface="Arial" pitchFamily="34" charset="0"/>
              </a:rPr>
              <a:t>résolution ou définition</a:t>
            </a:r>
            <a:r>
              <a:rPr lang="fr-FR" b="1" dirty="0" smtClean="0">
                <a:latin typeface="Arial" pitchFamily="34" charset="0"/>
                <a:cs typeface="Arial" pitchFamily="34" charset="0"/>
              </a:rPr>
              <a:t> </a:t>
            </a:r>
            <a:r>
              <a:rPr lang="fr-FR" b="1" dirty="0">
                <a:latin typeface="Arial" pitchFamily="34" charset="0"/>
                <a:cs typeface="Arial" pitchFamily="34" charset="0"/>
              </a:rPr>
              <a:t>(taille du mot numérique, ou précision analogique), et la rapidité due à </a:t>
            </a:r>
            <a:r>
              <a:rPr lang="fr-FR" b="1" dirty="0" smtClean="0">
                <a:latin typeface="Arial" pitchFamily="34" charset="0"/>
                <a:cs typeface="Arial" pitchFamily="34" charset="0"/>
              </a:rPr>
              <a:t>sa conception </a:t>
            </a:r>
            <a:r>
              <a:rPr lang="fr-FR" b="1" dirty="0">
                <a:latin typeface="Arial" pitchFamily="34" charset="0"/>
                <a:cs typeface="Arial" pitchFamily="34" charset="0"/>
              </a:rPr>
              <a:t>propre (échantillonnage , ou inertie (lenteur) des composants</a:t>
            </a:r>
            <a:r>
              <a:rPr lang="fr-FR" b="1" dirty="0" smtClean="0">
                <a:latin typeface="Arial" pitchFamily="34" charset="0"/>
                <a:cs typeface="Arial" pitchFamily="34" charset="0"/>
              </a:rPr>
              <a:t>).</a:t>
            </a:r>
            <a:endParaRPr lang="fr-FR" b="1" dirty="0">
              <a:latin typeface="Arial" pitchFamily="34" charset="0"/>
              <a:cs typeface="Arial" pitchFamily="34" charset="0"/>
            </a:endParaRPr>
          </a:p>
        </p:txBody>
      </p:sp>
      <p:sp>
        <p:nvSpPr>
          <p:cNvPr id="7" name="ZoneTexte 6"/>
          <p:cNvSpPr txBox="1"/>
          <p:nvPr>
            <p:custDataLst>
              <p:tags r:id="rId4"/>
            </p:custDataLst>
          </p:nvPr>
        </p:nvSpPr>
        <p:spPr>
          <a:xfrm>
            <a:off x="632285" y="2024844"/>
            <a:ext cx="7684131" cy="369332"/>
          </a:xfrm>
          <a:prstGeom prst="rect">
            <a:avLst/>
          </a:prstGeom>
          <a:noFill/>
        </p:spPr>
        <p:txBody>
          <a:bodyPr wrap="square" rtlCol="0">
            <a:spAutoFit/>
          </a:bodyPr>
          <a:lstStyle/>
          <a:p>
            <a:r>
              <a:rPr lang="fr-FR" b="1" dirty="0">
                <a:latin typeface="Arial" pitchFamily="34" charset="0"/>
                <a:cs typeface="Arial" pitchFamily="34" charset="0"/>
              </a:rPr>
              <a:t>Les capteurs seront alors à sortie de type analogique ou numérique. </a:t>
            </a:r>
            <a:endParaRPr lang="fr-FR" b="1" dirty="0"/>
          </a:p>
        </p:txBody>
      </p:sp>
      <p:sp>
        <p:nvSpPr>
          <p:cNvPr id="8" name="Flèche droite 7"/>
          <p:cNvSpPr/>
          <p:nvPr>
            <p:custDataLst>
              <p:tags r:id="rId5"/>
            </p:custDataLst>
          </p:nvPr>
        </p:nvSpPr>
        <p:spPr>
          <a:xfrm>
            <a:off x="143813" y="4815736"/>
            <a:ext cx="1512168" cy="1368152"/>
          </a:xfrm>
          <a:prstGeom prst="rightArrow">
            <a:avLst/>
          </a:prstGeom>
          <a:gradFill>
            <a:gsLst>
              <a:gs pos="27000">
                <a:srgbClr val="825600"/>
              </a:gs>
              <a:gs pos="27000">
                <a:srgbClr val="FFA800"/>
              </a:gs>
              <a:gs pos="46000">
                <a:srgbClr val="FFA800"/>
              </a:gs>
              <a:gs pos="54000">
                <a:srgbClr val="FFA800"/>
              </a:gs>
              <a:gs pos="75000">
                <a:srgbClr val="825600"/>
              </a:gs>
            </a:gsLst>
            <a:lin ang="5400000" scaled="0"/>
          </a:gra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latin typeface="Arial" pitchFamily="34" charset="0"/>
                <a:cs typeface="Arial" pitchFamily="34" charset="0"/>
              </a:rPr>
              <a:t>Grandeur physique</a:t>
            </a:r>
            <a:endParaRPr lang="fr-FR" sz="1600" b="1" dirty="0">
              <a:effectLst>
                <a:outerShdw blurRad="38100" dist="38100" dir="2700000" algn="tl">
                  <a:srgbClr val="000000">
                    <a:alpha val="43137"/>
                  </a:srgbClr>
                </a:outerShdw>
              </a:effectLst>
              <a:latin typeface="Arial" pitchFamily="34" charset="0"/>
              <a:cs typeface="Arial" pitchFamily="34" charset="0"/>
            </a:endParaRPr>
          </a:p>
        </p:txBody>
      </p:sp>
      <p:sp>
        <p:nvSpPr>
          <p:cNvPr id="9" name="Flèche droite 8"/>
          <p:cNvSpPr/>
          <p:nvPr>
            <p:custDataLst>
              <p:tags r:id="rId6"/>
            </p:custDataLst>
          </p:nvPr>
        </p:nvSpPr>
        <p:spPr>
          <a:xfrm>
            <a:off x="1799794" y="4563708"/>
            <a:ext cx="2520280" cy="1872208"/>
          </a:xfrm>
          <a:prstGeom prst="rightArrow">
            <a:avLst/>
          </a:prstGeom>
          <a:gradFill>
            <a:gsLst>
              <a:gs pos="27000">
                <a:srgbClr val="825600"/>
              </a:gs>
              <a:gs pos="27000">
                <a:srgbClr val="FFA800"/>
              </a:gs>
              <a:gs pos="46000">
                <a:srgbClr val="FFA800"/>
              </a:gs>
              <a:gs pos="54000">
                <a:srgbClr val="FFA800"/>
              </a:gs>
              <a:gs pos="75000">
                <a:srgbClr val="825600"/>
              </a:gs>
            </a:gsLst>
            <a:lin ang="5400000" scaled="0"/>
          </a:gra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latin typeface="Arial" pitchFamily="34" charset="0"/>
                <a:cs typeface="Arial" pitchFamily="34" charset="0"/>
              </a:rPr>
              <a:t>Conversion en grandeur électrique (transducteur)</a:t>
            </a:r>
            <a:endParaRPr lang="fr-FR" sz="1600" b="1" dirty="0">
              <a:effectLst>
                <a:outerShdw blurRad="38100" dist="38100" dir="2700000" algn="tl">
                  <a:srgbClr val="000000">
                    <a:alpha val="43137"/>
                  </a:srgbClr>
                </a:outerShdw>
              </a:effectLst>
              <a:latin typeface="Arial" pitchFamily="34" charset="0"/>
              <a:cs typeface="Arial" pitchFamily="34" charset="0"/>
            </a:endParaRPr>
          </a:p>
        </p:txBody>
      </p:sp>
      <p:sp>
        <p:nvSpPr>
          <p:cNvPr id="10" name="Flèche droite 9"/>
          <p:cNvSpPr/>
          <p:nvPr>
            <p:custDataLst>
              <p:tags r:id="rId7"/>
            </p:custDataLst>
          </p:nvPr>
        </p:nvSpPr>
        <p:spPr>
          <a:xfrm>
            <a:off x="4463887" y="4330264"/>
            <a:ext cx="2977528" cy="2339096"/>
          </a:xfrm>
          <a:prstGeom prst="rightArrow">
            <a:avLst/>
          </a:prstGeom>
          <a:gradFill>
            <a:gsLst>
              <a:gs pos="27000">
                <a:srgbClr val="825600"/>
              </a:gs>
              <a:gs pos="27000">
                <a:srgbClr val="FFA800"/>
              </a:gs>
              <a:gs pos="46000">
                <a:srgbClr val="FFA800"/>
              </a:gs>
              <a:gs pos="54000">
                <a:srgbClr val="FFA800"/>
              </a:gs>
              <a:gs pos="75000">
                <a:srgbClr val="825600"/>
              </a:gs>
            </a:gsLst>
            <a:lin ang="5400000" scaled="0"/>
          </a:gra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latin typeface="Arial" pitchFamily="34" charset="0"/>
                <a:cs typeface="Arial" pitchFamily="34" charset="0"/>
              </a:rPr>
              <a:t>Suivant le type de PC Conversion en grandeur « numérique » </a:t>
            </a:r>
            <a:br>
              <a:rPr lang="fr-FR" sz="1600" b="1" dirty="0" smtClean="0">
                <a:effectLst>
                  <a:outerShdw blurRad="38100" dist="38100" dir="2700000" algn="tl">
                    <a:srgbClr val="000000">
                      <a:alpha val="43137"/>
                    </a:srgbClr>
                  </a:outerShdw>
                </a:effectLst>
                <a:latin typeface="Arial" pitchFamily="34" charset="0"/>
                <a:cs typeface="Arial" pitchFamily="34" charset="0"/>
              </a:rPr>
            </a:br>
            <a:r>
              <a:rPr lang="fr-FR" sz="1600" b="1" dirty="0" smtClean="0">
                <a:effectLst>
                  <a:outerShdw blurRad="38100" dist="38100" dir="2700000" algn="tl">
                    <a:srgbClr val="000000">
                      <a:alpha val="43137"/>
                    </a:srgbClr>
                  </a:outerShdw>
                </a:effectLst>
                <a:latin typeface="Arial" pitchFamily="34" charset="0"/>
                <a:cs typeface="Arial" pitchFamily="34" charset="0"/>
              </a:rPr>
              <a:t>Echantillonnage</a:t>
            </a:r>
            <a:endParaRPr lang="fr-FR" sz="1600" b="1" dirty="0">
              <a:effectLst>
                <a:outerShdw blurRad="38100" dist="38100" dir="2700000" algn="tl">
                  <a:srgbClr val="000000">
                    <a:alpha val="43137"/>
                  </a:srgbClr>
                </a:outerShdw>
              </a:effectLst>
              <a:latin typeface="Arial" pitchFamily="34" charset="0"/>
              <a:cs typeface="Arial" pitchFamily="34" charset="0"/>
            </a:endParaRPr>
          </a:p>
        </p:txBody>
      </p:sp>
      <p:sp>
        <p:nvSpPr>
          <p:cNvPr id="11" name="Rectangle 10"/>
          <p:cNvSpPr/>
          <p:nvPr>
            <p:custDataLst>
              <p:tags r:id="rId8"/>
            </p:custDataLst>
          </p:nvPr>
        </p:nvSpPr>
        <p:spPr>
          <a:xfrm>
            <a:off x="7585228" y="4402272"/>
            <a:ext cx="1414960" cy="2195080"/>
          </a:xfrm>
          <a:prstGeom prst="rect">
            <a:avLst/>
          </a:prstGeom>
          <a:gradFill>
            <a:gsLst>
              <a:gs pos="27000">
                <a:srgbClr val="825600"/>
              </a:gs>
              <a:gs pos="27000">
                <a:srgbClr val="FFA800"/>
              </a:gs>
              <a:gs pos="46000">
                <a:srgbClr val="FFA800"/>
              </a:gs>
              <a:gs pos="54000">
                <a:srgbClr val="FFA800"/>
              </a:gs>
              <a:gs pos="75000">
                <a:srgbClr val="825600"/>
              </a:gs>
            </a:gsLst>
            <a:lin ang="5400000" scaled="0"/>
          </a:gra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effectLst>
                  <a:outerShdw blurRad="38100" dist="38100" dir="2700000" algn="tl">
                    <a:srgbClr val="000000">
                      <a:alpha val="43137"/>
                    </a:srgbClr>
                  </a:outerShdw>
                </a:effectLst>
                <a:latin typeface="Arial" pitchFamily="34" charset="0"/>
                <a:cs typeface="Arial" pitchFamily="34" charset="0"/>
              </a:rPr>
              <a:t>PC: Partie Commande Système</a:t>
            </a:r>
            <a:endParaRPr lang="fr-FR" sz="1600" b="1" dirty="0">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759038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55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2600"/>
                            </p:stCondLst>
                            <p:childTnLst>
                              <p:par>
                                <p:cTn id="17" presetID="10" presetClass="entr" presetSubtype="0" fill="hold" grpId="0" nodeType="afterEffect">
                                  <p:stCondLst>
                                    <p:cond delay="0"/>
                                  </p:stCondLst>
                                  <p:iterate type="wd">
                                    <p:tmPct val="10000"/>
                                  </p:iterate>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par>
                          <p:cTn id="27" fill="hold">
                            <p:stCondLst>
                              <p:cond delay="500"/>
                            </p:stCondLst>
                            <p:childTnLst>
                              <p:par>
                                <p:cTn id="28" presetID="53" presetClass="entr" presetSubtype="16" fill="hold" grpId="0" nodeType="afterEffect">
                                  <p:stCondLst>
                                    <p:cond delay="1000"/>
                                  </p:stCondLst>
                                  <p:childTnLst>
                                    <p:set>
                                      <p:cBhvr>
                                        <p:cTn id="29" dur="1" fill="hold">
                                          <p:stCondLst>
                                            <p:cond delay="0"/>
                                          </p:stCondLst>
                                        </p:cTn>
                                        <p:tgtEl>
                                          <p:spTgt spid="9"/>
                                        </p:tgtEl>
                                        <p:attrNameLst>
                                          <p:attrName>style.visibility</p:attrName>
                                        </p:attrNameLst>
                                      </p:cBhvr>
                                      <p:to>
                                        <p:strVal val="visible"/>
                                      </p:to>
                                    </p:set>
                                    <p:anim calcmode="lin" valueType="num">
                                      <p:cBhvr>
                                        <p:cTn id="30" dur="500" fill="hold"/>
                                        <p:tgtEl>
                                          <p:spTgt spid="9"/>
                                        </p:tgtEl>
                                        <p:attrNameLst>
                                          <p:attrName>ppt_w</p:attrName>
                                        </p:attrNameLst>
                                      </p:cBhvr>
                                      <p:tavLst>
                                        <p:tav tm="0">
                                          <p:val>
                                            <p:fltVal val="0"/>
                                          </p:val>
                                        </p:tav>
                                        <p:tav tm="100000">
                                          <p:val>
                                            <p:strVal val="#ppt_w"/>
                                          </p:val>
                                        </p:tav>
                                      </p:tavLst>
                                    </p:anim>
                                    <p:anim calcmode="lin" valueType="num">
                                      <p:cBhvr>
                                        <p:cTn id="31" dur="500" fill="hold"/>
                                        <p:tgtEl>
                                          <p:spTgt spid="9"/>
                                        </p:tgtEl>
                                        <p:attrNameLst>
                                          <p:attrName>ppt_h</p:attrName>
                                        </p:attrNameLst>
                                      </p:cBhvr>
                                      <p:tavLst>
                                        <p:tav tm="0">
                                          <p:val>
                                            <p:fltVal val="0"/>
                                          </p:val>
                                        </p:tav>
                                        <p:tav tm="100000">
                                          <p:val>
                                            <p:strVal val="#ppt_h"/>
                                          </p:val>
                                        </p:tav>
                                      </p:tavLst>
                                    </p:anim>
                                    <p:animEffect transition="in" filter="fade">
                                      <p:cBhvr>
                                        <p:cTn id="32" dur="500"/>
                                        <p:tgtEl>
                                          <p:spTgt spid="9"/>
                                        </p:tgtEl>
                                      </p:cBhvr>
                                    </p:animEffect>
                                  </p:childTnLst>
                                </p:cTn>
                              </p:par>
                            </p:childTnLst>
                          </p:cTn>
                        </p:par>
                        <p:par>
                          <p:cTn id="33" fill="hold">
                            <p:stCondLst>
                              <p:cond delay="2000"/>
                            </p:stCondLst>
                            <p:childTnLst>
                              <p:par>
                                <p:cTn id="34" presetID="53" presetClass="entr" presetSubtype="16" fill="hold" grpId="0" nodeType="afterEffect">
                                  <p:stCondLst>
                                    <p:cond delay="100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par>
                          <p:cTn id="39" fill="hold">
                            <p:stCondLst>
                              <p:cond delay="3500"/>
                            </p:stCondLst>
                            <p:childTnLst>
                              <p:par>
                                <p:cTn id="40" presetID="53" presetClass="entr" presetSubtype="16" fill="hold" grpId="0" nodeType="afterEffect">
                                  <p:stCondLst>
                                    <p:cond delay="100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animBg="1"/>
      <p:bldP spid="9" grpId="0" animBg="1"/>
      <p:bldP spid="10" grpId="0" animBg="1"/>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4607" y="983393"/>
            <a:ext cx="8783813" cy="1077218"/>
          </a:xfrm>
          <a:prstGeom prst="rect">
            <a:avLst/>
          </a:prstGeom>
        </p:spPr>
        <p:txBody>
          <a:bodyPr wrap="square">
            <a:spAutoFit/>
          </a:bodyPr>
          <a:lstStyle/>
          <a:p>
            <a:pPr algn="just"/>
            <a:r>
              <a:rPr lang="fr-FR" sz="1600" b="1" dirty="0" smtClean="0">
                <a:latin typeface="Arial" pitchFamily="34" charset="0"/>
                <a:cs typeface="Arial" pitchFamily="34" charset="0"/>
              </a:rPr>
              <a:t>Il </a:t>
            </a:r>
            <a:r>
              <a:rPr lang="fr-FR" sz="1600" b="1" dirty="0">
                <a:latin typeface="Arial" pitchFamily="34" charset="0"/>
                <a:cs typeface="Arial" pitchFamily="34" charset="0"/>
              </a:rPr>
              <a:t>n’y a pas de limite de </a:t>
            </a:r>
            <a:r>
              <a:rPr lang="fr-FR" sz="1600" b="1" dirty="0" smtClean="0">
                <a:latin typeface="Arial" pitchFamily="34" charset="0"/>
                <a:cs typeface="Arial" pitchFamily="34" charset="0"/>
              </a:rPr>
              <a:t>comptage </a:t>
            </a:r>
            <a:r>
              <a:rPr lang="fr-FR" sz="1600" b="1" dirty="0">
                <a:latin typeface="Arial" pitchFamily="34" charset="0"/>
                <a:cs typeface="Arial" pitchFamily="34" charset="0"/>
              </a:rPr>
              <a:t>ce sont des fentes régulières qui sont </a:t>
            </a:r>
            <a:r>
              <a:rPr lang="fr-FR" sz="1600" b="1" dirty="0" smtClean="0">
                <a:latin typeface="Arial" pitchFamily="34" charset="0"/>
                <a:cs typeface="Arial" pitchFamily="34" charset="0"/>
              </a:rPr>
              <a:t>disposées </a:t>
            </a:r>
            <a:r>
              <a:rPr lang="fr-FR" sz="1600" b="1" dirty="0">
                <a:latin typeface="Arial" pitchFamily="34" charset="0"/>
                <a:cs typeface="Arial" pitchFamily="34" charset="0"/>
              </a:rPr>
              <a:t>tout autour du disque il suffit de les compter, puis de tenir compte de la résolution du capteur, du système mécanique en place pour faire la relation entre ce qui est compté et une distance, ou autre</a:t>
            </a:r>
            <a:r>
              <a:rPr lang="fr-FR" sz="1600" b="1" dirty="0" smtClean="0">
                <a:latin typeface="Arial" pitchFamily="34" charset="0"/>
                <a:cs typeface="Arial" pitchFamily="34" charset="0"/>
              </a:rPr>
              <a:t>.</a:t>
            </a:r>
          </a:p>
        </p:txBody>
      </p:sp>
      <p:sp>
        <p:nvSpPr>
          <p:cNvPr id="109" name="Rectangle 108"/>
          <p:cNvSpPr/>
          <p:nvPr>
            <p:custDataLst>
              <p:tags r:id="rId2"/>
            </p:custDataLst>
          </p:nvPr>
        </p:nvSpPr>
        <p:spPr>
          <a:xfrm>
            <a:off x="1742332" y="208509"/>
            <a:ext cx="4742004" cy="523220"/>
          </a:xfrm>
          <a:prstGeom prst="rect">
            <a:avLst/>
          </a:prstGeom>
        </p:spPr>
        <p:txBody>
          <a:bodyPr wrap="none">
            <a:spAutoFit/>
          </a:bodyPr>
          <a:lstStyle/>
          <a:p>
            <a:r>
              <a:rPr lang="fr-FR" sz="2800" b="1" u="sng" dirty="0">
                <a:latin typeface="Arial" pitchFamily="34" charset="0"/>
                <a:cs typeface="Arial" pitchFamily="34" charset="0"/>
              </a:rPr>
              <a:t>Les codeurs incrémentaux</a:t>
            </a:r>
            <a:endParaRPr lang="fr-FR" sz="2800" u="sng" dirty="0">
              <a:latin typeface="Arial" pitchFamily="34" charset="0"/>
              <a:cs typeface="Arial" pitchFamily="34" charset="0"/>
            </a:endParaRPr>
          </a:p>
        </p:txBody>
      </p:sp>
      <p:grpSp>
        <p:nvGrpSpPr>
          <p:cNvPr id="110" name="Groupe 109"/>
          <p:cNvGrpSpPr/>
          <p:nvPr>
            <p:custDataLst>
              <p:tags r:id="rId3"/>
            </p:custDataLst>
          </p:nvPr>
        </p:nvGrpSpPr>
        <p:grpSpPr>
          <a:xfrm rot="21276782">
            <a:off x="7493764" y="1957233"/>
            <a:ext cx="1669791" cy="1973808"/>
            <a:chOff x="6862206" y="2133976"/>
            <a:chExt cx="1669791" cy="1973808"/>
          </a:xfrm>
        </p:grpSpPr>
        <p:grpSp>
          <p:nvGrpSpPr>
            <p:cNvPr id="111" name="Groupe 110"/>
            <p:cNvGrpSpPr/>
            <p:nvPr/>
          </p:nvGrpSpPr>
          <p:grpSpPr>
            <a:xfrm>
              <a:off x="6862206" y="2133976"/>
              <a:ext cx="1669791" cy="1973808"/>
              <a:chOff x="6862206" y="2133976"/>
              <a:chExt cx="1669791" cy="1973808"/>
            </a:xfrm>
          </p:grpSpPr>
          <p:sp>
            <p:nvSpPr>
              <p:cNvPr id="113" name="Ellipse 112"/>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Forme libre 113"/>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5" name="Connecteur droit 114"/>
              <p:cNvCxnSpPr>
                <a:endCxn id="114"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necteur droit 115"/>
              <p:cNvCxnSpPr>
                <a:endCxn id="114"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24" name="Ellipse 123"/>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Cylindre 111"/>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6" name="Rectangle à coins arrondis 125"/>
          <p:cNvSpPr/>
          <p:nvPr>
            <p:custDataLst>
              <p:tags r:id="rId4"/>
            </p:custDataLst>
          </p:nvPr>
        </p:nvSpPr>
        <p:spPr>
          <a:xfrm>
            <a:off x="107504" y="2999811"/>
            <a:ext cx="8934917"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2" name="Groupe 161"/>
          <p:cNvGrpSpPr/>
          <p:nvPr>
            <p:custDataLst>
              <p:tags r:id="rId5"/>
            </p:custDataLst>
          </p:nvPr>
        </p:nvGrpSpPr>
        <p:grpSpPr>
          <a:xfrm>
            <a:off x="7524328" y="3599585"/>
            <a:ext cx="280055" cy="765519"/>
            <a:chOff x="6335051" y="4017829"/>
            <a:chExt cx="280055" cy="765519"/>
          </a:xfrm>
        </p:grpSpPr>
        <p:sp>
          <p:nvSpPr>
            <p:cNvPr id="163" name="Étoile à 7 branches 162"/>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Étoile à 7 branches 163"/>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Étoile à 7 branches 164"/>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Étoile à 7 branches 165"/>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7" name="Groupe 166"/>
          <p:cNvGrpSpPr/>
          <p:nvPr>
            <p:custDataLst>
              <p:tags r:id="rId6"/>
            </p:custDataLst>
          </p:nvPr>
        </p:nvGrpSpPr>
        <p:grpSpPr>
          <a:xfrm>
            <a:off x="6372200" y="3582111"/>
            <a:ext cx="2602777" cy="2602777"/>
            <a:chOff x="326727" y="84322"/>
            <a:chExt cx="2602777" cy="2602777"/>
          </a:xfrm>
        </p:grpSpPr>
        <p:pic>
          <p:nvPicPr>
            <p:cNvPr id="168" name="Image 167"/>
            <p:cNvPicPr>
              <a:picLocks noChangeAspect="1"/>
            </p:cNvPicPr>
            <p:nvPr/>
          </p:nvPicPr>
          <p:blipFill>
            <a:blip r:embed="rId16">
              <a:extLst>
                <a:ext uri="{BEBA8EAE-BF5A-486C-A8C5-ECC9F3942E4B}">
                  <a14:imgProps xmlns:a14="http://schemas.microsoft.com/office/drawing/2010/main">
                    <a14:imgLayer r:embed="rId17">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69" name="Ellipse 16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Secteurs 16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1" name="Ellipse 17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2" name="Rectangle 171"/>
          <p:cNvSpPr/>
          <p:nvPr>
            <p:custDataLst>
              <p:tags r:id="rId7"/>
            </p:custDataLst>
          </p:nvPr>
        </p:nvSpPr>
        <p:spPr>
          <a:xfrm>
            <a:off x="7046621" y="3157153"/>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
        <p:nvSpPr>
          <p:cNvPr id="183" name="Rectangle 182"/>
          <p:cNvSpPr/>
          <p:nvPr>
            <p:custDataLst>
              <p:tags r:id="rId8"/>
            </p:custDataLst>
          </p:nvPr>
        </p:nvSpPr>
        <p:spPr>
          <a:xfrm>
            <a:off x="161597" y="2126244"/>
            <a:ext cx="7488215" cy="830997"/>
          </a:xfrm>
          <a:prstGeom prst="rect">
            <a:avLst/>
          </a:prstGeom>
        </p:spPr>
        <p:txBody>
          <a:bodyPr wrap="square">
            <a:spAutoFit/>
          </a:bodyPr>
          <a:lstStyle/>
          <a:p>
            <a:pPr algn="just"/>
            <a:r>
              <a:rPr lang="fr-FR" sz="1600" b="1" dirty="0">
                <a:latin typeface="Arial" pitchFamily="34" charset="0"/>
                <a:cs typeface="Arial" pitchFamily="34" charset="0"/>
              </a:rPr>
              <a:t>Ce codeur comporte deux voies « A » et « B » décalées de 90° permettant de repérer le sens de rotation avec l’ordre d’apparition des fronts </a:t>
            </a:r>
            <a:r>
              <a:rPr lang="fr-FR" sz="1600" b="1" dirty="0" smtClean="0">
                <a:latin typeface="Arial" pitchFamily="34" charset="0"/>
                <a:cs typeface="Arial" pitchFamily="34" charset="0"/>
              </a:rPr>
              <a:t>montants, plus une voie Z , ou top 0 avec une information par tour.</a:t>
            </a:r>
            <a:endParaRPr lang="fr-FR" sz="1600" b="1" dirty="0">
              <a:latin typeface="Arial" pitchFamily="34" charset="0"/>
              <a:cs typeface="Arial" pitchFamily="34" charset="0"/>
            </a:endParaRPr>
          </a:p>
        </p:txBody>
      </p:sp>
      <p:grpSp>
        <p:nvGrpSpPr>
          <p:cNvPr id="190" name="Groupe 189"/>
          <p:cNvGrpSpPr/>
          <p:nvPr>
            <p:custDataLst>
              <p:tags r:id="rId9"/>
            </p:custDataLst>
          </p:nvPr>
        </p:nvGrpSpPr>
        <p:grpSpPr>
          <a:xfrm>
            <a:off x="146622" y="3212843"/>
            <a:ext cx="6556114" cy="2998882"/>
            <a:chOff x="146622" y="3212843"/>
            <a:chExt cx="6556114" cy="2998882"/>
          </a:xfrm>
        </p:grpSpPr>
        <p:cxnSp>
          <p:nvCxnSpPr>
            <p:cNvPr id="137" name="Connecteur droit avec flèche 136"/>
            <p:cNvCxnSpPr/>
            <p:nvPr/>
          </p:nvCxnSpPr>
          <p:spPr>
            <a:xfrm>
              <a:off x="503926"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V="1">
              <a:off x="552400"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p:nvPr/>
          </p:nvCxnSpPr>
          <p:spPr>
            <a:xfrm>
              <a:off x="534800"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 name="Connecteur droit avec flèche 139"/>
            <p:cNvCxnSpPr/>
            <p:nvPr/>
          </p:nvCxnSpPr>
          <p:spPr>
            <a:xfrm>
              <a:off x="534800"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534800"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4" name="ZoneTexte 183"/>
            <p:cNvSpPr txBox="1"/>
            <p:nvPr/>
          </p:nvSpPr>
          <p:spPr>
            <a:xfrm>
              <a:off x="146622" y="3583032"/>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A</a:t>
              </a:r>
              <a:endParaRPr lang="fr-FR" sz="1600" b="1" dirty="0">
                <a:solidFill>
                  <a:schemeClr val="bg1"/>
                </a:solidFill>
                <a:latin typeface="Arial" pitchFamily="34" charset="0"/>
                <a:cs typeface="Arial" pitchFamily="34" charset="0"/>
              </a:endParaRPr>
            </a:p>
          </p:txBody>
        </p:sp>
        <p:sp>
          <p:nvSpPr>
            <p:cNvPr id="186" name="ZoneTexte 185"/>
            <p:cNvSpPr txBox="1"/>
            <p:nvPr/>
          </p:nvSpPr>
          <p:spPr>
            <a:xfrm>
              <a:off x="146622" y="4915017"/>
              <a:ext cx="309700"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Z</a:t>
              </a:r>
              <a:endParaRPr lang="fr-FR" sz="1600" b="1" dirty="0">
                <a:solidFill>
                  <a:schemeClr val="bg1"/>
                </a:solidFill>
                <a:latin typeface="Arial" pitchFamily="34" charset="0"/>
                <a:cs typeface="Arial" pitchFamily="34" charset="0"/>
              </a:endParaRPr>
            </a:p>
          </p:txBody>
        </p:sp>
        <p:sp>
          <p:nvSpPr>
            <p:cNvPr id="187" name="ZoneTexte 186"/>
            <p:cNvSpPr txBox="1"/>
            <p:nvPr/>
          </p:nvSpPr>
          <p:spPr>
            <a:xfrm>
              <a:off x="146622" y="4230773"/>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B</a:t>
              </a:r>
              <a:endParaRPr lang="fr-FR" sz="1600" b="1" dirty="0">
                <a:solidFill>
                  <a:schemeClr val="bg1"/>
                </a:solidFill>
                <a:latin typeface="Arial" pitchFamily="34" charset="0"/>
                <a:cs typeface="Arial" pitchFamily="34" charset="0"/>
              </a:endParaRPr>
            </a:p>
          </p:txBody>
        </p:sp>
      </p:grpSp>
      <p:sp>
        <p:nvSpPr>
          <p:cNvPr id="193" name="ZoneTexte 192"/>
          <p:cNvSpPr txBox="1"/>
          <p:nvPr>
            <p:custDataLst>
              <p:tags r:id="rId10"/>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194" name="Chevron 193">
            <a:hlinkClick r:id="rId18" action="ppaction://hlinksldjump"/>
          </p:cNvPr>
          <p:cNvSpPr/>
          <p:nvPr>
            <p:custDataLst>
              <p:tags r:id="rId11"/>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5" name="Chevron 194">
            <a:hlinkClick r:id="rId19" action="ppaction://hlinksldjump"/>
          </p:cNvPr>
          <p:cNvSpPr/>
          <p:nvPr>
            <p:custDataLst>
              <p:tags r:id="rId12"/>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6" name="Égal 195">
            <a:hlinkClick r:id="rId20" action="ppaction://hlinksldjump"/>
          </p:cNvPr>
          <p:cNvSpPr/>
          <p:nvPr>
            <p:custDataLst>
              <p:tags r:id="rId13"/>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2108766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09"/>
                                        </p:tgtEl>
                                        <p:attrNameLst>
                                          <p:attrName>style.visibility</p:attrName>
                                        </p:attrNameLst>
                                      </p:cBhvr>
                                      <p:to>
                                        <p:strVal val="visible"/>
                                      </p:to>
                                    </p:set>
                                    <p:animEffect transition="in" filter="fade">
                                      <p:cBhvr>
                                        <p:cTn id="7" dur="500"/>
                                        <p:tgtEl>
                                          <p:spTgt spid="109"/>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3900"/>
                            </p:stCondLst>
                            <p:childTnLst>
                              <p:par>
                                <p:cTn id="13" presetID="10" presetClass="entr" presetSubtype="0" fill="hold" grpId="0" nodeType="afterEffect">
                                  <p:stCondLst>
                                    <p:cond delay="0"/>
                                  </p:stCondLst>
                                  <p:iterate type="wd">
                                    <p:tmPct val="10000"/>
                                  </p:iterate>
                                  <p:childTnLst>
                                    <p:set>
                                      <p:cBhvr>
                                        <p:cTn id="14" dur="1" fill="hold">
                                          <p:stCondLst>
                                            <p:cond delay="0"/>
                                          </p:stCondLst>
                                        </p:cTn>
                                        <p:tgtEl>
                                          <p:spTgt spid="183"/>
                                        </p:tgtEl>
                                        <p:attrNameLst>
                                          <p:attrName>style.visibility</p:attrName>
                                        </p:attrNameLst>
                                      </p:cBhvr>
                                      <p:to>
                                        <p:strVal val="visible"/>
                                      </p:to>
                                    </p:set>
                                    <p:animEffect transition="in" filter="fade">
                                      <p:cBhvr>
                                        <p:cTn id="15" dur="500"/>
                                        <p:tgtEl>
                                          <p:spTgt spid="183"/>
                                        </p:tgtEl>
                                      </p:cBhvr>
                                    </p:animEffect>
                                  </p:childTnLst>
                                </p:cTn>
                              </p:par>
                            </p:childTnLst>
                          </p:cTn>
                        </p:par>
                        <p:par>
                          <p:cTn id="16" fill="hold">
                            <p:stCondLst>
                              <p:cond delay="6550"/>
                            </p:stCondLst>
                            <p:childTnLst>
                              <p:par>
                                <p:cTn id="17" presetID="53" presetClass="entr" presetSubtype="16" fill="hold" nodeType="afterEffect">
                                  <p:stCondLst>
                                    <p:cond delay="0"/>
                                  </p:stCondLst>
                                  <p:childTnLst>
                                    <p:set>
                                      <p:cBhvr>
                                        <p:cTn id="18" dur="1" fill="hold">
                                          <p:stCondLst>
                                            <p:cond delay="0"/>
                                          </p:stCondLst>
                                        </p:cTn>
                                        <p:tgtEl>
                                          <p:spTgt spid="110"/>
                                        </p:tgtEl>
                                        <p:attrNameLst>
                                          <p:attrName>style.visibility</p:attrName>
                                        </p:attrNameLst>
                                      </p:cBhvr>
                                      <p:to>
                                        <p:strVal val="visible"/>
                                      </p:to>
                                    </p:set>
                                    <p:anim calcmode="lin" valueType="num">
                                      <p:cBhvr>
                                        <p:cTn id="19" dur="500" fill="hold"/>
                                        <p:tgtEl>
                                          <p:spTgt spid="110"/>
                                        </p:tgtEl>
                                        <p:attrNameLst>
                                          <p:attrName>ppt_w</p:attrName>
                                        </p:attrNameLst>
                                      </p:cBhvr>
                                      <p:tavLst>
                                        <p:tav tm="0">
                                          <p:val>
                                            <p:fltVal val="0"/>
                                          </p:val>
                                        </p:tav>
                                        <p:tav tm="100000">
                                          <p:val>
                                            <p:strVal val="#ppt_w"/>
                                          </p:val>
                                        </p:tav>
                                      </p:tavLst>
                                    </p:anim>
                                    <p:anim calcmode="lin" valueType="num">
                                      <p:cBhvr>
                                        <p:cTn id="20" dur="500" fill="hold"/>
                                        <p:tgtEl>
                                          <p:spTgt spid="110"/>
                                        </p:tgtEl>
                                        <p:attrNameLst>
                                          <p:attrName>ppt_h</p:attrName>
                                        </p:attrNameLst>
                                      </p:cBhvr>
                                      <p:tavLst>
                                        <p:tav tm="0">
                                          <p:val>
                                            <p:fltVal val="0"/>
                                          </p:val>
                                        </p:tav>
                                        <p:tav tm="100000">
                                          <p:val>
                                            <p:strVal val="#ppt_h"/>
                                          </p:val>
                                        </p:tav>
                                      </p:tavLst>
                                    </p:anim>
                                    <p:animEffect transition="in" filter="fade">
                                      <p:cBhvr>
                                        <p:cTn id="21" dur="500"/>
                                        <p:tgtEl>
                                          <p:spTgt spid="110"/>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26"/>
                                        </p:tgtEl>
                                        <p:attrNameLst>
                                          <p:attrName>style.visibility</p:attrName>
                                        </p:attrNameLst>
                                      </p:cBhvr>
                                      <p:to>
                                        <p:strVal val="visible"/>
                                      </p:to>
                                    </p:set>
                                    <p:anim calcmode="lin" valueType="num">
                                      <p:cBhvr>
                                        <p:cTn id="24" dur="500" fill="hold"/>
                                        <p:tgtEl>
                                          <p:spTgt spid="126"/>
                                        </p:tgtEl>
                                        <p:attrNameLst>
                                          <p:attrName>ppt_w</p:attrName>
                                        </p:attrNameLst>
                                      </p:cBhvr>
                                      <p:tavLst>
                                        <p:tav tm="0">
                                          <p:val>
                                            <p:fltVal val="0"/>
                                          </p:val>
                                        </p:tav>
                                        <p:tav tm="100000">
                                          <p:val>
                                            <p:strVal val="#ppt_w"/>
                                          </p:val>
                                        </p:tav>
                                      </p:tavLst>
                                    </p:anim>
                                    <p:anim calcmode="lin" valueType="num">
                                      <p:cBhvr>
                                        <p:cTn id="25" dur="500" fill="hold"/>
                                        <p:tgtEl>
                                          <p:spTgt spid="126"/>
                                        </p:tgtEl>
                                        <p:attrNameLst>
                                          <p:attrName>ppt_h</p:attrName>
                                        </p:attrNameLst>
                                      </p:cBhvr>
                                      <p:tavLst>
                                        <p:tav tm="0">
                                          <p:val>
                                            <p:fltVal val="0"/>
                                          </p:val>
                                        </p:tav>
                                        <p:tav tm="100000">
                                          <p:val>
                                            <p:strVal val="#ppt_h"/>
                                          </p:val>
                                        </p:tav>
                                      </p:tavLst>
                                    </p:anim>
                                    <p:animEffect transition="in" filter="fade">
                                      <p:cBhvr>
                                        <p:cTn id="26" dur="500"/>
                                        <p:tgtEl>
                                          <p:spTgt spid="126"/>
                                        </p:tgtEl>
                                      </p:cBhvr>
                                    </p:animEffect>
                                  </p:childTnLst>
                                </p:cTn>
                              </p:par>
                              <p:par>
                                <p:cTn id="27" presetID="53" presetClass="entr" presetSubtype="16" fill="hold" nodeType="withEffect">
                                  <p:stCondLst>
                                    <p:cond delay="0"/>
                                  </p:stCondLst>
                                  <p:childTnLst>
                                    <p:set>
                                      <p:cBhvr>
                                        <p:cTn id="28" dur="1" fill="hold">
                                          <p:stCondLst>
                                            <p:cond delay="0"/>
                                          </p:stCondLst>
                                        </p:cTn>
                                        <p:tgtEl>
                                          <p:spTgt spid="167"/>
                                        </p:tgtEl>
                                        <p:attrNameLst>
                                          <p:attrName>style.visibility</p:attrName>
                                        </p:attrNameLst>
                                      </p:cBhvr>
                                      <p:to>
                                        <p:strVal val="visible"/>
                                      </p:to>
                                    </p:set>
                                    <p:anim calcmode="lin" valueType="num">
                                      <p:cBhvr>
                                        <p:cTn id="29" dur="500" fill="hold"/>
                                        <p:tgtEl>
                                          <p:spTgt spid="167"/>
                                        </p:tgtEl>
                                        <p:attrNameLst>
                                          <p:attrName>ppt_w</p:attrName>
                                        </p:attrNameLst>
                                      </p:cBhvr>
                                      <p:tavLst>
                                        <p:tav tm="0">
                                          <p:val>
                                            <p:fltVal val="0"/>
                                          </p:val>
                                        </p:tav>
                                        <p:tav tm="100000">
                                          <p:val>
                                            <p:strVal val="#ppt_w"/>
                                          </p:val>
                                        </p:tav>
                                      </p:tavLst>
                                    </p:anim>
                                    <p:anim calcmode="lin" valueType="num">
                                      <p:cBhvr>
                                        <p:cTn id="30" dur="500" fill="hold"/>
                                        <p:tgtEl>
                                          <p:spTgt spid="167"/>
                                        </p:tgtEl>
                                        <p:attrNameLst>
                                          <p:attrName>ppt_h</p:attrName>
                                        </p:attrNameLst>
                                      </p:cBhvr>
                                      <p:tavLst>
                                        <p:tav tm="0">
                                          <p:val>
                                            <p:fltVal val="0"/>
                                          </p:val>
                                        </p:tav>
                                        <p:tav tm="100000">
                                          <p:val>
                                            <p:strVal val="#ppt_h"/>
                                          </p:val>
                                        </p:tav>
                                      </p:tavLst>
                                    </p:anim>
                                    <p:animEffect transition="in" filter="fade">
                                      <p:cBhvr>
                                        <p:cTn id="31" dur="500"/>
                                        <p:tgtEl>
                                          <p:spTgt spid="167"/>
                                        </p:tgtEl>
                                      </p:cBhvr>
                                    </p:animEffect>
                                  </p:childTnLst>
                                </p:cTn>
                              </p:par>
                              <p:par>
                                <p:cTn id="32" presetID="53" presetClass="entr" presetSubtype="16" fill="hold" grpId="0" nodeType="withEffect">
                                  <p:stCondLst>
                                    <p:cond delay="0"/>
                                  </p:stCondLst>
                                  <p:childTnLst>
                                    <p:set>
                                      <p:cBhvr>
                                        <p:cTn id="33" dur="1" fill="hold">
                                          <p:stCondLst>
                                            <p:cond delay="0"/>
                                          </p:stCondLst>
                                        </p:cTn>
                                        <p:tgtEl>
                                          <p:spTgt spid="172"/>
                                        </p:tgtEl>
                                        <p:attrNameLst>
                                          <p:attrName>style.visibility</p:attrName>
                                        </p:attrNameLst>
                                      </p:cBhvr>
                                      <p:to>
                                        <p:strVal val="visible"/>
                                      </p:to>
                                    </p:set>
                                    <p:anim calcmode="lin" valueType="num">
                                      <p:cBhvr>
                                        <p:cTn id="34" dur="500" fill="hold"/>
                                        <p:tgtEl>
                                          <p:spTgt spid="172"/>
                                        </p:tgtEl>
                                        <p:attrNameLst>
                                          <p:attrName>ppt_w</p:attrName>
                                        </p:attrNameLst>
                                      </p:cBhvr>
                                      <p:tavLst>
                                        <p:tav tm="0">
                                          <p:val>
                                            <p:fltVal val="0"/>
                                          </p:val>
                                        </p:tav>
                                        <p:tav tm="100000">
                                          <p:val>
                                            <p:strVal val="#ppt_w"/>
                                          </p:val>
                                        </p:tav>
                                      </p:tavLst>
                                    </p:anim>
                                    <p:anim calcmode="lin" valueType="num">
                                      <p:cBhvr>
                                        <p:cTn id="35" dur="500" fill="hold"/>
                                        <p:tgtEl>
                                          <p:spTgt spid="172"/>
                                        </p:tgtEl>
                                        <p:attrNameLst>
                                          <p:attrName>ppt_h</p:attrName>
                                        </p:attrNameLst>
                                      </p:cBhvr>
                                      <p:tavLst>
                                        <p:tav tm="0">
                                          <p:val>
                                            <p:fltVal val="0"/>
                                          </p:val>
                                        </p:tav>
                                        <p:tav tm="100000">
                                          <p:val>
                                            <p:strVal val="#ppt_h"/>
                                          </p:val>
                                        </p:tav>
                                      </p:tavLst>
                                    </p:anim>
                                    <p:animEffect transition="in" filter="fade">
                                      <p:cBhvr>
                                        <p:cTn id="36" dur="500"/>
                                        <p:tgtEl>
                                          <p:spTgt spid="172"/>
                                        </p:tgtEl>
                                      </p:cBhvr>
                                    </p:animEffect>
                                  </p:childTnLst>
                                </p:cTn>
                              </p:par>
                              <p:par>
                                <p:cTn id="37" presetID="53" presetClass="entr" presetSubtype="16" fill="hold" nodeType="withEffect">
                                  <p:stCondLst>
                                    <p:cond delay="0"/>
                                  </p:stCondLst>
                                  <p:childTnLst>
                                    <p:set>
                                      <p:cBhvr>
                                        <p:cTn id="38" dur="1" fill="hold">
                                          <p:stCondLst>
                                            <p:cond delay="0"/>
                                          </p:stCondLst>
                                        </p:cTn>
                                        <p:tgtEl>
                                          <p:spTgt spid="162"/>
                                        </p:tgtEl>
                                        <p:attrNameLst>
                                          <p:attrName>style.visibility</p:attrName>
                                        </p:attrNameLst>
                                      </p:cBhvr>
                                      <p:to>
                                        <p:strVal val="visible"/>
                                      </p:to>
                                    </p:set>
                                    <p:anim calcmode="lin" valueType="num">
                                      <p:cBhvr>
                                        <p:cTn id="39" dur="500" fill="hold"/>
                                        <p:tgtEl>
                                          <p:spTgt spid="162"/>
                                        </p:tgtEl>
                                        <p:attrNameLst>
                                          <p:attrName>ppt_w</p:attrName>
                                        </p:attrNameLst>
                                      </p:cBhvr>
                                      <p:tavLst>
                                        <p:tav tm="0">
                                          <p:val>
                                            <p:fltVal val="0"/>
                                          </p:val>
                                        </p:tav>
                                        <p:tav tm="100000">
                                          <p:val>
                                            <p:strVal val="#ppt_w"/>
                                          </p:val>
                                        </p:tav>
                                      </p:tavLst>
                                    </p:anim>
                                    <p:anim calcmode="lin" valueType="num">
                                      <p:cBhvr>
                                        <p:cTn id="40" dur="500" fill="hold"/>
                                        <p:tgtEl>
                                          <p:spTgt spid="162"/>
                                        </p:tgtEl>
                                        <p:attrNameLst>
                                          <p:attrName>ppt_h</p:attrName>
                                        </p:attrNameLst>
                                      </p:cBhvr>
                                      <p:tavLst>
                                        <p:tav tm="0">
                                          <p:val>
                                            <p:fltVal val="0"/>
                                          </p:val>
                                        </p:tav>
                                        <p:tav tm="100000">
                                          <p:val>
                                            <p:strVal val="#ppt_h"/>
                                          </p:val>
                                        </p:tav>
                                      </p:tavLst>
                                    </p:anim>
                                    <p:animEffect transition="in" filter="fade">
                                      <p:cBhvr>
                                        <p:cTn id="41" dur="500"/>
                                        <p:tgtEl>
                                          <p:spTgt spid="162"/>
                                        </p:tgtEl>
                                      </p:cBhvr>
                                    </p:animEffect>
                                  </p:childTnLst>
                                </p:cTn>
                              </p:par>
                            </p:childTnLst>
                          </p:cTn>
                        </p:par>
                        <p:par>
                          <p:cTn id="42" fill="hold">
                            <p:stCondLst>
                              <p:cond delay="7050"/>
                            </p:stCondLst>
                            <p:childTnLst>
                              <p:par>
                                <p:cTn id="43" presetID="53" presetClass="entr" presetSubtype="16" fill="hold" nodeType="afterEffect">
                                  <p:stCondLst>
                                    <p:cond delay="0"/>
                                  </p:stCondLst>
                                  <p:childTnLst>
                                    <p:set>
                                      <p:cBhvr>
                                        <p:cTn id="44" dur="1" fill="hold">
                                          <p:stCondLst>
                                            <p:cond delay="0"/>
                                          </p:stCondLst>
                                        </p:cTn>
                                        <p:tgtEl>
                                          <p:spTgt spid="190"/>
                                        </p:tgtEl>
                                        <p:attrNameLst>
                                          <p:attrName>style.visibility</p:attrName>
                                        </p:attrNameLst>
                                      </p:cBhvr>
                                      <p:to>
                                        <p:strVal val="visible"/>
                                      </p:to>
                                    </p:set>
                                    <p:anim calcmode="lin" valueType="num">
                                      <p:cBhvr>
                                        <p:cTn id="45" dur="500" fill="hold"/>
                                        <p:tgtEl>
                                          <p:spTgt spid="190"/>
                                        </p:tgtEl>
                                        <p:attrNameLst>
                                          <p:attrName>ppt_w</p:attrName>
                                        </p:attrNameLst>
                                      </p:cBhvr>
                                      <p:tavLst>
                                        <p:tav tm="0">
                                          <p:val>
                                            <p:fltVal val="0"/>
                                          </p:val>
                                        </p:tav>
                                        <p:tav tm="100000">
                                          <p:val>
                                            <p:strVal val="#ppt_w"/>
                                          </p:val>
                                        </p:tav>
                                      </p:tavLst>
                                    </p:anim>
                                    <p:anim calcmode="lin" valueType="num">
                                      <p:cBhvr>
                                        <p:cTn id="46" dur="500" fill="hold"/>
                                        <p:tgtEl>
                                          <p:spTgt spid="190"/>
                                        </p:tgtEl>
                                        <p:attrNameLst>
                                          <p:attrName>ppt_h</p:attrName>
                                        </p:attrNameLst>
                                      </p:cBhvr>
                                      <p:tavLst>
                                        <p:tav tm="0">
                                          <p:val>
                                            <p:fltVal val="0"/>
                                          </p:val>
                                        </p:tav>
                                        <p:tav tm="100000">
                                          <p:val>
                                            <p:strVal val="#ppt_h"/>
                                          </p:val>
                                        </p:tav>
                                      </p:tavLst>
                                    </p:anim>
                                    <p:animEffect transition="in" filter="fade">
                                      <p:cBhvr>
                                        <p:cTn id="47" dur="500"/>
                                        <p:tgtEl>
                                          <p:spTgt spid="190"/>
                                        </p:tgtEl>
                                      </p:cBhvr>
                                    </p:animEffect>
                                  </p:childTnLst>
                                </p:cTn>
                              </p:par>
                            </p:childTnLst>
                          </p:cTn>
                        </p:par>
                        <p:par>
                          <p:cTn id="48" fill="hold">
                            <p:stCondLst>
                              <p:cond delay="7550"/>
                            </p:stCondLst>
                            <p:childTnLst>
                              <p:par>
                                <p:cTn id="49" presetID="53" presetClass="entr" presetSubtype="16" fill="hold" grpId="0" nodeType="afterEffect">
                                  <p:stCondLst>
                                    <p:cond delay="0"/>
                                  </p:stCondLst>
                                  <p:childTnLst>
                                    <p:set>
                                      <p:cBhvr>
                                        <p:cTn id="50" dur="1" fill="hold">
                                          <p:stCondLst>
                                            <p:cond delay="0"/>
                                          </p:stCondLst>
                                        </p:cTn>
                                        <p:tgtEl>
                                          <p:spTgt spid="193"/>
                                        </p:tgtEl>
                                        <p:attrNameLst>
                                          <p:attrName>style.visibility</p:attrName>
                                        </p:attrNameLst>
                                      </p:cBhvr>
                                      <p:to>
                                        <p:strVal val="visible"/>
                                      </p:to>
                                    </p:set>
                                    <p:anim calcmode="lin" valueType="num">
                                      <p:cBhvr>
                                        <p:cTn id="51" dur="500" fill="hold"/>
                                        <p:tgtEl>
                                          <p:spTgt spid="193"/>
                                        </p:tgtEl>
                                        <p:attrNameLst>
                                          <p:attrName>ppt_w</p:attrName>
                                        </p:attrNameLst>
                                      </p:cBhvr>
                                      <p:tavLst>
                                        <p:tav tm="0">
                                          <p:val>
                                            <p:fltVal val="0"/>
                                          </p:val>
                                        </p:tav>
                                        <p:tav tm="100000">
                                          <p:val>
                                            <p:strVal val="#ppt_w"/>
                                          </p:val>
                                        </p:tav>
                                      </p:tavLst>
                                    </p:anim>
                                    <p:anim calcmode="lin" valueType="num">
                                      <p:cBhvr>
                                        <p:cTn id="52" dur="500" fill="hold"/>
                                        <p:tgtEl>
                                          <p:spTgt spid="193"/>
                                        </p:tgtEl>
                                        <p:attrNameLst>
                                          <p:attrName>ppt_h</p:attrName>
                                        </p:attrNameLst>
                                      </p:cBhvr>
                                      <p:tavLst>
                                        <p:tav tm="0">
                                          <p:val>
                                            <p:fltVal val="0"/>
                                          </p:val>
                                        </p:tav>
                                        <p:tav tm="100000">
                                          <p:val>
                                            <p:strVal val="#ppt_h"/>
                                          </p:val>
                                        </p:tav>
                                      </p:tavLst>
                                    </p:anim>
                                    <p:animEffect transition="in" filter="fade">
                                      <p:cBhvr>
                                        <p:cTn id="53" dur="500"/>
                                        <p:tgtEl>
                                          <p:spTgt spid="193"/>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194"/>
                                        </p:tgtEl>
                                        <p:attrNameLst>
                                          <p:attrName>style.visibility</p:attrName>
                                        </p:attrNameLst>
                                      </p:cBhvr>
                                      <p:to>
                                        <p:strVal val="visible"/>
                                      </p:to>
                                    </p:set>
                                    <p:anim calcmode="lin" valueType="num">
                                      <p:cBhvr>
                                        <p:cTn id="56" dur="500" fill="hold"/>
                                        <p:tgtEl>
                                          <p:spTgt spid="194"/>
                                        </p:tgtEl>
                                        <p:attrNameLst>
                                          <p:attrName>ppt_w</p:attrName>
                                        </p:attrNameLst>
                                      </p:cBhvr>
                                      <p:tavLst>
                                        <p:tav tm="0">
                                          <p:val>
                                            <p:fltVal val="0"/>
                                          </p:val>
                                        </p:tav>
                                        <p:tav tm="100000">
                                          <p:val>
                                            <p:strVal val="#ppt_w"/>
                                          </p:val>
                                        </p:tav>
                                      </p:tavLst>
                                    </p:anim>
                                    <p:anim calcmode="lin" valueType="num">
                                      <p:cBhvr>
                                        <p:cTn id="57" dur="500" fill="hold"/>
                                        <p:tgtEl>
                                          <p:spTgt spid="194"/>
                                        </p:tgtEl>
                                        <p:attrNameLst>
                                          <p:attrName>ppt_h</p:attrName>
                                        </p:attrNameLst>
                                      </p:cBhvr>
                                      <p:tavLst>
                                        <p:tav tm="0">
                                          <p:val>
                                            <p:fltVal val="0"/>
                                          </p:val>
                                        </p:tav>
                                        <p:tav tm="100000">
                                          <p:val>
                                            <p:strVal val="#ppt_h"/>
                                          </p:val>
                                        </p:tav>
                                      </p:tavLst>
                                    </p:anim>
                                    <p:animEffect transition="in" filter="fade">
                                      <p:cBhvr>
                                        <p:cTn id="58" dur="500"/>
                                        <p:tgtEl>
                                          <p:spTgt spid="194"/>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195"/>
                                        </p:tgtEl>
                                        <p:attrNameLst>
                                          <p:attrName>style.visibility</p:attrName>
                                        </p:attrNameLst>
                                      </p:cBhvr>
                                      <p:to>
                                        <p:strVal val="visible"/>
                                      </p:to>
                                    </p:set>
                                    <p:anim calcmode="lin" valueType="num">
                                      <p:cBhvr>
                                        <p:cTn id="61" dur="500" fill="hold"/>
                                        <p:tgtEl>
                                          <p:spTgt spid="195"/>
                                        </p:tgtEl>
                                        <p:attrNameLst>
                                          <p:attrName>ppt_w</p:attrName>
                                        </p:attrNameLst>
                                      </p:cBhvr>
                                      <p:tavLst>
                                        <p:tav tm="0">
                                          <p:val>
                                            <p:fltVal val="0"/>
                                          </p:val>
                                        </p:tav>
                                        <p:tav tm="100000">
                                          <p:val>
                                            <p:strVal val="#ppt_w"/>
                                          </p:val>
                                        </p:tav>
                                      </p:tavLst>
                                    </p:anim>
                                    <p:anim calcmode="lin" valueType="num">
                                      <p:cBhvr>
                                        <p:cTn id="62" dur="500" fill="hold"/>
                                        <p:tgtEl>
                                          <p:spTgt spid="195"/>
                                        </p:tgtEl>
                                        <p:attrNameLst>
                                          <p:attrName>ppt_h</p:attrName>
                                        </p:attrNameLst>
                                      </p:cBhvr>
                                      <p:tavLst>
                                        <p:tav tm="0">
                                          <p:val>
                                            <p:fltVal val="0"/>
                                          </p:val>
                                        </p:tav>
                                        <p:tav tm="100000">
                                          <p:val>
                                            <p:strVal val="#ppt_h"/>
                                          </p:val>
                                        </p:tav>
                                      </p:tavLst>
                                    </p:anim>
                                    <p:animEffect transition="in" filter="fade">
                                      <p:cBhvr>
                                        <p:cTn id="63" dur="500"/>
                                        <p:tgtEl>
                                          <p:spTgt spid="195"/>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196"/>
                                        </p:tgtEl>
                                        <p:attrNameLst>
                                          <p:attrName>style.visibility</p:attrName>
                                        </p:attrNameLst>
                                      </p:cBhvr>
                                      <p:to>
                                        <p:strVal val="visible"/>
                                      </p:to>
                                    </p:set>
                                    <p:anim calcmode="lin" valueType="num">
                                      <p:cBhvr>
                                        <p:cTn id="66" dur="500" fill="hold"/>
                                        <p:tgtEl>
                                          <p:spTgt spid="196"/>
                                        </p:tgtEl>
                                        <p:attrNameLst>
                                          <p:attrName>ppt_w</p:attrName>
                                        </p:attrNameLst>
                                      </p:cBhvr>
                                      <p:tavLst>
                                        <p:tav tm="0">
                                          <p:val>
                                            <p:fltVal val="0"/>
                                          </p:val>
                                        </p:tav>
                                        <p:tav tm="100000">
                                          <p:val>
                                            <p:strVal val="#ppt_w"/>
                                          </p:val>
                                        </p:tav>
                                      </p:tavLst>
                                    </p:anim>
                                    <p:anim calcmode="lin" valueType="num">
                                      <p:cBhvr>
                                        <p:cTn id="67" dur="500" fill="hold"/>
                                        <p:tgtEl>
                                          <p:spTgt spid="196"/>
                                        </p:tgtEl>
                                        <p:attrNameLst>
                                          <p:attrName>ppt_h</p:attrName>
                                        </p:attrNameLst>
                                      </p:cBhvr>
                                      <p:tavLst>
                                        <p:tav tm="0">
                                          <p:val>
                                            <p:fltVal val="0"/>
                                          </p:val>
                                        </p:tav>
                                        <p:tav tm="100000">
                                          <p:val>
                                            <p:strVal val="#ppt_h"/>
                                          </p:val>
                                        </p:tav>
                                      </p:tavLst>
                                    </p:anim>
                                    <p:animEffect transition="in" filter="fade">
                                      <p:cBhvr>
                                        <p:cTn id="68" dur="5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9" grpId="0"/>
      <p:bldP spid="126" grpId="0" animBg="1"/>
      <p:bldP spid="172" grpId="0"/>
      <p:bldP spid="183" grpId="0"/>
      <p:bldP spid="193" grpId="0"/>
      <p:bldP spid="194" grpId="0" animBg="1"/>
      <p:bldP spid="195" grpId="0" animBg="1"/>
      <p:bldP spid="19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4607" y="983393"/>
            <a:ext cx="8783813" cy="1077218"/>
          </a:xfrm>
          <a:prstGeom prst="rect">
            <a:avLst/>
          </a:prstGeom>
        </p:spPr>
        <p:txBody>
          <a:bodyPr wrap="square">
            <a:spAutoFit/>
          </a:bodyPr>
          <a:lstStyle/>
          <a:p>
            <a:pPr algn="just"/>
            <a:r>
              <a:rPr lang="fr-FR" sz="1600" b="1" dirty="0" smtClean="0">
                <a:latin typeface="Arial" pitchFamily="34" charset="0"/>
                <a:cs typeface="Arial" pitchFamily="34" charset="0"/>
              </a:rPr>
              <a:t>Il </a:t>
            </a:r>
            <a:r>
              <a:rPr lang="fr-FR" sz="1600" b="1" dirty="0">
                <a:latin typeface="Arial" pitchFamily="34" charset="0"/>
                <a:cs typeface="Arial" pitchFamily="34" charset="0"/>
              </a:rPr>
              <a:t>n’y a pas de limite de </a:t>
            </a:r>
            <a:r>
              <a:rPr lang="fr-FR" sz="1600" b="1" dirty="0" smtClean="0">
                <a:latin typeface="Arial" pitchFamily="34" charset="0"/>
                <a:cs typeface="Arial" pitchFamily="34" charset="0"/>
              </a:rPr>
              <a:t>code </a:t>
            </a:r>
            <a:r>
              <a:rPr lang="fr-FR" sz="1600" b="1" dirty="0">
                <a:latin typeface="Arial" pitchFamily="34" charset="0"/>
                <a:cs typeface="Arial" pitchFamily="34" charset="0"/>
              </a:rPr>
              <a:t>ce sont des fentes régulières qui sont </a:t>
            </a:r>
            <a:r>
              <a:rPr lang="fr-FR" sz="1600" b="1" dirty="0" smtClean="0">
                <a:latin typeface="Arial" pitchFamily="34" charset="0"/>
                <a:cs typeface="Arial" pitchFamily="34" charset="0"/>
              </a:rPr>
              <a:t>disposées </a:t>
            </a:r>
            <a:r>
              <a:rPr lang="fr-FR" sz="1600" b="1" dirty="0">
                <a:latin typeface="Arial" pitchFamily="34" charset="0"/>
                <a:cs typeface="Arial" pitchFamily="34" charset="0"/>
              </a:rPr>
              <a:t>tout autour du disque il suffit de les compter, puis de tenir compte de la résolution du capteur, du système mécanique en place pour faire la relation entre ce qui est compté et une </a:t>
            </a:r>
            <a:r>
              <a:rPr lang="fr-FR" sz="1600" b="1" dirty="0" smtClean="0">
                <a:latin typeface="Arial" pitchFamily="34" charset="0"/>
                <a:cs typeface="Arial" pitchFamily="34" charset="0"/>
              </a:rPr>
              <a:t>distance.</a:t>
            </a:r>
          </a:p>
        </p:txBody>
      </p:sp>
      <p:sp>
        <p:nvSpPr>
          <p:cNvPr id="109" name="Rectangle 108"/>
          <p:cNvSpPr/>
          <p:nvPr>
            <p:custDataLst>
              <p:tags r:id="rId2"/>
            </p:custDataLst>
          </p:nvPr>
        </p:nvSpPr>
        <p:spPr>
          <a:xfrm>
            <a:off x="1742332" y="208509"/>
            <a:ext cx="4742004" cy="523220"/>
          </a:xfrm>
          <a:prstGeom prst="rect">
            <a:avLst/>
          </a:prstGeom>
        </p:spPr>
        <p:txBody>
          <a:bodyPr wrap="none">
            <a:spAutoFit/>
          </a:bodyPr>
          <a:lstStyle/>
          <a:p>
            <a:r>
              <a:rPr lang="fr-FR" sz="2800" b="1" u="sng" dirty="0">
                <a:latin typeface="Arial" pitchFamily="34" charset="0"/>
                <a:cs typeface="Arial" pitchFamily="34" charset="0"/>
              </a:rPr>
              <a:t>Les codeurs incrémentaux</a:t>
            </a:r>
            <a:endParaRPr lang="fr-FR" sz="2800" u="sng" dirty="0">
              <a:latin typeface="Arial" pitchFamily="34" charset="0"/>
              <a:cs typeface="Arial" pitchFamily="34" charset="0"/>
            </a:endParaRPr>
          </a:p>
        </p:txBody>
      </p:sp>
      <p:grpSp>
        <p:nvGrpSpPr>
          <p:cNvPr id="110" name="Groupe 109"/>
          <p:cNvGrpSpPr/>
          <p:nvPr>
            <p:custDataLst>
              <p:tags r:id="rId3"/>
            </p:custDataLst>
          </p:nvPr>
        </p:nvGrpSpPr>
        <p:grpSpPr>
          <a:xfrm rot="21276782">
            <a:off x="7493764" y="1957233"/>
            <a:ext cx="1669791" cy="1973808"/>
            <a:chOff x="6862206" y="2133976"/>
            <a:chExt cx="1669791" cy="1973808"/>
          </a:xfrm>
        </p:grpSpPr>
        <p:grpSp>
          <p:nvGrpSpPr>
            <p:cNvPr id="111" name="Groupe 110"/>
            <p:cNvGrpSpPr/>
            <p:nvPr/>
          </p:nvGrpSpPr>
          <p:grpSpPr>
            <a:xfrm>
              <a:off x="6862206" y="2133976"/>
              <a:ext cx="1669791" cy="1973808"/>
              <a:chOff x="6862206" y="2133976"/>
              <a:chExt cx="1669791" cy="1973808"/>
            </a:xfrm>
          </p:grpSpPr>
          <p:sp>
            <p:nvSpPr>
              <p:cNvPr id="113" name="Ellipse 112"/>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Forme libre 113"/>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5" name="Connecteur droit 114"/>
              <p:cNvCxnSpPr>
                <a:endCxn id="114"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necteur droit 115"/>
              <p:cNvCxnSpPr>
                <a:endCxn id="114"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24" name="Ellipse 123"/>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Cylindre 111"/>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6" name="Rectangle à coins arrondis 125"/>
          <p:cNvSpPr/>
          <p:nvPr>
            <p:custDataLst>
              <p:tags r:id="rId4"/>
            </p:custDataLst>
          </p:nvPr>
        </p:nvSpPr>
        <p:spPr>
          <a:xfrm>
            <a:off x="107504" y="2999811"/>
            <a:ext cx="8934917"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5"/>
            </p:custDataLst>
          </p:nvPr>
        </p:nvSpPr>
        <p:spPr>
          <a:xfrm>
            <a:off x="629654"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2" name="Groupe 161"/>
          <p:cNvGrpSpPr/>
          <p:nvPr>
            <p:custDataLst>
              <p:tags r:id="rId6"/>
            </p:custDataLst>
          </p:nvPr>
        </p:nvGrpSpPr>
        <p:grpSpPr>
          <a:xfrm>
            <a:off x="7524328" y="3599585"/>
            <a:ext cx="280055" cy="765519"/>
            <a:chOff x="6335051" y="4017829"/>
            <a:chExt cx="280055" cy="765519"/>
          </a:xfrm>
        </p:grpSpPr>
        <p:sp>
          <p:nvSpPr>
            <p:cNvPr id="163" name="Étoile à 7 branches 162"/>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Étoile à 7 branches 163"/>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Étoile à 7 branches 164"/>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Étoile à 7 branches 165"/>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7" name="Groupe 166"/>
          <p:cNvGrpSpPr/>
          <p:nvPr>
            <p:custDataLst>
              <p:tags r:id="rId7"/>
            </p:custDataLst>
          </p:nvPr>
        </p:nvGrpSpPr>
        <p:grpSpPr>
          <a:xfrm rot="779236">
            <a:off x="6372200" y="3582111"/>
            <a:ext cx="2602777" cy="2602777"/>
            <a:chOff x="326727" y="84322"/>
            <a:chExt cx="2602777" cy="2602777"/>
          </a:xfrm>
        </p:grpSpPr>
        <p:pic>
          <p:nvPicPr>
            <p:cNvPr id="168" name="Image 167"/>
            <p:cNvPicPr>
              <a:picLocks noChangeAspect="1"/>
            </p:cNvPicPr>
            <p:nvPr/>
          </p:nvPicPr>
          <p:blipFill>
            <a:blip r:embed="rId20">
              <a:extLst>
                <a:ext uri="{BEBA8EAE-BF5A-486C-A8C5-ECC9F3942E4B}">
                  <a14:imgProps xmlns:a14="http://schemas.microsoft.com/office/drawing/2010/main">
                    <a14:imgLayer r:embed="rId21">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69" name="Ellipse 16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Secteurs 16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1" name="Ellipse 17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2" name="Rectangle 171"/>
          <p:cNvSpPr/>
          <p:nvPr>
            <p:custDataLst>
              <p:tags r:id="rId8"/>
            </p:custDataLst>
          </p:nvPr>
        </p:nvSpPr>
        <p:spPr>
          <a:xfrm>
            <a:off x="7046621" y="3157153"/>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
        <p:nvSpPr>
          <p:cNvPr id="183" name="Rectangle 182"/>
          <p:cNvSpPr/>
          <p:nvPr>
            <p:custDataLst>
              <p:tags r:id="rId9"/>
            </p:custDataLst>
          </p:nvPr>
        </p:nvSpPr>
        <p:spPr>
          <a:xfrm>
            <a:off x="161597" y="2126244"/>
            <a:ext cx="7488215" cy="830997"/>
          </a:xfrm>
          <a:prstGeom prst="rect">
            <a:avLst/>
          </a:prstGeom>
        </p:spPr>
        <p:txBody>
          <a:bodyPr wrap="square">
            <a:spAutoFit/>
          </a:bodyPr>
          <a:lstStyle/>
          <a:p>
            <a:pPr algn="just"/>
            <a:r>
              <a:rPr lang="fr-FR" sz="1600" b="1" dirty="0">
                <a:latin typeface="Arial" pitchFamily="34" charset="0"/>
                <a:cs typeface="Arial" pitchFamily="34" charset="0"/>
              </a:rPr>
              <a:t>Ce codeur comporte deux voies « A » et « B » décalées de 90° permettant de repérer le sens de rotation avec l’ordre d’apparition des fronts </a:t>
            </a:r>
            <a:r>
              <a:rPr lang="fr-FR" sz="1600" b="1" dirty="0" smtClean="0">
                <a:latin typeface="Arial" pitchFamily="34" charset="0"/>
                <a:cs typeface="Arial" pitchFamily="34" charset="0"/>
              </a:rPr>
              <a:t>montants, plus une voie Z , ou top 0 avec une information par tour.</a:t>
            </a:r>
            <a:endParaRPr lang="fr-FR" sz="1600" b="1" dirty="0">
              <a:latin typeface="Arial" pitchFamily="34" charset="0"/>
              <a:cs typeface="Arial" pitchFamily="34" charset="0"/>
            </a:endParaRPr>
          </a:p>
        </p:txBody>
      </p:sp>
      <p:grpSp>
        <p:nvGrpSpPr>
          <p:cNvPr id="191" name="Groupe 190"/>
          <p:cNvGrpSpPr/>
          <p:nvPr>
            <p:custDataLst>
              <p:tags r:id="rId10"/>
            </p:custDataLst>
          </p:nvPr>
        </p:nvGrpSpPr>
        <p:grpSpPr>
          <a:xfrm>
            <a:off x="831495" y="3421178"/>
            <a:ext cx="5256461" cy="1870505"/>
            <a:chOff x="831495" y="3421178"/>
            <a:chExt cx="5256461" cy="1870505"/>
          </a:xfrm>
        </p:grpSpPr>
        <p:sp>
          <p:nvSpPr>
            <p:cNvPr id="141" name="Rectangle 140"/>
            <p:cNvSpPr/>
            <p:nvPr/>
          </p:nvSpPr>
          <p:spPr>
            <a:xfrm>
              <a:off x="2039020" y="4834483"/>
              <a:ext cx="147927"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e 142"/>
            <p:cNvGrpSpPr/>
            <p:nvPr/>
          </p:nvGrpSpPr>
          <p:grpSpPr>
            <a:xfrm>
              <a:off x="831495" y="3421178"/>
              <a:ext cx="5116356" cy="457200"/>
              <a:chOff x="539552" y="2957564"/>
              <a:chExt cx="5116356" cy="457200"/>
            </a:xfrm>
          </p:grpSpPr>
          <p:sp>
            <p:nvSpPr>
              <p:cNvPr id="150" name="Rectangle 149"/>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3" name="Groupe 172"/>
            <p:cNvGrpSpPr/>
            <p:nvPr/>
          </p:nvGrpSpPr>
          <p:grpSpPr>
            <a:xfrm>
              <a:off x="971600" y="4123928"/>
              <a:ext cx="5116356" cy="457200"/>
              <a:chOff x="539552" y="2957564"/>
              <a:chExt cx="5116356" cy="457200"/>
            </a:xfrm>
          </p:grpSpPr>
          <p:sp>
            <p:nvSpPr>
              <p:cNvPr id="174" name="Rectangle 173"/>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ectangle 179"/>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ectangle 180"/>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90" name="Groupe 189"/>
          <p:cNvGrpSpPr/>
          <p:nvPr>
            <p:custDataLst>
              <p:tags r:id="rId11"/>
            </p:custDataLst>
          </p:nvPr>
        </p:nvGrpSpPr>
        <p:grpSpPr>
          <a:xfrm>
            <a:off x="146622" y="3212843"/>
            <a:ext cx="6556114" cy="2998882"/>
            <a:chOff x="146622" y="3212843"/>
            <a:chExt cx="6556114" cy="2998882"/>
          </a:xfrm>
        </p:grpSpPr>
        <p:cxnSp>
          <p:nvCxnSpPr>
            <p:cNvPr id="137" name="Connecteur droit avec flèche 136"/>
            <p:cNvCxnSpPr/>
            <p:nvPr/>
          </p:nvCxnSpPr>
          <p:spPr>
            <a:xfrm>
              <a:off x="503926"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V="1">
              <a:off x="552400"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p:nvPr/>
          </p:nvCxnSpPr>
          <p:spPr>
            <a:xfrm>
              <a:off x="534800"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 name="Connecteur droit avec flèche 139"/>
            <p:cNvCxnSpPr/>
            <p:nvPr/>
          </p:nvCxnSpPr>
          <p:spPr>
            <a:xfrm>
              <a:off x="534800"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534800"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4" name="ZoneTexte 183"/>
            <p:cNvSpPr txBox="1"/>
            <p:nvPr/>
          </p:nvSpPr>
          <p:spPr>
            <a:xfrm>
              <a:off x="146622" y="3583032"/>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A</a:t>
              </a:r>
              <a:endParaRPr lang="fr-FR" sz="1600" b="1" dirty="0">
                <a:solidFill>
                  <a:schemeClr val="bg1"/>
                </a:solidFill>
                <a:latin typeface="Arial" pitchFamily="34" charset="0"/>
                <a:cs typeface="Arial" pitchFamily="34" charset="0"/>
              </a:endParaRPr>
            </a:p>
          </p:txBody>
        </p:sp>
        <p:sp>
          <p:nvSpPr>
            <p:cNvPr id="186" name="ZoneTexte 185"/>
            <p:cNvSpPr txBox="1"/>
            <p:nvPr/>
          </p:nvSpPr>
          <p:spPr>
            <a:xfrm>
              <a:off x="146622" y="4915017"/>
              <a:ext cx="309700"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Z</a:t>
              </a:r>
              <a:endParaRPr lang="fr-FR" sz="1600" b="1" dirty="0">
                <a:solidFill>
                  <a:schemeClr val="bg1"/>
                </a:solidFill>
                <a:latin typeface="Arial" pitchFamily="34" charset="0"/>
                <a:cs typeface="Arial" pitchFamily="34" charset="0"/>
              </a:endParaRPr>
            </a:p>
          </p:txBody>
        </p:sp>
        <p:sp>
          <p:nvSpPr>
            <p:cNvPr id="187" name="ZoneTexte 186"/>
            <p:cNvSpPr txBox="1"/>
            <p:nvPr/>
          </p:nvSpPr>
          <p:spPr>
            <a:xfrm>
              <a:off x="146622" y="4230773"/>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B</a:t>
              </a:r>
              <a:endParaRPr lang="fr-FR" sz="1600" b="1" dirty="0">
                <a:solidFill>
                  <a:schemeClr val="bg1"/>
                </a:solidFill>
                <a:latin typeface="Arial" pitchFamily="34" charset="0"/>
                <a:cs typeface="Arial" pitchFamily="34" charset="0"/>
              </a:endParaRPr>
            </a:p>
          </p:txBody>
        </p:sp>
      </p:grpSp>
      <p:sp>
        <p:nvSpPr>
          <p:cNvPr id="193" name="ZoneTexte 192"/>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194" name="Chevron 193">
            <a:hlinkClick r:id="rId22"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5" name="Chevron 194">
            <a:hlinkClick r:id="rId23"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6" name="Égal 195">
            <a:hlinkClick r:id="rId24"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97" name="Octogone 196">
            <a:hlinkClick r:id="rId25"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70" name="ZoneTexte 69"/>
          <p:cNvSpPr txBox="1"/>
          <p:nvPr>
            <p:custDataLst>
              <p:tags r:id="rId17"/>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141858548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5"/>
                    </p:tgtEl>
                  </p:cond>
                </p:stCondLst>
                <p:endSync evt="end" delay="0">
                  <p:rtn val="all"/>
                </p:endSync>
                <p:childTnLst>
                  <p:par>
                    <p:cTn id="3" fill="hold">
                      <p:stCondLst>
                        <p:cond delay="0"/>
                      </p:stCondLst>
                      <p:childTnLst>
                        <p:par>
                          <p:cTn id="4" fill="hold">
                            <p:stCondLst>
                              <p:cond delay="0"/>
                            </p:stCondLst>
                            <p:childTnLst>
                              <p:par>
                                <p:cTn id="5" presetID="32" presetClass="emph" presetSubtype="0" repeatCount="880000" fill="hold" nodeType="withEffect">
                                  <p:stCondLst>
                                    <p:cond delay="0"/>
                                  </p:stCondLst>
                                  <p:endCondLst>
                                    <p:cond evt="onNext" delay="0">
                                      <p:tgtEl>
                                        <p:sldTgt/>
                                      </p:tgtEl>
                                    </p:cond>
                                  </p:endCondLst>
                                  <p:childTnLst>
                                    <p:animRot by="120000">
                                      <p:cBhvr>
                                        <p:cTn id="6" dur="10" fill="hold">
                                          <p:stCondLst>
                                            <p:cond delay="0"/>
                                          </p:stCondLst>
                                        </p:cTn>
                                        <p:tgtEl>
                                          <p:spTgt spid="110"/>
                                        </p:tgtEl>
                                        <p:attrNameLst>
                                          <p:attrName>r</p:attrName>
                                        </p:attrNameLst>
                                      </p:cBhvr>
                                    </p:animRot>
                                    <p:animRot by="-240000">
                                      <p:cBhvr>
                                        <p:cTn id="7" dur="20" fill="hold">
                                          <p:stCondLst>
                                            <p:cond delay="20"/>
                                          </p:stCondLst>
                                        </p:cTn>
                                        <p:tgtEl>
                                          <p:spTgt spid="110"/>
                                        </p:tgtEl>
                                        <p:attrNameLst>
                                          <p:attrName>r</p:attrName>
                                        </p:attrNameLst>
                                      </p:cBhvr>
                                    </p:animRot>
                                    <p:animRot by="240000">
                                      <p:cBhvr>
                                        <p:cTn id="8" dur="20" fill="hold">
                                          <p:stCondLst>
                                            <p:cond delay="40"/>
                                          </p:stCondLst>
                                        </p:cTn>
                                        <p:tgtEl>
                                          <p:spTgt spid="110"/>
                                        </p:tgtEl>
                                        <p:attrNameLst>
                                          <p:attrName>r</p:attrName>
                                        </p:attrNameLst>
                                      </p:cBhvr>
                                    </p:animRot>
                                    <p:animRot by="-240000">
                                      <p:cBhvr>
                                        <p:cTn id="9" dur="20" fill="hold">
                                          <p:stCondLst>
                                            <p:cond delay="60"/>
                                          </p:stCondLst>
                                        </p:cTn>
                                        <p:tgtEl>
                                          <p:spTgt spid="110"/>
                                        </p:tgtEl>
                                        <p:attrNameLst>
                                          <p:attrName>r</p:attrName>
                                        </p:attrNameLst>
                                      </p:cBhvr>
                                    </p:animRot>
                                    <p:animRot by="120000">
                                      <p:cBhvr>
                                        <p:cTn id="10" dur="20" fill="hold">
                                          <p:stCondLst>
                                            <p:cond delay="80"/>
                                          </p:stCondLst>
                                        </p:cTn>
                                        <p:tgtEl>
                                          <p:spTgt spid="110"/>
                                        </p:tgtEl>
                                        <p:attrNameLst>
                                          <p:attrName>r</p:attrName>
                                        </p:attrNameLst>
                                      </p:cBhvr>
                                    </p:animRot>
                                  </p:childTnLst>
                                </p:cTn>
                              </p:par>
                              <p:par>
                                <p:cTn id="11" presetID="8" presetClass="emph" presetSubtype="0" repeatCount="11000" fill="hold" nodeType="withEffect">
                                  <p:stCondLst>
                                    <p:cond delay="0"/>
                                  </p:stCondLst>
                                  <p:endCondLst>
                                    <p:cond evt="onNext" delay="0">
                                      <p:tgtEl>
                                        <p:sldTgt/>
                                      </p:tgtEl>
                                    </p:cond>
                                  </p:endCondLst>
                                  <p:childTnLst>
                                    <p:animRot by="-21600000">
                                      <p:cBhvr>
                                        <p:cTn id="12" dur="8000" fill="hold"/>
                                        <p:tgtEl>
                                          <p:spTgt spid="167"/>
                                        </p:tgtEl>
                                        <p:attrNameLst>
                                          <p:attrName>r</p:attrName>
                                        </p:attrNameLst>
                                      </p:cBhvr>
                                    </p:animRot>
                                  </p:childTnLst>
                                </p:cTn>
                              </p:par>
                              <p:par>
                                <p:cTn id="13" presetID="22" presetClass="entr" presetSubtype="8" fill="hold" nodeType="withEffect">
                                  <p:stCondLst>
                                    <p:cond delay="0"/>
                                  </p:stCondLst>
                                  <p:childTnLst>
                                    <p:set>
                                      <p:cBhvr>
                                        <p:cTn id="14" dur="1" fill="hold">
                                          <p:stCondLst>
                                            <p:cond delay="0"/>
                                          </p:stCondLst>
                                        </p:cTn>
                                        <p:tgtEl>
                                          <p:spTgt spid="191"/>
                                        </p:tgtEl>
                                        <p:attrNameLst>
                                          <p:attrName>style.visibility</p:attrName>
                                        </p:attrNameLst>
                                      </p:cBhvr>
                                      <p:to>
                                        <p:strVal val="visible"/>
                                      </p:to>
                                    </p:set>
                                    <p:animEffect transition="in" filter="wipe(left)">
                                      <p:cBhvr>
                                        <p:cTn id="15" dur="8000"/>
                                        <p:tgtEl>
                                          <p:spTgt spid="191"/>
                                        </p:tgtEl>
                                      </p:cBhvr>
                                    </p:animEffect>
                                  </p:childTnLst>
                                </p:cTn>
                              </p:par>
                              <p:par>
                                <p:cTn id="16" presetID="22" presetClass="entr" presetSubtype="1" fill="hold" grpId="0" nodeType="withEffect">
                                  <p:stCondLst>
                                    <p:cond delay="8100"/>
                                  </p:stCondLst>
                                  <p:childTnLst>
                                    <p:set>
                                      <p:cBhvr>
                                        <p:cTn id="17" dur="1" fill="hold">
                                          <p:stCondLst>
                                            <p:cond delay="0"/>
                                          </p:stCondLst>
                                        </p:cTn>
                                        <p:tgtEl>
                                          <p:spTgt spid="161"/>
                                        </p:tgtEl>
                                        <p:attrNameLst>
                                          <p:attrName>style.visibility</p:attrName>
                                        </p:attrNameLst>
                                      </p:cBhvr>
                                      <p:to>
                                        <p:strVal val="visible"/>
                                      </p:to>
                                    </p:set>
                                    <p:animEffect transition="in" filter="wipe(up)">
                                      <p:cBhvr>
                                        <p:cTn id="18" dur="500"/>
                                        <p:tgtEl>
                                          <p:spTgt spid="161"/>
                                        </p:tgtEl>
                                      </p:cBhvr>
                                    </p:animEffect>
                                  </p:childTnLst>
                                </p:cTn>
                              </p:par>
                              <p:par>
                                <p:cTn id="19" presetID="63" presetClass="path" presetSubtype="0" repeatCount="10000" fill="remove" grpId="1" nodeType="withEffect">
                                  <p:stCondLst>
                                    <p:cond delay="8100"/>
                                  </p:stCondLst>
                                  <p:childTnLst>
                                    <p:animMotion origin="layout" path="M 4.16667E-6 -3.64162E-6 L 0.57691 -0.00485 " pathEditMode="relative" rAng="0" ptsTypes="AA">
                                      <p:cBhvr>
                                        <p:cTn id="20" dur="8000" fill="hold"/>
                                        <p:tgtEl>
                                          <p:spTgt spid="161"/>
                                        </p:tgtEl>
                                        <p:attrNameLst>
                                          <p:attrName>ppt_x</p:attrName>
                                          <p:attrName>ppt_y</p:attrName>
                                        </p:attrNameLst>
                                      </p:cBhvr>
                                      <p:rCtr x="28837" y="-254"/>
                                    </p:animMotion>
                                  </p:childTnLst>
                                </p:cTn>
                              </p:par>
                            </p:childTnLst>
                          </p:cTn>
                        </p:par>
                      </p:childTnLst>
                    </p:cTn>
                  </p:par>
                </p:childTnLst>
              </p:cTn>
              <p:nextCondLst>
                <p:cond evt="onClick" delay="0">
                  <p:tgtEl>
                    <p:spTgt spid="195"/>
                  </p:tgtEl>
                </p:cond>
              </p:nextCondLst>
            </p:seq>
          </p:childTnLst>
        </p:cTn>
      </p:par>
    </p:tnLst>
    <p:bldLst>
      <p:bldP spid="161" grpId="0" animBg="1"/>
      <p:bldP spid="161"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4607" y="983393"/>
            <a:ext cx="8783813" cy="1077218"/>
          </a:xfrm>
          <a:prstGeom prst="rect">
            <a:avLst/>
          </a:prstGeom>
        </p:spPr>
        <p:txBody>
          <a:bodyPr wrap="square">
            <a:spAutoFit/>
          </a:bodyPr>
          <a:lstStyle/>
          <a:p>
            <a:pPr algn="just"/>
            <a:r>
              <a:rPr lang="fr-FR" sz="1600" b="1" dirty="0" smtClean="0">
                <a:latin typeface="Arial" pitchFamily="34" charset="0"/>
                <a:cs typeface="Arial" pitchFamily="34" charset="0"/>
              </a:rPr>
              <a:t>Il </a:t>
            </a:r>
            <a:r>
              <a:rPr lang="fr-FR" sz="1600" b="1" dirty="0">
                <a:latin typeface="Arial" pitchFamily="34" charset="0"/>
                <a:cs typeface="Arial" pitchFamily="34" charset="0"/>
              </a:rPr>
              <a:t>n’y a pas de limite de </a:t>
            </a:r>
            <a:r>
              <a:rPr lang="fr-FR" sz="1600" b="1" dirty="0" smtClean="0">
                <a:latin typeface="Arial" pitchFamily="34" charset="0"/>
                <a:cs typeface="Arial" pitchFamily="34" charset="0"/>
              </a:rPr>
              <a:t>code </a:t>
            </a:r>
            <a:r>
              <a:rPr lang="fr-FR" sz="1600" b="1" dirty="0">
                <a:latin typeface="Arial" pitchFamily="34" charset="0"/>
                <a:cs typeface="Arial" pitchFamily="34" charset="0"/>
              </a:rPr>
              <a:t>ce sont des fentes régulières qui sont </a:t>
            </a:r>
            <a:r>
              <a:rPr lang="fr-FR" sz="1600" b="1" dirty="0" smtClean="0">
                <a:latin typeface="Arial" pitchFamily="34" charset="0"/>
                <a:cs typeface="Arial" pitchFamily="34" charset="0"/>
              </a:rPr>
              <a:t>disposées </a:t>
            </a:r>
            <a:r>
              <a:rPr lang="fr-FR" sz="1600" b="1" dirty="0">
                <a:latin typeface="Arial" pitchFamily="34" charset="0"/>
                <a:cs typeface="Arial" pitchFamily="34" charset="0"/>
              </a:rPr>
              <a:t>tout autour du disque il suffit de les compter, puis de tenir compte de la résolution du capteur, du système mécanique en place pour faire la relation entre ce qui est compté et une distance, ou autre</a:t>
            </a:r>
            <a:r>
              <a:rPr lang="fr-FR" sz="1600" b="1" dirty="0" smtClean="0">
                <a:latin typeface="Arial" pitchFamily="34" charset="0"/>
                <a:cs typeface="Arial" pitchFamily="34" charset="0"/>
              </a:rPr>
              <a:t>.</a:t>
            </a:r>
          </a:p>
        </p:txBody>
      </p:sp>
      <p:sp>
        <p:nvSpPr>
          <p:cNvPr id="109" name="Rectangle 108"/>
          <p:cNvSpPr/>
          <p:nvPr>
            <p:custDataLst>
              <p:tags r:id="rId2"/>
            </p:custDataLst>
          </p:nvPr>
        </p:nvSpPr>
        <p:spPr>
          <a:xfrm>
            <a:off x="1742332" y="208509"/>
            <a:ext cx="4742004" cy="523220"/>
          </a:xfrm>
          <a:prstGeom prst="rect">
            <a:avLst/>
          </a:prstGeom>
        </p:spPr>
        <p:txBody>
          <a:bodyPr wrap="none">
            <a:spAutoFit/>
          </a:bodyPr>
          <a:lstStyle/>
          <a:p>
            <a:r>
              <a:rPr lang="fr-FR" sz="2800" b="1" u="sng" dirty="0">
                <a:latin typeface="Arial" pitchFamily="34" charset="0"/>
                <a:cs typeface="Arial" pitchFamily="34" charset="0"/>
              </a:rPr>
              <a:t>Les codeurs incrémentaux</a:t>
            </a:r>
            <a:endParaRPr lang="fr-FR" sz="2800" u="sng" dirty="0">
              <a:latin typeface="Arial" pitchFamily="34" charset="0"/>
              <a:cs typeface="Arial" pitchFamily="34" charset="0"/>
            </a:endParaRPr>
          </a:p>
        </p:txBody>
      </p:sp>
      <p:grpSp>
        <p:nvGrpSpPr>
          <p:cNvPr id="110" name="Groupe 109"/>
          <p:cNvGrpSpPr/>
          <p:nvPr>
            <p:custDataLst>
              <p:tags r:id="rId3"/>
            </p:custDataLst>
          </p:nvPr>
        </p:nvGrpSpPr>
        <p:grpSpPr>
          <a:xfrm rot="21276782">
            <a:off x="7493764" y="1957233"/>
            <a:ext cx="1669791" cy="1973808"/>
            <a:chOff x="6862206" y="2133976"/>
            <a:chExt cx="1669791" cy="1973808"/>
          </a:xfrm>
        </p:grpSpPr>
        <p:grpSp>
          <p:nvGrpSpPr>
            <p:cNvPr id="111" name="Groupe 110"/>
            <p:cNvGrpSpPr/>
            <p:nvPr/>
          </p:nvGrpSpPr>
          <p:grpSpPr>
            <a:xfrm>
              <a:off x="6862206" y="2133976"/>
              <a:ext cx="1669791" cy="1973808"/>
              <a:chOff x="6862206" y="2133976"/>
              <a:chExt cx="1669791" cy="1973808"/>
            </a:xfrm>
          </p:grpSpPr>
          <p:sp>
            <p:nvSpPr>
              <p:cNvPr id="113" name="Ellipse 112"/>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Forme libre 113"/>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5" name="Connecteur droit 114"/>
              <p:cNvCxnSpPr>
                <a:endCxn id="114"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necteur droit 115"/>
              <p:cNvCxnSpPr>
                <a:endCxn id="114"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24" name="Ellipse 123"/>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Cylindre 111"/>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6" name="Rectangle à coins arrondis 125"/>
          <p:cNvSpPr/>
          <p:nvPr>
            <p:custDataLst>
              <p:tags r:id="rId4"/>
            </p:custDataLst>
          </p:nvPr>
        </p:nvSpPr>
        <p:spPr>
          <a:xfrm>
            <a:off x="107504" y="2999811"/>
            <a:ext cx="8934917"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5"/>
            </p:custDataLst>
          </p:nvPr>
        </p:nvSpPr>
        <p:spPr>
          <a:xfrm>
            <a:off x="822340"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2" name="Groupe 161"/>
          <p:cNvGrpSpPr/>
          <p:nvPr>
            <p:custDataLst>
              <p:tags r:id="rId6"/>
            </p:custDataLst>
          </p:nvPr>
        </p:nvGrpSpPr>
        <p:grpSpPr>
          <a:xfrm rot="20975384">
            <a:off x="7452320" y="3652591"/>
            <a:ext cx="280055" cy="765519"/>
            <a:chOff x="6335051" y="4017829"/>
            <a:chExt cx="280055" cy="765519"/>
          </a:xfrm>
        </p:grpSpPr>
        <p:sp>
          <p:nvSpPr>
            <p:cNvPr id="163" name="Étoile à 7 branches 162"/>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Étoile à 7 branches 163"/>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Étoile à 7 branches 164"/>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Étoile à 7 branches 165"/>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7" name="Groupe 166"/>
          <p:cNvGrpSpPr/>
          <p:nvPr>
            <p:custDataLst>
              <p:tags r:id="rId7"/>
            </p:custDataLst>
          </p:nvPr>
        </p:nvGrpSpPr>
        <p:grpSpPr>
          <a:xfrm rot="20786076">
            <a:off x="6372200" y="3582111"/>
            <a:ext cx="2602777" cy="2602777"/>
            <a:chOff x="326727" y="84322"/>
            <a:chExt cx="2602777" cy="2602777"/>
          </a:xfrm>
        </p:grpSpPr>
        <p:pic>
          <p:nvPicPr>
            <p:cNvPr id="168" name="Image 167"/>
            <p:cNvPicPr>
              <a:picLocks noChangeAspect="1"/>
            </p:cNvPicPr>
            <p:nvPr/>
          </p:nvPicPr>
          <p:blipFill>
            <a:blip r:embed="rId21">
              <a:extLst>
                <a:ext uri="{BEBA8EAE-BF5A-486C-A8C5-ECC9F3942E4B}">
                  <a14:imgProps xmlns:a14="http://schemas.microsoft.com/office/drawing/2010/main">
                    <a14:imgLayer r:embed="rId22">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69" name="Ellipse 16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Secteurs 16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1" name="Ellipse 17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2" name="Rectangle 171"/>
          <p:cNvSpPr/>
          <p:nvPr>
            <p:custDataLst>
              <p:tags r:id="rId8"/>
            </p:custDataLst>
          </p:nvPr>
        </p:nvSpPr>
        <p:spPr>
          <a:xfrm>
            <a:off x="7046621" y="3157153"/>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
        <p:nvSpPr>
          <p:cNvPr id="183" name="Rectangle 182"/>
          <p:cNvSpPr/>
          <p:nvPr>
            <p:custDataLst>
              <p:tags r:id="rId9"/>
            </p:custDataLst>
          </p:nvPr>
        </p:nvSpPr>
        <p:spPr>
          <a:xfrm>
            <a:off x="161597" y="2126244"/>
            <a:ext cx="7488215" cy="830997"/>
          </a:xfrm>
          <a:prstGeom prst="rect">
            <a:avLst/>
          </a:prstGeom>
        </p:spPr>
        <p:txBody>
          <a:bodyPr wrap="square">
            <a:spAutoFit/>
          </a:bodyPr>
          <a:lstStyle/>
          <a:p>
            <a:pPr algn="just"/>
            <a:r>
              <a:rPr lang="fr-FR" sz="1600" b="1" dirty="0">
                <a:latin typeface="Arial" pitchFamily="34" charset="0"/>
                <a:cs typeface="Arial" pitchFamily="34" charset="0"/>
              </a:rPr>
              <a:t>Ce codeur comporte deux voies « A » et « B » décalées de 90° permettant de repérer le sens de rotation avec l’ordre d’apparition des fronts </a:t>
            </a:r>
            <a:r>
              <a:rPr lang="fr-FR" sz="1600" b="1" dirty="0" smtClean="0">
                <a:latin typeface="Arial" pitchFamily="34" charset="0"/>
                <a:cs typeface="Arial" pitchFamily="34" charset="0"/>
              </a:rPr>
              <a:t>montants, plus une voie Z , ou top 0 avec une information par tour.</a:t>
            </a:r>
            <a:endParaRPr lang="fr-FR" sz="1600" b="1" dirty="0">
              <a:latin typeface="Arial" pitchFamily="34" charset="0"/>
              <a:cs typeface="Arial" pitchFamily="34" charset="0"/>
            </a:endParaRPr>
          </a:p>
        </p:txBody>
      </p:sp>
      <p:grpSp>
        <p:nvGrpSpPr>
          <p:cNvPr id="191" name="Groupe 190"/>
          <p:cNvGrpSpPr/>
          <p:nvPr>
            <p:custDataLst>
              <p:tags r:id="rId10"/>
            </p:custDataLst>
          </p:nvPr>
        </p:nvGrpSpPr>
        <p:grpSpPr>
          <a:xfrm>
            <a:off x="831495" y="3421178"/>
            <a:ext cx="5256461" cy="1860968"/>
            <a:chOff x="831495" y="3421178"/>
            <a:chExt cx="5256461" cy="1860968"/>
          </a:xfrm>
        </p:grpSpPr>
        <p:sp>
          <p:nvSpPr>
            <p:cNvPr id="141" name="Rectangle 140"/>
            <p:cNvSpPr/>
            <p:nvPr/>
          </p:nvSpPr>
          <p:spPr>
            <a:xfrm>
              <a:off x="2051720" y="4824946"/>
              <a:ext cx="147927"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e 142"/>
            <p:cNvGrpSpPr/>
            <p:nvPr/>
          </p:nvGrpSpPr>
          <p:grpSpPr>
            <a:xfrm>
              <a:off x="831495" y="3421178"/>
              <a:ext cx="5116356" cy="457200"/>
              <a:chOff x="539552" y="2957564"/>
              <a:chExt cx="5116356" cy="457200"/>
            </a:xfrm>
          </p:grpSpPr>
          <p:sp>
            <p:nvSpPr>
              <p:cNvPr id="150" name="Rectangle 149"/>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3" name="Groupe 172"/>
            <p:cNvGrpSpPr/>
            <p:nvPr/>
          </p:nvGrpSpPr>
          <p:grpSpPr>
            <a:xfrm>
              <a:off x="971600" y="4123928"/>
              <a:ext cx="5116356" cy="457200"/>
              <a:chOff x="539552" y="2957564"/>
              <a:chExt cx="5116356" cy="457200"/>
            </a:xfrm>
          </p:grpSpPr>
          <p:sp>
            <p:nvSpPr>
              <p:cNvPr id="174" name="Rectangle 173"/>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ectangle 179"/>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ectangle 180"/>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90" name="Groupe 189"/>
          <p:cNvGrpSpPr/>
          <p:nvPr>
            <p:custDataLst>
              <p:tags r:id="rId11"/>
            </p:custDataLst>
          </p:nvPr>
        </p:nvGrpSpPr>
        <p:grpSpPr>
          <a:xfrm>
            <a:off x="146622" y="3212843"/>
            <a:ext cx="6556114" cy="2998882"/>
            <a:chOff x="146622" y="3212843"/>
            <a:chExt cx="6556114" cy="2998882"/>
          </a:xfrm>
        </p:grpSpPr>
        <p:cxnSp>
          <p:nvCxnSpPr>
            <p:cNvPr id="137" name="Connecteur droit avec flèche 136"/>
            <p:cNvCxnSpPr/>
            <p:nvPr/>
          </p:nvCxnSpPr>
          <p:spPr>
            <a:xfrm>
              <a:off x="503926"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V="1">
              <a:off x="552400"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p:nvPr/>
          </p:nvCxnSpPr>
          <p:spPr>
            <a:xfrm>
              <a:off x="534800"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 name="Connecteur droit avec flèche 139"/>
            <p:cNvCxnSpPr/>
            <p:nvPr/>
          </p:nvCxnSpPr>
          <p:spPr>
            <a:xfrm>
              <a:off x="534800"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534800"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4" name="ZoneTexte 183"/>
            <p:cNvSpPr txBox="1"/>
            <p:nvPr/>
          </p:nvSpPr>
          <p:spPr>
            <a:xfrm>
              <a:off x="146622" y="3583032"/>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A</a:t>
              </a:r>
              <a:endParaRPr lang="fr-FR" sz="1600" b="1" dirty="0">
                <a:solidFill>
                  <a:schemeClr val="bg1"/>
                </a:solidFill>
                <a:latin typeface="Arial" pitchFamily="34" charset="0"/>
                <a:cs typeface="Arial" pitchFamily="34" charset="0"/>
              </a:endParaRPr>
            </a:p>
          </p:txBody>
        </p:sp>
        <p:sp>
          <p:nvSpPr>
            <p:cNvPr id="186" name="ZoneTexte 185"/>
            <p:cNvSpPr txBox="1"/>
            <p:nvPr/>
          </p:nvSpPr>
          <p:spPr>
            <a:xfrm>
              <a:off x="146622" y="4915017"/>
              <a:ext cx="309700"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Z</a:t>
              </a:r>
              <a:endParaRPr lang="fr-FR" sz="1600" b="1" dirty="0">
                <a:solidFill>
                  <a:schemeClr val="bg1"/>
                </a:solidFill>
                <a:latin typeface="Arial" pitchFamily="34" charset="0"/>
                <a:cs typeface="Arial" pitchFamily="34" charset="0"/>
              </a:endParaRPr>
            </a:p>
          </p:txBody>
        </p:sp>
        <p:sp>
          <p:nvSpPr>
            <p:cNvPr id="187" name="ZoneTexte 186"/>
            <p:cNvSpPr txBox="1"/>
            <p:nvPr/>
          </p:nvSpPr>
          <p:spPr>
            <a:xfrm>
              <a:off x="146622" y="4230773"/>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B</a:t>
              </a:r>
              <a:endParaRPr lang="fr-FR" sz="1600" b="1" dirty="0">
                <a:solidFill>
                  <a:schemeClr val="bg1"/>
                </a:solidFill>
                <a:latin typeface="Arial" pitchFamily="34" charset="0"/>
                <a:cs typeface="Arial" pitchFamily="34" charset="0"/>
              </a:endParaRPr>
            </a:p>
          </p:txBody>
        </p:sp>
      </p:grpSp>
      <p:sp>
        <p:nvSpPr>
          <p:cNvPr id="193" name="ZoneTexte 192"/>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194" name="Chevron 193">
            <a:hlinkClick r:id="rId23"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5" name="Chevron 194">
            <a:hlinkClick r:id="rId24"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6" name="Égal 195">
            <a:hlinkClick r:id="rId25"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97" name="Octogone 196">
            <a:hlinkClick r:id="rId26"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71" name="ZoneTexte 70"/>
          <p:cNvSpPr txBox="1"/>
          <p:nvPr>
            <p:custDataLst>
              <p:tags r:id="rId17"/>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
        <p:nvSpPr>
          <p:cNvPr id="72" name="ZoneTexte 71"/>
          <p:cNvSpPr txBox="1"/>
          <p:nvPr>
            <p:custDataLst>
              <p:tags r:id="rId18"/>
            </p:custDataLst>
          </p:nvPr>
        </p:nvSpPr>
        <p:spPr>
          <a:xfrm>
            <a:off x="7310311" y="4468000"/>
            <a:ext cx="723899" cy="830997"/>
          </a:xfrm>
          <a:prstGeom prst="rect">
            <a:avLst/>
          </a:prstGeom>
          <a:noFill/>
        </p:spPr>
        <p:txBody>
          <a:bodyPr wrap="square" rtlCol="0">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À </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1  B = 0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Z = 0 </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21087669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4607" y="983393"/>
            <a:ext cx="8783813" cy="1077218"/>
          </a:xfrm>
          <a:prstGeom prst="rect">
            <a:avLst/>
          </a:prstGeom>
        </p:spPr>
        <p:txBody>
          <a:bodyPr wrap="square">
            <a:spAutoFit/>
          </a:bodyPr>
          <a:lstStyle/>
          <a:p>
            <a:pPr algn="just"/>
            <a:r>
              <a:rPr lang="fr-FR" sz="1600" b="1" dirty="0" smtClean="0">
                <a:latin typeface="Arial" pitchFamily="34" charset="0"/>
                <a:cs typeface="Arial" pitchFamily="34" charset="0"/>
              </a:rPr>
              <a:t>Il </a:t>
            </a:r>
            <a:r>
              <a:rPr lang="fr-FR" sz="1600" b="1" dirty="0">
                <a:latin typeface="Arial" pitchFamily="34" charset="0"/>
                <a:cs typeface="Arial" pitchFamily="34" charset="0"/>
              </a:rPr>
              <a:t>n’y a pas de limite de </a:t>
            </a:r>
            <a:r>
              <a:rPr lang="fr-FR" sz="1600" b="1" dirty="0" smtClean="0">
                <a:latin typeface="Arial" pitchFamily="34" charset="0"/>
                <a:cs typeface="Arial" pitchFamily="34" charset="0"/>
              </a:rPr>
              <a:t>code </a:t>
            </a:r>
            <a:r>
              <a:rPr lang="fr-FR" sz="1600" b="1" dirty="0">
                <a:latin typeface="Arial" pitchFamily="34" charset="0"/>
                <a:cs typeface="Arial" pitchFamily="34" charset="0"/>
              </a:rPr>
              <a:t>ce sont des fentes régulières qui sont </a:t>
            </a:r>
            <a:r>
              <a:rPr lang="fr-FR" sz="1600" b="1" dirty="0" smtClean="0">
                <a:latin typeface="Arial" pitchFamily="34" charset="0"/>
                <a:cs typeface="Arial" pitchFamily="34" charset="0"/>
              </a:rPr>
              <a:t>disposées </a:t>
            </a:r>
            <a:r>
              <a:rPr lang="fr-FR" sz="1600" b="1" dirty="0">
                <a:latin typeface="Arial" pitchFamily="34" charset="0"/>
                <a:cs typeface="Arial" pitchFamily="34" charset="0"/>
              </a:rPr>
              <a:t>tout autour du disque il suffit de les compter, puis de tenir compte de la résolution du capteur, du système mécanique en place pour faire la relation entre ce qui est compté et une distance, ou autre</a:t>
            </a:r>
            <a:r>
              <a:rPr lang="fr-FR" sz="1600" b="1" dirty="0" smtClean="0">
                <a:latin typeface="Arial" pitchFamily="34" charset="0"/>
                <a:cs typeface="Arial" pitchFamily="34" charset="0"/>
              </a:rPr>
              <a:t>.</a:t>
            </a:r>
          </a:p>
        </p:txBody>
      </p:sp>
      <p:sp>
        <p:nvSpPr>
          <p:cNvPr id="109" name="Rectangle 108"/>
          <p:cNvSpPr/>
          <p:nvPr>
            <p:custDataLst>
              <p:tags r:id="rId2"/>
            </p:custDataLst>
          </p:nvPr>
        </p:nvSpPr>
        <p:spPr>
          <a:xfrm>
            <a:off x="1742332" y="208509"/>
            <a:ext cx="4742004" cy="523220"/>
          </a:xfrm>
          <a:prstGeom prst="rect">
            <a:avLst/>
          </a:prstGeom>
        </p:spPr>
        <p:txBody>
          <a:bodyPr wrap="none">
            <a:spAutoFit/>
          </a:bodyPr>
          <a:lstStyle/>
          <a:p>
            <a:r>
              <a:rPr lang="fr-FR" sz="2800" b="1" u="sng" dirty="0">
                <a:latin typeface="Arial" pitchFamily="34" charset="0"/>
                <a:cs typeface="Arial" pitchFamily="34" charset="0"/>
              </a:rPr>
              <a:t>Les codeurs incrémentaux</a:t>
            </a:r>
            <a:endParaRPr lang="fr-FR" sz="2800" u="sng" dirty="0">
              <a:latin typeface="Arial" pitchFamily="34" charset="0"/>
              <a:cs typeface="Arial" pitchFamily="34" charset="0"/>
            </a:endParaRPr>
          </a:p>
        </p:txBody>
      </p:sp>
      <p:grpSp>
        <p:nvGrpSpPr>
          <p:cNvPr id="110" name="Groupe 109"/>
          <p:cNvGrpSpPr/>
          <p:nvPr>
            <p:custDataLst>
              <p:tags r:id="rId3"/>
            </p:custDataLst>
          </p:nvPr>
        </p:nvGrpSpPr>
        <p:grpSpPr>
          <a:xfrm rot="21276782">
            <a:off x="7493764" y="1957233"/>
            <a:ext cx="1669791" cy="1973808"/>
            <a:chOff x="6862206" y="2133976"/>
            <a:chExt cx="1669791" cy="1973808"/>
          </a:xfrm>
        </p:grpSpPr>
        <p:grpSp>
          <p:nvGrpSpPr>
            <p:cNvPr id="111" name="Groupe 110"/>
            <p:cNvGrpSpPr/>
            <p:nvPr/>
          </p:nvGrpSpPr>
          <p:grpSpPr>
            <a:xfrm>
              <a:off x="6862206" y="2133976"/>
              <a:ext cx="1669791" cy="1973808"/>
              <a:chOff x="6862206" y="2133976"/>
              <a:chExt cx="1669791" cy="1973808"/>
            </a:xfrm>
          </p:grpSpPr>
          <p:sp>
            <p:nvSpPr>
              <p:cNvPr id="113" name="Ellipse 112"/>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Forme libre 113"/>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5" name="Connecteur droit 114"/>
              <p:cNvCxnSpPr>
                <a:endCxn id="114"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necteur droit 115"/>
              <p:cNvCxnSpPr>
                <a:endCxn id="114"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24" name="Ellipse 123"/>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Cylindre 111"/>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6" name="Rectangle à coins arrondis 125"/>
          <p:cNvSpPr/>
          <p:nvPr>
            <p:custDataLst>
              <p:tags r:id="rId4"/>
            </p:custDataLst>
          </p:nvPr>
        </p:nvSpPr>
        <p:spPr>
          <a:xfrm>
            <a:off x="107504" y="2999811"/>
            <a:ext cx="8934917"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5"/>
            </p:custDataLst>
          </p:nvPr>
        </p:nvSpPr>
        <p:spPr>
          <a:xfrm>
            <a:off x="1902460"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2" name="Groupe 161"/>
          <p:cNvGrpSpPr/>
          <p:nvPr>
            <p:custDataLst>
              <p:tags r:id="rId6"/>
            </p:custDataLst>
          </p:nvPr>
        </p:nvGrpSpPr>
        <p:grpSpPr>
          <a:xfrm>
            <a:off x="7524328" y="3599585"/>
            <a:ext cx="280055" cy="765519"/>
            <a:chOff x="6335051" y="4017829"/>
            <a:chExt cx="280055" cy="765519"/>
          </a:xfrm>
        </p:grpSpPr>
        <p:sp>
          <p:nvSpPr>
            <p:cNvPr id="163" name="Étoile à 7 branches 162"/>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Étoile à 7 branches 163"/>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Étoile à 7 branches 164"/>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Étoile à 7 branches 165"/>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7" name="Groupe 166"/>
          <p:cNvGrpSpPr/>
          <p:nvPr>
            <p:custDataLst>
              <p:tags r:id="rId7"/>
            </p:custDataLst>
          </p:nvPr>
        </p:nvGrpSpPr>
        <p:grpSpPr>
          <a:xfrm rot="17476466">
            <a:off x="6372200" y="3582111"/>
            <a:ext cx="2602777" cy="2602777"/>
            <a:chOff x="326727" y="84322"/>
            <a:chExt cx="2602777" cy="2602777"/>
          </a:xfrm>
        </p:grpSpPr>
        <p:pic>
          <p:nvPicPr>
            <p:cNvPr id="168" name="Image 167"/>
            <p:cNvPicPr>
              <a:picLocks noChangeAspect="1"/>
            </p:cNvPicPr>
            <p:nvPr/>
          </p:nvPicPr>
          <p:blipFill>
            <a:blip r:embed="rId21">
              <a:extLst>
                <a:ext uri="{BEBA8EAE-BF5A-486C-A8C5-ECC9F3942E4B}">
                  <a14:imgProps xmlns:a14="http://schemas.microsoft.com/office/drawing/2010/main">
                    <a14:imgLayer r:embed="rId22">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69" name="Ellipse 16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Secteurs 16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1" name="Ellipse 17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2" name="Rectangle 171"/>
          <p:cNvSpPr/>
          <p:nvPr>
            <p:custDataLst>
              <p:tags r:id="rId8"/>
            </p:custDataLst>
          </p:nvPr>
        </p:nvSpPr>
        <p:spPr>
          <a:xfrm>
            <a:off x="7046621" y="3157153"/>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
        <p:nvSpPr>
          <p:cNvPr id="183" name="Rectangle 182"/>
          <p:cNvSpPr/>
          <p:nvPr>
            <p:custDataLst>
              <p:tags r:id="rId9"/>
            </p:custDataLst>
          </p:nvPr>
        </p:nvSpPr>
        <p:spPr>
          <a:xfrm>
            <a:off x="161597" y="2126244"/>
            <a:ext cx="7488215" cy="830997"/>
          </a:xfrm>
          <a:prstGeom prst="rect">
            <a:avLst/>
          </a:prstGeom>
        </p:spPr>
        <p:txBody>
          <a:bodyPr wrap="square">
            <a:spAutoFit/>
          </a:bodyPr>
          <a:lstStyle/>
          <a:p>
            <a:pPr algn="just"/>
            <a:r>
              <a:rPr lang="fr-FR" sz="1600" b="1" dirty="0">
                <a:latin typeface="Arial" pitchFamily="34" charset="0"/>
                <a:cs typeface="Arial" pitchFamily="34" charset="0"/>
              </a:rPr>
              <a:t>Ce codeur comporte deux voies « A » et « B » décalées de 90° permettant de repérer le sens de rotation avec l’ordre d’apparition des fronts </a:t>
            </a:r>
            <a:r>
              <a:rPr lang="fr-FR" sz="1600" b="1" dirty="0" smtClean="0">
                <a:latin typeface="Arial" pitchFamily="34" charset="0"/>
                <a:cs typeface="Arial" pitchFamily="34" charset="0"/>
              </a:rPr>
              <a:t>montants, plus une voie Z , ou top 0 avec une information par tour.</a:t>
            </a:r>
            <a:endParaRPr lang="fr-FR" sz="1600" b="1" dirty="0">
              <a:latin typeface="Arial" pitchFamily="34" charset="0"/>
              <a:cs typeface="Arial" pitchFamily="34" charset="0"/>
            </a:endParaRPr>
          </a:p>
        </p:txBody>
      </p:sp>
      <p:grpSp>
        <p:nvGrpSpPr>
          <p:cNvPr id="191" name="Groupe 190"/>
          <p:cNvGrpSpPr/>
          <p:nvPr>
            <p:custDataLst>
              <p:tags r:id="rId10"/>
            </p:custDataLst>
          </p:nvPr>
        </p:nvGrpSpPr>
        <p:grpSpPr>
          <a:xfrm>
            <a:off x="831495" y="3421178"/>
            <a:ext cx="5256461" cy="1860968"/>
            <a:chOff x="831495" y="3421178"/>
            <a:chExt cx="5256461" cy="1860968"/>
          </a:xfrm>
        </p:grpSpPr>
        <p:sp>
          <p:nvSpPr>
            <p:cNvPr id="141" name="Rectangle 140"/>
            <p:cNvSpPr/>
            <p:nvPr/>
          </p:nvSpPr>
          <p:spPr>
            <a:xfrm>
              <a:off x="2051720" y="4824946"/>
              <a:ext cx="147927"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e 142"/>
            <p:cNvGrpSpPr/>
            <p:nvPr/>
          </p:nvGrpSpPr>
          <p:grpSpPr>
            <a:xfrm>
              <a:off x="831495" y="3421178"/>
              <a:ext cx="5116356" cy="457200"/>
              <a:chOff x="539552" y="2957564"/>
              <a:chExt cx="5116356" cy="457200"/>
            </a:xfrm>
          </p:grpSpPr>
          <p:sp>
            <p:nvSpPr>
              <p:cNvPr id="150" name="Rectangle 149"/>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3" name="Groupe 172"/>
            <p:cNvGrpSpPr/>
            <p:nvPr/>
          </p:nvGrpSpPr>
          <p:grpSpPr>
            <a:xfrm>
              <a:off x="971600" y="4123928"/>
              <a:ext cx="5116356" cy="457200"/>
              <a:chOff x="539552" y="2957564"/>
              <a:chExt cx="5116356" cy="457200"/>
            </a:xfrm>
          </p:grpSpPr>
          <p:sp>
            <p:nvSpPr>
              <p:cNvPr id="174" name="Rectangle 173"/>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ectangle 179"/>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ectangle 180"/>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90" name="Groupe 189"/>
          <p:cNvGrpSpPr/>
          <p:nvPr>
            <p:custDataLst>
              <p:tags r:id="rId11"/>
            </p:custDataLst>
          </p:nvPr>
        </p:nvGrpSpPr>
        <p:grpSpPr>
          <a:xfrm>
            <a:off x="146622" y="3212843"/>
            <a:ext cx="6556114" cy="2998882"/>
            <a:chOff x="146622" y="3212843"/>
            <a:chExt cx="6556114" cy="2998882"/>
          </a:xfrm>
        </p:grpSpPr>
        <p:cxnSp>
          <p:nvCxnSpPr>
            <p:cNvPr id="137" name="Connecteur droit avec flèche 136"/>
            <p:cNvCxnSpPr/>
            <p:nvPr/>
          </p:nvCxnSpPr>
          <p:spPr>
            <a:xfrm>
              <a:off x="503926"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V="1">
              <a:off x="552400"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p:nvPr/>
          </p:nvCxnSpPr>
          <p:spPr>
            <a:xfrm>
              <a:off x="534800"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 name="Connecteur droit avec flèche 139"/>
            <p:cNvCxnSpPr/>
            <p:nvPr/>
          </p:nvCxnSpPr>
          <p:spPr>
            <a:xfrm>
              <a:off x="534800"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534800"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4" name="ZoneTexte 183"/>
            <p:cNvSpPr txBox="1"/>
            <p:nvPr/>
          </p:nvSpPr>
          <p:spPr>
            <a:xfrm>
              <a:off x="146622" y="3583032"/>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A</a:t>
              </a:r>
              <a:endParaRPr lang="fr-FR" sz="1600" b="1" dirty="0">
                <a:solidFill>
                  <a:schemeClr val="bg1"/>
                </a:solidFill>
                <a:latin typeface="Arial" pitchFamily="34" charset="0"/>
                <a:cs typeface="Arial" pitchFamily="34" charset="0"/>
              </a:endParaRPr>
            </a:p>
          </p:txBody>
        </p:sp>
        <p:sp>
          <p:nvSpPr>
            <p:cNvPr id="186" name="ZoneTexte 185"/>
            <p:cNvSpPr txBox="1"/>
            <p:nvPr/>
          </p:nvSpPr>
          <p:spPr>
            <a:xfrm>
              <a:off x="146622" y="4915017"/>
              <a:ext cx="309700"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Z</a:t>
              </a:r>
              <a:endParaRPr lang="fr-FR" sz="1600" b="1" dirty="0">
                <a:solidFill>
                  <a:schemeClr val="bg1"/>
                </a:solidFill>
                <a:latin typeface="Arial" pitchFamily="34" charset="0"/>
                <a:cs typeface="Arial" pitchFamily="34" charset="0"/>
              </a:endParaRPr>
            </a:p>
          </p:txBody>
        </p:sp>
        <p:sp>
          <p:nvSpPr>
            <p:cNvPr id="187" name="ZoneTexte 186"/>
            <p:cNvSpPr txBox="1"/>
            <p:nvPr/>
          </p:nvSpPr>
          <p:spPr>
            <a:xfrm>
              <a:off x="146622" y="4230773"/>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B</a:t>
              </a:r>
              <a:endParaRPr lang="fr-FR" sz="1600" b="1" dirty="0">
                <a:solidFill>
                  <a:schemeClr val="bg1"/>
                </a:solidFill>
                <a:latin typeface="Arial" pitchFamily="34" charset="0"/>
                <a:cs typeface="Arial" pitchFamily="34" charset="0"/>
              </a:endParaRPr>
            </a:p>
          </p:txBody>
        </p:sp>
      </p:grpSp>
      <p:sp>
        <p:nvSpPr>
          <p:cNvPr id="193" name="ZoneTexte 192"/>
          <p:cNvSpPr txBox="1"/>
          <p:nvPr>
            <p:custDataLst>
              <p:tags r:id="rId12"/>
            </p:custDataLst>
          </p:nvPr>
        </p:nvSpPr>
        <p:spPr>
          <a:xfrm>
            <a:off x="1816399" y="6223267"/>
            <a:ext cx="4873450"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 »</a:t>
            </a:r>
            <a:endParaRPr lang="fr-FR" sz="1600" dirty="0">
              <a:solidFill>
                <a:schemeClr val="bg1"/>
              </a:solidFill>
              <a:latin typeface="Arial" pitchFamily="34" charset="0"/>
              <a:cs typeface="Arial" pitchFamily="34" charset="0"/>
            </a:endParaRPr>
          </a:p>
        </p:txBody>
      </p:sp>
      <p:sp>
        <p:nvSpPr>
          <p:cNvPr id="194" name="Chevron 193">
            <a:hlinkClick r:id="rId23"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5" name="Chevron 194">
            <a:hlinkClick r:id="rId24"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6" name="Égal 195">
            <a:hlinkClick r:id="rId25"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97" name="Octogone 196">
            <a:hlinkClick r:id="rId26"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70" name="ZoneTexte 69"/>
          <p:cNvSpPr txBox="1"/>
          <p:nvPr>
            <p:custDataLst>
              <p:tags r:id="rId17"/>
            </p:custDataLst>
          </p:nvPr>
        </p:nvSpPr>
        <p:spPr>
          <a:xfrm>
            <a:off x="7310311" y="4468000"/>
            <a:ext cx="723899" cy="830997"/>
          </a:xfrm>
          <a:prstGeom prst="rect">
            <a:avLst/>
          </a:prstGeom>
          <a:noFill/>
        </p:spPr>
        <p:txBody>
          <a:bodyPr wrap="square" rtlCol="0">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À </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0  B = 1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Z = 0 </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1" name="ZoneTexte 70"/>
          <p:cNvSpPr txBox="1"/>
          <p:nvPr>
            <p:custDataLst>
              <p:tags r:id="rId18"/>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1087669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4607" y="983393"/>
            <a:ext cx="8783813" cy="1077218"/>
          </a:xfrm>
          <a:prstGeom prst="rect">
            <a:avLst/>
          </a:prstGeom>
        </p:spPr>
        <p:txBody>
          <a:bodyPr wrap="square">
            <a:spAutoFit/>
          </a:bodyPr>
          <a:lstStyle/>
          <a:p>
            <a:pPr algn="just"/>
            <a:r>
              <a:rPr lang="fr-FR" sz="1600" b="1" dirty="0" smtClean="0">
                <a:latin typeface="Arial" pitchFamily="34" charset="0"/>
                <a:cs typeface="Arial" pitchFamily="34" charset="0"/>
              </a:rPr>
              <a:t>Il </a:t>
            </a:r>
            <a:r>
              <a:rPr lang="fr-FR" sz="1600" b="1" dirty="0">
                <a:latin typeface="Arial" pitchFamily="34" charset="0"/>
                <a:cs typeface="Arial" pitchFamily="34" charset="0"/>
              </a:rPr>
              <a:t>n’y a pas de limite de </a:t>
            </a:r>
            <a:r>
              <a:rPr lang="fr-FR" sz="1600" b="1" dirty="0" smtClean="0">
                <a:latin typeface="Arial" pitchFamily="34" charset="0"/>
                <a:cs typeface="Arial" pitchFamily="34" charset="0"/>
              </a:rPr>
              <a:t>code </a:t>
            </a:r>
            <a:r>
              <a:rPr lang="fr-FR" sz="1600" b="1" dirty="0">
                <a:latin typeface="Arial" pitchFamily="34" charset="0"/>
                <a:cs typeface="Arial" pitchFamily="34" charset="0"/>
              </a:rPr>
              <a:t>ce sont des fentes régulières qui sont </a:t>
            </a:r>
            <a:r>
              <a:rPr lang="fr-FR" sz="1600" b="1" dirty="0" smtClean="0">
                <a:latin typeface="Arial" pitchFamily="34" charset="0"/>
                <a:cs typeface="Arial" pitchFamily="34" charset="0"/>
              </a:rPr>
              <a:t>disposées </a:t>
            </a:r>
            <a:r>
              <a:rPr lang="fr-FR" sz="1600" b="1" dirty="0">
                <a:latin typeface="Arial" pitchFamily="34" charset="0"/>
                <a:cs typeface="Arial" pitchFamily="34" charset="0"/>
              </a:rPr>
              <a:t>tout autour du disque il suffit de les compter, puis de tenir compte de la résolution du capteur, du système mécanique en place pour faire la relation entre ce qui est compté et une distance, ou autre</a:t>
            </a:r>
            <a:r>
              <a:rPr lang="fr-FR" sz="1600" b="1" dirty="0" smtClean="0">
                <a:latin typeface="Arial" pitchFamily="34" charset="0"/>
                <a:cs typeface="Arial" pitchFamily="34" charset="0"/>
              </a:rPr>
              <a:t>.</a:t>
            </a:r>
          </a:p>
        </p:txBody>
      </p:sp>
      <p:sp>
        <p:nvSpPr>
          <p:cNvPr id="109" name="Rectangle 108"/>
          <p:cNvSpPr/>
          <p:nvPr>
            <p:custDataLst>
              <p:tags r:id="rId2"/>
            </p:custDataLst>
          </p:nvPr>
        </p:nvSpPr>
        <p:spPr>
          <a:xfrm>
            <a:off x="1742332" y="208509"/>
            <a:ext cx="4742004" cy="523220"/>
          </a:xfrm>
          <a:prstGeom prst="rect">
            <a:avLst/>
          </a:prstGeom>
        </p:spPr>
        <p:txBody>
          <a:bodyPr wrap="none">
            <a:spAutoFit/>
          </a:bodyPr>
          <a:lstStyle/>
          <a:p>
            <a:r>
              <a:rPr lang="fr-FR" sz="2800" b="1" u="sng" dirty="0">
                <a:latin typeface="Arial" pitchFamily="34" charset="0"/>
                <a:cs typeface="Arial" pitchFamily="34" charset="0"/>
              </a:rPr>
              <a:t>Les codeurs incrémentaux</a:t>
            </a:r>
            <a:endParaRPr lang="fr-FR" sz="2800" u="sng" dirty="0">
              <a:latin typeface="Arial" pitchFamily="34" charset="0"/>
              <a:cs typeface="Arial" pitchFamily="34" charset="0"/>
            </a:endParaRPr>
          </a:p>
        </p:txBody>
      </p:sp>
      <p:grpSp>
        <p:nvGrpSpPr>
          <p:cNvPr id="110" name="Groupe 109"/>
          <p:cNvGrpSpPr/>
          <p:nvPr>
            <p:custDataLst>
              <p:tags r:id="rId3"/>
            </p:custDataLst>
          </p:nvPr>
        </p:nvGrpSpPr>
        <p:grpSpPr>
          <a:xfrm rot="21276782">
            <a:off x="7493764" y="1957233"/>
            <a:ext cx="1669791" cy="1973808"/>
            <a:chOff x="6862206" y="2133976"/>
            <a:chExt cx="1669791" cy="1973808"/>
          </a:xfrm>
        </p:grpSpPr>
        <p:grpSp>
          <p:nvGrpSpPr>
            <p:cNvPr id="111" name="Groupe 110"/>
            <p:cNvGrpSpPr/>
            <p:nvPr/>
          </p:nvGrpSpPr>
          <p:grpSpPr>
            <a:xfrm>
              <a:off x="6862206" y="2133976"/>
              <a:ext cx="1669791" cy="1973808"/>
              <a:chOff x="6862206" y="2133976"/>
              <a:chExt cx="1669791" cy="1973808"/>
            </a:xfrm>
          </p:grpSpPr>
          <p:sp>
            <p:nvSpPr>
              <p:cNvPr id="113" name="Ellipse 112"/>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Forme libre 113"/>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5" name="Connecteur droit 114"/>
              <p:cNvCxnSpPr>
                <a:endCxn id="114"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necteur droit 115"/>
              <p:cNvCxnSpPr>
                <a:endCxn id="114"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24" name="Ellipse 123"/>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Cylindre 111"/>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6" name="Rectangle à coins arrondis 125"/>
          <p:cNvSpPr/>
          <p:nvPr>
            <p:custDataLst>
              <p:tags r:id="rId4"/>
            </p:custDataLst>
          </p:nvPr>
        </p:nvSpPr>
        <p:spPr>
          <a:xfrm>
            <a:off x="107504" y="2999811"/>
            <a:ext cx="8934917"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5"/>
            </p:custDataLst>
          </p:nvPr>
        </p:nvSpPr>
        <p:spPr>
          <a:xfrm>
            <a:off x="2046476"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2" name="Groupe 161"/>
          <p:cNvGrpSpPr/>
          <p:nvPr>
            <p:custDataLst>
              <p:tags r:id="rId6"/>
            </p:custDataLst>
          </p:nvPr>
        </p:nvGrpSpPr>
        <p:grpSpPr>
          <a:xfrm>
            <a:off x="7524328" y="3599585"/>
            <a:ext cx="280055" cy="765519"/>
            <a:chOff x="6335051" y="4017829"/>
            <a:chExt cx="280055" cy="765519"/>
          </a:xfrm>
        </p:grpSpPr>
        <p:sp>
          <p:nvSpPr>
            <p:cNvPr id="163" name="Étoile à 7 branches 162"/>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Étoile à 7 branches 163"/>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Étoile à 7 branches 164"/>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Étoile à 7 branches 165"/>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7" name="Groupe 166"/>
          <p:cNvGrpSpPr/>
          <p:nvPr>
            <p:custDataLst>
              <p:tags r:id="rId7"/>
            </p:custDataLst>
          </p:nvPr>
        </p:nvGrpSpPr>
        <p:grpSpPr>
          <a:xfrm rot="16414239">
            <a:off x="6372200" y="3582111"/>
            <a:ext cx="2602777" cy="2602777"/>
            <a:chOff x="326727" y="84322"/>
            <a:chExt cx="2602777" cy="2602777"/>
          </a:xfrm>
        </p:grpSpPr>
        <p:pic>
          <p:nvPicPr>
            <p:cNvPr id="168" name="Image 167"/>
            <p:cNvPicPr>
              <a:picLocks noChangeAspect="1"/>
            </p:cNvPicPr>
            <p:nvPr/>
          </p:nvPicPr>
          <p:blipFill>
            <a:blip r:embed="rId21">
              <a:extLst>
                <a:ext uri="{BEBA8EAE-BF5A-486C-A8C5-ECC9F3942E4B}">
                  <a14:imgProps xmlns:a14="http://schemas.microsoft.com/office/drawing/2010/main">
                    <a14:imgLayer r:embed="rId22">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69" name="Ellipse 16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Secteurs 16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1" name="Ellipse 17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2" name="Rectangle 171"/>
          <p:cNvSpPr/>
          <p:nvPr>
            <p:custDataLst>
              <p:tags r:id="rId8"/>
            </p:custDataLst>
          </p:nvPr>
        </p:nvSpPr>
        <p:spPr>
          <a:xfrm>
            <a:off x="7046621" y="3157153"/>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
        <p:nvSpPr>
          <p:cNvPr id="183" name="Rectangle 182"/>
          <p:cNvSpPr/>
          <p:nvPr>
            <p:custDataLst>
              <p:tags r:id="rId9"/>
            </p:custDataLst>
          </p:nvPr>
        </p:nvSpPr>
        <p:spPr>
          <a:xfrm>
            <a:off x="161597" y="2126244"/>
            <a:ext cx="7488215" cy="830997"/>
          </a:xfrm>
          <a:prstGeom prst="rect">
            <a:avLst/>
          </a:prstGeom>
        </p:spPr>
        <p:txBody>
          <a:bodyPr wrap="square">
            <a:spAutoFit/>
          </a:bodyPr>
          <a:lstStyle/>
          <a:p>
            <a:pPr algn="just"/>
            <a:r>
              <a:rPr lang="fr-FR" sz="1600" b="1" dirty="0">
                <a:latin typeface="Arial" pitchFamily="34" charset="0"/>
                <a:cs typeface="Arial" pitchFamily="34" charset="0"/>
              </a:rPr>
              <a:t>Ce codeur comporte deux voies « A » et « B » décalées de 90° permettant de repérer le sens de rotation avec l’ordre d’apparition des fronts </a:t>
            </a:r>
            <a:r>
              <a:rPr lang="fr-FR" sz="1600" b="1" dirty="0" smtClean="0">
                <a:latin typeface="Arial" pitchFamily="34" charset="0"/>
                <a:cs typeface="Arial" pitchFamily="34" charset="0"/>
              </a:rPr>
              <a:t>montants, plus une voie Z , ou top 0 avec une information par tour.</a:t>
            </a:r>
            <a:endParaRPr lang="fr-FR" sz="1600" b="1" dirty="0">
              <a:latin typeface="Arial" pitchFamily="34" charset="0"/>
              <a:cs typeface="Arial" pitchFamily="34" charset="0"/>
            </a:endParaRPr>
          </a:p>
        </p:txBody>
      </p:sp>
      <p:grpSp>
        <p:nvGrpSpPr>
          <p:cNvPr id="191" name="Groupe 190"/>
          <p:cNvGrpSpPr/>
          <p:nvPr>
            <p:custDataLst>
              <p:tags r:id="rId10"/>
            </p:custDataLst>
          </p:nvPr>
        </p:nvGrpSpPr>
        <p:grpSpPr>
          <a:xfrm>
            <a:off x="831495" y="3421178"/>
            <a:ext cx="5256461" cy="1860968"/>
            <a:chOff x="831495" y="3421178"/>
            <a:chExt cx="5256461" cy="1860968"/>
          </a:xfrm>
        </p:grpSpPr>
        <p:sp>
          <p:nvSpPr>
            <p:cNvPr id="141" name="Rectangle 140"/>
            <p:cNvSpPr/>
            <p:nvPr/>
          </p:nvSpPr>
          <p:spPr>
            <a:xfrm>
              <a:off x="2051720" y="4824946"/>
              <a:ext cx="147927"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e 142"/>
            <p:cNvGrpSpPr/>
            <p:nvPr/>
          </p:nvGrpSpPr>
          <p:grpSpPr>
            <a:xfrm>
              <a:off x="831495" y="3421178"/>
              <a:ext cx="5116356" cy="457200"/>
              <a:chOff x="539552" y="2957564"/>
              <a:chExt cx="5116356" cy="457200"/>
            </a:xfrm>
          </p:grpSpPr>
          <p:sp>
            <p:nvSpPr>
              <p:cNvPr id="150" name="Rectangle 149"/>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3" name="Groupe 172"/>
            <p:cNvGrpSpPr/>
            <p:nvPr/>
          </p:nvGrpSpPr>
          <p:grpSpPr>
            <a:xfrm>
              <a:off x="971600" y="4123928"/>
              <a:ext cx="5116356" cy="457200"/>
              <a:chOff x="539552" y="2957564"/>
              <a:chExt cx="5116356" cy="457200"/>
            </a:xfrm>
          </p:grpSpPr>
          <p:sp>
            <p:nvSpPr>
              <p:cNvPr id="174" name="Rectangle 173"/>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ectangle 179"/>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ectangle 180"/>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90" name="Groupe 189"/>
          <p:cNvGrpSpPr/>
          <p:nvPr>
            <p:custDataLst>
              <p:tags r:id="rId11"/>
            </p:custDataLst>
          </p:nvPr>
        </p:nvGrpSpPr>
        <p:grpSpPr>
          <a:xfrm>
            <a:off x="146622" y="3212843"/>
            <a:ext cx="6556114" cy="2998882"/>
            <a:chOff x="146622" y="3212843"/>
            <a:chExt cx="6556114" cy="2998882"/>
          </a:xfrm>
        </p:grpSpPr>
        <p:cxnSp>
          <p:nvCxnSpPr>
            <p:cNvPr id="137" name="Connecteur droit avec flèche 136"/>
            <p:cNvCxnSpPr/>
            <p:nvPr/>
          </p:nvCxnSpPr>
          <p:spPr>
            <a:xfrm>
              <a:off x="503926"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V="1">
              <a:off x="552400"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p:nvPr/>
          </p:nvCxnSpPr>
          <p:spPr>
            <a:xfrm>
              <a:off x="534800"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 name="Connecteur droit avec flèche 139"/>
            <p:cNvCxnSpPr/>
            <p:nvPr/>
          </p:nvCxnSpPr>
          <p:spPr>
            <a:xfrm>
              <a:off x="534800"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534800"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4" name="ZoneTexte 183"/>
            <p:cNvSpPr txBox="1"/>
            <p:nvPr/>
          </p:nvSpPr>
          <p:spPr>
            <a:xfrm>
              <a:off x="146622" y="3583032"/>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A</a:t>
              </a:r>
              <a:endParaRPr lang="fr-FR" sz="1600" b="1" dirty="0">
                <a:solidFill>
                  <a:schemeClr val="bg1"/>
                </a:solidFill>
                <a:latin typeface="Arial" pitchFamily="34" charset="0"/>
                <a:cs typeface="Arial" pitchFamily="34" charset="0"/>
              </a:endParaRPr>
            </a:p>
          </p:txBody>
        </p:sp>
        <p:sp>
          <p:nvSpPr>
            <p:cNvPr id="186" name="ZoneTexte 185"/>
            <p:cNvSpPr txBox="1"/>
            <p:nvPr/>
          </p:nvSpPr>
          <p:spPr>
            <a:xfrm>
              <a:off x="146622" y="4915017"/>
              <a:ext cx="309700"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Z</a:t>
              </a:r>
              <a:endParaRPr lang="fr-FR" sz="1600" b="1" dirty="0">
                <a:solidFill>
                  <a:schemeClr val="bg1"/>
                </a:solidFill>
                <a:latin typeface="Arial" pitchFamily="34" charset="0"/>
                <a:cs typeface="Arial" pitchFamily="34" charset="0"/>
              </a:endParaRPr>
            </a:p>
          </p:txBody>
        </p:sp>
        <p:sp>
          <p:nvSpPr>
            <p:cNvPr id="187" name="ZoneTexte 186"/>
            <p:cNvSpPr txBox="1"/>
            <p:nvPr/>
          </p:nvSpPr>
          <p:spPr>
            <a:xfrm>
              <a:off x="146622" y="4230773"/>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B</a:t>
              </a:r>
              <a:endParaRPr lang="fr-FR" sz="1600" b="1" dirty="0">
                <a:solidFill>
                  <a:schemeClr val="bg1"/>
                </a:solidFill>
                <a:latin typeface="Arial" pitchFamily="34" charset="0"/>
                <a:cs typeface="Arial" pitchFamily="34" charset="0"/>
              </a:endParaRPr>
            </a:p>
          </p:txBody>
        </p:sp>
      </p:grpSp>
      <p:sp>
        <p:nvSpPr>
          <p:cNvPr id="193" name="ZoneTexte 192"/>
          <p:cNvSpPr txBox="1"/>
          <p:nvPr>
            <p:custDataLst>
              <p:tags r:id="rId12"/>
            </p:custDataLst>
          </p:nvPr>
        </p:nvSpPr>
        <p:spPr>
          <a:xfrm>
            <a:off x="1816399" y="6223267"/>
            <a:ext cx="4873450"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 »</a:t>
            </a:r>
            <a:endParaRPr lang="fr-FR" sz="1600" dirty="0">
              <a:solidFill>
                <a:schemeClr val="bg1"/>
              </a:solidFill>
              <a:latin typeface="Arial" pitchFamily="34" charset="0"/>
              <a:cs typeface="Arial" pitchFamily="34" charset="0"/>
            </a:endParaRPr>
          </a:p>
        </p:txBody>
      </p:sp>
      <p:sp>
        <p:nvSpPr>
          <p:cNvPr id="194" name="Chevron 193">
            <a:hlinkClick r:id="rId23"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5" name="Chevron 194">
            <a:hlinkClick r:id="rId24"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6" name="Égal 195">
            <a:hlinkClick r:id="rId25"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97" name="Octogone 196">
            <a:hlinkClick r:id="rId26"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70" name="ZoneTexte 69"/>
          <p:cNvSpPr txBox="1"/>
          <p:nvPr>
            <p:custDataLst>
              <p:tags r:id="rId17"/>
            </p:custDataLst>
          </p:nvPr>
        </p:nvSpPr>
        <p:spPr>
          <a:xfrm>
            <a:off x="7310311" y="4468000"/>
            <a:ext cx="723899" cy="830997"/>
          </a:xfrm>
          <a:prstGeom prst="rect">
            <a:avLst/>
          </a:prstGeom>
          <a:noFill/>
        </p:spPr>
        <p:txBody>
          <a:bodyPr wrap="square" rtlCol="0">
            <a:spAutoFit/>
          </a:bodyPr>
          <a:lstStyle/>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À </a:t>
            </a:r>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 0  B = 0 </a:t>
            </a:r>
          </a:p>
          <a:p>
            <a:r>
              <a:rPr lang="fr-FR" sz="1600" b="1" dirty="0" smtClean="0">
                <a:solidFill>
                  <a:schemeClr val="bg1"/>
                </a:solidFill>
                <a:effectLst>
                  <a:outerShdw blurRad="38100" dist="38100" dir="2700000" algn="tl">
                    <a:srgbClr val="000000">
                      <a:alpha val="43137"/>
                    </a:srgbClr>
                  </a:outerShdw>
                </a:effectLst>
                <a:latin typeface="Arial" pitchFamily="34" charset="0"/>
                <a:cs typeface="Arial" pitchFamily="34" charset="0"/>
              </a:rPr>
              <a:t>Z = 1 </a:t>
            </a:r>
            <a:endParaRPr lang="fr-FR" sz="1600" b="1" dirty="0">
              <a:solidFill>
                <a:schemeClr val="bg1"/>
              </a:solidFill>
              <a:effectLst>
                <a:outerShdw blurRad="38100" dist="38100" dir="2700000" algn="tl">
                  <a:srgbClr val="000000">
                    <a:alpha val="43137"/>
                  </a:srgbClr>
                </a:outerShdw>
              </a:effectLst>
              <a:latin typeface="Arial" pitchFamily="34" charset="0"/>
              <a:cs typeface="Arial" pitchFamily="34" charset="0"/>
            </a:endParaRPr>
          </a:p>
        </p:txBody>
      </p:sp>
      <p:sp>
        <p:nvSpPr>
          <p:cNvPr id="71" name="ZoneTexte 70"/>
          <p:cNvSpPr txBox="1"/>
          <p:nvPr>
            <p:custDataLst>
              <p:tags r:id="rId18"/>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338576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124607" y="983393"/>
            <a:ext cx="8783813" cy="1077218"/>
          </a:xfrm>
          <a:prstGeom prst="rect">
            <a:avLst/>
          </a:prstGeom>
        </p:spPr>
        <p:txBody>
          <a:bodyPr wrap="square">
            <a:spAutoFit/>
          </a:bodyPr>
          <a:lstStyle/>
          <a:p>
            <a:pPr algn="just"/>
            <a:r>
              <a:rPr lang="fr-FR" sz="1600" b="1" dirty="0" smtClean="0">
                <a:latin typeface="Arial" pitchFamily="34" charset="0"/>
                <a:cs typeface="Arial" pitchFamily="34" charset="0"/>
              </a:rPr>
              <a:t>Il </a:t>
            </a:r>
            <a:r>
              <a:rPr lang="fr-FR" sz="1600" b="1" dirty="0">
                <a:latin typeface="Arial" pitchFamily="34" charset="0"/>
                <a:cs typeface="Arial" pitchFamily="34" charset="0"/>
              </a:rPr>
              <a:t>n’y a pas de limite de </a:t>
            </a:r>
            <a:r>
              <a:rPr lang="fr-FR" sz="1600" b="1" dirty="0" smtClean="0">
                <a:latin typeface="Arial" pitchFamily="34" charset="0"/>
                <a:cs typeface="Arial" pitchFamily="34" charset="0"/>
              </a:rPr>
              <a:t>code </a:t>
            </a:r>
            <a:r>
              <a:rPr lang="fr-FR" sz="1600" b="1" dirty="0">
                <a:latin typeface="Arial" pitchFamily="34" charset="0"/>
                <a:cs typeface="Arial" pitchFamily="34" charset="0"/>
              </a:rPr>
              <a:t>ce sont des fentes régulières qui sont </a:t>
            </a:r>
            <a:r>
              <a:rPr lang="fr-FR" sz="1600" b="1" dirty="0" smtClean="0">
                <a:latin typeface="Arial" pitchFamily="34" charset="0"/>
                <a:cs typeface="Arial" pitchFamily="34" charset="0"/>
              </a:rPr>
              <a:t>disposées </a:t>
            </a:r>
            <a:r>
              <a:rPr lang="fr-FR" sz="1600" b="1" dirty="0">
                <a:latin typeface="Arial" pitchFamily="34" charset="0"/>
                <a:cs typeface="Arial" pitchFamily="34" charset="0"/>
              </a:rPr>
              <a:t>tout autour du disque il suffit de les compter, puis de tenir compte de la résolution du capteur, du système mécanique en place pour faire la relation entre ce qui est compté et une distance, ou autre</a:t>
            </a:r>
            <a:r>
              <a:rPr lang="fr-FR" sz="1600" b="1" dirty="0" smtClean="0">
                <a:latin typeface="Arial" pitchFamily="34" charset="0"/>
                <a:cs typeface="Arial" pitchFamily="34" charset="0"/>
              </a:rPr>
              <a:t>.</a:t>
            </a:r>
          </a:p>
        </p:txBody>
      </p:sp>
      <p:sp>
        <p:nvSpPr>
          <p:cNvPr id="109" name="Rectangle 108"/>
          <p:cNvSpPr/>
          <p:nvPr>
            <p:custDataLst>
              <p:tags r:id="rId2"/>
            </p:custDataLst>
          </p:nvPr>
        </p:nvSpPr>
        <p:spPr>
          <a:xfrm>
            <a:off x="1742332" y="208509"/>
            <a:ext cx="4742004" cy="523220"/>
          </a:xfrm>
          <a:prstGeom prst="rect">
            <a:avLst/>
          </a:prstGeom>
        </p:spPr>
        <p:txBody>
          <a:bodyPr wrap="none">
            <a:spAutoFit/>
          </a:bodyPr>
          <a:lstStyle/>
          <a:p>
            <a:r>
              <a:rPr lang="fr-FR" sz="2800" b="1" u="sng" dirty="0">
                <a:latin typeface="Arial" pitchFamily="34" charset="0"/>
                <a:cs typeface="Arial" pitchFamily="34" charset="0"/>
              </a:rPr>
              <a:t>Les codeurs incrémentaux</a:t>
            </a:r>
            <a:endParaRPr lang="fr-FR" sz="2800" u="sng" dirty="0">
              <a:latin typeface="Arial" pitchFamily="34" charset="0"/>
              <a:cs typeface="Arial" pitchFamily="34" charset="0"/>
            </a:endParaRPr>
          </a:p>
        </p:txBody>
      </p:sp>
      <p:grpSp>
        <p:nvGrpSpPr>
          <p:cNvPr id="110" name="Groupe 109"/>
          <p:cNvGrpSpPr/>
          <p:nvPr>
            <p:custDataLst>
              <p:tags r:id="rId3"/>
            </p:custDataLst>
          </p:nvPr>
        </p:nvGrpSpPr>
        <p:grpSpPr>
          <a:xfrm rot="21276782">
            <a:off x="7493764" y="1957233"/>
            <a:ext cx="1669791" cy="1973808"/>
            <a:chOff x="6862206" y="2133976"/>
            <a:chExt cx="1669791" cy="1973808"/>
          </a:xfrm>
        </p:grpSpPr>
        <p:grpSp>
          <p:nvGrpSpPr>
            <p:cNvPr id="111" name="Groupe 110"/>
            <p:cNvGrpSpPr/>
            <p:nvPr/>
          </p:nvGrpSpPr>
          <p:grpSpPr>
            <a:xfrm>
              <a:off x="6862206" y="2133976"/>
              <a:ext cx="1669791" cy="1973808"/>
              <a:chOff x="6862206" y="2133976"/>
              <a:chExt cx="1669791" cy="1973808"/>
            </a:xfrm>
          </p:grpSpPr>
          <p:sp>
            <p:nvSpPr>
              <p:cNvPr id="113" name="Ellipse 112"/>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4" name="Forme libre 113"/>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15" name="Connecteur droit 114"/>
              <p:cNvCxnSpPr>
                <a:endCxn id="114"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16" name="Connecteur droit 115"/>
              <p:cNvCxnSpPr>
                <a:endCxn id="114"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24" name="Ellipse 123"/>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5" name="Ellipse 12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12" name="Cylindre 111"/>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26" name="Rectangle à coins arrondis 125"/>
          <p:cNvSpPr/>
          <p:nvPr>
            <p:custDataLst>
              <p:tags r:id="rId4"/>
            </p:custDataLst>
          </p:nvPr>
        </p:nvSpPr>
        <p:spPr>
          <a:xfrm>
            <a:off x="107504" y="2999811"/>
            <a:ext cx="8934917"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1" name="Rectangle 160"/>
          <p:cNvSpPr/>
          <p:nvPr>
            <p:custDataLst>
              <p:tags r:id="rId5"/>
            </p:custDataLst>
          </p:nvPr>
        </p:nvSpPr>
        <p:spPr>
          <a:xfrm>
            <a:off x="629654"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62" name="Groupe 161"/>
          <p:cNvGrpSpPr/>
          <p:nvPr>
            <p:custDataLst>
              <p:tags r:id="rId6"/>
            </p:custDataLst>
          </p:nvPr>
        </p:nvGrpSpPr>
        <p:grpSpPr>
          <a:xfrm>
            <a:off x="7524328" y="3599585"/>
            <a:ext cx="280055" cy="765519"/>
            <a:chOff x="6335051" y="4017829"/>
            <a:chExt cx="280055" cy="765519"/>
          </a:xfrm>
        </p:grpSpPr>
        <p:sp>
          <p:nvSpPr>
            <p:cNvPr id="163" name="Étoile à 7 branches 162"/>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4" name="Étoile à 7 branches 163"/>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Étoile à 7 branches 164"/>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6" name="Étoile à 7 branches 165"/>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67" name="Groupe 166"/>
          <p:cNvGrpSpPr/>
          <p:nvPr>
            <p:custDataLst>
              <p:tags r:id="rId7"/>
            </p:custDataLst>
          </p:nvPr>
        </p:nvGrpSpPr>
        <p:grpSpPr>
          <a:xfrm rot="354080">
            <a:off x="6372200" y="3582111"/>
            <a:ext cx="2602777" cy="2602777"/>
            <a:chOff x="326727" y="84322"/>
            <a:chExt cx="2602777" cy="2602777"/>
          </a:xfrm>
        </p:grpSpPr>
        <p:pic>
          <p:nvPicPr>
            <p:cNvPr id="168" name="Image 167"/>
            <p:cNvPicPr>
              <a:picLocks noChangeAspect="1"/>
            </p:cNvPicPr>
            <p:nvPr/>
          </p:nvPicPr>
          <p:blipFill>
            <a:blip r:embed="rId20">
              <a:extLst>
                <a:ext uri="{BEBA8EAE-BF5A-486C-A8C5-ECC9F3942E4B}">
                  <a14:imgProps xmlns:a14="http://schemas.microsoft.com/office/drawing/2010/main">
                    <a14:imgLayer r:embed="rId21">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69" name="Ellipse 16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0" name="Secteurs 16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1" name="Ellipse 17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72" name="Rectangle 171"/>
          <p:cNvSpPr/>
          <p:nvPr>
            <p:custDataLst>
              <p:tags r:id="rId8"/>
            </p:custDataLst>
          </p:nvPr>
        </p:nvSpPr>
        <p:spPr>
          <a:xfrm>
            <a:off x="7046621" y="3157153"/>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
        <p:nvSpPr>
          <p:cNvPr id="183" name="Rectangle 182"/>
          <p:cNvSpPr/>
          <p:nvPr>
            <p:custDataLst>
              <p:tags r:id="rId9"/>
            </p:custDataLst>
          </p:nvPr>
        </p:nvSpPr>
        <p:spPr>
          <a:xfrm>
            <a:off x="161597" y="2126244"/>
            <a:ext cx="7488215" cy="830997"/>
          </a:xfrm>
          <a:prstGeom prst="rect">
            <a:avLst/>
          </a:prstGeom>
        </p:spPr>
        <p:txBody>
          <a:bodyPr wrap="square">
            <a:spAutoFit/>
          </a:bodyPr>
          <a:lstStyle/>
          <a:p>
            <a:pPr algn="just"/>
            <a:r>
              <a:rPr lang="fr-FR" sz="1600" b="1" dirty="0">
                <a:latin typeface="Arial" pitchFamily="34" charset="0"/>
                <a:cs typeface="Arial" pitchFamily="34" charset="0"/>
              </a:rPr>
              <a:t>Ce codeur comporte deux voies « A » et « B » décalées de 90° permettant de repérer le sens de rotation avec l’ordre d’apparition des fronts </a:t>
            </a:r>
            <a:r>
              <a:rPr lang="fr-FR" sz="1600" b="1" dirty="0" smtClean="0">
                <a:latin typeface="Arial" pitchFamily="34" charset="0"/>
                <a:cs typeface="Arial" pitchFamily="34" charset="0"/>
              </a:rPr>
              <a:t>montants, plus une voie Z , ou top 0 avec une information par tour.</a:t>
            </a:r>
            <a:endParaRPr lang="fr-FR" sz="1600" b="1" dirty="0">
              <a:latin typeface="Arial" pitchFamily="34" charset="0"/>
              <a:cs typeface="Arial" pitchFamily="34" charset="0"/>
            </a:endParaRPr>
          </a:p>
        </p:txBody>
      </p:sp>
      <p:grpSp>
        <p:nvGrpSpPr>
          <p:cNvPr id="191" name="Groupe 190"/>
          <p:cNvGrpSpPr/>
          <p:nvPr>
            <p:custDataLst>
              <p:tags r:id="rId10"/>
            </p:custDataLst>
          </p:nvPr>
        </p:nvGrpSpPr>
        <p:grpSpPr>
          <a:xfrm>
            <a:off x="831495" y="3421178"/>
            <a:ext cx="5256461" cy="1851443"/>
            <a:chOff x="831495" y="3421178"/>
            <a:chExt cx="5256461" cy="1851443"/>
          </a:xfrm>
        </p:grpSpPr>
        <p:sp>
          <p:nvSpPr>
            <p:cNvPr id="141" name="Rectangle 140"/>
            <p:cNvSpPr/>
            <p:nvPr/>
          </p:nvSpPr>
          <p:spPr>
            <a:xfrm>
              <a:off x="2032670" y="4815421"/>
              <a:ext cx="147927"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e 142"/>
            <p:cNvGrpSpPr/>
            <p:nvPr/>
          </p:nvGrpSpPr>
          <p:grpSpPr>
            <a:xfrm>
              <a:off x="831495" y="3421178"/>
              <a:ext cx="5116356" cy="457200"/>
              <a:chOff x="539552" y="2957564"/>
              <a:chExt cx="5116356" cy="457200"/>
            </a:xfrm>
          </p:grpSpPr>
          <p:sp>
            <p:nvSpPr>
              <p:cNvPr id="150" name="Rectangle 149"/>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1" name="Rectangle 150"/>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2" name="Rectangle 151"/>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3" name="Rectangle 152"/>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4" name="Rectangle 153"/>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Rectangle 15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Rectangle 15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8" name="Rectangle 15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73" name="Groupe 172"/>
            <p:cNvGrpSpPr/>
            <p:nvPr/>
          </p:nvGrpSpPr>
          <p:grpSpPr>
            <a:xfrm>
              <a:off x="971600" y="4123928"/>
              <a:ext cx="5116356" cy="457200"/>
              <a:chOff x="539552" y="2957564"/>
              <a:chExt cx="5116356" cy="457200"/>
            </a:xfrm>
          </p:grpSpPr>
          <p:sp>
            <p:nvSpPr>
              <p:cNvPr id="174" name="Rectangle 173"/>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5" name="Rectangle 174"/>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Rectangle 179"/>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Rectangle 180"/>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2" name="Rectangle 181"/>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grpSp>
        <p:nvGrpSpPr>
          <p:cNvPr id="190" name="Groupe 189"/>
          <p:cNvGrpSpPr/>
          <p:nvPr>
            <p:custDataLst>
              <p:tags r:id="rId11"/>
            </p:custDataLst>
          </p:nvPr>
        </p:nvGrpSpPr>
        <p:grpSpPr>
          <a:xfrm>
            <a:off x="146622" y="3212843"/>
            <a:ext cx="6556114" cy="2998882"/>
            <a:chOff x="146622" y="3212843"/>
            <a:chExt cx="6556114" cy="2998882"/>
          </a:xfrm>
        </p:grpSpPr>
        <p:cxnSp>
          <p:nvCxnSpPr>
            <p:cNvPr id="137" name="Connecteur droit avec flèche 136"/>
            <p:cNvCxnSpPr/>
            <p:nvPr/>
          </p:nvCxnSpPr>
          <p:spPr>
            <a:xfrm>
              <a:off x="503926"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necteur droit avec flèche 137"/>
            <p:cNvCxnSpPr/>
            <p:nvPr/>
          </p:nvCxnSpPr>
          <p:spPr>
            <a:xfrm flipV="1">
              <a:off x="552400"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39" name="Connecteur droit avec flèche 138"/>
            <p:cNvCxnSpPr/>
            <p:nvPr/>
          </p:nvCxnSpPr>
          <p:spPr>
            <a:xfrm>
              <a:off x="534800"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0" name="Connecteur droit avec flèche 139"/>
            <p:cNvCxnSpPr/>
            <p:nvPr/>
          </p:nvCxnSpPr>
          <p:spPr>
            <a:xfrm>
              <a:off x="534800"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42" name="Connecteur droit avec flèche 141"/>
            <p:cNvCxnSpPr/>
            <p:nvPr/>
          </p:nvCxnSpPr>
          <p:spPr>
            <a:xfrm>
              <a:off x="534800"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84" name="ZoneTexte 183"/>
            <p:cNvSpPr txBox="1"/>
            <p:nvPr/>
          </p:nvSpPr>
          <p:spPr>
            <a:xfrm>
              <a:off x="146622" y="3583032"/>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A</a:t>
              </a:r>
              <a:endParaRPr lang="fr-FR" sz="1600" b="1" dirty="0">
                <a:solidFill>
                  <a:schemeClr val="bg1"/>
                </a:solidFill>
                <a:latin typeface="Arial" pitchFamily="34" charset="0"/>
                <a:cs typeface="Arial" pitchFamily="34" charset="0"/>
              </a:endParaRPr>
            </a:p>
          </p:txBody>
        </p:sp>
        <p:sp>
          <p:nvSpPr>
            <p:cNvPr id="186" name="ZoneTexte 185"/>
            <p:cNvSpPr txBox="1"/>
            <p:nvPr/>
          </p:nvSpPr>
          <p:spPr>
            <a:xfrm>
              <a:off x="146622" y="4915017"/>
              <a:ext cx="309700"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Z</a:t>
              </a:r>
              <a:endParaRPr lang="fr-FR" sz="1600" b="1" dirty="0">
                <a:solidFill>
                  <a:schemeClr val="bg1"/>
                </a:solidFill>
                <a:latin typeface="Arial" pitchFamily="34" charset="0"/>
                <a:cs typeface="Arial" pitchFamily="34" charset="0"/>
              </a:endParaRPr>
            </a:p>
          </p:txBody>
        </p:sp>
        <p:sp>
          <p:nvSpPr>
            <p:cNvPr id="187" name="ZoneTexte 186"/>
            <p:cNvSpPr txBox="1"/>
            <p:nvPr/>
          </p:nvSpPr>
          <p:spPr>
            <a:xfrm>
              <a:off x="146622" y="4230773"/>
              <a:ext cx="332142"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B</a:t>
              </a:r>
              <a:endParaRPr lang="fr-FR" sz="1600" b="1" dirty="0">
                <a:solidFill>
                  <a:schemeClr val="bg1"/>
                </a:solidFill>
                <a:latin typeface="Arial" pitchFamily="34" charset="0"/>
                <a:cs typeface="Arial" pitchFamily="34" charset="0"/>
              </a:endParaRPr>
            </a:p>
          </p:txBody>
        </p:sp>
      </p:grpSp>
      <p:sp>
        <p:nvSpPr>
          <p:cNvPr id="193" name="ZoneTexte 192"/>
          <p:cNvSpPr txBox="1"/>
          <p:nvPr>
            <p:custDataLst>
              <p:tags r:id="rId12"/>
            </p:custDataLst>
          </p:nvPr>
        </p:nvSpPr>
        <p:spPr>
          <a:xfrm>
            <a:off x="1816399" y="6223267"/>
            <a:ext cx="4873450"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 »</a:t>
            </a:r>
            <a:endParaRPr lang="fr-FR" sz="1600" dirty="0">
              <a:solidFill>
                <a:schemeClr val="bg1"/>
              </a:solidFill>
              <a:latin typeface="Arial" pitchFamily="34" charset="0"/>
              <a:cs typeface="Arial" pitchFamily="34" charset="0"/>
            </a:endParaRPr>
          </a:p>
        </p:txBody>
      </p:sp>
      <p:sp>
        <p:nvSpPr>
          <p:cNvPr id="194" name="Chevron 193">
            <a:hlinkClick r:id="rId22"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5" name="Chevron 194">
            <a:hlinkClick r:id="rId23"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96" name="Égal 195">
            <a:hlinkClick r:id="rId24"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197" name="Octogone 196">
            <a:hlinkClick r:id="rId25"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70" name="ZoneTexte 69"/>
          <p:cNvSpPr txBox="1"/>
          <p:nvPr>
            <p:custDataLst>
              <p:tags r:id="rId17"/>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401408266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4"/>
                    </p:tgtEl>
                  </p:cond>
                </p:stCondLst>
                <p:endSync evt="end" delay="0">
                  <p:rtn val="all"/>
                </p:endSync>
                <p:childTnLst>
                  <p:par>
                    <p:cTn id="3" fill="hold">
                      <p:stCondLst>
                        <p:cond delay="0"/>
                      </p:stCondLst>
                      <p:childTnLst>
                        <p:par>
                          <p:cTn id="4" fill="hold">
                            <p:stCondLst>
                              <p:cond delay="0"/>
                            </p:stCondLst>
                            <p:childTnLst>
                              <p:par>
                                <p:cTn id="5" presetID="32" presetClass="emph" presetSubtype="0" repeatCount="880000" fill="hold" nodeType="withEffect">
                                  <p:stCondLst>
                                    <p:cond delay="0"/>
                                  </p:stCondLst>
                                  <p:endCondLst>
                                    <p:cond evt="onNext" delay="0">
                                      <p:tgtEl>
                                        <p:sldTgt/>
                                      </p:tgtEl>
                                    </p:cond>
                                  </p:endCondLst>
                                  <p:childTnLst>
                                    <p:animRot by="120000">
                                      <p:cBhvr>
                                        <p:cTn id="6" dur="10" fill="hold">
                                          <p:stCondLst>
                                            <p:cond delay="0"/>
                                          </p:stCondLst>
                                        </p:cTn>
                                        <p:tgtEl>
                                          <p:spTgt spid="110"/>
                                        </p:tgtEl>
                                        <p:attrNameLst>
                                          <p:attrName>r</p:attrName>
                                        </p:attrNameLst>
                                      </p:cBhvr>
                                    </p:animRot>
                                    <p:animRot by="-240000">
                                      <p:cBhvr>
                                        <p:cTn id="7" dur="20" fill="hold">
                                          <p:stCondLst>
                                            <p:cond delay="20"/>
                                          </p:stCondLst>
                                        </p:cTn>
                                        <p:tgtEl>
                                          <p:spTgt spid="110"/>
                                        </p:tgtEl>
                                        <p:attrNameLst>
                                          <p:attrName>r</p:attrName>
                                        </p:attrNameLst>
                                      </p:cBhvr>
                                    </p:animRot>
                                    <p:animRot by="240000">
                                      <p:cBhvr>
                                        <p:cTn id="8" dur="20" fill="hold">
                                          <p:stCondLst>
                                            <p:cond delay="40"/>
                                          </p:stCondLst>
                                        </p:cTn>
                                        <p:tgtEl>
                                          <p:spTgt spid="110"/>
                                        </p:tgtEl>
                                        <p:attrNameLst>
                                          <p:attrName>r</p:attrName>
                                        </p:attrNameLst>
                                      </p:cBhvr>
                                    </p:animRot>
                                    <p:animRot by="-240000">
                                      <p:cBhvr>
                                        <p:cTn id="9" dur="20" fill="hold">
                                          <p:stCondLst>
                                            <p:cond delay="60"/>
                                          </p:stCondLst>
                                        </p:cTn>
                                        <p:tgtEl>
                                          <p:spTgt spid="110"/>
                                        </p:tgtEl>
                                        <p:attrNameLst>
                                          <p:attrName>r</p:attrName>
                                        </p:attrNameLst>
                                      </p:cBhvr>
                                    </p:animRot>
                                    <p:animRot by="120000">
                                      <p:cBhvr>
                                        <p:cTn id="10" dur="20" fill="hold">
                                          <p:stCondLst>
                                            <p:cond delay="80"/>
                                          </p:stCondLst>
                                        </p:cTn>
                                        <p:tgtEl>
                                          <p:spTgt spid="110"/>
                                        </p:tgtEl>
                                        <p:attrNameLst>
                                          <p:attrName>r</p:attrName>
                                        </p:attrNameLst>
                                      </p:cBhvr>
                                    </p:animRot>
                                  </p:childTnLst>
                                </p:cTn>
                              </p:par>
                            </p:childTnLst>
                          </p:cTn>
                        </p:par>
                        <p:par>
                          <p:cTn id="11" fill="hold">
                            <p:stCondLst>
                              <p:cond delay="100"/>
                            </p:stCondLst>
                            <p:childTnLst>
                              <p:par>
                                <p:cTn id="12" presetID="8" presetClass="emph" presetSubtype="0" repeatCount="11000" fill="hold" nodeType="afterEffect">
                                  <p:stCondLst>
                                    <p:cond delay="0"/>
                                  </p:stCondLst>
                                  <p:childTnLst>
                                    <p:animRot by="21600000">
                                      <p:cBhvr>
                                        <p:cTn id="13" dur="8000" fill="hold"/>
                                        <p:tgtEl>
                                          <p:spTgt spid="167"/>
                                        </p:tgtEl>
                                        <p:attrNameLst>
                                          <p:attrName>r</p:attrName>
                                        </p:attrNameLst>
                                      </p:cBhvr>
                                    </p:animRot>
                                  </p:childTnLst>
                                </p:cTn>
                              </p:par>
                              <p:par>
                                <p:cTn id="14" presetID="22" presetClass="entr" presetSubtype="2" fill="hold" nodeType="withEffect">
                                  <p:stCondLst>
                                    <p:cond delay="0"/>
                                  </p:stCondLst>
                                  <p:childTnLst>
                                    <p:set>
                                      <p:cBhvr>
                                        <p:cTn id="15" dur="1" fill="hold">
                                          <p:stCondLst>
                                            <p:cond delay="0"/>
                                          </p:stCondLst>
                                        </p:cTn>
                                        <p:tgtEl>
                                          <p:spTgt spid="191"/>
                                        </p:tgtEl>
                                        <p:attrNameLst>
                                          <p:attrName>style.visibility</p:attrName>
                                        </p:attrNameLst>
                                      </p:cBhvr>
                                      <p:to>
                                        <p:strVal val="visible"/>
                                      </p:to>
                                    </p:set>
                                    <p:animEffect transition="in" filter="wipe(right)">
                                      <p:cBhvr>
                                        <p:cTn id="16" dur="8000"/>
                                        <p:tgtEl>
                                          <p:spTgt spid="191"/>
                                        </p:tgtEl>
                                      </p:cBhvr>
                                    </p:animEffect>
                                  </p:childTnLst>
                                </p:cTn>
                              </p:par>
                              <p:par>
                                <p:cTn id="17" presetID="22" presetClass="entr" presetSubtype="1" fill="hold" grpId="0" nodeType="withEffect">
                                  <p:stCondLst>
                                    <p:cond delay="8100"/>
                                  </p:stCondLst>
                                  <p:childTnLst>
                                    <p:set>
                                      <p:cBhvr>
                                        <p:cTn id="18" dur="1" fill="hold">
                                          <p:stCondLst>
                                            <p:cond delay="0"/>
                                          </p:stCondLst>
                                        </p:cTn>
                                        <p:tgtEl>
                                          <p:spTgt spid="161"/>
                                        </p:tgtEl>
                                        <p:attrNameLst>
                                          <p:attrName>style.visibility</p:attrName>
                                        </p:attrNameLst>
                                      </p:cBhvr>
                                      <p:to>
                                        <p:strVal val="visible"/>
                                      </p:to>
                                    </p:set>
                                    <p:animEffect transition="in" filter="wipe(up)">
                                      <p:cBhvr>
                                        <p:cTn id="19" dur="100"/>
                                        <p:tgtEl>
                                          <p:spTgt spid="161"/>
                                        </p:tgtEl>
                                      </p:cBhvr>
                                    </p:animEffect>
                                  </p:childTnLst>
                                </p:cTn>
                              </p:par>
                              <p:par>
                                <p:cTn id="20" presetID="63" presetClass="path" presetSubtype="0" repeatCount="10000" fill="remove" grpId="1" nodeType="withEffect">
                                  <p:stCondLst>
                                    <p:cond delay="8100"/>
                                  </p:stCondLst>
                                  <p:childTnLst>
                                    <p:animMotion origin="layout" path="M 0.59236 0.00093 L -2.77778E-7 -2.96296E-6 " pathEditMode="relative" rAng="0" ptsTypes="AA">
                                      <p:cBhvr>
                                        <p:cTn id="21" dur="8000" fill="hold"/>
                                        <p:tgtEl>
                                          <p:spTgt spid="161"/>
                                        </p:tgtEl>
                                        <p:attrNameLst>
                                          <p:attrName>ppt_x</p:attrName>
                                          <p:attrName>ppt_y</p:attrName>
                                        </p:attrNameLst>
                                      </p:cBhvr>
                                      <p:rCtr x="-29618" y="-46"/>
                                    </p:animMotion>
                                  </p:childTnLst>
                                </p:cTn>
                              </p:par>
                            </p:childTnLst>
                          </p:cTn>
                        </p:par>
                      </p:childTnLst>
                    </p:cTn>
                  </p:par>
                </p:childTnLst>
              </p:cTn>
              <p:nextCondLst>
                <p:cond evt="onClick" delay="0">
                  <p:tgtEl>
                    <p:spTgt spid="194"/>
                  </p:tgtEl>
                </p:cond>
              </p:nextCondLst>
            </p:seq>
          </p:childTnLst>
        </p:cTn>
      </p:par>
    </p:tnLst>
    <p:bldLst>
      <p:bldP spid="161" grpId="0" animBg="1"/>
      <p:bldP spid="161"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56"/>
          <p:cNvSpPr/>
          <p:nvPr>
            <p:custDataLst>
              <p:tags r:id="rId1"/>
            </p:custDataLst>
          </p:nvPr>
        </p:nvSpPr>
        <p:spPr>
          <a:xfrm>
            <a:off x="4196206" y="6199171"/>
            <a:ext cx="2159234" cy="332394"/>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Cube 106"/>
          <p:cNvSpPr/>
          <p:nvPr>
            <p:custDataLst>
              <p:tags r:id="rId2"/>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3"/>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4"/>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5"/>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6"/>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7"/>
            </p:custDataLst>
          </p:nvPr>
        </p:nvSpPr>
        <p:spPr>
          <a:xfrm>
            <a:off x="2483768" y="260648"/>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 useBgFill="1">
        <p:nvSpPr>
          <p:cNvPr id="68" name="Organigramme : Processus 67"/>
          <p:cNvSpPr/>
          <p:nvPr>
            <p:custDataLst>
              <p:tags r:id="rId8"/>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9"/>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10"/>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1"/>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66465" y="3329697"/>
            <a:ext cx="8974846" cy="1323439"/>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3 mm (quand la vis tourne d’un tour le mobile se déplace de 3 mm)</a:t>
            </a:r>
          </a:p>
          <a:p>
            <a:r>
              <a:rPr lang="fr-FR" sz="1600" b="1" dirty="0" smtClean="0"/>
              <a:t>_  Le codeur comporte 10 points par tour (résolution)</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le même nombre de tours que la vis.</a:t>
            </a:r>
          </a:p>
          <a:p>
            <a:r>
              <a:rPr lang="fr-FR" sz="1600" b="1" dirty="0" smtClean="0"/>
              <a:t>_  </a:t>
            </a:r>
            <a:r>
              <a:rPr lang="fr-FR" sz="1600" b="1" dirty="0" smtClean="0"/>
              <a:t>À </a:t>
            </a:r>
            <a:r>
              <a:rPr lang="fr-FR" sz="1600" b="1" dirty="0" smtClean="0"/>
              <a:t>la position « 0 » le compteur est à « 0 »</a:t>
            </a:r>
            <a:endParaRPr lang="fr-FR" sz="1600" b="1"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66465" y="4869075"/>
            <a:ext cx="5786712" cy="584775"/>
          </a:xfrm>
          <a:prstGeom prst="rect">
            <a:avLst/>
          </a:prstGeom>
          <a:noFill/>
        </p:spPr>
        <p:txBody>
          <a:bodyPr wrap="none" rtlCol="0">
            <a:spAutoFit/>
          </a:bodyPr>
          <a:lstStyle/>
          <a:p>
            <a:r>
              <a:rPr lang="fr-FR" sz="1600" b="1" u="sng" dirty="0" smtClean="0"/>
              <a:t>Question:</a:t>
            </a:r>
          </a:p>
          <a:p>
            <a:r>
              <a:rPr lang="fr-FR" sz="1600" b="1" dirty="0" smtClean="0"/>
              <a:t>_  Combien de tours correspondent à un déplacement de 1.25 m ?</a:t>
            </a:r>
          </a:p>
        </p:txBody>
      </p:sp>
      <p:sp>
        <p:nvSpPr>
          <p:cNvPr id="151" name="ZoneTexte 150"/>
          <p:cNvSpPr txBox="1"/>
          <p:nvPr>
            <p:custDataLst>
              <p:tags r:id="rId19"/>
            </p:custDataLst>
          </p:nvPr>
        </p:nvSpPr>
        <p:spPr>
          <a:xfrm>
            <a:off x="66465" y="5669790"/>
            <a:ext cx="8890758" cy="861774"/>
          </a:xfrm>
          <a:prstGeom prst="rect">
            <a:avLst/>
          </a:prstGeom>
          <a:noFill/>
        </p:spPr>
        <p:txBody>
          <a:bodyPr wrap="square" rtlCol="0">
            <a:spAutoFit/>
          </a:bodyPr>
          <a:lstStyle/>
          <a:p>
            <a:r>
              <a:rPr lang="fr-FR" sz="1600" b="1" u="sng" dirty="0" smtClean="0"/>
              <a:t>Réponse:</a:t>
            </a:r>
          </a:p>
          <a:p>
            <a:r>
              <a:rPr lang="fr-FR" sz="1600" b="1" dirty="0" smtClean="0"/>
              <a:t>_  Pour un </a:t>
            </a:r>
            <a:r>
              <a:rPr lang="fr-FR" sz="1600" b="1" dirty="0" smtClean="0"/>
              <a:t>tour, </a:t>
            </a:r>
            <a:r>
              <a:rPr lang="fr-FR" sz="1600" b="1" dirty="0" smtClean="0"/>
              <a:t>le mobile se déplace de 3 </a:t>
            </a:r>
            <a:r>
              <a:rPr lang="fr-FR" sz="1600" b="1" dirty="0" err="1" smtClean="0"/>
              <a:t>mm.</a:t>
            </a:r>
            <a:r>
              <a:rPr lang="fr-FR" sz="1600" b="1" dirty="0" smtClean="0"/>
              <a:t> La question </a:t>
            </a:r>
            <a:r>
              <a:rPr lang="fr-FR" sz="1600" b="1" dirty="0" smtClean="0"/>
              <a:t>revient </a:t>
            </a:r>
            <a:r>
              <a:rPr lang="fr-FR" sz="1600" b="1" dirty="0" smtClean="0"/>
              <a:t>à se demander sur la distance totale de déplacement combien il y a de fois 3 mm   -&gt;  </a:t>
            </a:r>
            <a:r>
              <a:rPr lang="fr-FR" b="1" dirty="0" smtClean="0"/>
              <a:t>1250/3 = 416.7 tours</a:t>
            </a:r>
          </a:p>
        </p:txBody>
      </p:sp>
      <p:grpSp>
        <p:nvGrpSpPr>
          <p:cNvPr id="152" name="Groupe 151"/>
          <p:cNvGrpSpPr/>
          <p:nvPr>
            <p:custDataLst>
              <p:tags r:id="rId20"/>
            </p:custDataLst>
          </p:nvPr>
        </p:nvGrpSpPr>
        <p:grpSpPr>
          <a:xfrm>
            <a:off x="35363" y="72919"/>
            <a:ext cx="1202400" cy="1201314"/>
            <a:chOff x="326727" y="84322"/>
            <a:chExt cx="2602777" cy="2602777"/>
          </a:xfrm>
        </p:grpSpPr>
        <p:pic>
          <p:nvPicPr>
            <p:cNvPr id="153" name="Image 152"/>
            <p:cNvPicPr>
              <a:picLocks noChangeAspect="1"/>
            </p:cNvPicPr>
            <p:nvPr/>
          </p:nvPicPr>
          <p:blipFill>
            <a:blip r:embed="rId23" cstate="screen">
              <a:extLst>
                <a:ext uri="{BEBA8EAE-BF5A-486C-A8C5-ECC9F3942E4B}">
                  <a14:imgProps xmlns:a14="http://schemas.microsoft.com/office/drawing/2010/main">
                    <a14:imgLayer r:embed="rId24">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54" name="Ellipse 153"/>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Secteurs 154"/>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6" name="Ellipse 155"/>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3357080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600"/>
                            </p:stCondLst>
                            <p:childTnLst>
                              <p:par>
                                <p:cTn id="9" presetID="53" presetClass="entr" presetSubtype="16"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 calcmode="lin" valueType="num">
                                      <p:cBhvr>
                                        <p:cTn id="11" dur="500" fill="hold"/>
                                        <p:tgtEl>
                                          <p:spTgt spid="152"/>
                                        </p:tgtEl>
                                        <p:attrNameLst>
                                          <p:attrName>ppt_w</p:attrName>
                                        </p:attrNameLst>
                                      </p:cBhvr>
                                      <p:tavLst>
                                        <p:tav tm="0">
                                          <p:val>
                                            <p:fltVal val="0"/>
                                          </p:val>
                                        </p:tav>
                                        <p:tav tm="100000">
                                          <p:val>
                                            <p:strVal val="#ppt_w"/>
                                          </p:val>
                                        </p:tav>
                                      </p:tavLst>
                                    </p:anim>
                                    <p:anim calcmode="lin" valueType="num">
                                      <p:cBhvr>
                                        <p:cTn id="12" dur="500" fill="hold"/>
                                        <p:tgtEl>
                                          <p:spTgt spid="152"/>
                                        </p:tgtEl>
                                        <p:attrNameLst>
                                          <p:attrName>ppt_h</p:attrName>
                                        </p:attrNameLst>
                                      </p:cBhvr>
                                      <p:tavLst>
                                        <p:tav tm="0">
                                          <p:val>
                                            <p:fltVal val="0"/>
                                          </p:val>
                                        </p:tav>
                                        <p:tav tm="100000">
                                          <p:val>
                                            <p:strVal val="#ppt_h"/>
                                          </p:val>
                                        </p:tav>
                                      </p:tavLst>
                                    </p:anim>
                                    <p:animEffect transition="in" filter="fade">
                                      <p:cBhvr>
                                        <p:cTn id="13" dur="500"/>
                                        <p:tgtEl>
                                          <p:spTgt spid="152"/>
                                        </p:tgtEl>
                                      </p:cBhvr>
                                    </p:animEffect>
                                  </p:childTnLst>
                                </p:cTn>
                              </p:par>
                              <p:par>
                                <p:cTn id="14" presetID="53" presetClass="entr" presetSubtype="16" fill="hold" nodeType="withEffect">
                                  <p:stCondLst>
                                    <p:cond delay="0"/>
                                  </p:stCondLst>
                                  <p:childTnLst>
                                    <p:set>
                                      <p:cBhvr>
                                        <p:cTn id="15" dur="1" fill="hold">
                                          <p:stCondLst>
                                            <p:cond delay="0"/>
                                          </p:stCondLst>
                                        </p:cTn>
                                        <p:tgtEl>
                                          <p:spTgt spid="114"/>
                                        </p:tgtEl>
                                        <p:attrNameLst>
                                          <p:attrName>style.visibility</p:attrName>
                                        </p:attrNameLst>
                                      </p:cBhvr>
                                      <p:to>
                                        <p:strVal val="visible"/>
                                      </p:to>
                                    </p:set>
                                    <p:anim calcmode="lin" valueType="num">
                                      <p:cBhvr>
                                        <p:cTn id="16" dur="500" fill="hold"/>
                                        <p:tgtEl>
                                          <p:spTgt spid="114"/>
                                        </p:tgtEl>
                                        <p:attrNameLst>
                                          <p:attrName>ppt_w</p:attrName>
                                        </p:attrNameLst>
                                      </p:cBhvr>
                                      <p:tavLst>
                                        <p:tav tm="0">
                                          <p:val>
                                            <p:fltVal val="0"/>
                                          </p:val>
                                        </p:tav>
                                        <p:tav tm="100000">
                                          <p:val>
                                            <p:strVal val="#ppt_w"/>
                                          </p:val>
                                        </p:tav>
                                      </p:tavLst>
                                    </p:anim>
                                    <p:anim calcmode="lin" valueType="num">
                                      <p:cBhvr>
                                        <p:cTn id="17" dur="500" fill="hold"/>
                                        <p:tgtEl>
                                          <p:spTgt spid="114"/>
                                        </p:tgtEl>
                                        <p:attrNameLst>
                                          <p:attrName>ppt_h</p:attrName>
                                        </p:attrNameLst>
                                      </p:cBhvr>
                                      <p:tavLst>
                                        <p:tav tm="0">
                                          <p:val>
                                            <p:fltVal val="0"/>
                                          </p:val>
                                        </p:tav>
                                        <p:tav tm="100000">
                                          <p:val>
                                            <p:strVal val="#ppt_h"/>
                                          </p:val>
                                        </p:tav>
                                      </p:tavLst>
                                    </p:anim>
                                    <p:animEffect transition="in" filter="fade">
                                      <p:cBhvr>
                                        <p:cTn id="18" dur="500"/>
                                        <p:tgtEl>
                                          <p:spTgt spid="114"/>
                                        </p:tgtEl>
                                      </p:cBhvr>
                                    </p:animEffect>
                                  </p:childTnLst>
                                </p:cTn>
                              </p:par>
                              <p:par>
                                <p:cTn id="19" presetID="53" presetClass="entr" presetSubtype="16" fill="hold" nodeType="withEffect">
                                  <p:stCondLst>
                                    <p:cond delay="0"/>
                                  </p:stCondLst>
                                  <p:childTnLst>
                                    <p:set>
                                      <p:cBhvr>
                                        <p:cTn id="20" dur="1" fill="hold">
                                          <p:stCondLst>
                                            <p:cond delay="0"/>
                                          </p:stCondLst>
                                        </p:cTn>
                                        <p:tgtEl>
                                          <p:spTgt spid="106"/>
                                        </p:tgtEl>
                                        <p:attrNameLst>
                                          <p:attrName>style.visibility</p:attrName>
                                        </p:attrNameLst>
                                      </p:cBhvr>
                                      <p:to>
                                        <p:strVal val="visible"/>
                                      </p:to>
                                    </p:set>
                                    <p:anim calcmode="lin" valueType="num">
                                      <p:cBhvr>
                                        <p:cTn id="21" dur="500" fill="hold"/>
                                        <p:tgtEl>
                                          <p:spTgt spid="106"/>
                                        </p:tgtEl>
                                        <p:attrNameLst>
                                          <p:attrName>ppt_w</p:attrName>
                                        </p:attrNameLst>
                                      </p:cBhvr>
                                      <p:tavLst>
                                        <p:tav tm="0">
                                          <p:val>
                                            <p:fltVal val="0"/>
                                          </p:val>
                                        </p:tav>
                                        <p:tav tm="100000">
                                          <p:val>
                                            <p:strVal val="#ppt_w"/>
                                          </p:val>
                                        </p:tav>
                                      </p:tavLst>
                                    </p:anim>
                                    <p:anim calcmode="lin" valueType="num">
                                      <p:cBhvr>
                                        <p:cTn id="22" dur="500" fill="hold"/>
                                        <p:tgtEl>
                                          <p:spTgt spid="106"/>
                                        </p:tgtEl>
                                        <p:attrNameLst>
                                          <p:attrName>ppt_h</p:attrName>
                                        </p:attrNameLst>
                                      </p:cBhvr>
                                      <p:tavLst>
                                        <p:tav tm="0">
                                          <p:val>
                                            <p:fltVal val="0"/>
                                          </p:val>
                                        </p:tav>
                                        <p:tav tm="100000">
                                          <p:val>
                                            <p:strVal val="#ppt_h"/>
                                          </p:val>
                                        </p:tav>
                                      </p:tavLst>
                                    </p:anim>
                                    <p:animEffect transition="in" filter="fade">
                                      <p:cBhvr>
                                        <p:cTn id="23" dur="500"/>
                                        <p:tgtEl>
                                          <p:spTgt spid="106"/>
                                        </p:tgtEl>
                                      </p:cBhvr>
                                    </p:animEffect>
                                  </p:childTnLst>
                                </p:cTn>
                              </p:par>
                              <p:par>
                                <p:cTn id="24" presetID="53" presetClass="entr" presetSubtype="16" fill="hold" grpId="1" nodeType="withEffect">
                                  <p:stCondLst>
                                    <p:cond delay="0"/>
                                  </p:stCondLst>
                                  <p:childTnLst>
                                    <p:set>
                                      <p:cBhvr>
                                        <p:cTn id="25" dur="1" fill="hold">
                                          <p:stCondLst>
                                            <p:cond delay="0"/>
                                          </p:stCondLst>
                                        </p:cTn>
                                        <p:tgtEl>
                                          <p:spTgt spid="107"/>
                                        </p:tgtEl>
                                        <p:attrNameLst>
                                          <p:attrName>style.visibility</p:attrName>
                                        </p:attrNameLst>
                                      </p:cBhvr>
                                      <p:to>
                                        <p:strVal val="visible"/>
                                      </p:to>
                                    </p:set>
                                    <p:anim calcmode="lin" valueType="num">
                                      <p:cBhvr>
                                        <p:cTn id="26" dur="500" fill="hold"/>
                                        <p:tgtEl>
                                          <p:spTgt spid="107"/>
                                        </p:tgtEl>
                                        <p:attrNameLst>
                                          <p:attrName>ppt_w</p:attrName>
                                        </p:attrNameLst>
                                      </p:cBhvr>
                                      <p:tavLst>
                                        <p:tav tm="0">
                                          <p:val>
                                            <p:fltVal val="0"/>
                                          </p:val>
                                        </p:tav>
                                        <p:tav tm="100000">
                                          <p:val>
                                            <p:strVal val="#ppt_w"/>
                                          </p:val>
                                        </p:tav>
                                      </p:tavLst>
                                    </p:anim>
                                    <p:anim calcmode="lin" valueType="num">
                                      <p:cBhvr>
                                        <p:cTn id="27" dur="500" fill="hold"/>
                                        <p:tgtEl>
                                          <p:spTgt spid="107"/>
                                        </p:tgtEl>
                                        <p:attrNameLst>
                                          <p:attrName>ppt_h</p:attrName>
                                        </p:attrNameLst>
                                      </p:cBhvr>
                                      <p:tavLst>
                                        <p:tav tm="0">
                                          <p:val>
                                            <p:fltVal val="0"/>
                                          </p:val>
                                        </p:tav>
                                        <p:tav tm="100000">
                                          <p:val>
                                            <p:strVal val="#ppt_h"/>
                                          </p:val>
                                        </p:tav>
                                      </p:tavLst>
                                    </p:anim>
                                    <p:animEffect transition="in" filter="fade">
                                      <p:cBhvr>
                                        <p:cTn id="28" dur="500"/>
                                        <p:tgtEl>
                                          <p:spTgt spid="107"/>
                                        </p:tgtEl>
                                      </p:cBhvr>
                                    </p:animEffect>
                                  </p:childTnLst>
                                </p:cTn>
                              </p:par>
                              <p:par>
                                <p:cTn id="29" presetID="53" presetClass="entr" presetSubtype="16" fill="hold" nodeType="withEffect">
                                  <p:stCondLst>
                                    <p:cond delay="0"/>
                                  </p:stCondLst>
                                  <p:childTnLst>
                                    <p:set>
                                      <p:cBhvr>
                                        <p:cTn id="30" dur="1" fill="hold">
                                          <p:stCondLst>
                                            <p:cond delay="0"/>
                                          </p:stCondLst>
                                        </p:cTn>
                                        <p:tgtEl>
                                          <p:spTgt spid="112"/>
                                        </p:tgtEl>
                                        <p:attrNameLst>
                                          <p:attrName>style.visibility</p:attrName>
                                        </p:attrNameLst>
                                      </p:cBhvr>
                                      <p:to>
                                        <p:strVal val="visible"/>
                                      </p:to>
                                    </p:set>
                                    <p:anim calcmode="lin" valueType="num">
                                      <p:cBhvr>
                                        <p:cTn id="31" dur="500" fill="hold"/>
                                        <p:tgtEl>
                                          <p:spTgt spid="112"/>
                                        </p:tgtEl>
                                        <p:attrNameLst>
                                          <p:attrName>ppt_w</p:attrName>
                                        </p:attrNameLst>
                                      </p:cBhvr>
                                      <p:tavLst>
                                        <p:tav tm="0">
                                          <p:val>
                                            <p:fltVal val="0"/>
                                          </p:val>
                                        </p:tav>
                                        <p:tav tm="100000">
                                          <p:val>
                                            <p:strVal val="#ppt_w"/>
                                          </p:val>
                                        </p:tav>
                                      </p:tavLst>
                                    </p:anim>
                                    <p:anim calcmode="lin" valueType="num">
                                      <p:cBhvr>
                                        <p:cTn id="32" dur="500" fill="hold"/>
                                        <p:tgtEl>
                                          <p:spTgt spid="112"/>
                                        </p:tgtEl>
                                        <p:attrNameLst>
                                          <p:attrName>ppt_h</p:attrName>
                                        </p:attrNameLst>
                                      </p:cBhvr>
                                      <p:tavLst>
                                        <p:tav tm="0">
                                          <p:val>
                                            <p:fltVal val="0"/>
                                          </p:val>
                                        </p:tav>
                                        <p:tav tm="100000">
                                          <p:val>
                                            <p:strVal val="#ppt_h"/>
                                          </p:val>
                                        </p:tav>
                                      </p:tavLst>
                                    </p:anim>
                                    <p:animEffect transition="in" filter="fade">
                                      <p:cBhvr>
                                        <p:cTn id="33" dur="500"/>
                                        <p:tgtEl>
                                          <p:spTgt spid="112"/>
                                        </p:tgtEl>
                                      </p:cBhvr>
                                    </p:animEffect>
                                  </p:childTnLst>
                                </p:cTn>
                              </p:par>
                              <p:par>
                                <p:cTn id="34" presetID="53" presetClass="entr" presetSubtype="16" fill="hold"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
                                          </p:val>
                                        </p:tav>
                                        <p:tav tm="100000">
                                          <p:val>
                                            <p:strVal val="#ppt_w"/>
                                          </p:val>
                                        </p:tav>
                                      </p:tavLst>
                                    </p:anim>
                                    <p:anim calcmode="lin" valueType="num">
                                      <p:cBhvr>
                                        <p:cTn id="37" dur="500" fill="hold"/>
                                        <p:tgtEl>
                                          <p:spTgt spid="6"/>
                                        </p:tgtEl>
                                        <p:attrNameLst>
                                          <p:attrName>ppt_h</p:attrName>
                                        </p:attrNameLst>
                                      </p:cBhvr>
                                      <p:tavLst>
                                        <p:tav tm="0">
                                          <p:val>
                                            <p:fltVal val="0"/>
                                          </p:val>
                                        </p:tav>
                                        <p:tav tm="100000">
                                          <p:val>
                                            <p:strVal val="#ppt_h"/>
                                          </p:val>
                                        </p:tav>
                                      </p:tavLst>
                                    </p:anim>
                                    <p:animEffect transition="in" filter="fade">
                                      <p:cBhvr>
                                        <p:cTn id="38" dur="500"/>
                                        <p:tgtEl>
                                          <p:spTgt spid="6"/>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3"/>
                                        </p:tgtEl>
                                        <p:attrNameLst>
                                          <p:attrName>style.visibility</p:attrName>
                                        </p:attrNameLst>
                                      </p:cBhvr>
                                      <p:to>
                                        <p:strVal val="visible"/>
                                      </p:to>
                                    </p:set>
                                    <p:anim calcmode="lin" valueType="num">
                                      <p:cBhvr>
                                        <p:cTn id="41" dur="500" fill="hold"/>
                                        <p:tgtEl>
                                          <p:spTgt spid="3"/>
                                        </p:tgtEl>
                                        <p:attrNameLst>
                                          <p:attrName>ppt_w</p:attrName>
                                        </p:attrNameLst>
                                      </p:cBhvr>
                                      <p:tavLst>
                                        <p:tav tm="0">
                                          <p:val>
                                            <p:fltVal val="0"/>
                                          </p:val>
                                        </p:tav>
                                        <p:tav tm="100000">
                                          <p:val>
                                            <p:strVal val="#ppt_w"/>
                                          </p:val>
                                        </p:tav>
                                      </p:tavLst>
                                    </p:anim>
                                    <p:anim calcmode="lin" valueType="num">
                                      <p:cBhvr>
                                        <p:cTn id="42" dur="500" fill="hold"/>
                                        <p:tgtEl>
                                          <p:spTgt spid="3"/>
                                        </p:tgtEl>
                                        <p:attrNameLst>
                                          <p:attrName>ppt_h</p:attrName>
                                        </p:attrNameLst>
                                      </p:cBhvr>
                                      <p:tavLst>
                                        <p:tav tm="0">
                                          <p:val>
                                            <p:fltVal val="0"/>
                                          </p:val>
                                        </p:tav>
                                        <p:tav tm="100000">
                                          <p:val>
                                            <p:strVal val="#ppt_h"/>
                                          </p:val>
                                        </p:tav>
                                      </p:tavLst>
                                    </p:anim>
                                    <p:animEffect transition="in" filter="fade">
                                      <p:cBhvr>
                                        <p:cTn id="43" dur="500"/>
                                        <p:tgtEl>
                                          <p:spTgt spid="3"/>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67"/>
                                        </p:tgtEl>
                                        <p:attrNameLst>
                                          <p:attrName>style.visibility</p:attrName>
                                        </p:attrNameLst>
                                      </p:cBhvr>
                                      <p:to>
                                        <p:strVal val="visible"/>
                                      </p:to>
                                    </p:set>
                                    <p:anim calcmode="lin" valueType="num">
                                      <p:cBhvr>
                                        <p:cTn id="46" dur="500" fill="hold"/>
                                        <p:tgtEl>
                                          <p:spTgt spid="67"/>
                                        </p:tgtEl>
                                        <p:attrNameLst>
                                          <p:attrName>ppt_w</p:attrName>
                                        </p:attrNameLst>
                                      </p:cBhvr>
                                      <p:tavLst>
                                        <p:tav tm="0">
                                          <p:val>
                                            <p:fltVal val="0"/>
                                          </p:val>
                                        </p:tav>
                                        <p:tav tm="100000">
                                          <p:val>
                                            <p:strVal val="#ppt_w"/>
                                          </p:val>
                                        </p:tav>
                                      </p:tavLst>
                                    </p:anim>
                                    <p:anim calcmode="lin" valueType="num">
                                      <p:cBhvr>
                                        <p:cTn id="47" dur="500" fill="hold"/>
                                        <p:tgtEl>
                                          <p:spTgt spid="67"/>
                                        </p:tgtEl>
                                        <p:attrNameLst>
                                          <p:attrName>ppt_h</p:attrName>
                                        </p:attrNameLst>
                                      </p:cBhvr>
                                      <p:tavLst>
                                        <p:tav tm="0">
                                          <p:val>
                                            <p:fltVal val="0"/>
                                          </p:val>
                                        </p:tav>
                                        <p:tav tm="100000">
                                          <p:val>
                                            <p:strVal val="#ppt_h"/>
                                          </p:val>
                                        </p:tav>
                                      </p:tavLst>
                                    </p:anim>
                                    <p:animEffect transition="in" filter="fade">
                                      <p:cBhvr>
                                        <p:cTn id="48" dur="500"/>
                                        <p:tgtEl>
                                          <p:spTgt spid="67"/>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68"/>
                                        </p:tgtEl>
                                        <p:attrNameLst>
                                          <p:attrName>style.visibility</p:attrName>
                                        </p:attrNameLst>
                                      </p:cBhvr>
                                      <p:to>
                                        <p:strVal val="visible"/>
                                      </p:to>
                                    </p:set>
                                    <p:anim calcmode="lin" valueType="num">
                                      <p:cBhvr>
                                        <p:cTn id="51" dur="500" fill="hold"/>
                                        <p:tgtEl>
                                          <p:spTgt spid="68"/>
                                        </p:tgtEl>
                                        <p:attrNameLst>
                                          <p:attrName>ppt_w</p:attrName>
                                        </p:attrNameLst>
                                      </p:cBhvr>
                                      <p:tavLst>
                                        <p:tav tm="0">
                                          <p:val>
                                            <p:fltVal val="0"/>
                                          </p:val>
                                        </p:tav>
                                        <p:tav tm="100000">
                                          <p:val>
                                            <p:strVal val="#ppt_w"/>
                                          </p:val>
                                        </p:tav>
                                      </p:tavLst>
                                    </p:anim>
                                    <p:anim calcmode="lin" valueType="num">
                                      <p:cBhvr>
                                        <p:cTn id="52" dur="500" fill="hold"/>
                                        <p:tgtEl>
                                          <p:spTgt spid="68"/>
                                        </p:tgtEl>
                                        <p:attrNameLst>
                                          <p:attrName>ppt_h</p:attrName>
                                        </p:attrNameLst>
                                      </p:cBhvr>
                                      <p:tavLst>
                                        <p:tav tm="0">
                                          <p:val>
                                            <p:fltVal val="0"/>
                                          </p:val>
                                        </p:tav>
                                        <p:tav tm="100000">
                                          <p:val>
                                            <p:strVal val="#ppt_h"/>
                                          </p:val>
                                        </p:tav>
                                      </p:tavLst>
                                    </p:anim>
                                    <p:animEffect transition="in" filter="fade">
                                      <p:cBhvr>
                                        <p:cTn id="53" dur="500"/>
                                        <p:tgtEl>
                                          <p:spTgt spid="68"/>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8"/>
                                        </p:tgtEl>
                                        <p:attrNameLst>
                                          <p:attrName>style.visibility</p:attrName>
                                        </p:attrNameLst>
                                      </p:cBhvr>
                                      <p:to>
                                        <p:strVal val="visible"/>
                                      </p:to>
                                    </p:set>
                                    <p:anim calcmode="lin" valueType="num">
                                      <p:cBhvr>
                                        <p:cTn id="56" dur="500" fill="hold"/>
                                        <p:tgtEl>
                                          <p:spTgt spid="28"/>
                                        </p:tgtEl>
                                        <p:attrNameLst>
                                          <p:attrName>ppt_w</p:attrName>
                                        </p:attrNameLst>
                                      </p:cBhvr>
                                      <p:tavLst>
                                        <p:tav tm="0">
                                          <p:val>
                                            <p:fltVal val="0"/>
                                          </p:val>
                                        </p:tav>
                                        <p:tav tm="100000">
                                          <p:val>
                                            <p:strVal val="#ppt_w"/>
                                          </p:val>
                                        </p:tav>
                                      </p:tavLst>
                                    </p:anim>
                                    <p:anim calcmode="lin" valueType="num">
                                      <p:cBhvr>
                                        <p:cTn id="57" dur="500" fill="hold"/>
                                        <p:tgtEl>
                                          <p:spTgt spid="28"/>
                                        </p:tgtEl>
                                        <p:attrNameLst>
                                          <p:attrName>ppt_h</p:attrName>
                                        </p:attrNameLst>
                                      </p:cBhvr>
                                      <p:tavLst>
                                        <p:tav tm="0">
                                          <p:val>
                                            <p:fltVal val="0"/>
                                          </p:val>
                                        </p:tav>
                                        <p:tav tm="100000">
                                          <p:val>
                                            <p:strVal val="#ppt_h"/>
                                          </p:val>
                                        </p:tav>
                                      </p:tavLst>
                                    </p:anim>
                                    <p:animEffect transition="in" filter="fade">
                                      <p:cBhvr>
                                        <p:cTn id="58" dur="500"/>
                                        <p:tgtEl>
                                          <p:spTgt spid="28"/>
                                        </p:tgtEl>
                                      </p:cBhvr>
                                    </p:animEffect>
                                  </p:childTnLst>
                                </p:cTn>
                              </p:par>
                            </p:childTnLst>
                          </p:cTn>
                        </p:par>
                        <p:par>
                          <p:cTn id="59" fill="hold">
                            <p:stCondLst>
                              <p:cond delay="1100"/>
                            </p:stCondLst>
                            <p:childTnLst>
                              <p:par>
                                <p:cTn id="60" presetID="22" presetClass="entr" presetSubtype="8" fill="hold" nodeType="afterEffect">
                                  <p:stCondLst>
                                    <p:cond delay="0"/>
                                  </p:stCondLst>
                                  <p:childTnLst>
                                    <p:set>
                                      <p:cBhvr>
                                        <p:cTn id="61" dur="1" fill="hold">
                                          <p:stCondLst>
                                            <p:cond delay="0"/>
                                          </p:stCondLst>
                                        </p:cTn>
                                        <p:tgtEl>
                                          <p:spTgt spid="59"/>
                                        </p:tgtEl>
                                        <p:attrNameLst>
                                          <p:attrName>style.visibility</p:attrName>
                                        </p:attrNameLst>
                                      </p:cBhvr>
                                      <p:to>
                                        <p:strVal val="visible"/>
                                      </p:to>
                                    </p:set>
                                    <p:animEffect transition="in" filter="wipe(left)">
                                      <p:cBhvr>
                                        <p:cTn id="62" dur="500"/>
                                        <p:tgtEl>
                                          <p:spTgt spid="59"/>
                                        </p:tgtEl>
                                      </p:cBhvr>
                                    </p:animEffect>
                                  </p:childTnLst>
                                </p:cTn>
                              </p:par>
                              <p:par>
                                <p:cTn id="63" presetID="10" presetClass="entr" presetSubtype="0" fill="hold" grpId="0" nodeType="withEffect">
                                  <p:stCondLst>
                                    <p:cond delay="0"/>
                                  </p:stCondLst>
                                  <p:iterate type="wd">
                                    <p:tmPct val="10000"/>
                                  </p:iterate>
                                  <p:childTnLst>
                                    <p:set>
                                      <p:cBhvr>
                                        <p:cTn id="64" dur="1" fill="hold">
                                          <p:stCondLst>
                                            <p:cond delay="0"/>
                                          </p:stCondLst>
                                        </p:cTn>
                                        <p:tgtEl>
                                          <p:spTgt spid="60"/>
                                        </p:tgtEl>
                                        <p:attrNameLst>
                                          <p:attrName>style.visibility</p:attrName>
                                        </p:attrNameLst>
                                      </p:cBhvr>
                                      <p:to>
                                        <p:strVal val="visible"/>
                                      </p:to>
                                    </p:set>
                                    <p:animEffect transition="in" filter="fade">
                                      <p:cBhvr>
                                        <p:cTn id="65" dur="500"/>
                                        <p:tgtEl>
                                          <p:spTgt spid="60"/>
                                        </p:tgtEl>
                                      </p:cBhvr>
                                    </p:animEffect>
                                  </p:childTnLst>
                                </p:cTn>
                              </p:par>
                              <p:par>
                                <p:cTn id="66" presetID="10" presetClass="entr" presetSubtype="0" fill="hold" grpId="0" nodeType="withEffect">
                                  <p:stCondLst>
                                    <p:cond delay="0"/>
                                  </p:stCondLst>
                                  <p:iterate type="wd">
                                    <p:tmPct val="10000"/>
                                  </p:iterate>
                                  <p:childTnLst>
                                    <p:set>
                                      <p:cBhvr>
                                        <p:cTn id="67" dur="1" fill="hold">
                                          <p:stCondLst>
                                            <p:cond delay="0"/>
                                          </p:stCondLst>
                                        </p:cTn>
                                        <p:tgtEl>
                                          <p:spTgt spid="148"/>
                                        </p:tgtEl>
                                        <p:attrNameLst>
                                          <p:attrName>style.visibility</p:attrName>
                                        </p:attrNameLst>
                                      </p:cBhvr>
                                      <p:to>
                                        <p:strVal val="visible"/>
                                      </p:to>
                                    </p:set>
                                    <p:animEffect transition="in" filter="fade">
                                      <p:cBhvr>
                                        <p:cTn id="68" dur="500"/>
                                        <p:tgtEl>
                                          <p:spTgt spid="148"/>
                                        </p:tgtEl>
                                      </p:cBhvr>
                                    </p:animEffect>
                                  </p:childTnLst>
                                </p:cTn>
                              </p:par>
                            </p:childTnLst>
                          </p:cTn>
                        </p:par>
                        <p:par>
                          <p:cTn id="69" fill="hold">
                            <p:stCondLst>
                              <p:cond delay="1650"/>
                            </p:stCondLst>
                            <p:childTnLst>
                              <p:par>
                                <p:cTn id="70" presetID="10" presetClass="entr" presetSubtype="0" fill="hold" grpId="0" nodeType="afterEffect">
                                  <p:stCondLst>
                                    <p:cond delay="0"/>
                                  </p:stCondLst>
                                  <p:iterate type="wd">
                                    <p:tmPct val="10000"/>
                                  </p:iterate>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childTnLst>
                          </p:cTn>
                        </p:par>
                        <p:par>
                          <p:cTn id="73" fill="hold">
                            <p:stCondLst>
                              <p:cond delay="2550"/>
                            </p:stCondLst>
                            <p:childTnLst>
                              <p:par>
                                <p:cTn id="74" presetID="10" presetClass="entr" presetSubtype="0" fill="hold" grpId="0" nodeType="afterEffect">
                                  <p:stCondLst>
                                    <p:cond delay="0"/>
                                  </p:stCondLst>
                                  <p:iterate type="wd">
                                    <p:tmPct val="10000"/>
                                  </p:iterate>
                                  <p:childTnLst>
                                    <p:set>
                                      <p:cBhvr>
                                        <p:cTn id="75" dur="1" fill="hold">
                                          <p:stCondLst>
                                            <p:cond delay="0"/>
                                          </p:stCondLst>
                                        </p:cTn>
                                        <p:tgtEl>
                                          <p:spTgt spid="61"/>
                                        </p:tgtEl>
                                        <p:attrNameLst>
                                          <p:attrName>style.visibility</p:attrName>
                                        </p:attrNameLst>
                                      </p:cBhvr>
                                      <p:to>
                                        <p:strVal val="visible"/>
                                      </p:to>
                                    </p:set>
                                    <p:animEffect transition="in" filter="fade">
                                      <p:cBhvr>
                                        <p:cTn id="76" dur="500"/>
                                        <p:tgtEl>
                                          <p:spTgt spid="61"/>
                                        </p:tgtEl>
                                      </p:cBhvr>
                                    </p:animEffect>
                                  </p:childTnLst>
                                </p:cTn>
                              </p:par>
                              <p:par>
                                <p:cTn id="77" presetID="22" presetClass="entr" presetSubtype="8" fill="hold" nodeType="withEffect">
                                  <p:stCondLst>
                                    <p:cond delay="0"/>
                                  </p:stCondLst>
                                  <p:childTnLst>
                                    <p:set>
                                      <p:cBhvr>
                                        <p:cTn id="78" dur="1" fill="hold">
                                          <p:stCondLst>
                                            <p:cond delay="0"/>
                                          </p:stCondLst>
                                        </p:cTn>
                                        <p:tgtEl>
                                          <p:spTgt spid="69"/>
                                        </p:tgtEl>
                                        <p:attrNameLst>
                                          <p:attrName>style.visibility</p:attrName>
                                        </p:attrNameLst>
                                      </p:cBhvr>
                                      <p:to>
                                        <p:strVal val="visible"/>
                                      </p:to>
                                    </p:set>
                                    <p:animEffect transition="in" filter="wipe(left)">
                                      <p:cBhvr>
                                        <p:cTn id="79" dur="500"/>
                                        <p:tgtEl>
                                          <p:spTgt spid="69"/>
                                        </p:tgtEl>
                                      </p:cBhvr>
                                    </p:animEffect>
                                  </p:childTnLst>
                                </p:cTn>
                              </p:par>
                            </p:childTnLst>
                          </p:cTn>
                        </p:par>
                        <p:par>
                          <p:cTn id="80" fill="hold">
                            <p:stCondLst>
                              <p:cond delay="6850"/>
                            </p:stCondLst>
                            <p:childTnLst>
                              <p:par>
                                <p:cTn id="81" presetID="10" presetClass="entr" presetSubtype="0" fill="hold" grpId="0" nodeType="afterEffect">
                                  <p:stCondLst>
                                    <p:cond delay="0"/>
                                  </p:stCondLst>
                                  <p:iterate type="wd">
                                    <p:tmPct val="10000"/>
                                  </p:iterate>
                                  <p:childTnLst>
                                    <p:set>
                                      <p:cBhvr>
                                        <p:cTn id="82" dur="1" fill="hold">
                                          <p:stCondLst>
                                            <p:cond delay="0"/>
                                          </p:stCondLst>
                                        </p:cTn>
                                        <p:tgtEl>
                                          <p:spTgt spid="150"/>
                                        </p:tgtEl>
                                        <p:attrNameLst>
                                          <p:attrName>style.visibility</p:attrName>
                                        </p:attrNameLst>
                                      </p:cBhvr>
                                      <p:to>
                                        <p:strVal val="visible"/>
                                      </p:to>
                                    </p:set>
                                    <p:animEffect transition="in" filter="fade">
                                      <p:cBhvr>
                                        <p:cTn id="83" dur="500"/>
                                        <p:tgtEl>
                                          <p:spTgt spid="150"/>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iterate type="wd">
                                    <p:tmPct val="10000"/>
                                  </p:iterate>
                                  <p:childTnLst>
                                    <p:set>
                                      <p:cBhvr>
                                        <p:cTn id="87" dur="1" fill="hold">
                                          <p:stCondLst>
                                            <p:cond delay="0"/>
                                          </p:stCondLst>
                                        </p:cTn>
                                        <p:tgtEl>
                                          <p:spTgt spid="151"/>
                                        </p:tgtEl>
                                        <p:attrNameLst>
                                          <p:attrName>style.visibility</p:attrName>
                                        </p:attrNameLst>
                                      </p:cBhvr>
                                      <p:to>
                                        <p:strVal val="visible"/>
                                      </p:to>
                                    </p:set>
                                    <p:animEffect transition="in" filter="fade">
                                      <p:cBhvr>
                                        <p:cTn id="88" dur="500"/>
                                        <p:tgtEl>
                                          <p:spTgt spid="151"/>
                                        </p:tgtEl>
                                      </p:cBhvr>
                                    </p:animEffect>
                                  </p:childTnLst>
                                </p:cTn>
                              </p:par>
                            </p:childTnLst>
                          </p:cTn>
                        </p:par>
                        <p:par>
                          <p:cTn id="89" fill="hold">
                            <p:stCondLst>
                              <p:cond delay="2450"/>
                            </p:stCondLst>
                            <p:childTnLst>
                              <p:par>
                                <p:cTn id="90" presetID="53" presetClass="entr" presetSubtype="16" fill="hold" grpId="0" nodeType="afterEffect">
                                  <p:stCondLst>
                                    <p:cond delay="0"/>
                                  </p:stCondLst>
                                  <p:childTnLst>
                                    <p:set>
                                      <p:cBhvr>
                                        <p:cTn id="91" dur="1" fill="hold">
                                          <p:stCondLst>
                                            <p:cond delay="0"/>
                                          </p:stCondLst>
                                        </p:cTn>
                                        <p:tgtEl>
                                          <p:spTgt spid="157"/>
                                        </p:tgtEl>
                                        <p:attrNameLst>
                                          <p:attrName>style.visibility</p:attrName>
                                        </p:attrNameLst>
                                      </p:cBhvr>
                                      <p:to>
                                        <p:strVal val="visible"/>
                                      </p:to>
                                    </p:set>
                                    <p:anim calcmode="lin" valueType="num">
                                      <p:cBhvr>
                                        <p:cTn id="92" dur="500" fill="hold"/>
                                        <p:tgtEl>
                                          <p:spTgt spid="157"/>
                                        </p:tgtEl>
                                        <p:attrNameLst>
                                          <p:attrName>ppt_w</p:attrName>
                                        </p:attrNameLst>
                                      </p:cBhvr>
                                      <p:tavLst>
                                        <p:tav tm="0">
                                          <p:val>
                                            <p:fltVal val="0"/>
                                          </p:val>
                                        </p:tav>
                                        <p:tav tm="100000">
                                          <p:val>
                                            <p:strVal val="#ppt_w"/>
                                          </p:val>
                                        </p:tav>
                                      </p:tavLst>
                                    </p:anim>
                                    <p:anim calcmode="lin" valueType="num">
                                      <p:cBhvr>
                                        <p:cTn id="93" dur="500" fill="hold"/>
                                        <p:tgtEl>
                                          <p:spTgt spid="157"/>
                                        </p:tgtEl>
                                        <p:attrNameLst>
                                          <p:attrName>ppt_h</p:attrName>
                                        </p:attrNameLst>
                                      </p:cBhvr>
                                      <p:tavLst>
                                        <p:tav tm="0">
                                          <p:val>
                                            <p:fltVal val="0"/>
                                          </p:val>
                                        </p:tav>
                                        <p:tav tm="100000">
                                          <p:val>
                                            <p:strVal val="#ppt_h"/>
                                          </p:val>
                                        </p:tav>
                                      </p:tavLst>
                                    </p:anim>
                                    <p:animEffect transition="in" filter="fade">
                                      <p:cBhvr>
                                        <p:cTn id="94"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95" restart="whenNotActive" fill="hold" evtFilter="cancelBubble" nodeType="interactiveSeq">
                <p:stCondLst>
                  <p:cond evt="onClick" delay="0">
                    <p:tgtEl>
                      <p:spTgt spid="114"/>
                    </p:tgtEl>
                  </p:cond>
                </p:stCondLst>
                <p:endSync evt="end" delay="0">
                  <p:rtn val="all"/>
                </p:endSync>
                <p:childTnLst>
                  <p:par>
                    <p:cTn id="96" fill="hold">
                      <p:stCondLst>
                        <p:cond delay="0"/>
                      </p:stCondLst>
                      <p:childTnLst>
                        <p:par>
                          <p:cTn id="97" fill="hold">
                            <p:stCondLst>
                              <p:cond delay="0"/>
                            </p:stCondLst>
                            <p:childTnLst>
                              <p:par>
                                <p:cTn id="98" presetID="32" presetClass="emph" presetSubtype="0" repeatCount="130000" fill="hold" nodeType="clickEffect">
                                  <p:stCondLst>
                                    <p:cond delay="0"/>
                                  </p:stCondLst>
                                  <p:childTnLst>
                                    <p:animRot by="120000">
                                      <p:cBhvr>
                                        <p:cTn id="99" dur="10" fill="hold">
                                          <p:stCondLst>
                                            <p:cond delay="0"/>
                                          </p:stCondLst>
                                        </p:cTn>
                                        <p:tgtEl>
                                          <p:spTgt spid="114"/>
                                        </p:tgtEl>
                                        <p:attrNameLst>
                                          <p:attrName>r</p:attrName>
                                        </p:attrNameLst>
                                      </p:cBhvr>
                                    </p:animRot>
                                    <p:animRot by="-240000">
                                      <p:cBhvr>
                                        <p:cTn id="100" dur="20" fill="hold">
                                          <p:stCondLst>
                                            <p:cond delay="20"/>
                                          </p:stCondLst>
                                        </p:cTn>
                                        <p:tgtEl>
                                          <p:spTgt spid="114"/>
                                        </p:tgtEl>
                                        <p:attrNameLst>
                                          <p:attrName>r</p:attrName>
                                        </p:attrNameLst>
                                      </p:cBhvr>
                                    </p:animRot>
                                    <p:animRot by="240000">
                                      <p:cBhvr>
                                        <p:cTn id="101" dur="20" fill="hold">
                                          <p:stCondLst>
                                            <p:cond delay="40"/>
                                          </p:stCondLst>
                                        </p:cTn>
                                        <p:tgtEl>
                                          <p:spTgt spid="114"/>
                                        </p:tgtEl>
                                        <p:attrNameLst>
                                          <p:attrName>r</p:attrName>
                                        </p:attrNameLst>
                                      </p:cBhvr>
                                    </p:animRot>
                                    <p:animRot by="-240000">
                                      <p:cBhvr>
                                        <p:cTn id="102" dur="20" fill="hold">
                                          <p:stCondLst>
                                            <p:cond delay="60"/>
                                          </p:stCondLst>
                                        </p:cTn>
                                        <p:tgtEl>
                                          <p:spTgt spid="114"/>
                                        </p:tgtEl>
                                        <p:attrNameLst>
                                          <p:attrName>r</p:attrName>
                                        </p:attrNameLst>
                                      </p:cBhvr>
                                    </p:animRot>
                                    <p:animRot by="120000">
                                      <p:cBhvr>
                                        <p:cTn id="103" dur="20" fill="hold">
                                          <p:stCondLst>
                                            <p:cond delay="80"/>
                                          </p:stCondLst>
                                        </p:cTn>
                                        <p:tgtEl>
                                          <p:spTgt spid="114"/>
                                        </p:tgtEl>
                                        <p:attrNameLst>
                                          <p:attrName>r</p:attrName>
                                        </p:attrNameLst>
                                      </p:cBhvr>
                                    </p:animRot>
                                  </p:childTnLst>
                                </p:cTn>
                              </p:par>
                              <p:par>
                                <p:cTn id="104" presetID="8" presetClass="emph" presetSubtype="0" repeatCount="1300" fill="hold" nodeType="withEffect">
                                  <p:stCondLst>
                                    <p:cond delay="0"/>
                                  </p:stCondLst>
                                  <p:childTnLst>
                                    <p:animRot by="21600000">
                                      <p:cBhvr>
                                        <p:cTn id="105" dur="10000" fill="hold"/>
                                        <p:tgtEl>
                                          <p:spTgt spid="152"/>
                                        </p:tgtEl>
                                        <p:attrNameLst>
                                          <p:attrName>r</p:attrName>
                                        </p:attrNameLst>
                                      </p:cBhvr>
                                    </p:animRot>
                                  </p:childTnLst>
                                </p:cTn>
                              </p:par>
                              <p:par>
                                <p:cTn id="106" presetID="63" presetClass="path" presetSubtype="0" fill="hold" nodeType="withEffect">
                                  <p:stCondLst>
                                    <p:cond delay="0"/>
                                  </p:stCondLst>
                                  <p:childTnLst>
                                    <p:animMotion origin="layout" path="M -2.5E-6 6.10546E-7 L 0.35434 -0.00208 " pathEditMode="relative" rAng="0" ptsTypes="AA">
                                      <p:cBhvr>
                                        <p:cTn id="107" dur="13000" fill="hold"/>
                                        <p:tgtEl>
                                          <p:spTgt spid="106"/>
                                        </p:tgtEl>
                                        <p:attrNameLst>
                                          <p:attrName>ppt_x</p:attrName>
                                          <p:attrName>ppt_y</p:attrName>
                                        </p:attrNameLst>
                                      </p:cBhvr>
                                      <p:rCtr x="17708" y="-116"/>
                                    </p:animMotion>
                                  </p:childTnLst>
                                </p:cTn>
                              </p:par>
                              <p:par>
                                <p:cTn id="108" presetID="63" presetClass="path" presetSubtype="0" fill="hold" grpId="0" nodeType="withEffect">
                                  <p:stCondLst>
                                    <p:cond delay="0"/>
                                  </p:stCondLst>
                                  <p:childTnLst>
                                    <p:animMotion origin="layout" path="M -8.33333E-7 -2.65495E-6 L 0.38576 0.01041 " pathEditMode="relative" rAng="0" ptsTypes="AA">
                                      <p:cBhvr>
                                        <p:cTn id="109" dur="13000" fill="hold"/>
                                        <p:tgtEl>
                                          <p:spTgt spid="107"/>
                                        </p:tgtEl>
                                        <p:attrNameLst>
                                          <p:attrName>ppt_x</p:attrName>
                                          <p:attrName>ppt_y</p:attrName>
                                        </p:attrNameLst>
                                      </p:cBhvr>
                                      <p:rCtr x="19288" y="509"/>
                                    </p:animMotion>
                                  </p:childTnLst>
                                </p:cTn>
                              </p:par>
                              <p:par>
                                <p:cTn id="110" presetID="63" presetClass="path" presetSubtype="0" fill="hold" nodeType="withEffect">
                                  <p:stCondLst>
                                    <p:cond delay="0"/>
                                  </p:stCondLst>
                                  <p:childTnLst>
                                    <p:animMotion origin="layout" path="M 3.33333E-6 -2.0629E-6 L 0.38524 0.00602 " pathEditMode="relative" rAng="0" ptsTypes="AA">
                                      <p:cBhvr>
                                        <p:cTn id="111" dur="13000" fill="hold"/>
                                        <p:tgtEl>
                                          <p:spTgt spid="112"/>
                                        </p:tgtEl>
                                        <p:attrNameLst>
                                          <p:attrName>ppt_x</p:attrName>
                                          <p:attrName>ppt_y</p:attrName>
                                        </p:attrNameLst>
                                      </p:cBhvr>
                                      <p:rCtr x="19253" y="301"/>
                                    </p:animMotion>
                                  </p:childTnLst>
                                </p:cTn>
                              </p:par>
                              <p:par>
                                <p:cTn id="112" presetID="64" presetClass="path" presetSubtype="0" repeatCount="6000" fill="hold" nodeType="withEffect">
                                  <p:stCondLst>
                                    <p:cond delay="0"/>
                                  </p:stCondLst>
                                  <p:childTnLst>
                                    <p:animMotion origin="layout" path="M 2.22222E-6 2.22222E-6 L 2.22222E-6 -0.02963 " pathEditMode="relative" rAng="0" ptsTypes="AA">
                                      <p:cBhvr>
                                        <p:cTn id="113" dur="2000" fill="hold"/>
                                        <p:tgtEl>
                                          <p:spTgt spid="6"/>
                                        </p:tgtEl>
                                        <p:attrNameLst>
                                          <p:attrName>ppt_x</p:attrName>
                                          <p:attrName>ppt_y</p:attrName>
                                        </p:attrNameLst>
                                      </p:cBhvr>
                                      <p:rCtr x="0" y="-1481"/>
                                    </p:animMotion>
                                  </p:childTnLst>
                                </p:cTn>
                              </p:par>
                            </p:childTnLst>
                          </p:cTn>
                        </p:par>
                      </p:childTnLst>
                    </p:cTn>
                  </p:par>
                </p:childTnLst>
              </p:cTn>
              <p:nextCondLst>
                <p:cond evt="onClick" delay="0">
                  <p:tgtEl>
                    <p:spTgt spid="114"/>
                  </p:tgtEl>
                </p:cond>
              </p:nextCondLst>
            </p:seq>
          </p:childTnLst>
        </p:cTn>
      </p:par>
    </p:tnLst>
    <p:bldLst>
      <p:bldP spid="157" grpId="0" animBg="1"/>
      <p:bldP spid="107" grpId="0" animBg="1"/>
      <p:bldP spid="107" grpId="1" animBg="1"/>
      <p:bldP spid="3" grpId="0" animBg="1"/>
      <p:bldP spid="67" grpId="0" animBg="1"/>
      <p:bldP spid="2" grpId="0"/>
      <p:bldP spid="68" grpId="0" animBg="1"/>
      <p:bldP spid="28" grpId="0" animBg="1"/>
      <p:bldP spid="29" grpId="0"/>
      <p:bldP spid="60" grpId="0"/>
      <p:bldP spid="148" grpId="0"/>
      <p:bldP spid="61" grpId="0"/>
      <p:bldP spid="150" grpId="0"/>
      <p:bldP spid="15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p:cNvSpPr/>
          <p:nvPr>
            <p:custDataLst>
              <p:tags r:id="rId1"/>
            </p:custDataLst>
          </p:nvPr>
        </p:nvSpPr>
        <p:spPr>
          <a:xfrm>
            <a:off x="1333754" y="6058708"/>
            <a:ext cx="2437938" cy="306581"/>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7" name="Rectangle 156"/>
          <p:cNvSpPr/>
          <p:nvPr>
            <p:custDataLst>
              <p:tags r:id="rId2"/>
            </p:custDataLst>
          </p:nvPr>
        </p:nvSpPr>
        <p:spPr>
          <a:xfrm>
            <a:off x="2652226" y="5733256"/>
            <a:ext cx="3198836"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Cube 106"/>
          <p:cNvSpPr/>
          <p:nvPr>
            <p:custDataLst>
              <p:tags r:id="rId3"/>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4"/>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5"/>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6"/>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7"/>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8"/>
            </p:custDataLst>
          </p:nvPr>
        </p:nvSpPr>
        <p:spPr>
          <a:xfrm>
            <a:off x="2483768" y="260648"/>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 useBgFill="1">
        <p:nvSpPr>
          <p:cNvPr id="68" name="Organigramme : Processus 67"/>
          <p:cNvSpPr/>
          <p:nvPr>
            <p:custDataLst>
              <p:tags r:id="rId9"/>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10"/>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11"/>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2"/>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3"/>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4"/>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5"/>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6"/>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7"/>
            </p:custDataLst>
          </p:nvPr>
        </p:nvSpPr>
        <p:spPr>
          <a:xfrm>
            <a:off x="133658" y="3329697"/>
            <a:ext cx="8974846" cy="1569660"/>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3 mm (quand la vis tourne d’un tour le mobile se déplace de 3 mm)</a:t>
            </a:r>
          </a:p>
          <a:p>
            <a:r>
              <a:rPr lang="fr-FR" sz="1600" b="1" dirty="0" smtClean="0"/>
              <a:t>_  Le codeur comporte 10 points par tour (résolution)</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le même nombre de tours que la vis.</a:t>
            </a:r>
          </a:p>
          <a:p>
            <a:r>
              <a:rPr lang="fr-FR" sz="1600" b="1" dirty="0" smtClean="0"/>
              <a:t>_  </a:t>
            </a:r>
            <a:r>
              <a:rPr lang="fr-FR" sz="1600" b="1" dirty="0" smtClean="0"/>
              <a:t>À </a:t>
            </a:r>
            <a:r>
              <a:rPr lang="fr-FR" sz="1600" b="1" dirty="0" smtClean="0"/>
              <a:t>la position « 0 </a:t>
            </a:r>
            <a:r>
              <a:rPr lang="fr-FR" sz="1600" b="1" dirty="0" smtClean="0"/>
              <a:t>», le </a:t>
            </a:r>
            <a:r>
              <a:rPr lang="fr-FR" sz="1600" b="1" dirty="0" smtClean="0"/>
              <a:t>compteur est à « 0 »</a:t>
            </a:r>
          </a:p>
          <a:p>
            <a:r>
              <a:rPr lang="fr-FR" sz="1600" b="1" dirty="0" smtClean="0"/>
              <a:t>_  Pour un déplacement total il faut  416.7 tours.</a:t>
            </a:r>
            <a:endParaRPr lang="fr-FR" sz="1600" b="1" dirty="0"/>
          </a:p>
        </p:txBody>
      </p:sp>
      <p:grpSp>
        <p:nvGrpSpPr>
          <p:cNvPr id="69" name="Groupe 68"/>
          <p:cNvGrpSpPr/>
          <p:nvPr>
            <p:custDataLst>
              <p:tags r:id="rId18"/>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9"/>
            </p:custDataLst>
          </p:nvPr>
        </p:nvSpPr>
        <p:spPr>
          <a:xfrm>
            <a:off x="133658" y="4924437"/>
            <a:ext cx="8526437" cy="584775"/>
          </a:xfrm>
          <a:prstGeom prst="rect">
            <a:avLst/>
          </a:prstGeom>
          <a:noFill/>
        </p:spPr>
        <p:txBody>
          <a:bodyPr wrap="none" rtlCol="0">
            <a:spAutoFit/>
          </a:bodyPr>
          <a:lstStyle/>
          <a:p>
            <a:r>
              <a:rPr lang="fr-FR" sz="1600" b="1" u="sng" dirty="0" smtClean="0"/>
              <a:t>Question:</a:t>
            </a:r>
          </a:p>
          <a:p>
            <a:r>
              <a:rPr lang="fr-FR" sz="1600" b="1" dirty="0" smtClean="0"/>
              <a:t>_  Quel est le nombre de points comptés en décimal pour 1.25 m ? Le code binaire correspondant ?</a:t>
            </a:r>
          </a:p>
        </p:txBody>
      </p:sp>
      <p:sp>
        <p:nvSpPr>
          <p:cNvPr id="151" name="ZoneTexte 150"/>
          <p:cNvSpPr txBox="1"/>
          <p:nvPr>
            <p:custDataLst>
              <p:tags r:id="rId20"/>
            </p:custDataLst>
          </p:nvPr>
        </p:nvSpPr>
        <p:spPr>
          <a:xfrm>
            <a:off x="133658" y="5534292"/>
            <a:ext cx="8851155" cy="830997"/>
          </a:xfrm>
          <a:prstGeom prst="rect">
            <a:avLst/>
          </a:prstGeom>
          <a:noFill/>
        </p:spPr>
        <p:txBody>
          <a:bodyPr wrap="square" rtlCol="0">
            <a:spAutoFit/>
          </a:bodyPr>
          <a:lstStyle/>
          <a:p>
            <a:r>
              <a:rPr lang="fr-FR" sz="1600" b="1" u="sng" dirty="0" smtClean="0"/>
              <a:t>Réponse:</a:t>
            </a:r>
          </a:p>
          <a:p>
            <a:r>
              <a:rPr lang="fr-FR" sz="1600" b="1" dirty="0" smtClean="0"/>
              <a:t>_  Il y a 10 points par tours -&gt; 416.7x10 = 4167 points (incréments) </a:t>
            </a:r>
          </a:p>
          <a:p>
            <a:r>
              <a:rPr lang="fr-FR" sz="1600" b="1" dirty="0" smtClean="0"/>
              <a:t>_ en binaire </a:t>
            </a:r>
            <a:r>
              <a:rPr lang="fr-FR" sz="1600" b="1" dirty="0"/>
              <a:t>: </a:t>
            </a:r>
            <a:r>
              <a:rPr lang="fr-FR" sz="1600" b="1" dirty="0" smtClean="0"/>
              <a:t>4167</a:t>
            </a:r>
            <a:r>
              <a:rPr lang="fr-FR" sz="1600" b="1" baseline="-25000" dirty="0" smtClean="0"/>
              <a:t>D</a:t>
            </a:r>
            <a:r>
              <a:rPr lang="fr-FR" sz="1600" b="1" dirty="0" smtClean="0"/>
              <a:t>  = 10000 </a:t>
            </a:r>
            <a:r>
              <a:rPr lang="fr-FR" sz="1600" b="1" dirty="0"/>
              <a:t>0100 </a:t>
            </a:r>
            <a:r>
              <a:rPr lang="fr-FR" sz="1600" b="1" dirty="0" smtClean="0"/>
              <a:t>0111</a:t>
            </a:r>
            <a:r>
              <a:rPr lang="fr-FR" sz="1600" b="1" baseline="-25000" dirty="0" smtClean="0"/>
              <a:t>B</a:t>
            </a:r>
            <a:endParaRPr lang="fr-FR" sz="1600" b="1" dirty="0"/>
          </a:p>
        </p:txBody>
      </p:sp>
      <p:grpSp>
        <p:nvGrpSpPr>
          <p:cNvPr id="152" name="Groupe 151"/>
          <p:cNvGrpSpPr/>
          <p:nvPr>
            <p:custDataLst>
              <p:tags r:id="rId21"/>
            </p:custDataLst>
          </p:nvPr>
        </p:nvGrpSpPr>
        <p:grpSpPr>
          <a:xfrm>
            <a:off x="35363" y="72919"/>
            <a:ext cx="1202400" cy="1201314"/>
            <a:chOff x="326727" y="84322"/>
            <a:chExt cx="2602777" cy="2602777"/>
          </a:xfrm>
        </p:grpSpPr>
        <p:pic>
          <p:nvPicPr>
            <p:cNvPr id="153" name="Image 152"/>
            <p:cNvPicPr>
              <a:picLocks noChangeAspect="1"/>
            </p:cNvPicPr>
            <p:nvPr/>
          </p:nvPicPr>
          <p:blipFill>
            <a:blip r:embed="rId24" cstate="screen">
              <a:extLst>
                <a:ext uri="{BEBA8EAE-BF5A-486C-A8C5-ECC9F3942E4B}">
                  <a14:imgProps xmlns:a14="http://schemas.microsoft.com/office/drawing/2010/main">
                    <a14:imgLayer r:embed="rId25">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54" name="Ellipse 153"/>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Secteurs 154"/>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6" name="Ellipse 155"/>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18559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50"/>
                                        </p:tgtEl>
                                        <p:attrNameLst>
                                          <p:attrName>style.visibility</p:attrName>
                                        </p:attrNameLst>
                                      </p:cBhvr>
                                      <p:to>
                                        <p:strVal val="visible"/>
                                      </p:to>
                                    </p:set>
                                    <p:animEffect transition="in" filter="fade">
                                      <p:cBhvr>
                                        <p:cTn id="7" dur="500"/>
                                        <p:tgtEl>
                                          <p:spTgt spid="1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iterate type="wd">
                                    <p:tmPct val="10000"/>
                                  </p:iterate>
                                  <p:childTnLst>
                                    <p:set>
                                      <p:cBhvr>
                                        <p:cTn id="11" dur="1" fill="hold">
                                          <p:stCondLst>
                                            <p:cond delay="0"/>
                                          </p:stCondLst>
                                        </p:cTn>
                                        <p:tgtEl>
                                          <p:spTgt spid="151"/>
                                        </p:tgtEl>
                                        <p:attrNameLst>
                                          <p:attrName>style.visibility</p:attrName>
                                        </p:attrNameLst>
                                      </p:cBhvr>
                                      <p:to>
                                        <p:strVal val="visible"/>
                                      </p:to>
                                    </p:set>
                                    <p:animEffect transition="in" filter="fade">
                                      <p:cBhvr>
                                        <p:cTn id="12" dur="500"/>
                                        <p:tgtEl>
                                          <p:spTgt spid="151"/>
                                        </p:tgtEl>
                                      </p:cBhvr>
                                    </p:animEffect>
                                  </p:childTnLst>
                                </p:cTn>
                              </p:par>
                            </p:childTnLst>
                          </p:cTn>
                        </p:par>
                        <p:par>
                          <p:cTn id="13" fill="hold">
                            <p:stCondLst>
                              <p:cond delay="1800"/>
                            </p:stCondLst>
                            <p:childTnLst>
                              <p:par>
                                <p:cTn id="14" presetID="53" presetClass="entr" presetSubtype="16" fill="hold" grpId="0" nodeType="afterEffect">
                                  <p:stCondLst>
                                    <p:cond delay="0"/>
                                  </p:stCondLst>
                                  <p:childTnLst>
                                    <p:set>
                                      <p:cBhvr>
                                        <p:cTn id="15" dur="1" fill="hold">
                                          <p:stCondLst>
                                            <p:cond delay="0"/>
                                          </p:stCondLst>
                                        </p:cTn>
                                        <p:tgtEl>
                                          <p:spTgt spid="157"/>
                                        </p:tgtEl>
                                        <p:attrNameLst>
                                          <p:attrName>style.visibility</p:attrName>
                                        </p:attrNameLst>
                                      </p:cBhvr>
                                      <p:to>
                                        <p:strVal val="visible"/>
                                      </p:to>
                                    </p:set>
                                    <p:anim calcmode="lin" valueType="num">
                                      <p:cBhvr>
                                        <p:cTn id="16" dur="500" fill="hold"/>
                                        <p:tgtEl>
                                          <p:spTgt spid="157"/>
                                        </p:tgtEl>
                                        <p:attrNameLst>
                                          <p:attrName>ppt_w</p:attrName>
                                        </p:attrNameLst>
                                      </p:cBhvr>
                                      <p:tavLst>
                                        <p:tav tm="0">
                                          <p:val>
                                            <p:fltVal val="0"/>
                                          </p:val>
                                        </p:tav>
                                        <p:tav tm="100000">
                                          <p:val>
                                            <p:strVal val="#ppt_w"/>
                                          </p:val>
                                        </p:tav>
                                      </p:tavLst>
                                    </p:anim>
                                    <p:anim calcmode="lin" valueType="num">
                                      <p:cBhvr>
                                        <p:cTn id="17" dur="500" fill="hold"/>
                                        <p:tgtEl>
                                          <p:spTgt spid="157"/>
                                        </p:tgtEl>
                                        <p:attrNameLst>
                                          <p:attrName>ppt_h</p:attrName>
                                        </p:attrNameLst>
                                      </p:cBhvr>
                                      <p:tavLst>
                                        <p:tav tm="0">
                                          <p:val>
                                            <p:fltVal val="0"/>
                                          </p:val>
                                        </p:tav>
                                        <p:tav tm="100000">
                                          <p:val>
                                            <p:strVal val="#ppt_h"/>
                                          </p:val>
                                        </p:tav>
                                      </p:tavLst>
                                    </p:anim>
                                    <p:animEffect transition="in" filter="fade">
                                      <p:cBhvr>
                                        <p:cTn id="18" dur="500"/>
                                        <p:tgtEl>
                                          <p:spTgt spid="157"/>
                                        </p:tgtEl>
                                      </p:cBhvr>
                                    </p:animEffect>
                                  </p:childTnLst>
                                </p:cTn>
                              </p:par>
                            </p:childTnLst>
                          </p:cTn>
                        </p:par>
                        <p:par>
                          <p:cTn id="19" fill="hold">
                            <p:stCondLst>
                              <p:cond delay="2300"/>
                            </p:stCondLst>
                            <p:childTnLst>
                              <p:par>
                                <p:cTn id="20" presetID="53" presetClass="entr" presetSubtype="16" fill="hold" grpId="0" nodeType="afterEffect">
                                  <p:stCondLst>
                                    <p:cond delay="0"/>
                                  </p:stCondLst>
                                  <p:childTnLst>
                                    <p:set>
                                      <p:cBhvr>
                                        <p:cTn id="21" dur="1" fill="hold">
                                          <p:stCondLst>
                                            <p:cond delay="0"/>
                                          </p:stCondLst>
                                        </p:cTn>
                                        <p:tgtEl>
                                          <p:spTgt spid="158"/>
                                        </p:tgtEl>
                                        <p:attrNameLst>
                                          <p:attrName>style.visibility</p:attrName>
                                        </p:attrNameLst>
                                      </p:cBhvr>
                                      <p:to>
                                        <p:strVal val="visible"/>
                                      </p:to>
                                    </p:set>
                                    <p:anim calcmode="lin" valueType="num">
                                      <p:cBhvr>
                                        <p:cTn id="22" dur="500" fill="hold"/>
                                        <p:tgtEl>
                                          <p:spTgt spid="158"/>
                                        </p:tgtEl>
                                        <p:attrNameLst>
                                          <p:attrName>ppt_w</p:attrName>
                                        </p:attrNameLst>
                                      </p:cBhvr>
                                      <p:tavLst>
                                        <p:tav tm="0">
                                          <p:val>
                                            <p:fltVal val="0"/>
                                          </p:val>
                                        </p:tav>
                                        <p:tav tm="100000">
                                          <p:val>
                                            <p:strVal val="#ppt_w"/>
                                          </p:val>
                                        </p:tav>
                                      </p:tavLst>
                                    </p:anim>
                                    <p:anim calcmode="lin" valueType="num">
                                      <p:cBhvr>
                                        <p:cTn id="23" dur="500" fill="hold"/>
                                        <p:tgtEl>
                                          <p:spTgt spid="158"/>
                                        </p:tgtEl>
                                        <p:attrNameLst>
                                          <p:attrName>ppt_h</p:attrName>
                                        </p:attrNameLst>
                                      </p:cBhvr>
                                      <p:tavLst>
                                        <p:tav tm="0">
                                          <p:val>
                                            <p:fltVal val="0"/>
                                          </p:val>
                                        </p:tav>
                                        <p:tav tm="100000">
                                          <p:val>
                                            <p:strVal val="#ppt_h"/>
                                          </p:val>
                                        </p:tav>
                                      </p:tavLst>
                                    </p:anim>
                                    <p:animEffect transition="in" filter="fade">
                                      <p:cBhvr>
                                        <p:cTn id="24"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14"/>
                    </p:tgtEl>
                  </p:cond>
                </p:stCondLst>
                <p:endSync evt="end" delay="0">
                  <p:rtn val="all"/>
                </p:endSync>
                <p:childTnLst>
                  <p:par>
                    <p:cTn id="26" fill="hold">
                      <p:stCondLst>
                        <p:cond delay="0"/>
                      </p:stCondLst>
                      <p:childTnLst>
                        <p:par>
                          <p:cTn id="27" fill="hold">
                            <p:stCondLst>
                              <p:cond delay="0"/>
                            </p:stCondLst>
                            <p:childTnLst>
                              <p:par>
                                <p:cTn id="28" presetID="32" presetClass="emph" presetSubtype="0" repeatCount="130000" fill="hold" nodeType="clickEffect">
                                  <p:stCondLst>
                                    <p:cond delay="0"/>
                                  </p:stCondLst>
                                  <p:childTnLst>
                                    <p:animRot by="120000">
                                      <p:cBhvr>
                                        <p:cTn id="29" dur="10" fill="hold">
                                          <p:stCondLst>
                                            <p:cond delay="0"/>
                                          </p:stCondLst>
                                        </p:cTn>
                                        <p:tgtEl>
                                          <p:spTgt spid="114"/>
                                        </p:tgtEl>
                                        <p:attrNameLst>
                                          <p:attrName>r</p:attrName>
                                        </p:attrNameLst>
                                      </p:cBhvr>
                                    </p:animRot>
                                    <p:animRot by="-240000">
                                      <p:cBhvr>
                                        <p:cTn id="30" dur="20" fill="hold">
                                          <p:stCondLst>
                                            <p:cond delay="20"/>
                                          </p:stCondLst>
                                        </p:cTn>
                                        <p:tgtEl>
                                          <p:spTgt spid="114"/>
                                        </p:tgtEl>
                                        <p:attrNameLst>
                                          <p:attrName>r</p:attrName>
                                        </p:attrNameLst>
                                      </p:cBhvr>
                                    </p:animRot>
                                    <p:animRot by="240000">
                                      <p:cBhvr>
                                        <p:cTn id="31" dur="20" fill="hold">
                                          <p:stCondLst>
                                            <p:cond delay="40"/>
                                          </p:stCondLst>
                                        </p:cTn>
                                        <p:tgtEl>
                                          <p:spTgt spid="114"/>
                                        </p:tgtEl>
                                        <p:attrNameLst>
                                          <p:attrName>r</p:attrName>
                                        </p:attrNameLst>
                                      </p:cBhvr>
                                    </p:animRot>
                                    <p:animRot by="-240000">
                                      <p:cBhvr>
                                        <p:cTn id="32" dur="20" fill="hold">
                                          <p:stCondLst>
                                            <p:cond delay="60"/>
                                          </p:stCondLst>
                                        </p:cTn>
                                        <p:tgtEl>
                                          <p:spTgt spid="114"/>
                                        </p:tgtEl>
                                        <p:attrNameLst>
                                          <p:attrName>r</p:attrName>
                                        </p:attrNameLst>
                                      </p:cBhvr>
                                    </p:animRot>
                                    <p:animRot by="120000">
                                      <p:cBhvr>
                                        <p:cTn id="33" dur="20" fill="hold">
                                          <p:stCondLst>
                                            <p:cond delay="80"/>
                                          </p:stCondLst>
                                        </p:cTn>
                                        <p:tgtEl>
                                          <p:spTgt spid="114"/>
                                        </p:tgtEl>
                                        <p:attrNameLst>
                                          <p:attrName>r</p:attrName>
                                        </p:attrNameLst>
                                      </p:cBhvr>
                                    </p:animRot>
                                  </p:childTnLst>
                                </p:cTn>
                              </p:par>
                              <p:par>
                                <p:cTn id="34" presetID="8" presetClass="emph" presetSubtype="0" repeatCount="1300" fill="hold" nodeType="withEffect">
                                  <p:stCondLst>
                                    <p:cond delay="0"/>
                                  </p:stCondLst>
                                  <p:childTnLst>
                                    <p:animRot by="21600000">
                                      <p:cBhvr>
                                        <p:cTn id="35" dur="10000" fill="hold"/>
                                        <p:tgtEl>
                                          <p:spTgt spid="152"/>
                                        </p:tgtEl>
                                        <p:attrNameLst>
                                          <p:attrName>r</p:attrName>
                                        </p:attrNameLst>
                                      </p:cBhvr>
                                    </p:animRot>
                                  </p:childTnLst>
                                </p:cTn>
                              </p:par>
                              <p:par>
                                <p:cTn id="36" presetID="63" presetClass="path" presetSubtype="0" fill="hold" nodeType="withEffect">
                                  <p:stCondLst>
                                    <p:cond delay="0"/>
                                  </p:stCondLst>
                                  <p:childTnLst>
                                    <p:animMotion origin="layout" path="M -2.5E-6 6.10546E-7 L 0.35434 -0.00208 " pathEditMode="relative" rAng="0" ptsTypes="AA">
                                      <p:cBhvr>
                                        <p:cTn id="37" dur="13000" fill="hold"/>
                                        <p:tgtEl>
                                          <p:spTgt spid="106"/>
                                        </p:tgtEl>
                                        <p:attrNameLst>
                                          <p:attrName>ppt_x</p:attrName>
                                          <p:attrName>ppt_y</p:attrName>
                                        </p:attrNameLst>
                                      </p:cBhvr>
                                      <p:rCtr x="17708" y="-116"/>
                                    </p:animMotion>
                                  </p:childTnLst>
                                </p:cTn>
                              </p:par>
                              <p:par>
                                <p:cTn id="38" presetID="63" presetClass="path" presetSubtype="0" fill="hold" grpId="0" nodeType="withEffect">
                                  <p:stCondLst>
                                    <p:cond delay="0"/>
                                  </p:stCondLst>
                                  <p:childTnLst>
                                    <p:animMotion origin="layout" path="M -8.33333E-7 -2.65495E-6 L 0.38576 0.01041 " pathEditMode="relative" rAng="0" ptsTypes="AA">
                                      <p:cBhvr>
                                        <p:cTn id="39" dur="13000" fill="hold"/>
                                        <p:tgtEl>
                                          <p:spTgt spid="107"/>
                                        </p:tgtEl>
                                        <p:attrNameLst>
                                          <p:attrName>ppt_x</p:attrName>
                                          <p:attrName>ppt_y</p:attrName>
                                        </p:attrNameLst>
                                      </p:cBhvr>
                                      <p:rCtr x="19288" y="509"/>
                                    </p:animMotion>
                                  </p:childTnLst>
                                </p:cTn>
                              </p:par>
                              <p:par>
                                <p:cTn id="40" presetID="63" presetClass="path" presetSubtype="0" fill="hold" nodeType="withEffect">
                                  <p:stCondLst>
                                    <p:cond delay="0"/>
                                  </p:stCondLst>
                                  <p:childTnLst>
                                    <p:animMotion origin="layout" path="M 3.33333E-6 -2.0629E-6 L 0.38524 0.00602 " pathEditMode="relative" rAng="0" ptsTypes="AA">
                                      <p:cBhvr>
                                        <p:cTn id="41" dur="13000" fill="hold"/>
                                        <p:tgtEl>
                                          <p:spTgt spid="112"/>
                                        </p:tgtEl>
                                        <p:attrNameLst>
                                          <p:attrName>ppt_x</p:attrName>
                                          <p:attrName>ppt_y</p:attrName>
                                        </p:attrNameLst>
                                      </p:cBhvr>
                                      <p:rCtr x="19253" y="301"/>
                                    </p:animMotion>
                                  </p:childTnLst>
                                </p:cTn>
                              </p:par>
                              <p:par>
                                <p:cTn id="42" presetID="64" presetClass="path" presetSubtype="0" repeatCount="6000" fill="hold" nodeType="withEffect">
                                  <p:stCondLst>
                                    <p:cond delay="0"/>
                                  </p:stCondLst>
                                  <p:childTnLst>
                                    <p:animMotion origin="layout" path="M 2.22222E-6 2.22222E-6 L 2.22222E-6 -0.02963 " pathEditMode="relative" rAng="0" ptsTypes="AA">
                                      <p:cBhvr>
                                        <p:cTn id="43" dur="2000" fill="hold"/>
                                        <p:tgtEl>
                                          <p:spTgt spid="6"/>
                                        </p:tgtEl>
                                        <p:attrNameLst>
                                          <p:attrName>ppt_x</p:attrName>
                                          <p:attrName>ppt_y</p:attrName>
                                        </p:attrNameLst>
                                      </p:cBhvr>
                                      <p:rCtr x="0" y="-1481"/>
                                    </p:animMotion>
                                  </p:childTnLst>
                                </p:cTn>
                              </p:par>
                            </p:childTnLst>
                          </p:cTn>
                        </p:par>
                      </p:childTnLst>
                    </p:cTn>
                  </p:par>
                </p:childTnLst>
              </p:cTn>
              <p:nextCondLst>
                <p:cond evt="onClick" delay="0">
                  <p:tgtEl>
                    <p:spTgt spid="114"/>
                  </p:tgtEl>
                </p:cond>
              </p:nextCondLst>
            </p:seq>
          </p:childTnLst>
        </p:cTn>
      </p:par>
    </p:tnLst>
    <p:bldLst>
      <p:bldP spid="158" grpId="0" animBg="1"/>
      <p:bldP spid="157" grpId="0" animBg="1"/>
      <p:bldP spid="107" grpId="0" animBg="1"/>
      <p:bldP spid="150" grpId="0"/>
      <p:bldP spid="15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56"/>
          <p:cNvSpPr/>
          <p:nvPr>
            <p:custDataLst>
              <p:tags r:id="rId1"/>
            </p:custDataLst>
          </p:nvPr>
        </p:nvSpPr>
        <p:spPr>
          <a:xfrm>
            <a:off x="1749751" y="6435529"/>
            <a:ext cx="5578759"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Cube 106"/>
          <p:cNvSpPr/>
          <p:nvPr>
            <p:custDataLst>
              <p:tags r:id="rId2"/>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3"/>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4"/>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5"/>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6"/>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7"/>
            </p:custDataLst>
          </p:nvPr>
        </p:nvSpPr>
        <p:spPr>
          <a:xfrm>
            <a:off x="2483768" y="260648"/>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 useBgFill="1">
        <p:nvSpPr>
          <p:cNvPr id="68" name="Organigramme : Processus 67"/>
          <p:cNvSpPr/>
          <p:nvPr>
            <p:custDataLst>
              <p:tags r:id="rId8"/>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9"/>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10"/>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1"/>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65010" y="3329697"/>
            <a:ext cx="8974846" cy="1569660"/>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3 mm (quand la vis tourne d’un tour le mobile se déplace de 3 mm)</a:t>
            </a:r>
          </a:p>
          <a:p>
            <a:r>
              <a:rPr lang="fr-FR" sz="1600" b="1" dirty="0" smtClean="0"/>
              <a:t>_  Le codeur comporte 10 points par tour (résolution)</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le même nombre de tours que la vis.</a:t>
            </a:r>
          </a:p>
          <a:p>
            <a:r>
              <a:rPr lang="fr-FR" sz="1600" b="1" dirty="0" smtClean="0"/>
              <a:t>_  </a:t>
            </a:r>
            <a:r>
              <a:rPr lang="fr-FR" sz="1600" b="1" dirty="0" smtClean="0"/>
              <a:t>À </a:t>
            </a:r>
            <a:r>
              <a:rPr lang="fr-FR" sz="1600" b="1" dirty="0" smtClean="0"/>
              <a:t>la position « 0 </a:t>
            </a:r>
            <a:r>
              <a:rPr lang="fr-FR" sz="1600" b="1" dirty="0" smtClean="0"/>
              <a:t>», le </a:t>
            </a:r>
            <a:r>
              <a:rPr lang="fr-FR" sz="1600" b="1" dirty="0" smtClean="0"/>
              <a:t>compteur est à « 0 »</a:t>
            </a:r>
          </a:p>
          <a:p>
            <a:r>
              <a:rPr lang="fr-FR" sz="1600" b="1" dirty="0"/>
              <a:t>_  Pour un déplacement </a:t>
            </a:r>
            <a:r>
              <a:rPr lang="fr-FR" sz="1600" b="1" dirty="0" smtClean="0"/>
              <a:t>total, il </a:t>
            </a:r>
            <a:r>
              <a:rPr lang="fr-FR" sz="1600" b="1" dirty="0"/>
              <a:t>faut  416.7 </a:t>
            </a:r>
            <a:r>
              <a:rPr lang="fr-FR" sz="1600" b="1" dirty="0" smtClean="0"/>
              <a:t>tours et 4167 points.</a:t>
            </a:r>
            <a:endParaRPr lang="fr-FR" sz="1600" b="1"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65010" y="4987915"/>
            <a:ext cx="7452361" cy="584775"/>
          </a:xfrm>
          <a:prstGeom prst="rect">
            <a:avLst/>
          </a:prstGeom>
          <a:noFill/>
        </p:spPr>
        <p:txBody>
          <a:bodyPr wrap="none" rtlCol="0">
            <a:spAutoFit/>
          </a:bodyPr>
          <a:lstStyle/>
          <a:p>
            <a:r>
              <a:rPr lang="fr-FR" sz="1600" b="1" u="sng" dirty="0" smtClean="0"/>
              <a:t>Question:</a:t>
            </a:r>
          </a:p>
          <a:p>
            <a:r>
              <a:rPr lang="fr-FR" sz="1600" b="1" dirty="0" smtClean="0"/>
              <a:t>_  Quelle  valeur décimale et quel code </a:t>
            </a:r>
            <a:r>
              <a:rPr lang="fr-FR" sz="1600" b="1" dirty="0" smtClean="0"/>
              <a:t>correspondent à </a:t>
            </a:r>
            <a:r>
              <a:rPr lang="fr-FR" sz="1600" b="1" dirty="0" smtClean="0"/>
              <a:t>un déplacement de 1 mètre ?</a:t>
            </a:r>
          </a:p>
        </p:txBody>
      </p:sp>
      <p:sp>
        <p:nvSpPr>
          <p:cNvPr id="151" name="ZoneTexte 150"/>
          <p:cNvSpPr txBox="1"/>
          <p:nvPr>
            <p:custDataLst>
              <p:tags r:id="rId19"/>
            </p:custDataLst>
          </p:nvPr>
        </p:nvSpPr>
        <p:spPr>
          <a:xfrm>
            <a:off x="65010" y="5661248"/>
            <a:ext cx="9008134" cy="1107996"/>
          </a:xfrm>
          <a:prstGeom prst="rect">
            <a:avLst/>
          </a:prstGeom>
          <a:noFill/>
        </p:spPr>
        <p:txBody>
          <a:bodyPr wrap="square" rtlCol="0">
            <a:spAutoFit/>
          </a:bodyPr>
          <a:lstStyle/>
          <a:p>
            <a:r>
              <a:rPr lang="fr-FR" sz="1600" b="1" u="sng" dirty="0" smtClean="0"/>
              <a:t>Réponse:</a:t>
            </a:r>
          </a:p>
          <a:p>
            <a:r>
              <a:rPr lang="fr-FR" sz="1600" b="1" dirty="0" smtClean="0"/>
              <a:t>_  Sachant qu’il y a 10 points pour 1 tour et que le pas de vis fait 3 mm:  10/3 = 3.3333 points par mm</a:t>
            </a:r>
          </a:p>
          <a:p>
            <a:r>
              <a:rPr lang="fr-FR" sz="1600" b="1" dirty="0" smtClean="0"/>
              <a:t>_ Il suffit ensuite de multiplier par la longueur recherchée en mm ici 1000mm</a:t>
            </a:r>
          </a:p>
          <a:p>
            <a:pPr algn="ctr"/>
            <a:r>
              <a:rPr lang="fr-FR" b="1" dirty="0" smtClean="0"/>
              <a:t>(4167/1250)x1000 = 3334</a:t>
            </a:r>
            <a:r>
              <a:rPr lang="fr-FR" b="1" baseline="-25000" dirty="0" smtClean="0"/>
              <a:t>  </a:t>
            </a:r>
            <a:r>
              <a:rPr lang="fr-FR" b="1" dirty="0" smtClean="0"/>
              <a:t> -&gt;    3334</a:t>
            </a:r>
            <a:r>
              <a:rPr lang="fr-FR" b="1" baseline="-25000" dirty="0" smtClean="0"/>
              <a:t>D </a:t>
            </a:r>
            <a:r>
              <a:rPr lang="fr-FR" b="1" dirty="0" smtClean="0"/>
              <a:t>= 0110100101100</a:t>
            </a:r>
            <a:r>
              <a:rPr lang="fr-FR" b="1" baseline="-25000" dirty="0" smtClean="0"/>
              <a:t>B</a:t>
            </a:r>
          </a:p>
        </p:txBody>
      </p:sp>
      <p:grpSp>
        <p:nvGrpSpPr>
          <p:cNvPr id="152" name="Groupe 151"/>
          <p:cNvGrpSpPr/>
          <p:nvPr>
            <p:custDataLst>
              <p:tags r:id="rId20"/>
            </p:custDataLst>
          </p:nvPr>
        </p:nvGrpSpPr>
        <p:grpSpPr>
          <a:xfrm>
            <a:off x="35363" y="72919"/>
            <a:ext cx="1202400" cy="1201314"/>
            <a:chOff x="326727" y="84322"/>
            <a:chExt cx="2602777" cy="2602777"/>
          </a:xfrm>
        </p:grpSpPr>
        <p:pic>
          <p:nvPicPr>
            <p:cNvPr id="153" name="Image 152"/>
            <p:cNvPicPr>
              <a:picLocks noChangeAspect="1"/>
            </p:cNvPicPr>
            <p:nvPr/>
          </p:nvPicPr>
          <p:blipFill>
            <a:blip r:embed="rId23" cstate="screen">
              <a:extLst>
                <a:ext uri="{BEBA8EAE-BF5A-486C-A8C5-ECC9F3942E4B}">
                  <a14:imgProps xmlns:a14="http://schemas.microsoft.com/office/drawing/2010/main">
                    <a14:imgLayer r:embed="rId24">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54" name="Ellipse 153"/>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Secteurs 154"/>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6" name="Ellipse 155"/>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18559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2950"/>
                            </p:stCondLst>
                            <p:childTnLst>
                              <p:par>
                                <p:cTn id="9" presetID="53" presetClass="entr" presetSubtype="16" fill="hold" grpId="0" nodeType="afterEffect">
                                  <p:stCondLst>
                                    <p:cond delay="0"/>
                                  </p:stCondLst>
                                  <p:childTnLst>
                                    <p:set>
                                      <p:cBhvr>
                                        <p:cTn id="10" dur="1" fill="hold">
                                          <p:stCondLst>
                                            <p:cond delay="0"/>
                                          </p:stCondLst>
                                        </p:cTn>
                                        <p:tgtEl>
                                          <p:spTgt spid="157"/>
                                        </p:tgtEl>
                                        <p:attrNameLst>
                                          <p:attrName>style.visibility</p:attrName>
                                        </p:attrNameLst>
                                      </p:cBhvr>
                                      <p:to>
                                        <p:strVal val="visible"/>
                                      </p:to>
                                    </p:set>
                                    <p:anim calcmode="lin" valueType="num">
                                      <p:cBhvr>
                                        <p:cTn id="11" dur="500" fill="hold"/>
                                        <p:tgtEl>
                                          <p:spTgt spid="157"/>
                                        </p:tgtEl>
                                        <p:attrNameLst>
                                          <p:attrName>ppt_w</p:attrName>
                                        </p:attrNameLst>
                                      </p:cBhvr>
                                      <p:tavLst>
                                        <p:tav tm="0">
                                          <p:val>
                                            <p:fltVal val="0"/>
                                          </p:val>
                                        </p:tav>
                                        <p:tav tm="100000">
                                          <p:val>
                                            <p:strVal val="#ppt_w"/>
                                          </p:val>
                                        </p:tav>
                                      </p:tavLst>
                                    </p:anim>
                                    <p:anim calcmode="lin" valueType="num">
                                      <p:cBhvr>
                                        <p:cTn id="12" dur="500" fill="hold"/>
                                        <p:tgtEl>
                                          <p:spTgt spid="157"/>
                                        </p:tgtEl>
                                        <p:attrNameLst>
                                          <p:attrName>ppt_h</p:attrName>
                                        </p:attrNameLst>
                                      </p:cBhvr>
                                      <p:tavLst>
                                        <p:tav tm="0">
                                          <p:val>
                                            <p:fltVal val="0"/>
                                          </p:val>
                                        </p:tav>
                                        <p:tav tm="100000">
                                          <p:val>
                                            <p:strVal val="#ppt_h"/>
                                          </p:val>
                                        </p:tav>
                                      </p:tavLst>
                                    </p:anim>
                                    <p:animEffect transition="in" filter="fade">
                                      <p:cBhvr>
                                        <p:cTn id="13"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4"/>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130000" fill="hold" nodeType="clickEffect">
                                  <p:stCondLst>
                                    <p:cond delay="0"/>
                                  </p:stCondLst>
                                  <p:childTnLst>
                                    <p:animRot by="120000">
                                      <p:cBhvr>
                                        <p:cTn id="18" dur="10" fill="hold">
                                          <p:stCondLst>
                                            <p:cond delay="0"/>
                                          </p:stCondLst>
                                        </p:cTn>
                                        <p:tgtEl>
                                          <p:spTgt spid="114"/>
                                        </p:tgtEl>
                                        <p:attrNameLst>
                                          <p:attrName>r</p:attrName>
                                        </p:attrNameLst>
                                      </p:cBhvr>
                                    </p:animRot>
                                    <p:animRot by="-240000">
                                      <p:cBhvr>
                                        <p:cTn id="19" dur="20" fill="hold">
                                          <p:stCondLst>
                                            <p:cond delay="20"/>
                                          </p:stCondLst>
                                        </p:cTn>
                                        <p:tgtEl>
                                          <p:spTgt spid="114"/>
                                        </p:tgtEl>
                                        <p:attrNameLst>
                                          <p:attrName>r</p:attrName>
                                        </p:attrNameLst>
                                      </p:cBhvr>
                                    </p:animRot>
                                    <p:animRot by="240000">
                                      <p:cBhvr>
                                        <p:cTn id="20" dur="20" fill="hold">
                                          <p:stCondLst>
                                            <p:cond delay="40"/>
                                          </p:stCondLst>
                                        </p:cTn>
                                        <p:tgtEl>
                                          <p:spTgt spid="114"/>
                                        </p:tgtEl>
                                        <p:attrNameLst>
                                          <p:attrName>r</p:attrName>
                                        </p:attrNameLst>
                                      </p:cBhvr>
                                    </p:animRot>
                                    <p:animRot by="-240000">
                                      <p:cBhvr>
                                        <p:cTn id="21" dur="20" fill="hold">
                                          <p:stCondLst>
                                            <p:cond delay="60"/>
                                          </p:stCondLst>
                                        </p:cTn>
                                        <p:tgtEl>
                                          <p:spTgt spid="114"/>
                                        </p:tgtEl>
                                        <p:attrNameLst>
                                          <p:attrName>r</p:attrName>
                                        </p:attrNameLst>
                                      </p:cBhvr>
                                    </p:animRot>
                                    <p:animRot by="120000">
                                      <p:cBhvr>
                                        <p:cTn id="22" dur="20" fill="hold">
                                          <p:stCondLst>
                                            <p:cond delay="80"/>
                                          </p:stCondLst>
                                        </p:cTn>
                                        <p:tgtEl>
                                          <p:spTgt spid="114"/>
                                        </p:tgtEl>
                                        <p:attrNameLst>
                                          <p:attrName>r</p:attrName>
                                        </p:attrNameLst>
                                      </p:cBhvr>
                                    </p:animRot>
                                  </p:childTnLst>
                                </p:cTn>
                              </p:par>
                              <p:par>
                                <p:cTn id="23" presetID="8" presetClass="emph" presetSubtype="0" repeatCount="1300" fill="hold" nodeType="withEffect">
                                  <p:stCondLst>
                                    <p:cond delay="0"/>
                                  </p:stCondLst>
                                  <p:childTnLst>
                                    <p:animRot by="21600000">
                                      <p:cBhvr>
                                        <p:cTn id="24" dur="10000" fill="hold"/>
                                        <p:tgtEl>
                                          <p:spTgt spid="152"/>
                                        </p:tgtEl>
                                        <p:attrNameLst>
                                          <p:attrName>r</p:attrName>
                                        </p:attrNameLst>
                                      </p:cBhvr>
                                    </p:animRot>
                                  </p:childTnLst>
                                </p:cTn>
                              </p:par>
                              <p:par>
                                <p:cTn id="25" presetID="63" presetClass="path" presetSubtype="0" fill="hold" nodeType="withEffect">
                                  <p:stCondLst>
                                    <p:cond delay="0"/>
                                  </p:stCondLst>
                                  <p:childTnLst>
                                    <p:animMotion origin="layout" path="M -2.5E-6 6.10546E-7 L 0.35434 -0.00208 " pathEditMode="relative" rAng="0" ptsTypes="AA">
                                      <p:cBhvr>
                                        <p:cTn id="26" dur="13000" fill="hold"/>
                                        <p:tgtEl>
                                          <p:spTgt spid="106"/>
                                        </p:tgtEl>
                                        <p:attrNameLst>
                                          <p:attrName>ppt_x</p:attrName>
                                          <p:attrName>ppt_y</p:attrName>
                                        </p:attrNameLst>
                                      </p:cBhvr>
                                      <p:rCtr x="17708" y="-116"/>
                                    </p:animMotion>
                                  </p:childTnLst>
                                </p:cTn>
                              </p:par>
                              <p:par>
                                <p:cTn id="27" presetID="63" presetClass="path" presetSubtype="0" fill="hold" grpId="0" nodeType="withEffect">
                                  <p:stCondLst>
                                    <p:cond delay="0"/>
                                  </p:stCondLst>
                                  <p:childTnLst>
                                    <p:animMotion origin="layout" path="M -8.33333E-7 -2.65495E-6 L 0.38576 0.01041 " pathEditMode="relative" rAng="0" ptsTypes="AA">
                                      <p:cBhvr>
                                        <p:cTn id="28" dur="13000" fill="hold"/>
                                        <p:tgtEl>
                                          <p:spTgt spid="107"/>
                                        </p:tgtEl>
                                        <p:attrNameLst>
                                          <p:attrName>ppt_x</p:attrName>
                                          <p:attrName>ppt_y</p:attrName>
                                        </p:attrNameLst>
                                      </p:cBhvr>
                                      <p:rCtr x="19288" y="509"/>
                                    </p:animMotion>
                                  </p:childTnLst>
                                </p:cTn>
                              </p:par>
                              <p:par>
                                <p:cTn id="29" presetID="63" presetClass="path" presetSubtype="0" fill="hold" nodeType="withEffect">
                                  <p:stCondLst>
                                    <p:cond delay="0"/>
                                  </p:stCondLst>
                                  <p:childTnLst>
                                    <p:animMotion origin="layout" path="M 3.33333E-6 -2.0629E-6 L 0.38524 0.00602 " pathEditMode="relative" rAng="0" ptsTypes="AA">
                                      <p:cBhvr>
                                        <p:cTn id="30" dur="13000" fill="hold"/>
                                        <p:tgtEl>
                                          <p:spTgt spid="112"/>
                                        </p:tgtEl>
                                        <p:attrNameLst>
                                          <p:attrName>ppt_x</p:attrName>
                                          <p:attrName>ppt_y</p:attrName>
                                        </p:attrNameLst>
                                      </p:cBhvr>
                                      <p:rCtr x="19253" y="301"/>
                                    </p:animMotion>
                                  </p:childTnLst>
                                </p:cTn>
                              </p:par>
                              <p:par>
                                <p:cTn id="31" presetID="64" presetClass="path" presetSubtype="0" repeatCount="6000" fill="hold" nodeType="withEffect">
                                  <p:stCondLst>
                                    <p:cond delay="0"/>
                                  </p:stCondLst>
                                  <p:childTnLst>
                                    <p:animMotion origin="layout" path="M 2.22222E-6 2.22222E-6 L 2.22222E-6 -0.02963 " pathEditMode="relative" rAng="0" ptsTypes="AA">
                                      <p:cBhvr>
                                        <p:cTn id="32" dur="2000" fill="hold"/>
                                        <p:tgtEl>
                                          <p:spTgt spid="6"/>
                                        </p:tgtEl>
                                        <p:attrNameLst>
                                          <p:attrName>ppt_x</p:attrName>
                                          <p:attrName>ppt_y</p:attrName>
                                        </p:attrNameLst>
                                      </p:cBhvr>
                                      <p:rCtr x="0" y="-1481"/>
                                    </p:animMotion>
                                  </p:childTnLst>
                                </p:cTn>
                              </p:par>
                            </p:childTnLst>
                          </p:cTn>
                        </p:par>
                      </p:childTnLst>
                    </p:cTn>
                  </p:par>
                </p:childTnLst>
              </p:cTn>
              <p:nextCondLst>
                <p:cond evt="onClick" delay="0">
                  <p:tgtEl>
                    <p:spTgt spid="114"/>
                  </p:tgtEl>
                </p:cond>
              </p:nextCondLst>
            </p:seq>
          </p:childTnLst>
        </p:cTn>
      </p:par>
    </p:tnLst>
    <p:bldLst>
      <p:bldP spid="157" grpId="0" animBg="1"/>
      <p:bldP spid="107" grpId="0" animBg="1"/>
      <p:bldP spid="15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 name="Rectangle 156"/>
          <p:cNvSpPr/>
          <p:nvPr>
            <p:custDataLst>
              <p:tags r:id="rId1"/>
            </p:custDataLst>
          </p:nvPr>
        </p:nvSpPr>
        <p:spPr>
          <a:xfrm>
            <a:off x="3317380" y="6395263"/>
            <a:ext cx="2845772" cy="34610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Cube 106"/>
          <p:cNvSpPr/>
          <p:nvPr>
            <p:custDataLst>
              <p:tags r:id="rId2"/>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3"/>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4"/>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5"/>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6"/>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7"/>
            </p:custDataLst>
          </p:nvPr>
        </p:nvSpPr>
        <p:spPr>
          <a:xfrm>
            <a:off x="2483768" y="260648"/>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 useBgFill="1">
        <p:nvSpPr>
          <p:cNvPr id="68" name="Organigramme : Processus 67"/>
          <p:cNvSpPr/>
          <p:nvPr>
            <p:custDataLst>
              <p:tags r:id="rId8"/>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9"/>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10"/>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1"/>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90954" y="3329697"/>
            <a:ext cx="8974846" cy="1815882"/>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3 mm (quand la vis tourne d’un tour le mobile se déplace de 3 mm)</a:t>
            </a:r>
          </a:p>
          <a:p>
            <a:r>
              <a:rPr lang="fr-FR" sz="1600" b="1" dirty="0" smtClean="0"/>
              <a:t>_  Le codeur comporte 10 points par tour (résolution)</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le même nombre de tours que la vis.</a:t>
            </a:r>
          </a:p>
          <a:p>
            <a:r>
              <a:rPr lang="fr-FR" sz="1600" b="1" dirty="0" smtClean="0"/>
              <a:t>_  </a:t>
            </a:r>
            <a:r>
              <a:rPr lang="fr-FR" sz="1600" b="1" dirty="0" smtClean="0"/>
              <a:t>À </a:t>
            </a:r>
            <a:r>
              <a:rPr lang="fr-FR" sz="1600" b="1" dirty="0" smtClean="0"/>
              <a:t>la position « 0 </a:t>
            </a:r>
            <a:r>
              <a:rPr lang="fr-FR" sz="1600" b="1" dirty="0" smtClean="0"/>
              <a:t>», le </a:t>
            </a:r>
            <a:r>
              <a:rPr lang="fr-FR" sz="1600" b="1" dirty="0" smtClean="0"/>
              <a:t>compteur est à « 0 »</a:t>
            </a:r>
          </a:p>
          <a:p>
            <a:r>
              <a:rPr lang="fr-FR" sz="1600" b="1" dirty="0"/>
              <a:t>_  Pour un déplacement </a:t>
            </a:r>
            <a:r>
              <a:rPr lang="fr-FR" sz="1600" b="1" dirty="0" smtClean="0"/>
              <a:t>total, il </a:t>
            </a:r>
            <a:r>
              <a:rPr lang="fr-FR" sz="1600" b="1" dirty="0"/>
              <a:t>faut  416.7 tours et 4167 points.</a:t>
            </a:r>
          </a:p>
          <a:p>
            <a:endParaRPr lang="fr-FR" sz="1600" b="1"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90954" y="4860449"/>
            <a:ext cx="9156481" cy="584775"/>
          </a:xfrm>
          <a:prstGeom prst="rect">
            <a:avLst/>
          </a:prstGeom>
          <a:noFill/>
        </p:spPr>
        <p:txBody>
          <a:bodyPr wrap="none" rtlCol="0">
            <a:spAutoFit/>
          </a:bodyPr>
          <a:lstStyle/>
          <a:p>
            <a:r>
              <a:rPr lang="fr-FR" sz="1600" b="1" u="sng" dirty="0" smtClean="0"/>
              <a:t>Question:</a:t>
            </a:r>
          </a:p>
          <a:p>
            <a:r>
              <a:rPr lang="fr-FR" sz="1600" b="1" dirty="0" smtClean="0"/>
              <a:t>_  </a:t>
            </a:r>
            <a:r>
              <a:rPr lang="fr-FR" sz="1600" b="1" dirty="0"/>
              <a:t>Combien de mm </a:t>
            </a:r>
            <a:r>
              <a:rPr lang="fr-FR" sz="1600" b="1" dirty="0" smtClean="0"/>
              <a:t>de déplacement (position du mobile) correspondent </a:t>
            </a:r>
            <a:r>
              <a:rPr lang="fr-FR" sz="1600" b="1" dirty="0"/>
              <a:t>à un code de </a:t>
            </a:r>
            <a:r>
              <a:rPr lang="fr-FR" sz="1600" b="1" dirty="0" smtClean="0"/>
              <a:t>0 0100 0011 1111</a:t>
            </a:r>
            <a:r>
              <a:rPr lang="fr-FR" sz="1600" b="1" baseline="-25000" dirty="0" smtClean="0"/>
              <a:t>B</a:t>
            </a:r>
            <a:r>
              <a:rPr lang="fr-FR" sz="1600" b="1" dirty="0" smtClean="0"/>
              <a:t> ?</a:t>
            </a:r>
            <a:endParaRPr lang="fr-FR" sz="1600" b="1" dirty="0"/>
          </a:p>
        </p:txBody>
      </p:sp>
      <p:sp>
        <p:nvSpPr>
          <p:cNvPr id="151" name="ZoneTexte 150"/>
          <p:cNvSpPr txBox="1"/>
          <p:nvPr>
            <p:custDataLst>
              <p:tags r:id="rId19"/>
            </p:custDataLst>
          </p:nvPr>
        </p:nvSpPr>
        <p:spPr>
          <a:xfrm>
            <a:off x="90954" y="5373216"/>
            <a:ext cx="8890758" cy="1323439"/>
          </a:xfrm>
          <a:prstGeom prst="rect">
            <a:avLst/>
          </a:prstGeom>
          <a:noFill/>
        </p:spPr>
        <p:txBody>
          <a:bodyPr wrap="square" rtlCol="0">
            <a:spAutoFit/>
          </a:bodyPr>
          <a:lstStyle/>
          <a:p>
            <a:r>
              <a:rPr lang="fr-FR" sz="1600" b="1" u="sng" dirty="0" smtClean="0"/>
              <a:t>Réponse:</a:t>
            </a:r>
          </a:p>
          <a:p>
            <a:r>
              <a:rPr lang="fr-FR" sz="1600" b="1" dirty="0" smtClean="0"/>
              <a:t>_  Il faut d'abord traduire en décimal:    0 0100 0011 1111</a:t>
            </a:r>
            <a:r>
              <a:rPr lang="fr-FR" sz="1600" b="1" baseline="-25000" dirty="0" smtClean="0"/>
              <a:t>B</a:t>
            </a:r>
            <a:r>
              <a:rPr lang="fr-FR" sz="1600" b="1" dirty="0" smtClean="0"/>
              <a:t> = 1087</a:t>
            </a:r>
            <a:r>
              <a:rPr lang="fr-FR" sz="1600" b="1" baseline="-25000" dirty="0" smtClean="0"/>
              <a:t>D</a:t>
            </a:r>
          </a:p>
          <a:p>
            <a:r>
              <a:rPr lang="fr-FR" sz="1600" b="1" baseline="-25000" dirty="0" smtClean="0"/>
              <a:t>_  </a:t>
            </a:r>
            <a:r>
              <a:rPr lang="fr-FR" sz="1600" b="1" dirty="0" smtClean="0"/>
              <a:t> </a:t>
            </a:r>
            <a:r>
              <a:rPr lang="fr-FR" sz="1600" b="1" dirty="0" smtClean="0"/>
              <a:t>Ensuite, il </a:t>
            </a:r>
            <a:r>
              <a:rPr lang="fr-FR" sz="1600" b="1" dirty="0" smtClean="0"/>
              <a:t>faut multiplier le résultat par le nombre de mm pour 1bit (précision</a:t>
            </a:r>
            <a:r>
              <a:rPr lang="fr-FR" sz="1600" b="1" dirty="0"/>
              <a:t>) </a:t>
            </a:r>
            <a:r>
              <a:rPr lang="fr-FR" sz="1600" b="1" dirty="0" smtClean="0"/>
              <a:t>.  </a:t>
            </a:r>
            <a:r>
              <a:rPr lang="fr-FR" sz="1600" b="1" dirty="0"/>
              <a:t>Dans la pratique quand on veut une précision de + ou – 1mm on prend un capteur qui nous donne un bit pour 0.3 mm soit une précision 3 fois supérieure</a:t>
            </a:r>
            <a:r>
              <a:rPr lang="fr-FR" sz="1600" b="1" dirty="0" smtClean="0"/>
              <a:t>.</a:t>
            </a:r>
            <a:r>
              <a:rPr lang="fr-FR" sz="1600" b="1" dirty="0"/>
              <a:t> </a:t>
            </a:r>
            <a:r>
              <a:rPr lang="fr-FR" sz="1600" b="1" dirty="0" smtClean="0"/>
              <a:t>    1087x </a:t>
            </a:r>
            <a:r>
              <a:rPr lang="fr-FR" sz="1600" b="1" dirty="0"/>
              <a:t>(1250/4167) = 326 </a:t>
            </a:r>
            <a:r>
              <a:rPr lang="fr-FR" sz="1600" b="1" dirty="0" smtClean="0"/>
              <a:t>mm</a:t>
            </a:r>
            <a:endParaRPr lang="fr-FR" sz="1600" b="1" dirty="0"/>
          </a:p>
        </p:txBody>
      </p:sp>
      <p:grpSp>
        <p:nvGrpSpPr>
          <p:cNvPr id="152" name="Groupe 151"/>
          <p:cNvGrpSpPr/>
          <p:nvPr>
            <p:custDataLst>
              <p:tags r:id="rId20"/>
            </p:custDataLst>
          </p:nvPr>
        </p:nvGrpSpPr>
        <p:grpSpPr>
          <a:xfrm>
            <a:off x="35363" y="72919"/>
            <a:ext cx="1202400" cy="1201314"/>
            <a:chOff x="326727" y="84322"/>
            <a:chExt cx="2602777" cy="2602777"/>
          </a:xfrm>
        </p:grpSpPr>
        <p:pic>
          <p:nvPicPr>
            <p:cNvPr id="153" name="Image 152"/>
            <p:cNvPicPr>
              <a:picLocks noChangeAspect="1"/>
            </p:cNvPicPr>
            <p:nvPr/>
          </p:nvPicPr>
          <p:blipFill>
            <a:blip r:embed="rId23" cstate="screen">
              <a:extLst>
                <a:ext uri="{BEBA8EAE-BF5A-486C-A8C5-ECC9F3942E4B}">
                  <a14:imgProps xmlns:a14="http://schemas.microsoft.com/office/drawing/2010/main">
                    <a14:imgLayer r:embed="rId24">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54" name="Ellipse 153"/>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Secteurs 154"/>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6" name="Ellipse 155"/>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18559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4150"/>
                            </p:stCondLst>
                            <p:childTnLst>
                              <p:par>
                                <p:cTn id="9" presetID="53" presetClass="entr" presetSubtype="16" fill="hold" grpId="0" nodeType="afterEffect">
                                  <p:stCondLst>
                                    <p:cond delay="0"/>
                                  </p:stCondLst>
                                  <p:childTnLst>
                                    <p:set>
                                      <p:cBhvr>
                                        <p:cTn id="10" dur="1" fill="hold">
                                          <p:stCondLst>
                                            <p:cond delay="0"/>
                                          </p:stCondLst>
                                        </p:cTn>
                                        <p:tgtEl>
                                          <p:spTgt spid="157"/>
                                        </p:tgtEl>
                                        <p:attrNameLst>
                                          <p:attrName>style.visibility</p:attrName>
                                        </p:attrNameLst>
                                      </p:cBhvr>
                                      <p:to>
                                        <p:strVal val="visible"/>
                                      </p:to>
                                    </p:set>
                                    <p:anim calcmode="lin" valueType="num">
                                      <p:cBhvr>
                                        <p:cTn id="11" dur="500" fill="hold"/>
                                        <p:tgtEl>
                                          <p:spTgt spid="157"/>
                                        </p:tgtEl>
                                        <p:attrNameLst>
                                          <p:attrName>ppt_w</p:attrName>
                                        </p:attrNameLst>
                                      </p:cBhvr>
                                      <p:tavLst>
                                        <p:tav tm="0">
                                          <p:val>
                                            <p:fltVal val="0"/>
                                          </p:val>
                                        </p:tav>
                                        <p:tav tm="100000">
                                          <p:val>
                                            <p:strVal val="#ppt_w"/>
                                          </p:val>
                                        </p:tav>
                                      </p:tavLst>
                                    </p:anim>
                                    <p:anim calcmode="lin" valueType="num">
                                      <p:cBhvr>
                                        <p:cTn id="12" dur="500" fill="hold"/>
                                        <p:tgtEl>
                                          <p:spTgt spid="157"/>
                                        </p:tgtEl>
                                        <p:attrNameLst>
                                          <p:attrName>ppt_h</p:attrName>
                                        </p:attrNameLst>
                                      </p:cBhvr>
                                      <p:tavLst>
                                        <p:tav tm="0">
                                          <p:val>
                                            <p:fltVal val="0"/>
                                          </p:val>
                                        </p:tav>
                                        <p:tav tm="100000">
                                          <p:val>
                                            <p:strVal val="#ppt_h"/>
                                          </p:val>
                                        </p:tav>
                                      </p:tavLst>
                                    </p:anim>
                                    <p:animEffect transition="in" filter="fade">
                                      <p:cBhvr>
                                        <p:cTn id="13" dur="500"/>
                                        <p:tgtEl>
                                          <p:spTgt spid="15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4"/>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130000" fill="hold" nodeType="clickEffect">
                                  <p:stCondLst>
                                    <p:cond delay="0"/>
                                  </p:stCondLst>
                                  <p:childTnLst>
                                    <p:animRot by="120000">
                                      <p:cBhvr>
                                        <p:cTn id="18" dur="10" fill="hold">
                                          <p:stCondLst>
                                            <p:cond delay="0"/>
                                          </p:stCondLst>
                                        </p:cTn>
                                        <p:tgtEl>
                                          <p:spTgt spid="114"/>
                                        </p:tgtEl>
                                        <p:attrNameLst>
                                          <p:attrName>r</p:attrName>
                                        </p:attrNameLst>
                                      </p:cBhvr>
                                    </p:animRot>
                                    <p:animRot by="-240000">
                                      <p:cBhvr>
                                        <p:cTn id="19" dur="20" fill="hold">
                                          <p:stCondLst>
                                            <p:cond delay="20"/>
                                          </p:stCondLst>
                                        </p:cTn>
                                        <p:tgtEl>
                                          <p:spTgt spid="114"/>
                                        </p:tgtEl>
                                        <p:attrNameLst>
                                          <p:attrName>r</p:attrName>
                                        </p:attrNameLst>
                                      </p:cBhvr>
                                    </p:animRot>
                                    <p:animRot by="240000">
                                      <p:cBhvr>
                                        <p:cTn id="20" dur="20" fill="hold">
                                          <p:stCondLst>
                                            <p:cond delay="40"/>
                                          </p:stCondLst>
                                        </p:cTn>
                                        <p:tgtEl>
                                          <p:spTgt spid="114"/>
                                        </p:tgtEl>
                                        <p:attrNameLst>
                                          <p:attrName>r</p:attrName>
                                        </p:attrNameLst>
                                      </p:cBhvr>
                                    </p:animRot>
                                    <p:animRot by="-240000">
                                      <p:cBhvr>
                                        <p:cTn id="21" dur="20" fill="hold">
                                          <p:stCondLst>
                                            <p:cond delay="60"/>
                                          </p:stCondLst>
                                        </p:cTn>
                                        <p:tgtEl>
                                          <p:spTgt spid="114"/>
                                        </p:tgtEl>
                                        <p:attrNameLst>
                                          <p:attrName>r</p:attrName>
                                        </p:attrNameLst>
                                      </p:cBhvr>
                                    </p:animRot>
                                    <p:animRot by="120000">
                                      <p:cBhvr>
                                        <p:cTn id="22" dur="20" fill="hold">
                                          <p:stCondLst>
                                            <p:cond delay="80"/>
                                          </p:stCondLst>
                                        </p:cTn>
                                        <p:tgtEl>
                                          <p:spTgt spid="114"/>
                                        </p:tgtEl>
                                        <p:attrNameLst>
                                          <p:attrName>r</p:attrName>
                                        </p:attrNameLst>
                                      </p:cBhvr>
                                    </p:animRot>
                                  </p:childTnLst>
                                </p:cTn>
                              </p:par>
                              <p:par>
                                <p:cTn id="23" presetID="8" presetClass="emph" presetSubtype="0" repeatCount="1300" fill="hold" nodeType="withEffect">
                                  <p:stCondLst>
                                    <p:cond delay="0"/>
                                  </p:stCondLst>
                                  <p:childTnLst>
                                    <p:animRot by="21600000">
                                      <p:cBhvr>
                                        <p:cTn id="24" dur="10000" fill="hold"/>
                                        <p:tgtEl>
                                          <p:spTgt spid="152"/>
                                        </p:tgtEl>
                                        <p:attrNameLst>
                                          <p:attrName>r</p:attrName>
                                        </p:attrNameLst>
                                      </p:cBhvr>
                                    </p:animRot>
                                  </p:childTnLst>
                                </p:cTn>
                              </p:par>
                              <p:par>
                                <p:cTn id="25" presetID="63" presetClass="path" presetSubtype="0" fill="hold" nodeType="withEffect">
                                  <p:stCondLst>
                                    <p:cond delay="0"/>
                                  </p:stCondLst>
                                  <p:childTnLst>
                                    <p:animMotion origin="layout" path="M -2.5E-6 6.10546E-7 L 0.35434 -0.00208 " pathEditMode="relative" rAng="0" ptsTypes="AA">
                                      <p:cBhvr>
                                        <p:cTn id="26" dur="13000" fill="hold"/>
                                        <p:tgtEl>
                                          <p:spTgt spid="106"/>
                                        </p:tgtEl>
                                        <p:attrNameLst>
                                          <p:attrName>ppt_x</p:attrName>
                                          <p:attrName>ppt_y</p:attrName>
                                        </p:attrNameLst>
                                      </p:cBhvr>
                                      <p:rCtr x="17708" y="-116"/>
                                    </p:animMotion>
                                  </p:childTnLst>
                                </p:cTn>
                              </p:par>
                              <p:par>
                                <p:cTn id="27" presetID="63" presetClass="path" presetSubtype="0" fill="hold" grpId="0" nodeType="withEffect">
                                  <p:stCondLst>
                                    <p:cond delay="0"/>
                                  </p:stCondLst>
                                  <p:childTnLst>
                                    <p:animMotion origin="layout" path="M -8.33333E-7 -2.65495E-6 L 0.38576 0.01041 " pathEditMode="relative" rAng="0" ptsTypes="AA">
                                      <p:cBhvr>
                                        <p:cTn id="28" dur="13000" fill="hold"/>
                                        <p:tgtEl>
                                          <p:spTgt spid="107"/>
                                        </p:tgtEl>
                                        <p:attrNameLst>
                                          <p:attrName>ppt_x</p:attrName>
                                          <p:attrName>ppt_y</p:attrName>
                                        </p:attrNameLst>
                                      </p:cBhvr>
                                      <p:rCtr x="19288" y="509"/>
                                    </p:animMotion>
                                  </p:childTnLst>
                                </p:cTn>
                              </p:par>
                              <p:par>
                                <p:cTn id="29" presetID="63" presetClass="path" presetSubtype="0" fill="hold" nodeType="withEffect">
                                  <p:stCondLst>
                                    <p:cond delay="0"/>
                                  </p:stCondLst>
                                  <p:childTnLst>
                                    <p:animMotion origin="layout" path="M 3.33333E-6 -2.0629E-6 L 0.38524 0.00602 " pathEditMode="relative" rAng="0" ptsTypes="AA">
                                      <p:cBhvr>
                                        <p:cTn id="30" dur="13000" fill="hold"/>
                                        <p:tgtEl>
                                          <p:spTgt spid="112"/>
                                        </p:tgtEl>
                                        <p:attrNameLst>
                                          <p:attrName>ppt_x</p:attrName>
                                          <p:attrName>ppt_y</p:attrName>
                                        </p:attrNameLst>
                                      </p:cBhvr>
                                      <p:rCtr x="19253" y="301"/>
                                    </p:animMotion>
                                  </p:childTnLst>
                                </p:cTn>
                              </p:par>
                              <p:par>
                                <p:cTn id="31" presetID="64" presetClass="path" presetSubtype="0" repeatCount="6000" fill="hold" nodeType="withEffect">
                                  <p:stCondLst>
                                    <p:cond delay="0"/>
                                  </p:stCondLst>
                                  <p:childTnLst>
                                    <p:animMotion origin="layout" path="M 2.22222E-6 2.22222E-6 L 2.22222E-6 -0.02963 " pathEditMode="relative" rAng="0" ptsTypes="AA">
                                      <p:cBhvr>
                                        <p:cTn id="32" dur="2000" fill="hold"/>
                                        <p:tgtEl>
                                          <p:spTgt spid="6"/>
                                        </p:tgtEl>
                                        <p:attrNameLst>
                                          <p:attrName>ppt_x</p:attrName>
                                          <p:attrName>ppt_y</p:attrName>
                                        </p:attrNameLst>
                                      </p:cBhvr>
                                      <p:rCtr x="0" y="-1481"/>
                                    </p:animMotion>
                                  </p:childTnLst>
                                </p:cTn>
                              </p:par>
                            </p:childTnLst>
                          </p:cTn>
                        </p:par>
                      </p:childTnLst>
                    </p:cTn>
                  </p:par>
                </p:childTnLst>
              </p:cTn>
              <p:nextCondLst>
                <p:cond evt="onClick" delay="0">
                  <p:tgtEl>
                    <p:spTgt spid="114"/>
                  </p:tgtEl>
                </p:cond>
              </p:nextCondLst>
            </p:seq>
          </p:childTnLst>
        </p:cTn>
      </p:par>
    </p:tnLst>
    <p:bldLst>
      <p:bldP spid="157" grpId="0" animBg="1"/>
      <p:bldP spid="107" grpId="0" animBg="1"/>
      <p:bldP spid="15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custDataLst>
              <p:tags r:id="rId1"/>
            </p:custDataLst>
          </p:nvPr>
        </p:nvSpPr>
        <p:spPr>
          <a:xfrm>
            <a:off x="539552" y="1146725"/>
            <a:ext cx="7920880" cy="2308324"/>
          </a:xfrm>
          <a:prstGeom prst="rect">
            <a:avLst/>
          </a:prstGeom>
        </p:spPr>
        <p:txBody>
          <a:bodyPr wrap="square">
            <a:spAutoFit/>
          </a:bodyPr>
          <a:lstStyle/>
          <a:p>
            <a:r>
              <a:rPr lang="fr-FR" sz="1600" b="1" dirty="0" smtClean="0">
                <a:latin typeface="Arial" pitchFamily="34" charset="0"/>
                <a:cs typeface="Arial" pitchFamily="34" charset="0"/>
              </a:rPr>
              <a:t>Destinés </a:t>
            </a:r>
            <a:r>
              <a:rPr lang="fr-FR" sz="1600" b="1" dirty="0">
                <a:latin typeface="Arial" pitchFamily="34" charset="0"/>
                <a:cs typeface="Arial" pitchFamily="34" charset="0"/>
              </a:rPr>
              <a:t>à donner une information sur la distance parcourue grâce à une rotation (vis sans fin, système </a:t>
            </a:r>
            <a:r>
              <a:rPr lang="fr-FR" sz="1600" b="1" dirty="0" smtClean="0">
                <a:latin typeface="Arial" pitchFamily="34" charset="0"/>
                <a:cs typeface="Arial" pitchFamily="34" charset="0"/>
              </a:rPr>
              <a:t>roulant, courroie crantée…). </a:t>
            </a:r>
          </a:p>
          <a:p>
            <a:endParaRPr lang="fr-FR" sz="1600" b="1" dirty="0" smtClean="0">
              <a:latin typeface="Arial" pitchFamily="34" charset="0"/>
              <a:cs typeface="Arial" pitchFamily="34" charset="0"/>
            </a:endParaRPr>
          </a:p>
          <a:p>
            <a:r>
              <a:rPr lang="fr-FR" sz="1600" b="1" dirty="0" smtClean="0">
                <a:latin typeface="Arial" pitchFamily="34" charset="0"/>
                <a:cs typeface="Arial" pitchFamily="34" charset="0"/>
              </a:rPr>
              <a:t>Il </a:t>
            </a:r>
            <a:r>
              <a:rPr lang="fr-FR" sz="1600" b="1" dirty="0">
                <a:latin typeface="Arial" pitchFamily="34" charset="0"/>
                <a:cs typeface="Arial" pitchFamily="34" charset="0"/>
              </a:rPr>
              <a:t>en </a:t>
            </a:r>
            <a:r>
              <a:rPr lang="fr-FR" sz="1600" b="1" dirty="0" smtClean="0">
                <a:latin typeface="Arial" pitchFamily="34" charset="0"/>
                <a:cs typeface="Arial" pitchFamily="34" charset="0"/>
              </a:rPr>
              <a:t>existe </a:t>
            </a:r>
            <a:r>
              <a:rPr lang="fr-FR" sz="1600" b="1" dirty="0">
                <a:latin typeface="Arial" pitchFamily="34" charset="0"/>
                <a:cs typeface="Arial" pitchFamily="34" charset="0"/>
              </a:rPr>
              <a:t>de deux types , </a:t>
            </a:r>
            <a:r>
              <a:rPr lang="fr-FR" sz="1600" b="1" dirty="0" smtClean="0">
                <a:latin typeface="Arial" pitchFamily="34" charset="0"/>
                <a:cs typeface="Arial" pitchFamily="34" charset="0"/>
              </a:rPr>
              <a:t>« absolus » ou « incrémentaux » mais </a:t>
            </a:r>
            <a:r>
              <a:rPr lang="fr-FR" sz="1600" b="1" dirty="0">
                <a:latin typeface="Arial" pitchFamily="34" charset="0"/>
                <a:cs typeface="Arial" pitchFamily="34" charset="0"/>
              </a:rPr>
              <a:t>l’information est toujours </a:t>
            </a:r>
            <a:r>
              <a:rPr lang="fr-FR" sz="1600" b="1" dirty="0" smtClean="0">
                <a:latin typeface="Arial" pitchFamily="34" charset="0"/>
                <a:cs typeface="Arial" pitchFamily="34" charset="0"/>
              </a:rPr>
              <a:t>numérique</a:t>
            </a:r>
            <a:r>
              <a:rPr lang="fr-FR" sz="1600" b="1" dirty="0">
                <a:latin typeface="Arial" pitchFamily="34" charset="0"/>
                <a:cs typeface="Arial" pitchFamily="34" charset="0"/>
              </a:rPr>
              <a:t>. </a:t>
            </a:r>
            <a:endParaRPr lang="fr-FR" sz="1600" b="1" dirty="0" smtClean="0">
              <a:latin typeface="Arial" pitchFamily="34" charset="0"/>
              <a:cs typeface="Arial" pitchFamily="34" charset="0"/>
            </a:endParaRPr>
          </a:p>
          <a:p>
            <a:endParaRPr lang="fr-FR" sz="1600" b="1" dirty="0" smtClean="0">
              <a:latin typeface="Arial" pitchFamily="34" charset="0"/>
              <a:cs typeface="Arial" pitchFamily="34" charset="0"/>
            </a:endParaRPr>
          </a:p>
          <a:p>
            <a:pPr algn="just"/>
            <a:r>
              <a:rPr lang="fr-FR" sz="1600" b="1" dirty="0" smtClean="0">
                <a:latin typeface="Arial" pitchFamily="34" charset="0"/>
                <a:cs typeface="Arial" pitchFamily="34" charset="0"/>
              </a:rPr>
              <a:t>Le </a:t>
            </a:r>
            <a:r>
              <a:rPr lang="fr-FR" sz="1600" b="1" dirty="0">
                <a:latin typeface="Arial" pitchFamily="34" charset="0"/>
                <a:cs typeface="Arial" pitchFamily="34" charset="0"/>
              </a:rPr>
              <a:t>principe repose sur un disque dans lequel on </a:t>
            </a:r>
            <a:r>
              <a:rPr lang="fr-FR" sz="1600" b="1" dirty="0" smtClean="0">
                <a:latin typeface="Arial" pitchFamily="34" charset="0"/>
                <a:cs typeface="Arial" pitchFamily="34" charset="0"/>
              </a:rPr>
              <a:t>a réalisé </a:t>
            </a:r>
            <a:r>
              <a:rPr lang="fr-FR" sz="1600" b="1" dirty="0">
                <a:latin typeface="Arial" pitchFamily="34" charset="0"/>
                <a:cs typeface="Arial" pitchFamily="34" charset="0"/>
              </a:rPr>
              <a:t>des fentes correspondant aux informations, un ensemble de détecteurs </a:t>
            </a:r>
            <a:r>
              <a:rPr lang="fr-FR" sz="1600" b="1" dirty="0" smtClean="0">
                <a:latin typeface="Arial" pitchFamily="34" charset="0"/>
                <a:cs typeface="Arial" pitchFamily="34" charset="0"/>
              </a:rPr>
              <a:t>photo-électriques </a:t>
            </a:r>
            <a:r>
              <a:rPr lang="fr-FR" sz="1600" b="1" dirty="0">
                <a:latin typeface="Arial" pitchFamily="34" charset="0"/>
                <a:cs typeface="Arial" pitchFamily="34" charset="0"/>
              </a:rPr>
              <a:t>vient construire l’information. </a:t>
            </a:r>
          </a:p>
        </p:txBody>
      </p:sp>
      <p:sp>
        <p:nvSpPr>
          <p:cNvPr id="3" name="ZoneTexte 2"/>
          <p:cNvSpPr txBox="1"/>
          <p:nvPr>
            <p:custDataLst>
              <p:tags r:id="rId2"/>
            </p:custDataLst>
          </p:nvPr>
        </p:nvSpPr>
        <p:spPr>
          <a:xfrm>
            <a:off x="2843808" y="188640"/>
            <a:ext cx="2523448" cy="523220"/>
          </a:xfrm>
          <a:prstGeom prst="rect">
            <a:avLst/>
          </a:prstGeom>
          <a:noFill/>
        </p:spPr>
        <p:txBody>
          <a:bodyPr wrap="none" rtlCol="0">
            <a:spAutoFit/>
          </a:bodyPr>
          <a:lstStyle/>
          <a:p>
            <a:r>
              <a:rPr lang="fr-FR" sz="2800" b="1" u="sng" dirty="0">
                <a:latin typeface="Arial" pitchFamily="34" charset="0"/>
                <a:cs typeface="Arial" pitchFamily="34" charset="0"/>
              </a:rPr>
              <a:t>Les codeurs </a:t>
            </a:r>
            <a:r>
              <a:rPr lang="fr-FR" sz="2800" b="1" u="sng" dirty="0" smtClean="0">
                <a:latin typeface="Arial" pitchFamily="34" charset="0"/>
                <a:cs typeface="Arial" pitchFamily="34" charset="0"/>
              </a:rPr>
              <a:t>:</a:t>
            </a:r>
            <a:endParaRPr lang="fr-FR" sz="2800" u="sng" dirty="0"/>
          </a:p>
        </p:txBody>
      </p:sp>
      <p:sp>
        <p:nvSpPr>
          <p:cNvPr id="191" name="Rectangle à coins arrondis 190"/>
          <p:cNvSpPr/>
          <p:nvPr>
            <p:custDataLst>
              <p:tags r:id="rId3"/>
            </p:custDataLst>
          </p:nvPr>
        </p:nvSpPr>
        <p:spPr>
          <a:xfrm>
            <a:off x="1259632" y="3717032"/>
            <a:ext cx="6768752" cy="3118071"/>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2" name="Groupe 211"/>
          <p:cNvGrpSpPr/>
          <p:nvPr>
            <p:custDataLst>
              <p:tags r:id="rId4"/>
            </p:custDataLst>
          </p:nvPr>
        </p:nvGrpSpPr>
        <p:grpSpPr>
          <a:xfrm>
            <a:off x="3127702" y="4162263"/>
            <a:ext cx="280055" cy="765519"/>
            <a:chOff x="3127702" y="4140282"/>
            <a:chExt cx="280055" cy="765519"/>
          </a:xfrm>
        </p:grpSpPr>
        <p:sp>
          <p:nvSpPr>
            <p:cNvPr id="194" name="Étoile à 7 branches 193"/>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Étoile à 7 branches 194"/>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Étoile à 7 branches 195"/>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Étoile à 7 branches 196"/>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08" name="Groupe 207"/>
          <p:cNvGrpSpPr/>
          <p:nvPr>
            <p:custDataLst>
              <p:tags r:id="rId5"/>
            </p:custDataLst>
          </p:nvPr>
        </p:nvGrpSpPr>
        <p:grpSpPr>
          <a:xfrm>
            <a:off x="1805816" y="4096840"/>
            <a:ext cx="2572300" cy="2578395"/>
            <a:chOff x="4862755" y="4195155"/>
            <a:chExt cx="2572300" cy="2578395"/>
          </a:xfrm>
        </p:grpSpPr>
        <p:pic>
          <p:nvPicPr>
            <p:cNvPr id="173" name="Image 172"/>
            <p:cNvPicPr>
              <a:picLocks noChangeAspect="1"/>
            </p:cNvPicPr>
            <p:nvPr/>
          </p:nvPicPr>
          <p:blipFill>
            <a:blip r:embed="rId12">
              <a:extLst>
                <a:ext uri="{BEBA8EAE-BF5A-486C-A8C5-ECC9F3942E4B}">
                  <a14:imgProps xmlns:a14="http://schemas.microsoft.com/office/drawing/2010/main">
                    <a14:imgLayer r:embed="rId13">
                      <a14:imgEffect>
                        <a14:backgroundRemoval t="0" b="100000" l="0" r="100000">
                          <a14:backgroundMark x1="22749" y1="51300" x2="22749" y2="51300"/>
                          <a14:backgroundMark x1="22512" y1="51300" x2="23934" y2="39007"/>
                          <a14:backgroundMark x1="24408" y1="37825" x2="34834" y2="25768"/>
                          <a14:backgroundMark x1="35071" y1="25768" x2="50237" y2="22459"/>
                          <a14:backgroundMark x1="50948" y1="22695" x2="50948" y2="22695"/>
                          <a14:backgroundMark x1="50948" y1="22695" x2="62559" y2="25059"/>
                          <a14:backgroundMark x1="62559" y1="25059" x2="69668" y2="30496"/>
                          <a14:backgroundMark x1="69905" y1="30496" x2="74882" y2="39243"/>
                          <a14:backgroundMark x1="74882" y1="39243" x2="77251" y2="49173"/>
                          <a14:backgroundMark x1="77251" y1="49173" x2="76777" y2="57210"/>
                          <a14:backgroundMark x1="76777" y1="57210" x2="71564" y2="67376"/>
                          <a14:backgroundMark x1="71564" y1="67376" x2="63981" y2="74941"/>
                          <a14:backgroundMark x1="63981" y1="74941" x2="54265" y2="77305"/>
                          <a14:backgroundMark x1="54265" y1="77541" x2="46682" y2="76359"/>
                          <a14:backgroundMark x1="46682" y1="76359" x2="36730" y2="72813"/>
                          <a14:backgroundMark x1="36967" y1="72813" x2="26540" y2="64539"/>
                          <a14:backgroundMark x1="26540" y1="64539" x2="22749" y2="55556"/>
                          <a14:backgroundMark x1="22749" y1="55556" x2="21564" y2="49882"/>
                        </a14:backgroundRemoval>
                      </a14:imgEffect>
                    </a14:imgLayer>
                  </a14:imgProps>
                </a:ext>
                <a:ext uri="{28A0092B-C50C-407E-A947-70E740481C1C}">
                  <a14:useLocalDpi xmlns:a14="http://schemas.microsoft.com/office/drawing/2010/main"/>
                </a:ext>
              </a:extLst>
            </a:blip>
            <a:stretch>
              <a:fillRect/>
            </a:stretch>
          </p:blipFill>
          <p:spPr>
            <a:xfrm>
              <a:off x="4862755" y="4195155"/>
              <a:ext cx="2572300" cy="2578395"/>
            </a:xfrm>
            <a:prstGeom prst="rect">
              <a:avLst/>
            </a:prstGeom>
            <a:ln>
              <a:noFill/>
            </a:ln>
          </p:spPr>
        </p:pic>
        <p:sp>
          <p:nvSpPr>
            <p:cNvPr id="174" name="Secteurs 173"/>
            <p:cNvSpPr/>
            <p:nvPr/>
          </p:nvSpPr>
          <p:spPr>
            <a:xfrm rot="8235897">
              <a:off x="5428905" y="4764352"/>
              <a:ext cx="1440000" cy="1440000"/>
            </a:xfrm>
            <a:prstGeom prst="pie">
              <a:avLst>
                <a:gd name="adj1" fmla="val 2636006"/>
                <a:gd name="adj2" fmla="val 13477364"/>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75" name="Ellipse 174"/>
            <p:cNvSpPr/>
            <p:nvPr/>
          </p:nvSpPr>
          <p:spPr>
            <a:xfrm>
              <a:off x="4888905" y="4224352"/>
              <a:ext cx="2520000" cy="2520000"/>
            </a:xfrm>
            <a:prstGeom prst="ellipse">
              <a:avLst/>
            </a:prstGeom>
            <a:noFill/>
            <a:ln w="82550">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76" name="Groupe 175"/>
            <p:cNvGrpSpPr/>
            <p:nvPr/>
          </p:nvGrpSpPr>
          <p:grpSpPr>
            <a:xfrm rot="178491">
              <a:off x="4888905" y="4224352"/>
              <a:ext cx="2520000" cy="2520000"/>
              <a:chOff x="6989080" y="4733538"/>
              <a:chExt cx="1962800" cy="1962800"/>
            </a:xfrm>
          </p:grpSpPr>
          <p:cxnSp>
            <p:nvCxnSpPr>
              <p:cNvPr id="182" name="Connecteur droit 181"/>
              <p:cNvCxnSpPr/>
              <p:nvPr/>
            </p:nvCxnSpPr>
            <p:spPr>
              <a:xfrm>
                <a:off x="7934220"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3" name="Connecteur droit 182"/>
              <p:cNvCxnSpPr/>
              <p:nvPr/>
            </p:nvCxnSpPr>
            <p:spPr>
              <a:xfrm rot="1320000">
                <a:off x="7934219"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4" name="Connecteur droit 183"/>
              <p:cNvCxnSpPr/>
              <p:nvPr/>
            </p:nvCxnSpPr>
            <p:spPr>
              <a:xfrm rot="2700000">
                <a:off x="7934220"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5" name="Connecteur droit 184"/>
              <p:cNvCxnSpPr/>
              <p:nvPr/>
            </p:nvCxnSpPr>
            <p:spPr>
              <a:xfrm rot="4020000">
                <a:off x="7934220"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6" name="Connecteur droit 185"/>
              <p:cNvCxnSpPr/>
              <p:nvPr/>
            </p:nvCxnSpPr>
            <p:spPr>
              <a:xfrm rot="5400000">
                <a:off x="7934220"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7" name="Connecteur droit 186"/>
              <p:cNvCxnSpPr/>
              <p:nvPr/>
            </p:nvCxnSpPr>
            <p:spPr>
              <a:xfrm rot="6720000">
                <a:off x="7934220"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8" name="Connecteur droit 187"/>
              <p:cNvCxnSpPr/>
              <p:nvPr/>
            </p:nvCxnSpPr>
            <p:spPr>
              <a:xfrm rot="8100000">
                <a:off x="7934220"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cxnSp>
            <p:nvCxnSpPr>
              <p:cNvPr id="189" name="Connecteur droit 188"/>
              <p:cNvCxnSpPr/>
              <p:nvPr/>
            </p:nvCxnSpPr>
            <p:spPr>
              <a:xfrm rot="9420000">
                <a:off x="7934219" y="4733538"/>
                <a:ext cx="72519" cy="1962800"/>
              </a:xfrm>
              <a:prstGeom prst="line">
                <a:avLst/>
              </a:prstGeom>
              <a:ln w="127000">
                <a:solidFill>
                  <a:srgbClr val="9A6700"/>
                </a:solidFill>
              </a:ln>
            </p:spPr>
            <p:style>
              <a:lnRef idx="1">
                <a:schemeClr val="accent1"/>
              </a:lnRef>
              <a:fillRef idx="0">
                <a:schemeClr val="accent1"/>
              </a:fillRef>
              <a:effectRef idx="0">
                <a:schemeClr val="accent1"/>
              </a:effectRef>
              <a:fontRef idx="minor">
                <a:schemeClr val="tx1"/>
              </a:fontRef>
            </p:style>
          </p:cxnSp>
        </p:grpSp>
        <p:sp>
          <p:nvSpPr>
            <p:cNvPr id="178" name="Ellipse 177"/>
            <p:cNvSpPr/>
            <p:nvPr/>
          </p:nvSpPr>
          <p:spPr>
            <a:xfrm>
              <a:off x="5428905" y="4764352"/>
              <a:ext cx="1440000" cy="1440000"/>
            </a:xfrm>
            <a:prstGeom prst="ellipse">
              <a:avLst/>
            </a:prstGeom>
            <a:noFill/>
            <a:ln w="57150">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Ellipse 178"/>
            <p:cNvSpPr/>
            <p:nvPr/>
          </p:nvSpPr>
          <p:spPr>
            <a:xfrm>
              <a:off x="5068905" y="4404352"/>
              <a:ext cx="2160000" cy="2160000"/>
            </a:xfrm>
            <a:prstGeom prst="ellipse">
              <a:avLst/>
            </a:prstGeom>
            <a:noFill/>
            <a:ln w="82550">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0" name="Ellipse 179"/>
            <p:cNvSpPr/>
            <p:nvPr/>
          </p:nvSpPr>
          <p:spPr>
            <a:xfrm>
              <a:off x="5248905" y="4584352"/>
              <a:ext cx="1800000" cy="1800000"/>
            </a:xfrm>
            <a:prstGeom prst="ellipse">
              <a:avLst/>
            </a:prstGeom>
            <a:noFill/>
            <a:ln w="82550">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1" name="Ellipse 180"/>
            <p:cNvSpPr/>
            <p:nvPr/>
          </p:nvSpPr>
          <p:spPr>
            <a:xfrm>
              <a:off x="5428905" y="4764352"/>
              <a:ext cx="1440000" cy="1440000"/>
            </a:xfrm>
            <a:prstGeom prst="ellipse">
              <a:avLst/>
            </a:prstGeom>
            <a:noFill/>
            <a:ln w="82550">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Ellipse 176"/>
            <p:cNvSpPr/>
            <p:nvPr/>
          </p:nvSpPr>
          <p:spPr>
            <a:xfrm>
              <a:off x="5608905" y="4944352"/>
              <a:ext cx="1080000" cy="108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9A6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211" name="Groupe 210"/>
          <p:cNvGrpSpPr/>
          <p:nvPr>
            <p:custDataLst>
              <p:tags r:id="rId6"/>
            </p:custDataLst>
          </p:nvPr>
        </p:nvGrpSpPr>
        <p:grpSpPr>
          <a:xfrm>
            <a:off x="6335051" y="4140282"/>
            <a:ext cx="280055" cy="765519"/>
            <a:chOff x="6335051" y="4017829"/>
            <a:chExt cx="280055" cy="765519"/>
          </a:xfrm>
        </p:grpSpPr>
        <p:sp>
          <p:nvSpPr>
            <p:cNvPr id="204" name="Étoile à 7 branches 203"/>
            <p:cNvSpPr/>
            <p:nvPr/>
          </p:nvSpPr>
          <p:spPr>
            <a:xfrm rot="706804" flipV="1">
              <a:off x="6422309" y="4017829"/>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5" name="Étoile à 7 branches 204"/>
            <p:cNvSpPr/>
            <p:nvPr/>
          </p:nvSpPr>
          <p:spPr>
            <a:xfrm rot="706804" flipV="1">
              <a:off x="6393223" y="421705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6" name="Étoile à 7 branches 205"/>
            <p:cNvSpPr/>
            <p:nvPr/>
          </p:nvSpPr>
          <p:spPr>
            <a:xfrm rot="706804" flipV="1">
              <a:off x="6364137" y="4416284"/>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7" name="Étoile à 7 branches 206"/>
            <p:cNvSpPr/>
            <p:nvPr/>
          </p:nvSpPr>
          <p:spPr>
            <a:xfrm rot="706804" flipV="1">
              <a:off x="6335051" y="4615512"/>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99" name="Groupe 198"/>
          <p:cNvGrpSpPr/>
          <p:nvPr>
            <p:custDataLst>
              <p:tags r:id="rId7"/>
            </p:custDataLst>
          </p:nvPr>
        </p:nvGrpSpPr>
        <p:grpSpPr>
          <a:xfrm>
            <a:off x="4984873" y="4072458"/>
            <a:ext cx="2602777" cy="2602777"/>
            <a:chOff x="326727" y="84322"/>
            <a:chExt cx="2602777" cy="2602777"/>
          </a:xfrm>
        </p:grpSpPr>
        <p:pic>
          <p:nvPicPr>
            <p:cNvPr id="200" name="Image 199"/>
            <p:cNvPicPr>
              <a:picLocks noChangeAspect="1"/>
            </p:cNvPicPr>
            <p:nvPr/>
          </p:nvPicPr>
          <p:blipFill>
            <a:blip r:embed="rId14">
              <a:extLst>
                <a:ext uri="{BEBA8EAE-BF5A-486C-A8C5-ECC9F3942E4B}">
                  <a14:imgProps xmlns:a14="http://schemas.microsoft.com/office/drawing/2010/main">
                    <a14:imgLayer r:embed="rId15">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201" name="Ellipse 200"/>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2" name="Secteurs 201"/>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203" name="Ellipse 202"/>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09" name="Rectangle 208"/>
          <p:cNvSpPr/>
          <p:nvPr>
            <p:custDataLst>
              <p:tags r:id="rId8"/>
            </p:custDataLst>
          </p:nvPr>
        </p:nvSpPr>
        <p:spPr>
          <a:xfrm>
            <a:off x="2547933" y="3755986"/>
            <a:ext cx="1056700" cy="369332"/>
          </a:xfrm>
          <a:prstGeom prst="rect">
            <a:avLst/>
          </a:prstGeom>
        </p:spPr>
        <p:txBody>
          <a:bodyPr wrap="none">
            <a:spAutoFit/>
          </a:bodyPr>
          <a:lstStyle/>
          <a:p>
            <a:r>
              <a:rPr lang="fr-FR" b="1" dirty="0">
                <a:solidFill>
                  <a:schemeClr val="bg1"/>
                </a:solidFill>
                <a:latin typeface="Arial" pitchFamily="34" charset="0"/>
                <a:cs typeface="Arial" pitchFamily="34" charset="0"/>
              </a:rPr>
              <a:t>absolus</a:t>
            </a:r>
            <a:endParaRPr lang="fr-FR" dirty="0">
              <a:solidFill>
                <a:schemeClr val="bg1"/>
              </a:solidFill>
            </a:endParaRPr>
          </a:p>
        </p:txBody>
      </p:sp>
      <p:sp>
        <p:nvSpPr>
          <p:cNvPr id="210" name="Rectangle 209"/>
          <p:cNvSpPr/>
          <p:nvPr>
            <p:custDataLst>
              <p:tags r:id="rId9"/>
            </p:custDataLst>
          </p:nvPr>
        </p:nvSpPr>
        <p:spPr>
          <a:xfrm>
            <a:off x="5535581" y="3755986"/>
            <a:ext cx="1685077" cy="369332"/>
          </a:xfrm>
          <a:prstGeom prst="rect">
            <a:avLst/>
          </a:prstGeom>
        </p:spPr>
        <p:txBody>
          <a:bodyPr wrap="none">
            <a:spAutoFit/>
          </a:bodyPr>
          <a:lstStyle/>
          <a:p>
            <a:r>
              <a:rPr lang="fr-FR" b="1" dirty="0">
                <a:solidFill>
                  <a:schemeClr val="bg1"/>
                </a:solidFill>
                <a:latin typeface="Arial" pitchFamily="34" charset="0"/>
                <a:cs typeface="Arial" pitchFamily="34" charset="0"/>
              </a:rPr>
              <a:t>incrémentaux</a:t>
            </a:r>
            <a:endParaRPr lang="fr-FR" dirty="0">
              <a:solidFill>
                <a:schemeClr val="bg1"/>
              </a:solidFill>
            </a:endParaRPr>
          </a:p>
        </p:txBody>
      </p:sp>
    </p:spTree>
    <p:extLst>
      <p:ext uri="{BB962C8B-B14F-4D97-AF65-F5344CB8AC3E}">
        <p14:creationId xmlns:p14="http://schemas.microsoft.com/office/powerpoint/2010/main" val="352615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199"/>
                                        </p:tgtEl>
                                        <p:attrNameLst>
                                          <p:attrName>style.visibility</p:attrName>
                                        </p:attrNameLst>
                                      </p:cBhvr>
                                      <p:to>
                                        <p:strVal val="visible"/>
                                      </p:to>
                                    </p:set>
                                    <p:anim calcmode="lin" valueType="num">
                                      <p:cBhvr>
                                        <p:cTn id="16" dur="500" fill="hold"/>
                                        <p:tgtEl>
                                          <p:spTgt spid="199"/>
                                        </p:tgtEl>
                                        <p:attrNameLst>
                                          <p:attrName>ppt_w</p:attrName>
                                        </p:attrNameLst>
                                      </p:cBhvr>
                                      <p:tavLst>
                                        <p:tav tm="0">
                                          <p:val>
                                            <p:fltVal val="0"/>
                                          </p:val>
                                        </p:tav>
                                        <p:tav tm="100000">
                                          <p:val>
                                            <p:strVal val="#ppt_w"/>
                                          </p:val>
                                        </p:tav>
                                      </p:tavLst>
                                    </p:anim>
                                    <p:anim calcmode="lin" valueType="num">
                                      <p:cBhvr>
                                        <p:cTn id="17" dur="500" fill="hold"/>
                                        <p:tgtEl>
                                          <p:spTgt spid="199"/>
                                        </p:tgtEl>
                                        <p:attrNameLst>
                                          <p:attrName>ppt_h</p:attrName>
                                        </p:attrNameLst>
                                      </p:cBhvr>
                                      <p:tavLst>
                                        <p:tav tm="0">
                                          <p:val>
                                            <p:fltVal val="0"/>
                                          </p:val>
                                        </p:tav>
                                        <p:tav tm="100000">
                                          <p:val>
                                            <p:strVal val="#ppt_h"/>
                                          </p:val>
                                        </p:tav>
                                      </p:tavLst>
                                    </p:anim>
                                    <p:animEffect transition="in" filter="fade">
                                      <p:cBhvr>
                                        <p:cTn id="18" dur="500"/>
                                        <p:tgtEl>
                                          <p:spTgt spid="199"/>
                                        </p:tgtEl>
                                      </p:cBhvr>
                                    </p:animEffect>
                                  </p:childTnLst>
                                </p:cTn>
                              </p:par>
                              <p:par>
                                <p:cTn id="19" presetID="53" presetClass="entr" presetSubtype="16" fill="hold" nodeType="withEffect">
                                  <p:stCondLst>
                                    <p:cond delay="0"/>
                                  </p:stCondLst>
                                  <p:childTnLst>
                                    <p:set>
                                      <p:cBhvr>
                                        <p:cTn id="20" dur="1" fill="hold">
                                          <p:stCondLst>
                                            <p:cond delay="0"/>
                                          </p:stCondLst>
                                        </p:cTn>
                                        <p:tgtEl>
                                          <p:spTgt spid="208"/>
                                        </p:tgtEl>
                                        <p:attrNameLst>
                                          <p:attrName>style.visibility</p:attrName>
                                        </p:attrNameLst>
                                      </p:cBhvr>
                                      <p:to>
                                        <p:strVal val="visible"/>
                                      </p:to>
                                    </p:set>
                                    <p:anim calcmode="lin" valueType="num">
                                      <p:cBhvr>
                                        <p:cTn id="21" dur="500" fill="hold"/>
                                        <p:tgtEl>
                                          <p:spTgt spid="208"/>
                                        </p:tgtEl>
                                        <p:attrNameLst>
                                          <p:attrName>ppt_w</p:attrName>
                                        </p:attrNameLst>
                                      </p:cBhvr>
                                      <p:tavLst>
                                        <p:tav tm="0">
                                          <p:val>
                                            <p:fltVal val="0"/>
                                          </p:val>
                                        </p:tav>
                                        <p:tav tm="100000">
                                          <p:val>
                                            <p:strVal val="#ppt_w"/>
                                          </p:val>
                                        </p:tav>
                                      </p:tavLst>
                                    </p:anim>
                                    <p:anim calcmode="lin" valueType="num">
                                      <p:cBhvr>
                                        <p:cTn id="22" dur="500" fill="hold"/>
                                        <p:tgtEl>
                                          <p:spTgt spid="208"/>
                                        </p:tgtEl>
                                        <p:attrNameLst>
                                          <p:attrName>ppt_h</p:attrName>
                                        </p:attrNameLst>
                                      </p:cBhvr>
                                      <p:tavLst>
                                        <p:tav tm="0">
                                          <p:val>
                                            <p:fltVal val="0"/>
                                          </p:val>
                                        </p:tav>
                                        <p:tav tm="100000">
                                          <p:val>
                                            <p:strVal val="#ppt_h"/>
                                          </p:val>
                                        </p:tav>
                                      </p:tavLst>
                                    </p:anim>
                                    <p:animEffect transition="in" filter="fade">
                                      <p:cBhvr>
                                        <p:cTn id="23" dur="500"/>
                                        <p:tgtEl>
                                          <p:spTgt spid="208"/>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91"/>
                                        </p:tgtEl>
                                        <p:attrNameLst>
                                          <p:attrName>style.visibility</p:attrName>
                                        </p:attrNameLst>
                                      </p:cBhvr>
                                      <p:to>
                                        <p:strVal val="visible"/>
                                      </p:to>
                                    </p:set>
                                    <p:anim calcmode="lin" valueType="num">
                                      <p:cBhvr>
                                        <p:cTn id="26" dur="500" fill="hold"/>
                                        <p:tgtEl>
                                          <p:spTgt spid="191"/>
                                        </p:tgtEl>
                                        <p:attrNameLst>
                                          <p:attrName>ppt_w</p:attrName>
                                        </p:attrNameLst>
                                      </p:cBhvr>
                                      <p:tavLst>
                                        <p:tav tm="0">
                                          <p:val>
                                            <p:fltVal val="0"/>
                                          </p:val>
                                        </p:tav>
                                        <p:tav tm="100000">
                                          <p:val>
                                            <p:strVal val="#ppt_w"/>
                                          </p:val>
                                        </p:tav>
                                      </p:tavLst>
                                    </p:anim>
                                    <p:anim calcmode="lin" valueType="num">
                                      <p:cBhvr>
                                        <p:cTn id="27" dur="500" fill="hold"/>
                                        <p:tgtEl>
                                          <p:spTgt spid="191"/>
                                        </p:tgtEl>
                                        <p:attrNameLst>
                                          <p:attrName>ppt_h</p:attrName>
                                        </p:attrNameLst>
                                      </p:cBhvr>
                                      <p:tavLst>
                                        <p:tav tm="0">
                                          <p:val>
                                            <p:fltVal val="0"/>
                                          </p:val>
                                        </p:tav>
                                        <p:tav tm="100000">
                                          <p:val>
                                            <p:strVal val="#ppt_h"/>
                                          </p:val>
                                        </p:tav>
                                      </p:tavLst>
                                    </p:anim>
                                    <p:animEffect transition="in" filter="fade">
                                      <p:cBhvr>
                                        <p:cTn id="28" dur="500"/>
                                        <p:tgtEl>
                                          <p:spTgt spid="191"/>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09"/>
                                        </p:tgtEl>
                                        <p:attrNameLst>
                                          <p:attrName>style.visibility</p:attrName>
                                        </p:attrNameLst>
                                      </p:cBhvr>
                                      <p:to>
                                        <p:strVal val="visible"/>
                                      </p:to>
                                    </p:set>
                                    <p:anim calcmode="lin" valueType="num">
                                      <p:cBhvr>
                                        <p:cTn id="31" dur="500" fill="hold"/>
                                        <p:tgtEl>
                                          <p:spTgt spid="209"/>
                                        </p:tgtEl>
                                        <p:attrNameLst>
                                          <p:attrName>ppt_w</p:attrName>
                                        </p:attrNameLst>
                                      </p:cBhvr>
                                      <p:tavLst>
                                        <p:tav tm="0">
                                          <p:val>
                                            <p:fltVal val="0"/>
                                          </p:val>
                                        </p:tav>
                                        <p:tav tm="100000">
                                          <p:val>
                                            <p:strVal val="#ppt_w"/>
                                          </p:val>
                                        </p:tav>
                                      </p:tavLst>
                                    </p:anim>
                                    <p:anim calcmode="lin" valueType="num">
                                      <p:cBhvr>
                                        <p:cTn id="32" dur="500" fill="hold"/>
                                        <p:tgtEl>
                                          <p:spTgt spid="209"/>
                                        </p:tgtEl>
                                        <p:attrNameLst>
                                          <p:attrName>ppt_h</p:attrName>
                                        </p:attrNameLst>
                                      </p:cBhvr>
                                      <p:tavLst>
                                        <p:tav tm="0">
                                          <p:val>
                                            <p:fltVal val="0"/>
                                          </p:val>
                                        </p:tav>
                                        <p:tav tm="100000">
                                          <p:val>
                                            <p:strVal val="#ppt_h"/>
                                          </p:val>
                                        </p:tav>
                                      </p:tavLst>
                                    </p:anim>
                                    <p:animEffect transition="in" filter="fade">
                                      <p:cBhvr>
                                        <p:cTn id="33" dur="500"/>
                                        <p:tgtEl>
                                          <p:spTgt spid="209"/>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10"/>
                                        </p:tgtEl>
                                        <p:attrNameLst>
                                          <p:attrName>style.visibility</p:attrName>
                                        </p:attrNameLst>
                                      </p:cBhvr>
                                      <p:to>
                                        <p:strVal val="visible"/>
                                      </p:to>
                                    </p:set>
                                    <p:anim calcmode="lin" valueType="num">
                                      <p:cBhvr>
                                        <p:cTn id="36" dur="500" fill="hold"/>
                                        <p:tgtEl>
                                          <p:spTgt spid="210"/>
                                        </p:tgtEl>
                                        <p:attrNameLst>
                                          <p:attrName>ppt_w</p:attrName>
                                        </p:attrNameLst>
                                      </p:cBhvr>
                                      <p:tavLst>
                                        <p:tav tm="0">
                                          <p:val>
                                            <p:fltVal val="0"/>
                                          </p:val>
                                        </p:tav>
                                        <p:tav tm="100000">
                                          <p:val>
                                            <p:strVal val="#ppt_w"/>
                                          </p:val>
                                        </p:tav>
                                      </p:tavLst>
                                    </p:anim>
                                    <p:anim calcmode="lin" valueType="num">
                                      <p:cBhvr>
                                        <p:cTn id="37" dur="500" fill="hold"/>
                                        <p:tgtEl>
                                          <p:spTgt spid="210"/>
                                        </p:tgtEl>
                                        <p:attrNameLst>
                                          <p:attrName>ppt_h</p:attrName>
                                        </p:attrNameLst>
                                      </p:cBhvr>
                                      <p:tavLst>
                                        <p:tav tm="0">
                                          <p:val>
                                            <p:fltVal val="0"/>
                                          </p:val>
                                        </p:tav>
                                        <p:tav tm="100000">
                                          <p:val>
                                            <p:strVal val="#ppt_h"/>
                                          </p:val>
                                        </p:tav>
                                      </p:tavLst>
                                    </p:anim>
                                    <p:animEffect transition="in" filter="fade">
                                      <p:cBhvr>
                                        <p:cTn id="38" dur="500"/>
                                        <p:tgtEl>
                                          <p:spTgt spid="210"/>
                                        </p:tgtEl>
                                      </p:cBhvr>
                                    </p:animEffect>
                                  </p:childTnLst>
                                </p:cTn>
                              </p:par>
                              <p:par>
                                <p:cTn id="39" presetID="53" presetClass="entr" presetSubtype="16" fill="hold" nodeType="withEffect">
                                  <p:stCondLst>
                                    <p:cond delay="0"/>
                                  </p:stCondLst>
                                  <p:childTnLst>
                                    <p:set>
                                      <p:cBhvr>
                                        <p:cTn id="40" dur="1" fill="hold">
                                          <p:stCondLst>
                                            <p:cond delay="0"/>
                                          </p:stCondLst>
                                        </p:cTn>
                                        <p:tgtEl>
                                          <p:spTgt spid="212"/>
                                        </p:tgtEl>
                                        <p:attrNameLst>
                                          <p:attrName>style.visibility</p:attrName>
                                        </p:attrNameLst>
                                      </p:cBhvr>
                                      <p:to>
                                        <p:strVal val="visible"/>
                                      </p:to>
                                    </p:set>
                                    <p:anim calcmode="lin" valueType="num">
                                      <p:cBhvr>
                                        <p:cTn id="41" dur="500" fill="hold"/>
                                        <p:tgtEl>
                                          <p:spTgt spid="212"/>
                                        </p:tgtEl>
                                        <p:attrNameLst>
                                          <p:attrName>ppt_w</p:attrName>
                                        </p:attrNameLst>
                                      </p:cBhvr>
                                      <p:tavLst>
                                        <p:tav tm="0">
                                          <p:val>
                                            <p:fltVal val="0"/>
                                          </p:val>
                                        </p:tav>
                                        <p:tav tm="100000">
                                          <p:val>
                                            <p:strVal val="#ppt_w"/>
                                          </p:val>
                                        </p:tav>
                                      </p:tavLst>
                                    </p:anim>
                                    <p:anim calcmode="lin" valueType="num">
                                      <p:cBhvr>
                                        <p:cTn id="42" dur="500" fill="hold"/>
                                        <p:tgtEl>
                                          <p:spTgt spid="212"/>
                                        </p:tgtEl>
                                        <p:attrNameLst>
                                          <p:attrName>ppt_h</p:attrName>
                                        </p:attrNameLst>
                                      </p:cBhvr>
                                      <p:tavLst>
                                        <p:tav tm="0">
                                          <p:val>
                                            <p:fltVal val="0"/>
                                          </p:val>
                                        </p:tav>
                                        <p:tav tm="100000">
                                          <p:val>
                                            <p:strVal val="#ppt_h"/>
                                          </p:val>
                                        </p:tav>
                                      </p:tavLst>
                                    </p:anim>
                                    <p:animEffect transition="in" filter="fade">
                                      <p:cBhvr>
                                        <p:cTn id="43" dur="500"/>
                                        <p:tgtEl>
                                          <p:spTgt spid="212"/>
                                        </p:tgtEl>
                                      </p:cBhvr>
                                    </p:animEffect>
                                  </p:childTnLst>
                                </p:cTn>
                              </p:par>
                              <p:par>
                                <p:cTn id="44" presetID="53" presetClass="entr" presetSubtype="16" fill="hold" nodeType="withEffect">
                                  <p:stCondLst>
                                    <p:cond delay="0"/>
                                  </p:stCondLst>
                                  <p:childTnLst>
                                    <p:set>
                                      <p:cBhvr>
                                        <p:cTn id="45" dur="1" fill="hold">
                                          <p:stCondLst>
                                            <p:cond delay="0"/>
                                          </p:stCondLst>
                                        </p:cTn>
                                        <p:tgtEl>
                                          <p:spTgt spid="211"/>
                                        </p:tgtEl>
                                        <p:attrNameLst>
                                          <p:attrName>style.visibility</p:attrName>
                                        </p:attrNameLst>
                                      </p:cBhvr>
                                      <p:to>
                                        <p:strVal val="visible"/>
                                      </p:to>
                                    </p:set>
                                    <p:anim calcmode="lin" valueType="num">
                                      <p:cBhvr>
                                        <p:cTn id="46" dur="500" fill="hold"/>
                                        <p:tgtEl>
                                          <p:spTgt spid="211"/>
                                        </p:tgtEl>
                                        <p:attrNameLst>
                                          <p:attrName>ppt_w</p:attrName>
                                        </p:attrNameLst>
                                      </p:cBhvr>
                                      <p:tavLst>
                                        <p:tav tm="0">
                                          <p:val>
                                            <p:fltVal val="0"/>
                                          </p:val>
                                        </p:tav>
                                        <p:tav tm="100000">
                                          <p:val>
                                            <p:strVal val="#ppt_w"/>
                                          </p:val>
                                        </p:tav>
                                      </p:tavLst>
                                    </p:anim>
                                    <p:anim calcmode="lin" valueType="num">
                                      <p:cBhvr>
                                        <p:cTn id="47" dur="500" fill="hold"/>
                                        <p:tgtEl>
                                          <p:spTgt spid="211"/>
                                        </p:tgtEl>
                                        <p:attrNameLst>
                                          <p:attrName>ppt_h</p:attrName>
                                        </p:attrNameLst>
                                      </p:cBhvr>
                                      <p:tavLst>
                                        <p:tav tm="0">
                                          <p:val>
                                            <p:fltVal val="0"/>
                                          </p:val>
                                        </p:tav>
                                        <p:tav tm="100000">
                                          <p:val>
                                            <p:strVal val="#ppt_h"/>
                                          </p:val>
                                        </p:tav>
                                      </p:tavLst>
                                    </p:anim>
                                    <p:animEffect transition="in" filter="fade">
                                      <p:cBhvr>
                                        <p:cTn id="48" dur="500"/>
                                        <p:tgtEl>
                                          <p:spTgt spid="211"/>
                                        </p:tgtEl>
                                      </p:cBhvr>
                                    </p:animEffect>
                                  </p:childTnLst>
                                </p:cTn>
                              </p:par>
                            </p:childTnLst>
                          </p:cTn>
                        </p:par>
                        <p:par>
                          <p:cTn id="49" fill="hold">
                            <p:stCondLst>
                              <p:cond delay="500"/>
                            </p:stCondLst>
                            <p:childTnLst>
                              <p:par>
                                <p:cTn id="50" presetID="8" presetClass="emph" presetSubtype="0" repeatCount="30000" fill="hold" nodeType="afterEffect">
                                  <p:stCondLst>
                                    <p:cond delay="750"/>
                                  </p:stCondLst>
                                  <p:childTnLst>
                                    <p:animRot by="21600000">
                                      <p:cBhvr>
                                        <p:cTn id="51" dur="5000" fill="hold"/>
                                        <p:tgtEl>
                                          <p:spTgt spid="199"/>
                                        </p:tgtEl>
                                        <p:attrNameLst>
                                          <p:attrName>r</p:attrName>
                                        </p:attrNameLst>
                                      </p:cBhvr>
                                    </p:animRot>
                                  </p:childTnLst>
                                </p:cTn>
                              </p:par>
                              <p:par>
                                <p:cTn id="52" presetID="8" presetClass="emph" presetSubtype="0" repeatCount="30000" fill="hold" nodeType="withEffect">
                                  <p:stCondLst>
                                    <p:cond delay="750"/>
                                  </p:stCondLst>
                                  <p:childTnLst>
                                    <p:animRot by="21600000">
                                      <p:cBhvr>
                                        <p:cTn id="53" dur="5000" fill="hold"/>
                                        <p:tgtEl>
                                          <p:spTgt spid="20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91" grpId="0" animBg="1"/>
      <p:bldP spid="209" grpId="0"/>
      <p:bldP spid="2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Rectangle 157"/>
          <p:cNvSpPr/>
          <p:nvPr>
            <p:custDataLst>
              <p:tags r:id="rId1"/>
            </p:custDataLst>
          </p:nvPr>
        </p:nvSpPr>
        <p:spPr>
          <a:xfrm>
            <a:off x="29889" y="5977567"/>
            <a:ext cx="9043253" cy="88043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7" name="Cube 106"/>
          <p:cNvSpPr/>
          <p:nvPr>
            <p:custDataLst>
              <p:tags r:id="rId2"/>
            </p:custDataLst>
          </p:nvPr>
        </p:nvSpPr>
        <p:spPr>
          <a:xfrm>
            <a:off x="1239858" y="1303164"/>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Cylindre 2"/>
          <p:cNvSpPr/>
          <p:nvPr>
            <p:custDataLst>
              <p:tags r:id="rId3"/>
            </p:custDataLst>
          </p:nvPr>
        </p:nvSpPr>
        <p:spPr>
          <a:xfrm rot="16200000">
            <a:off x="3753850" y="-922506"/>
            <a:ext cx="288032" cy="5852534"/>
          </a:xfrm>
          <a:prstGeom prst="can">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 name="Connecteur droit 5"/>
          <p:cNvCxnSpPr>
            <a:stCxn id="108" idx="2"/>
            <a:endCxn id="113" idx="3"/>
          </p:cNvCxnSpPr>
          <p:nvPr>
            <p:custDataLst>
              <p:tags r:id="rId4"/>
            </p:custDataLst>
          </p:nvPr>
        </p:nvCxnSpPr>
        <p:spPr>
          <a:xfrm>
            <a:off x="1043608" y="2110497"/>
            <a:ext cx="5628504" cy="3346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06" name="Groupe 105"/>
          <p:cNvGrpSpPr/>
          <p:nvPr>
            <p:custDataLst>
              <p:tags r:id="rId5"/>
            </p:custDataLst>
          </p:nvPr>
        </p:nvGrpSpPr>
        <p:grpSpPr>
          <a:xfrm>
            <a:off x="-7957392" y="1787736"/>
            <a:ext cx="21427187" cy="432049"/>
            <a:chOff x="-7957392" y="1787736"/>
            <a:chExt cx="21427187" cy="432049"/>
          </a:xfrm>
        </p:grpSpPr>
        <p:grpSp>
          <p:nvGrpSpPr>
            <p:cNvPr id="103" name="Groupe 102"/>
            <p:cNvGrpSpPr/>
            <p:nvPr/>
          </p:nvGrpSpPr>
          <p:grpSpPr>
            <a:xfrm>
              <a:off x="-2437884" y="1787736"/>
              <a:ext cx="10739456" cy="432049"/>
              <a:chOff x="-2437884" y="1772813"/>
              <a:chExt cx="10739456" cy="432049"/>
            </a:xfrm>
          </p:grpSpPr>
          <p:cxnSp>
            <p:nvCxnSpPr>
              <p:cNvPr id="5" name="Connecteur droit 4"/>
              <p:cNvCxnSpPr/>
              <p:nvPr/>
            </p:nvCxnSpPr>
            <p:spPr>
              <a:xfrm>
                <a:off x="113004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a:off x="145440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a:off x="177875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 name="Connecteur droit 8"/>
              <p:cNvCxnSpPr/>
              <p:nvPr/>
            </p:nvCxnSpPr>
            <p:spPr>
              <a:xfrm>
                <a:off x="210311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 name="Connecteur droit 9"/>
              <p:cNvCxnSpPr/>
              <p:nvPr/>
            </p:nvCxnSpPr>
            <p:spPr>
              <a:xfrm>
                <a:off x="242747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1" name="Connecteur droit 10"/>
              <p:cNvCxnSpPr/>
              <p:nvPr/>
            </p:nvCxnSpPr>
            <p:spPr>
              <a:xfrm>
                <a:off x="275182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2" name="Connecteur droit 11"/>
              <p:cNvCxnSpPr/>
              <p:nvPr/>
            </p:nvCxnSpPr>
            <p:spPr>
              <a:xfrm>
                <a:off x="30761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34005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4" name="Connecteur droit 13"/>
              <p:cNvCxnSpPr/>
              <p:nvPr/>
            </p:nvCxnSpPr>
            <p:spPr>
              <a:xfrm>
                <a:off x="37248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5" name="Connecteur droit 14"/>
              <p:cNvCxnSpPr/>
              <p:nvPr/>
            </p:nvCxnSpPr>
            <p:spPr>
              <a:xfrm>
                <a:off x="40492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6" name="Connecteur droit 15"/>
              <p:cNvCxnSpPr/>
              <p:nvPr/>
            </p:nvCxnSpPr>
            <p:spPr>
              <a:xfrm>
                <a:off x="43736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a:off x="-24378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a:off x="-21135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5" name="Connecteur droit 34"/>
              <p:cNvCxnSpPr/>
              <p:nvPr/>
            </p:nvCxnSpPr>
            <p:spPr>
              <a:xfrm>
                <a:off x="-17891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146481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7" name="Connecteur droit 36"/>
              <p:cNvCxnSpPr/>
              <p:nvPr/>
            </p:nvCxnSpPr>
            <p:spPr>
              <a:xfrm>
                <a:off x="-114045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8" name="Connecteur droit 37"/>
              <p:cNvCxnSpPr/>
              <p:nvPr/>
            </p:nvCxnSpPr>
            <p:spPr>
              <a:xfrm>
                <a:off x="-81609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39" name="Connecteur droit 38"/>
              <p:cNvCxnSpPr/>
              <p:nvPr/>
            </p:nvCxnSpPr>
            <p:spPr>
              <a:xfrm>
                <a:off x="-49174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a:off x="-16738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a:off x="15697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2" name="Connecteur droit 41"/>
              <p:cNvCxnSpPr/>
              <p:nvPr/>
            </p:nvCxnSpPr>
            <p:spPr>
              <a:xfrm>
                <a:off x="48132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3" name="Connecteur droit 42"/>
              <p:cNvCxnSpPr/>
              <p:nvPr/>
            </p:nvCxnSpPr>
            <p:spPr>
              <a:xfrm>
                <a:off x="80568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469797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5022327"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a:off x="5346684"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a:off x="5671041"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8" name="Connecteur droit 47"/>
              <p:cNvCxnSpPr/>
              <p:nvPr/>
            </p:nvCxnSpPr>
            <p:spPr>
              <a:xfrm>
                <a:off x="5995398"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6319755"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0" name="Connecteur droit 49"/>
              <p:cNvCxnSpPr/>
              <p:nvPr/>
            </p:nvCxnSpPr>
            <p:spPr>
              <a:xfrm>
                <a:off x="6644112"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1" name="Connecteur droit 50"/>
              <p:cNvCxnSpPr/>
              <p:nvPr/>
            </p:nvCxnSpPr>
            <p:spPr>
              <a:xfrm>
                <a:off x="6968469"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a:off x="7292826"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3" name="Connecteur droit 52"/>
              <p:cNvCxnSpPr/>
              <p:nvPr/>
            </p:nvCxnSpPr>
            <p:spPr>
              <a:xfrm>
                <a:off x="7617183"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54" name="Connecteur droit 53"/>
              <p:cNvCxnSpPr/>
              <p:nvPr/>
            </p:nvCxnSpPr>
            <p:spPr>
              <a:xfrm>
                <a:off x="7941530" y="1772813"/>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5" name="Groupe 104"/>
            <p:cNvGrpSpPr/>
            <p:nvPr/>
          </p:nvGrpSpPr>
          <p:grpSpPr>
            <a:xfrm>
              <a:off x="-7957392" y="1787736"/>
              <a:ext cx="5549754" cy="432049"/>
              <a:chOff x="-2306030" y="4221088"/>
              <a:chExt cx="5549754" cy="432049"/>
            </a:xfrm>
          </p:grpSpPr>
          <p:cxnSp>
            <p:nvCxnSpPr>
              <p:cNvPr id="70" name="Connecteur droit 69"/>
              <p:cNvCxnSpPr/>
              <p:nvPr/>
            </p:nvCxnSpPr>
            <p:spPr>
              <a:xfrm>
                <a:off x="126189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1" name="Connecteur droit 70"/>
              <p:cNvCxnSpPr/>
              <p:nvPr/>
            </p:nvCxnSpPr>
            <p:spPr>
              <a:xfrm>
                <a:off x="158625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2" name="Connecteur droit 71"/>
              <p:cNvCxnSpPr/>
              <p:nvPr/>
            </p:nvCxnSpPr>
            <p:spPr>
              <a:xfrm>
                <a:off x="191061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3" name="Connecteur droit 72"/>
              <p:cNvCxnSpPr/>
              <p:nvPr/>
            </p:nvCxnSpPr>
            <p:spPr>
              <a:xfrm>
                <a:off x="223496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4" name="Connecteur droit 73"/>
              <p:cNvCxnSpPr/>
              <p:nvPr/>
            </p:nvCxnSpPr>
            <p:spPr>
              <a:xfrm>
                <a:off x="255932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5" name="Connecteur droit 74"/>
              <p:cNvCxnSpPr/>
              <p:nvPr/>
            </p:nvCxnSpPr>
            <p:spPr>
              <a:xfrm>
                <a:off x="288368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1" name="Connecteur droit 80"/>
              <p:cNvCxnSpPr/>
              <p:nvPr/>
            </p:nvCxnSpPr>
            <p:spPr>
              <a:xfrm>
                <a:off x="-230603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2" name="Connecteur droit 81"/>
              <p:cNvCxnSpPr/>
              <p:nvPr/>
            </p:nvCxnSpPr>
            <p:spPr>
              <a:xfrm>
                <a:off x="-198167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3" name="Connecteur droit 82"/>
              <p:cNvCxnSpPr/>
              <p:nvPr/>
            </p:nvCxnSpPr>
            <p:spPr>
              <a:xfrm>
                <a:off x="-165731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4" name="Connecteur droit 83"/>
              <p:cNvCxnSpPr/>
              <p:nvPr/>
            </p:nvCxnSpPr>
            <p:spPr>
              <a:xfrm>
                <a:off x="-133295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5" name="Connecteur droit 84"/>
              <p:cNvCxnSpPr/>
              <p:nvPr/>
            </p:nvCxnSpPr>
            <p:spPr>
              <a:xfrm>
                <a:off x="-100860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6" name="Connecteur droit 85"/>
              <p:cNvCxnSpPr/>
              <p:nvPr/>
            </p:nvCxnSpPr>
            <p:spPr>
              <a:xfrm>
                <a:off x="-68424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7" name="Connecteur droit 86"/>
              <p:cNvCxnSpPr/>
              <p:nvPr/>
            </p:nvCxnSpPr>
            <p:spPr>
              <a:xfrm>
                <a:off x="-35988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8" name="Connecteur droit 87"/>
              <p:cNvCxnSpPr/>
              <p:nvPr/>
            </p:nvCxnSpPr>
            <p:spPr>
              <a:xfrm>
                <a:off x="-3553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9" name="Connecteur droit 88"/>
              <p:cNvCxnSpPr/>
              <p:nvPr/>
            </p:nvCxnSpPr>
            <p:spPr>
              <a:xfrm>
                <a:off x="28882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0" name="Connecteur droit 89"/>
              <p:cNvCxnSpPr/>
              <p:nvPr/>
            </p:nvCxnSpPr>
            <p:spPr>
              <a:xfrm>
                <a:off x="61318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1" name="Connecteur droit 90"/>
              <p:cNvCxnSpPr/>
              <p:nvPr/>
            </p:nvCxnSpPr>
            <p:spPr>
              <a:xfrm>
                <a:off x="93754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nvGrpSpPr>
            <p:cNvPr id="104" name="Groupe 103"/>
            <p:cNvGrpSpPr/>
            <p:nvPr/>
          </p:nvGrpSpPr>
          <p:grpSpPr>
            <a:xfrm>
              <a:off x="8244408" y="1787736"/>
              <a:ext cx="5225387" cy="432049"/>
              <a:chOff x="3208039" y="4221088"/>
              <a:chExt cx="5225387" cy="432049"/>
            </a:xfrm>
          </p:grpSpPr>
          <p:cxnSp>
            <p:nvCxnSpPr>
              <p:cNvPr id="76" name="Connecteur droit 75"/>
              <p:cNvCxnSpPr/>
              <p:nvPr/>
            </p:nvCxnSpPr>
            <p:spPr>
              <a:xfrm>
                <a:off x="320803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7" name="Connecteur droit 76"/>
              <p:cNvCxnSpPr/>
              <p:nvPr/>
            </p:nvCxnSpPr>
            <p:spPr>
              <a:xfrm>
                <a:off x="353239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8" name="Connecteur droit 77"/>
              <p:cNvCxnSpPr/>
              <p:nvPr/>
            </p:nvCxnSpPr>
            <p:spPr>
              <a:xfrm>
                <a:off x="385675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79" name="Connecteur droit 78"/>
              <p:cNvCxnSpPr/>
              <p:nvPr/>
            </p:nvCxnSpPr>
            <p:spPr>
              <a:xfrm>
                <a:off x="418111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80" name="Connecteur droit 79"/>
              <p:cNvCxnSpPr/>
              <p:nvPr/>
            </p:nvCxnSpPr>
            <p:spPr>
              <a:xfrm>
                <a:off x="450546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2" name="Connecteur droit 91"/>
              <p:cNvCxnSpPr/>
              <p:nvPr/>
            </p:nvCxnSpPr>
            <p:spPr>
              <a:xfrm>
                <a:off x="482982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3" name="Connecteur droit 92"/>
              <p:cNvCxnSpPr/>
              <p:nvPr/>
            </p:nvCxnSpPr>
            <p:spPr>
              <a:xfrm>
                <a:off x="5154181"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4" name="Connecteur droit 93"/>
              <p:cNvCxnSpPr/>
              <p:nvPr/>
            </p:nvCxnSpPr>
            <p:spPr>
              <a:xfrm>
                <a:off x="5478538"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5" name="Connecteur droit 94"/>
              <p:cNvCxnSpPr/>
              <p:nvPr/>
            </p:nvCxnSpPr>
            <p:spPr>
              <a:xfrm>
                <a:off x="5802895"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6" name="Connecteur droit 95"/>
              <p:cNvCxnSpPr/>
              <p:nvPr/>
            </p:nvCxnSpPr>
            <p:spPr>
              <a:xfrm>
                <a:off x="6127252"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7" name="Connecteur droit 96"/>
              <p:cNvCxnSpPr/>
              <p:nvPr/>
            </p:nvCxnSpPr>
            <p:spPr>
              <a:xfrm>
                <a:off x="6451609"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8" name="Connecteur droit 97"/>
              <p:cNvCxnSpPr/>
              <p:nvPr/>
            </p:nvCxnSpPr>
            <p:spPr>
              <a:xfrm>
                <a:off x="6775966"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99" name="Connecteur droit 98"/>
              <p:cNvCxnSpPr/>
              <p:nvPr/>
            </p:nvCxnSpPr>
            <p:spPr>
              <a:xfrm>
                <a:off x="7100323"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0" name="Connecteur droit 99"/>
              <p:cNvCxnSpPr/>
              <p:nvPr/>
            </p:nvCxnSpPr>
            <p:spPr>
              <a:xfrm>
                <a:off x="7424680"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1" name="Connecteur droit 100"/>
              <p:cNvCxnSpPr/>
              <p:nvPr/>
            </p:nvCxnSpPr>
            <p:spPr>
              <a:xfrm>
                <a:off x="7749037"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cxnSp>
            <p:nvCxnSpPr>
              <p:cNvPr id="102" name="Connecteur droit 101"/>
              <p:cNvCxnSpPr/>
              <p:nvPr/>
            </p:nvCxnSpPr>
            <p:spPr>
              <a:xfrm>
                <a:off x="8073384" y="4221088"/>
                <a:ext cx="360042" cy="432049"/>
              </a:xfrm>
              <a:prstGeom prst="line">
                <a:avLst/>
              </a:prstGeom>
              <a:ln w="76200">
                <a:gradFill flip="none" rotWithShape="1">
                  <a:gsLst>
                    <a:gs pos="45000">
                      <a:srgbClr val="1F1F1F"/>
                    </a:gs>
                    <a:gs pos="47000">
                      <a:schemeClr val="bg1">
                        <a:lumMod val="65000"/>
                      </a:schemeClr>
                    </a:gs>
                    <a:gs pos="56000">
                      <a:srgbClr val="1F1F1F"/>
                    </a:gs>
                  </a:gsLst>
                  <a:lin ang="19200000" scaled="0"/>
                  <a:tileRect/>
                </a:gradFill>
                <a:headEnd type="none" w="sm" len="sm"/>
              </a:ln>
            </p:spPr>
            <p:style>
              <a:lnRef idx="1">
                <a:schemeClr val="accent1"/>
              </a:lnRef>
              <a:fillRef idx="0">
                <a:schemeClr val="accent1"/>
              </a:fillRef>
              <a:effectRef idx="0">
                <a:schemeClr val="accent1"/>
              </a:effectRef>
              <a:fontRef idx="minor">
                <a:schemeClr val="tx1"/>
              </a:fontRef>
            </p:style>
          </p:cxnSp>
        </p:grpSp>
      </p:grpSp>
      <p:sp useBgFill="1">
        <p:nvSpPr>
          <p:cNvPr id="67" name="Organigramme : Processus 66"/>
          <p:cNvSpPr/>
          <p:nvPr>
            <p:custDataLst>
              <p:tags r:id="rId6"/>
            </p:custDataLst>
          </p:nvPr>
        </p:nvSpPr>
        <p:spPr>
          <a:xfrm>
            <a:off x="6750001" y="1427696"/>
            <a:ext cx="2447825" cy="1039676"/>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ZoneTexte 1"/>
          <p:cNvSpPr txBox="1"/>
          <p:nvPr>
            <p:custDataLst>
              <p:tags r:id="rId7"/>
            </p:custDataLst>
          </p:nvPr>
        </p:nvSpPr>
        <p:spPr>
          <a:xfrm>
            <a:off x="2483768" y="260648"/>
            <a:ext cx="5961376" cy="523220"/>
          </a:xfrm>
          <a:prstGeom prst="rect">
            <a:avLst/>
          </a:prstGeom>
          <a:noFill/>
        </p:spPr>
        <p:txBody>
          <a:bodyPr wrap="none" rtlCol="0">
            <a:spAutoFit/>
          </a:bodyPr>
          <a:lstStyle/>
          <a:p>
            <a:r>
              <a:rPr lang="fr-FR" sz="2800" b="1" u="sng" dirty="0" smtClean="0"/>
              <a:t>Exercice codeur incrémental « rappel »</a:t>
            </a:r>
            <a:endParaRPr lang="fr-FR" sz="2800" b="1" u="sng" dirty="0"/>
          </a:p>
        </p:txBody>
      </p:sp>
      <p:sp useBgFill="1">
        <p:nvSpPr>
          <p:cNvPr id="68" name="Organigramme : Processus 67"/>
          <p:cNvSpPr/>
          <p:nvPr>
            <p:custDataLst>
              <p:tags r:id="rId8"/>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4" name="Groupe 113"/>
          <p:cNvGrpSpPr/>
          <p:nvPr>
            <p:custDataLst>
              <p:tags r:id="rId9"/>
            </p:custDataLst>
          </p:nvPr>
        </p:nvGrpSpPr>
        <p:grpSpPr>
          <a:xfrm>
            <a:off x="6658748" y="1374307"/>
            <a:ext cx="2191482" cy="1296144"/>
            <a:chOff x="6658748" y="1374307"/>
            <a:chExt cx="2191482" cy="1296144"/>
          </a:xfrm>
        </p:grpSpPr>
        <p:sp>
          <p:nvSpPr>
            <p:cNvPr id="17" name="Cylindre 16"/>
            <p:cNvSpPr/>
            <p:nvPr/>
          </p:nvSpPr>
          <p:spPr>
            <a:xfrm rot="16200000">
              <a:off x="7194046" y="1014267"/>
              <a:ext cx="1296144" cy="2016224"/>
            </a:xfrm>
            <a:prstGeom prst="can">
              <a:avLst/>
            </a:prstGeom>
            <a:gradFill flip="none" rotWithShape="1">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tileRect/>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16200000">
              <a:off x="6527483" y="1829782"/>
              <a:ext cx="736847" cy="385194"/>
            </a:xfrm>
            <a:prstGeom prst="can">
              <a:avLst/>
            </a:prstGeom>
            <a:gradFill>
              <a:gsLst>
                <a:gs pos="0">
                  <a:schemeClr val="bg2">
                    <a:lumMod val="10000"/>
                  </a:schemeClr>
                </a:gs>
                <a:gs pos="21671">
                  <a:schemeClr val="bg2">
                    <a:lumMod val="10000"/>
                  </a:schemeClr>
                </a:gs>
                <a:gs pos="16000">
                  <a:schemeClr val="accent3">
                    <a:lumMod val="50000"/>
                  </a:schemeClr>
                </a:gs>
                <a:gs pos="35000">
                  <a:schemeClr val="bg2">
                    <a:lumMod val="25000"/>
                  </a:schemeClr>
                </a:gs>
                <a:gs pos="45000">
                  <a:schemeClr val="bg2">
                    <a:lumMod val="50000"/>
                  </a:schemeClr>
                </a:gs>
                <a:gs pos="53000">
                  <a:schemeClr val="accent3">
                    <a:lumMod val="75000"/>
                  </a:schemeClr>
                </a:gs>
                <a:gs pos="64000">
                  <a:schemeClr val="accent3">
                    <a:lumMod val="50000"/>
                  </a:schemeClr>
                </a:gs>
                <a:gs pos="78999">
                  <a:schemeClr val="bg2">
                    <a:lumMod val="50000"/>
                  </a:schemeClr>
                </a:gs>
                <a:gs pos="90000">
                  <a:schemeClr val="bg2">
                    <a:lumMod val="25000"/>
                  </a:schemeClr>
                </a:gs>
              </a:gsLst>
              <a:lin ang="10800000" scaled="0"/>
            </a:gra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Ellipse 112"/>
            <p:cNvSpPr/>
            <p:nvPr/>
          </p:nvSpPr>
          <p:spPr>
            <a:xfrm>
              <a:off x="6658748" y="1782341"/>
              <a:ext cx="91253" cy="423661"/>
            </a:xfrm>
            <a:prstGeom prst="ellipse">
              <a:avLst/>
            </a:prstGeom>
            <a:gradFill>
              <a:gsLst>
                <a:gs pos="0">
                  <a:srgbClr val="CBCBCB"/>
                </a:gs>
                <a:gs pos="0">
                  <a:srgbClr val="5F5F5F"/>
                </a:gs>
                <a:gs pos="21001">
                  <a:srgbClr val="5F5F5F"/>
                </a:gs>
                <a:gs pos="62000">
                  <a:srgbClr val="B2B2B2"/>
                </a:gs>
                <a:gs pos="100000">
                  <a:srgbClr val="292929"/>
                </a:gs>
                <a:gs pos="82001">
                  <a:srgbClr val="777777"/>
                </a:gs>
                <a:gs pos="100000">
                  <a:srgbClr val="EAEAEA"/>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9" name="Connecteur droit 18"/>
            <p:cNvCxnSpPr/>
            <p:nvPr/>
          </p:nvCxnSpPr>
          <p:spPr>
            <a:xfrm>
              <a:off x="7063350" y="1446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a:off x="7135358" y="1598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Connecteur droit 21"/>
            <p:cNvCxnSpPr/>
            <p:nvPr/>
          </p:nvCxnSpPr>
          <p:spPr>
            <a:xfrm>
              <a:off x="7194046" y="1751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Connecteur droit 22"/>
            <p:cNvCxnSpPr/>
            <p:nvPr/>
          </p:nvCxnSpPr>
          <p:spPr>
            <a:xfrm>
              <a:off x="7194046" y="19035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Connecteur droit 23"/>
            <p:cNvCxnSpPr/>
            <p:nvPr/>
          </p:nvCxnSpPr>
          <p:spPr>
            <a:xfrm>
              <a:off x="7194046" y="20559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p:cNvCxnSpPr/>
            <p:nvPr/>
          </p:nvCxnSpPr>
          <p:spPr>
            <a:xfrm>
              <a:off x="7194046" y="22083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a:off x="7135358" y="23607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a:off x="7135358" y="2513118"/>
              <a:ext cx="1656184"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28" name="Forme libre 27"/>
          <p:cNvSpPr/>
          <p:nvPr>
            <p:custDataLst>
              <p:tags r:id="rId10"/>
            </p:custDataLst>
          </p:nvPr>
        </p:nvSpPr>
        <p:spPr>
          <a:xfrm>
            <a:off x="566738" y="1714500"/>
            <a:ext cx="523875" cy="757238"/>
          </a:xfrm>
          <a:custGeom>
            <a:avLst/>
            <a:gdLst>
              <a:gd name="connsiteX0" fmla="*/ 423862 w 523875"/>
              <a:gd name="connsiteY0" fmla="*/ 138113 h 757238"/>
              <a:gd name="connsiteX1" fmla="*/ 523875 w 523875"/>
              <a:gd name="connsiteY1" fmla="*/ 61913 h 757238"/>
              <a:gd name="connsiteX2" fmla="*/ 523875 w 523875"/>
              <a:gd name="connsiteY2" fmla="*/ 0 h 757238"/>
              <a:gd name="connsiteX3" fmla="*/ 0 w 523875"/>
              <a:gd name="connsiteY3" fmla="*/ 33338 h 757238"/>
              <a:gd name="connsiteX4" fmla="*/ 66675 w 523875"/>
              <a:gd name="connsiteY4" fmla="*/ 757238 h 757238"/>
              <a:gd name="connsiteX5" fmla="*/ 519112 w 523875"/>
              <a:gd name="connsiteY5" fmla="*/ 704850 h 757238"/>
              <a:gd name="connsiteX6" fmla="*/ 519112 w 523875"/>
              <a:gd name="connsiteY6" fmla="*/ 490538 h 757238"/>
              <a:gd name="connsiteX7" fmla="*/ 414337 w 523875"/>
              <a:gd name="connsiteY7" fmla="*/ 423863 h 757238"/>
              <a:gd name="connsiteX8" fmla="*/ 390525 w 523875"/>
              <a:gd name="connsiteY8" fmla="*/ 328613 h 757238"/>
              <a:gd name="connsiteX9" fmla="*/ 404812 w 523875"/>
              <a:gd name="connsiteY9" fmla="*/ 238125 h 757238"/>
              <a:gd name="connsiteX10" fmla="*/ 423862 w 523875"/>
              <a:gd name="connsiteY10" fmla="*/ 138113 h 757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3875" h="757238">
                <a:moveTo>
                  <a:pt x="423862" y="138113"/>
                </a:moveTo>
                <a:lnTo>
                  <a:pt x="523875" y="61913"/>
                </a:lnTo>
                <a:lnTo>
                  <a:pt x="523875" y="0"/>
                </a:lnTo>
                <a:lnTo>
                  <a:pt x="0" y="33338"/>
                </a:lnTo>
                <a:lnTo>
                  <a:pt x="66675" y="757238"/>
                </a:lnTo>
                <a:lnTo>
                  <a:pt x="519112" y="704850"/>
                </a:lnTo>
                <a:lnTo>
                  <a:pt x="519112" y="490538"/>
                </a:lnTo>
                <a:lnTo>
                  <a:pt x="414337" y="423863"/>
                </a:lnTo>
                <a:lnTo>
                  <a:pt x="390525" y="328613"/>
                </a:lnTo>
                <a:lnTo>
                  <a:pt x="404812" y="238125"/>
                </a:lnTo>
                <a:lnTo>
                  <a:pt x="423862" y="138113"/>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12" name="Groupe 111"/>
          <p:cNvGrpSpPr/>
          <p:nvPr>
            <p:custDataLst>
              <p:tags r:id="rId11"/>
            </p:custDataLst>
          </p:nvPr>
        </p:nvGrpSpPr>
        <p:grpSpPr>
          <a:xfrm>
            <a:off x="1043608" y="1426716"/>
            <a:ext cx="729437" cy="1210196"/>
            <a:chOff x="2022391" y="2976488"/>
            <a:chExt cx="729437" cy="1210196"/>
          </a:xfrm>
        </p:grpSpPr>
        <p:sp>
          <p:nvSpPr>
            <p:cNvPr id="110" name="Cube 109"/>
            <p:cNvSpPr/>
            <p:nvPr/>
          </p:nvSpPr>
          <p:spPr>
            <a:xfrm>
              <a:off x="2103114" y="2976488"/>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Cube 110"/>
            <p:cNvSpPr/>
            <p:nvPr/>
          </p:nvSpPr>
          <p:spPr>
            <a:xfrm>
              <a:off x="2103114" y="3717032"/>
              <a:ext cx="648714" cy="380504"/>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8" name="Cube 107"/>
            <p:cNvSpPr/>
            <p:nvPr/>
          </p:nvSpPr>
          <p:spPr>
            <a:xfrm>
              <a:off x="2022391" y="3022476"/>
              <a:ext cx="648714" cy="1164208"/>
            </a:xfrm>
            <a:prstGeom prst="cube">
              <a:avLst>
                <a:gd name="adj" fmla="val 17169"/>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2"/>
            </p:custDataLst>
          </p:nvPr>
        </p:nvSpPr>
        <p:spPr>
          <a:xfrm>
            <a:off x="6296070" y="762944"/>
            <a:ext cx="2901756" cy="584775"/>
          </a:xfrm>
          <a:prstGeom prst="rect">
            <a:avLst/>
          </a:prstGeom>
          <a:noFill/>
        </p:spPr>
        <p:txBody>
          <a:bodyPr wrap="none" rtlCol="0">
            <a:spAutoFit/>
          </a:bodyPr>
          <a:lstStyle/>
          <a:p>
            <a:pPr algn="ctr"/>
            <a:r>
              <a:rPr lang="fr-FR" sz="1600" b="1" dirty="0" smtClean="0">
                <a:latin typeface="Arial" pitchFamily="34" charset="0"/>
                <a:cs typeface="Arial" pitchFamily="34" charset="0"/>
              </a:rPr>
              <a:t>« Cliquez sur le moteur </a:t>
            </a:r>
          </a:p>
          <a:p>
            <a:pPr algn="ctr"/>
            <a:r>
              <a:rPr lang="fr-FR" sz="1600" b="1" dirty="0" smtClean="0">
                <a:latin typeface="Arial" pitchFamily="34" charset="0"/>
                <a:cs typeface="Arial" pitchFamily="34" charset="0"/>
              </a:rPr>
              <a:t>pour démarrer l’animation »</a:t>
            </a:r>
            <a:endParaRPr lang="fr-FR" sz="1600" b="1" dirty="0">
              <a:latin typeface="Arial" pitchFamily="34" charset="0"/>
              <a:cs typeface="Arial" pitchFamily="34" charset="0"/>
            </a:endParaRPr>
          </a:p>
        </p:txBody>
      </p:sp>
      <p:grpSp>
        <p:nvGrpSpPr>
          <p:cNvPr id="59" name="Groupe 58"/>
          <p:cNvGrpSpPr/>
          <p:nvPr>
            <p:custDataLst>
              <p:tags r:id="rId13"/>
            </p:custDataLst>
          </p:nvPr>
        </p:nvGrpSpPr>
        <p:grpSpPr>
          <a:xfrm>
            <a:off x="1043608" y="2741069"/>
            <a:ext cx="5472608" cy="183875"/>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14"/>
            </p:custDataLst>
          </p:nvPr>
        </p:nvSpPr>
        <p:spPr>
          <a:xfrm>
            <a:off x="892765" y="3068960"/>
            <a:ext cx="301686" cy="369332"/>
          </a:xfrm>
          <a:prstGeom prst="rect">
            <a:avLst/>
          </a:prstGeom>
          <a:noFill/>
        </p:spPr>
        <p:txBody>
          <a:bodyPr wrap="none" rtlCol="0">
            <a:spAutoFit/>
          </a:bodyPr>
          <a:lstStyle/>
          <a:p>
            <a:r>
              <a:rPr lang="fr-FR" dirty="0" smtClean="0"/>
              <a:t>0</a:t>
            </a:r>
            <a:endParaRPr lang="fr-FR" dirty="0"/>
          </a:p>
        </p:txBody>
      </p:sp>
      <p:sp>
        <p:nvSpPr>
          <p:cNvPr id="148" name="ZoneTexte 147"/>
          <p:cNvSpPr txBox="1"/>
          <p:nvPr>
            <p:custDataLst>
              <p:tags r:id="rId15"/>
            </p:custDataLst>
          </p:nvPr>
        </p:nvSpPr>
        <p:spPr>
          <a:xfrm>
            <a:off x="6324942" y="3068960"/>
            <a:ext cx="947695" cy="369332"/>
          </a:xfrm>
          <a:prstGeom prst="rect">
            <a:avLst/>
          </a:prstGeom>
          <a:noFill/>
        </p:spPr>
        <p:txBody>
          <a:bodyPr wrap="none" rtlCol="0">
            <a:spAutoFit/>
          </a:bodyPr>
          <a:lstStyle/>
          <a:p>
            <a:r>
              <a:rPr lang="fr-FR" dirty="0" smtClean="0"/>
              <a:t>1.250 m</a:t>
            </a:r>
            <a:endParaRPr lang="fr-FR" dirty="0"/>
          </a:p>
        </p:txBody>
      </p:sp>
      <p:sp>
        <p:nvSpPr>
          <p:cNvPr id="61" name="ZoneTexte 60"/>
          <p:cNvSpPr txBox="1"/>
          <p:nvPr>
            <p:custDataLst>
              <p:tags r:id="rId16"/>
            </p:custDataLst>
          </p:nvPr>
        </p:nvSpPr>
        <p:spPr>
          <a:xfrm>
            <a:off x="90954" y="3329697"/>
            <a:ext cx="8974846" cy="1323439"/>
          </a:xfrm>
          <a:prstGeom prst="rect">
            <a:avLst/>
          </a:prstGeom>
          <a:noFill/>
        </p:spPr>
        <p:txBody>
          <a:bodyPr wrap="square" rtlCol="0">
            <a:spAutoFit/>
          </a:bodyPr>
          <a:lstStyle/>
          <a:p>
            <a:r>
              <a:rPr lang="fr-FR" sz="1600" b="1" u="sng" dirty="0" smtClean="0"/>
              <a:t>Sachant que:</a:t>
            </a:r>
          </a:p>
          <a:p>
            <a:r>
              <a:rPr lang="fr-FR" sz="1600" b="1" dirty="0" smtClean="0"/>
              <a:t>_  Le « </a:t>
            </a:r>
            <a:r>
              <a:rPr lang="fr-FR" sz="1600" b="1" dirty="0" smtClean="0"/>
              <a:t>pas </a:t>
            </a:r>
            <a:r>
              <a:rPr lang="fr-FR" sz="1600" b="1" dirty="0" smtClean="0"/>
              <a:t>de vis »  = 3 mm (quand la vis tourne d’un tour le mobile se déplace de 3 mm)</a:t>
            </a:r>
          </a:p>
          <a:p>
            <a:r>
              <a:rPr lang="fr-FR" sz="1600" b="1" dirty="0" smtClean="0"/>
              <a:t>_  Le codeur comporte 10 points par tour (résolution)</a:t>
            </a:r>
          </a:p>
          <a:p>
            <a:r>
              <a:rPr lang="fr-FR" sz="1600" b="1" dirty="0" smtClean="0"/>
              <a:t>_  Quand le mobile </a:t>
            </a:r>
            <a:r>
              <a:rPr lang="fr-FR" sz="1600" b="1" dirty="0" smtClean="0"/>
              <a:t>a </a:t>
            </a:r>
            <a:r>
              <a:rPr lang="fr-FR" sz="1600" b="1" dirty="0" smtClean="0"/>
              <a:t>parcouru les 1 mètre 25, le disque </a:t>
            </a:r>
            <a:r>
              <a:rPr lang="fr-FR" sz="1600" b="1" dirty="0" smtClean="0"/>
              <a:t>a </a:t>
            </a:r>
            <a:r>
              <a:rPr lang="fr-FR" sz="1600" b="1" dirty="0" smtClean="0"/>
              <a:t>effectué le même nombre de tours que la vis.</a:t>
            </a:r>
          </a:p>
          <a:p>
            <a:r>
              <a:rPr lang="fr-FR" sz="1600" b="1" dirty="0" smtClean="0"/>
              <a:t>_  </a:t>
            </a:r>
            <a:r>
              <a:rPr lang="fr-FR" sz="1600" b="1" dirty="0" smtClean="0"/>
              <a:t>À </a:t>
            </a:r>
            <a:r>
              <a:rPr lang="fr-FR" sz="1600" b="1" dirty="0" smtClean="0"/>
              <a:t>la position « 0 </a:t>
            </a:r>
            <a:r>
              <a:rPr lang="fr-FR" sz="1600" b="1" dirty="0" smtClean="0"/>
              <a:t>», le </a:t>
            </a:r>
            <a:r>
              <a:rPr lang="fr-FR" sz="1600" b="1" dirty="0" smtClean="0"/>
              <a:t>compteur est à « 0 »</a:t>
            </a:r>
            <a:endParaRPr lang="fr-FR" sz="1600" b="1" dirty="0"/>
          </a:p>
        </p:txBody>
      </p:sp>
      <p:grpSp>
        <p:nvGrpSpPr>
          <p:cNvPr id="69" name="Groupe 68"/>
          <p:cNvGrpSpPr/>
          <p:nvPr>
            <p:custDataLst>
              <p:tags r:id="rId17"/>
            </p:custDataLst>
          </p:nvPr>
        </p:nvGrpSpPr>
        <p:grpSpPr>
          <a:xfrm>
            <a:off x="2751828" y="1004975"/>
            <a:ext cx="1231521" cy="839849"/>
            <a:chOff x="2751828" y="1004975"/>
            <a:chExt cx="1231521" cy="839849"/>
          </a:xfrm>
        </p:grpSpPr>
        <p:cxnSp>
          <p:nvCxnSpPr>
            <p:cNvPr id="63" name="Connecteur droit avec flèche 62"/>
            <p:cNvCxnSpPr/>
            <p:nvPr/>
          </p:nvCxnSpPr>
          <p:spPr>
            <a:xfrm>
              <a:off x="2751828" y="1472704"/>
              <a:ext cx="324357" cy="0"/>
            </a:xfrm>
            <a:prstGeom prst="straightConnector1">
              <a:avLst/>
            </a:prstGeom>
            <a:ln w="28575">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65" name="Connecteur droit 64"/>
            <p:cNvCxnSpPr/>
            <p:nvPr/>
          </p:nvCxnSpPr>
          <p:spPr>
            <a:xfrm flipV="1">
              <a:off x="2751828" y="1274232"/>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9" name="Connecteur droit 148"/>
            <p:cNvCxnSpPr/>
            <p:nvPr/>
          </p:nvCxnSpPr>
          <p:spPr>
            <a:xfrm flipV="1">
              <a:off x="3101448" y="1311836"/>
              <a:ext cx="0" cy="532988"/>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2868941" y="1004975"/>
              <a:ext cx="1114408" cy="369332"/>
            </a:xfrm>
            <a:prstGeom prst="rect">
              <a:avLst/>
            </a:prstGeom>
            <a:ln w="28575">
              <a:noFill/>
            </a:ln>
          </p:spPr>
          <p:txBody>
            <a:bodyPr wrap="none">
              <a:spAutoFit/>
            </a:bodyPr>
            <a:lstStyle/>
            <a:p>
              <a:r>
                <a:rPr lang="fr-FR" b="1" dirty="0" smtClean="0"/>
                <a:t>pas </a:t>
              </a:r>
              <a:r>
                <a:rPr lang="fr-FR" b="1" dirty="0"/>
                <a:t>de vis</a:t>
              </a:r>
              <a:endParaRPr lang="fr-FR" dirty="0"/>
            </a:p>
          </p:txBody>
        </p:sp>
      </p:grpSp>
      <p:sp>
        <p:nvSpPr>
          <p:cNvPr id="150" name="ZoneTexte 149"/>
          <p:cNvSpPr txBox="1"/>
          <p:nvPr>
            <p:custDataLst>
              <p:tags r:id="rId18"/>
            </p:custDataLst>
          </p:nvPr>
        </p:nvSpPr>
        <p:spPr>
          <a:xfrm>
            <a:off x="90954" y="4653632"/>
            <a:ext cx="7381893" cy="1323439"/>
          </a:xfrm>
          <a:prstGeom prst="rect">
            <a:avLst/>
          </a:prstGeom>
          <a:noFill/>
        </p:spPr>
        <p:txBody>
          <a:bodyPr wrap="none" rtlCol="0">
            <a:spAutoFit/>
          </a:bodyPr>
          <a:lstStyle/>
          <a:p>
            <a:r>
              <a:rPr lang="fr-FR" sz="1600" b="1" u="sng" dirty="0" smtClean="0"/>
              <a:t>Questions:</a:t>
            </a:r>
          </a:p>
          <a:p>
            <a:r>
              <a:rPr lang="fr-FR" sz="1600" b="1" dirty="0" smtClean="0"/>
              <a:t>_  Combien de tours correspondent à un déplacement de 1.25 m ?</a:t>
            </a:r>
          </a:p>
          <a:p>
            <a:r>
              <a:rPr lang="fr-FR" sz="1600" b="1" dirty="0" smtClean="0"/>
              <a:t>_  Quel est le nombre de points </a:t>
            </a:r>
            <a:r>
              <a:rPr lang="fr-FR" sz="1600" b="1" dirty="0" smtClean="0"/>
              <a:t>comptés en </a:t>
            </a:r>
            <a:r>
              <a:rPr lang="fr-FR" sz="1600" b="1" dirty="0" smtClean="0"/>
              <a:t>décimal? Le code binaire correspondant ?</a:t>
            </a:r>
          </a:p>
          <a:p>
            <a:r>
              <a:rPr lang="fr-FR" sz="1600" b="1" dirty="0" smtClean="0"/>
              <a:t>_  Quelle  valeur décimale et quel code </a:t>
            </a:r>
            <a:r>
              <a:rPr lang="fr-FR" sz="1600" b="1" dirty="0" smtClean="0"/>
              <a:t>correspondent à </a:t>
            </a:r>
            <a:r>
              <a:rPr lang="fr-FR" sz="1600" b="1" dirty="0" smtClean="0"/>
              <a:t>un déplacement de 1 mètre ?</a:t>
            </a:r>
          </a:p>
          <a:p>
            <a:r>
              <a:rPr lang="fr-FR" sz="1600" b="1" dirty="0" smtClean="0"/>
              <a:t>_  </a:t>
            </a:r>
            <a:r>
              <a:rPr lang="fr-FR" sz="1600" b="1" dirty="0"/>
              <a:t>Combien de mm correspondent à un code de </a:t>
            </a:r>
            <a:r>
              <a:rPr lang="fr-FR" sz="1600" b="1" dirty="0" smtClean="0"/>
              <a:t>0 0100 0011 1111</a:t>
            </a:r>
            <a:r>
              <a:rPr lang="fr-FR" sz="1600" b="1" baseline="-25000" dirty="0" smtClean="0"/>
              <a:t>B</a:t>
            </a:r>
            <a:r>
              <a:rPr lang="fr-FR" sz="1600" b="1" dirty="0" smtClean="0"/>
              <a:t> ?</a:t>
            </a:r>
            <a:endParaRPr lang="fr-FR" sz="1600" b="1" dirty="0"/>
          </a:p>
        </p:txBody>
      </p:sp>
      <p:grpSp>
        <p:nvGrpSpPr>
          <p:cNvPr id="152" name="Groupe 151"/>
          <p:cNvGrpSpPr/>
          <p:nvPr>
            <p:custDataLst>
              <p:tags r:id="rId19"/>
            </p:custDataLst>
          </p:nvPr>
        </p:nvGrpSpPr>
        <p:grpSpPr>
          <a:xfrm>
            <a:off x="35363" y="72919"/>
            <a:ext cx="1202400" cy="1201314"/>
            <a:chOff x="326727" y="84322"/>
            <a:chExt cx="2602777" cy="2602777"/>
          </a:xfrm>
        </p:grpSpPr>
        <p:pic>
          <p:nvPicPr>
            <p:cNvPr id="153" name="Image 152"/>
            <p:cNvPicPr>
              <a:picLocks noChangeAspect="1"/>
            </p:cNvPicPr>
            <p:nvPr/>
          </p:nvPicPr>
          <p:blipFill>
            <a:blip r:embed="rId23" cstate="screen">
              <a:extLst>
                <a:ext uri="{BEBA8EAE-BF5A-486C-A8C5-ECC9F3942E4B}">
                  <a14:imgProps xmlns:a14="http://schemas.microsoft.com/office/drawing/2010/main">
                    <a14:imgLayer r:embed="rId24">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154" name="Ellipse 153"/>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5" name="Secteurs 154"/>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156" name="Ellipse 155"/>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4" name="Groupe 3"/>
          <p:cNvGrpSpPr/>
          <p:nvPr>
            <p:custDataLst>
              <p:tags r:id="rId20"/>
            </p:custDataLst>
          </p:nvPr>
        </p:nvGrpSpPr>
        <p:grpSpPr>
          <a:xfrm>
            <a:off x="90954" y="5977567"/>
            <a:ext cx="8809529" cy="830997"/>
            <a:chOff x="182386" y="5977567"/>
            <a:chExt cx="8809529" cy="830997"/>
          </a:xfrm>
        </p:grpSpPr>
        <p:sp>
          <p:nvSpPr>
            <p:cNvPr id="151" name="ZoneTexte 150"/>
            <p:cNvSpPr txBox="1"/>
            <p:nvPr/>
          </p:nvSpPr>
          <p:spPr>
            <a:xfrm>
              <a:off x="182386" y="5977567"/>
              <a:ext cx="4695606" cy="830997"/>
            </a:xfrm>
            <a:prstGeom prst="rect">
              <a:avLst/>
            </a:prstGeom>
            <a:noFill/>
          </p:spPr>
          <p:txBody>
            <a:bodyPr wrap="square" rtlCol="0">
              <a:spAutoFit/>
            </a:bodyPr>
            <a:lstStyle/>
            <a:p>
              <a:r>
                <a:rPr lang="fr-FR" sz="1600" b="1" u="sng" dirty="0" smtClean="0"/>
                <a:t>Réponses:</a:t>
              </a:r>
            </a:p>
            <a:p>
              <a:r>
                <a:rPr lang="fr-FR" sz="1600" b="1" dirty="0" smtClean="0"/>
                <a:t>_  1250/3 = 416.7 tours</a:t>
              </a:r>
            </a:p>
            <a:p>
              <a:r>
                <a:rPr lang="fr-FR" sz="1600" b="1" dirty="0" smtClean="0"/>
                <a:t>_ 416.7 x 10 = 4167  -&gt;  1 0000 0100 0111</a:t>
              </a:r>
              <a:r>
                <a:rPr lang="fr-FR" sz="1600" b="1" baseline="-25000" dirty="0" smtClean="0"/>
                <a:t>B</a:t>
              </a:r>
              <a:endParaRPr lang="fr-FR" sz="1600" b="1" dirty="0" smtClean="0"/>
            </a:p>
          </p:txBody>
        </p:sp>
        <p:sp>
          <p:nvSpPr>
            <p:cNvPr id="157" name="ZoneTexte 156"/>
            <p:cNvSpPr txBox="1"/>
            <p:nvPr/>
          </p:nvSpPr>
          <p:spPr>
            <a:xfrm>
              <a:off x="4296309" y="5977567"/>
              <a:ext cx="4695606" cy="830997"/>
            </a:xfrm>
            <a:prstGeom prst="rect">
              <a:avLst/>
            </a:prstGeom>
            <a:noFill/>
          </p:spPr>
          <p:txBody>
            <a:bodyPr wrap="square" rtlCol="0">
              <a:spAutoFit/>
            </a:bodyPr>
            <a:lstStyle/>
            <a:p>
              <a:r>
                <a:rPr lang="fr-FR" sz="1600" b="1" u="sng" dirty="0" smtClean="0"/>
                <a:t>Réponses:</a:t>
              </a:r>
            </a:p>
            <a:p>
              <a:r>
                <a:rPr lang="fr-FR" sz="1600" b="1" dirty="0" smtClean="0"/>
                <a:t>_ (4167/1250)x1000 = 3334</a:t>
              </a:r>
              <a:r>
                <a:rPr lang="fr-FR" sz="1600" b="1" baseline="-25000" dirty="0" smtClean="0"/>
                <a:t>D </a:t>
              </a:r>
              <a:r>
                <a:rPr lang="fr-FR" sz="1600" b="1" dirty="0" smtClean="0"/>
                <a:t>= 0110100101100</a:t>
              </a:r>
              <a:r>
                <a:rPr lang="fr-FR" sz="1600" b="1" baseline="-25000" dirty="0" smtClean="0"/>
                <a:t>B</a:t>
              </a:r>
            </a:p>
            <a:p>
              <a:r>
                <a:rPr lang="fr-FR" sz="1600" b="1" dirty="0" smtClean="0"/>
                <a:t>_ 0 0100 0011 1111</a:t>
              </a:r>
              <a:r>
                <a:rPr lang="fr-FR" sz="1600" b="1" baseline="-25000" dirty="0" smtClean="0"/>
                <a:t>B</a:t>
              </a:r>
              <a:r>
                <a:rPr lang="fr-FR" sz="1600" b="1" dirty="0" smtClean="0"/>
                <a:t> = 1087</a:t>
              </a:r>
              <a:r>
                <a:rPr lang="fr-FR" sz="1600" b="1" baseline="-25000" dirty="0" smtClean="0"/>
                <a:t>D</a:t>
              </a:r>
              <a:r>
                <a:rPr lang="fr-FR" sz="1600" b="1" dirty="0" smtClean="0"/>
                <a:t> x (1250/4167) = 326 mm</a:t>
              </a:r>
            </a:p>
          </p:txBody>
        </p:sp>
      </p:grpSp>
    </p:spTree>
    <p:extLst>
      <p:ext uri="{BB962C8B-B14F-4D97-AF65-F5344CB8AC3E}">
        <p14:creationId xmlns:p14="http://schemas.microsoft.com/office/powerpoint/2010/main" val="218559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158"/>
                                        </p:tgtEl>
                                        <p:attrNameLst>
                                          <p:attrName>style.visibility</p:attrName>
                                        </p:attrNameLst>
                                      </p:cBhvr>
                                      <p:to>
                                        <p:strVal val="visible"/>
                                      </p:to>
                                    </p:set>
                                    <p:anim calcmode="lin" valueType="num">
                                      <p:cBhvr>
                                        <p:cTn id="11" dur="500" fill="hold"/>
                                        <p:tgtEl>
                                          <p:spTgt spid="158"/>
                                        </p:tgtEl>
                                        <p:attrNameLst>
                                          <p:attrName>ppt_w</p:attrName>
                                        </p:attrNameLst>
                                      </p:cBhvr>
                                      <p:tavLst>
                                        <p:tav tm="0">
                                          <p:val>
                                            <p:fltVal val="0"/>
                                          </p:val>
                                        </p:tav>
                                        <p:tav tm="100000">
                                          <p:val>
                                            <p:strVal val="#ppt_w"/>
                                          </p:val>
                                        </p:tav>
                                      </p:tavLst>
                                    </p:anim>
                                    <p:anim calcmode="lin" valueType="num">
                                      <p:cBhvr>
                                        <p:cTn id="12" dur="500" fill="hold"/>
                                        <p:tgtEl>
                                          <p:spTgt spid="158"/>
                                        </p:tgtEl>
                                        <p:attrNameLst>
                                          <p:attrName>ppt_h</p:attrName>
                                        </p:attrNameLst>
                                      </p:cBhvr>
                                      <p:tavLst>
                                        <p:tav tm="0">
                                          <p:val>
                                            <p:fltVal val="0"/>
                                          </p:val>
                                        </p:tav>
                                        <p:tav tm="100000">
                                          <p:val>
                                            <p:strVal val="#ppt_h"/>
                                          </p:val>
                                        </p:tav>
                                      </p:tavLst>
                                    </p:anim>
                                    <p:animEffect transition="in" filter="fade">
                                      <p:cBhvr>
                                        <p:cTn id="13" dur="500"/>
                                        <p:tgtEl>
                                          <p:spTgt spid="15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114"/>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130000" fill="hold" nodeType="clickEffect">
                                  <p:stCondLst>
                                    <p:cond delay="0"/>
                                  </p:stCondLst>
                                  <p:childTnLst>
                                    <p:animRot by="120000">
                                      <p:cBhvr>
                                        <p:cTn id="18" dur="10" fill="hold">
                                          <p:stCondLst>
                                            <p:cond delay="0"/>
                                          </p:stCondLst>
                                        </p:cTn>
                                        <p:tgtEl>
                                          <p:spTgt spid="114"/>
                                        </p:tgtEl>
                                        <p:attrNameLst>
                                          <p:attrName>r</p:attrName>
                                        </p:attrNameLst>
                                      </p:cBhvr>
                                    </p:animRot>
                                    <p:animRot by="-240000">
                                      <p:cBhvr>
                                        <p:cTn id="19" dur="20" fill="hold">
                                          <p:stCondLst>
                                            <p:cond delay="20"/>
                                          </p:stCondLst>
                                        </p:cTn>
                                        <p:tgtEl>
                                          <p:spTgt spid="114"/>
                                        </p:tgtEl>
                                        <p:attrNameLst>
                                          <p:attrName>r</p:attrName>
                                        </p:attrNameLst>
                                      </p:cBhvr>
                                    </p:animRot>
                                    <p:animRot by="240000">
                                      <p:cBhvr>
                                        <p:cTn id="20" dur="20" fill="hold">
                                          <p:stCondLst>
                                            <p:cond delay="40"/>
                                          </p:stCondLst>
                                        </p:cTn>
                                        <p:tgtEl>
                                          <p:spTgt spid="114"/>
                                        </p:tgtEl>
                                        <p:attrNameLst>
                                          <p:attrName>r</p:attrName>
                                        </p:attrNameLst>
                                      </p:cBhvr>
                                    </p:animRot>
                                    <p:animRot by="-240000">
                                      <p:cBhvr>
                                        <p:cTn id="21" dur="20" fill="hold">
                                          <p:stCondLst>
                                            <p:cond delay="60"/>
                                          </p:stCondLst>
                                        </p:cTn>
                                        <p:tgtEl>
                                          <p:spTgt spid="114"/>
                                        </p:tgtEl>
                                        <p:attrNameLst>
                                          <p:attrName>r</p:attrName>
                                        </p:attrNameLst>
                                      </p:cBhvr>
                                    </p:animRot>
                                    <p:animRot by="120000">
                                      <p:cBhvr>
                                        <p:cTn id="22" dur="20" fill="hold">
                                          <p:stCondLst>
                                            <p:cond delay="80"/>
                                          </p:stCondLst>
                                        </p:cTn>
                                        <p:tgtEl>
                                          <p:spTgt spid="114"/>
                                        </p:tgtEl>
                                        <p:attrNameLst>
                                          <p:attrName>r</p:attrName>
                                        </p:attrNameLst>
                                      </p:cBhvr>
                                    </p:animRot>
                                  </p:childTnLst>
                                </p:cTn>
                              </p:par>
                              <p:par>
                                <p:cTn id="23" presetID="8" presetClass="emph" presetSubtype="0" repeatCount="1300" fill="hold" nodeType="withEffect">
                                  <p:stCondLst>
                                    <p:cond delay="0"/>
                                  </p:stCondLst>
                                  <p:childTnLst>
                                    <p:animRot by="21600000">
                                      <p:cBhvr>
                                        <p:cTn id="24" dur="10000" fill="hold"/>
                                        <p:tgtEl>
                                          <p:spTgt spid="152"/>
                                        </p:tgtEl>
                                        <p:attrNameLst>
                                          <p:attrName>r</p:attrName>
                                        </p:attrNameLst>
                                      </p:cBhvr>
                                    </p:animRot>
                                  </p:childTnLst>
                                </p:cTn>
                              </p:par>
                              <p:par>
                                <p:cTn id="25" presetID="63" presetClass="path" presetSubtype="0" fill="hold" nodeType="withEffect">
                                  <p:stCondLst>
                                    <p:cond delay="0"/>
                                  </p:stCondLst>
                                  <p:childTnLst>
                                    <p:animMotion origin="layout" path="M -2.5E-6 6.10546E-7 L 0.35434 -0.00208 " pathEditMode="relative" rAng="0" ptsTypes="AA">
                                      <p:cBhvr>
                                        <p:cTn id="26" dur="13000" fill="hold"/>
                                        <p:tgtEl>
                                          <p:spTgt spid="106"/>
                                        </p:tgtEl>
                                        <p:attrNameLst>
                                          <p:attrName>ppt_x</p:attrName>
                                          <p:attrName>ppt_y</p:attrName>
                                        </p:attrNameLst>
                                      </p:cBhvr>
                                      <p:rCtr x="17708" y="-116"/>
                                    </p:animMotion>
                                  </p:childTnLst>
                                </p:cTn>
                              </p:par>
                              <p:par>
                                <p:cTn id="27" presetID="63" presetClass="path" presetSubtype="0" fill="hold" grpId="0" nodeType="withEffect">
                                  <p:stCondLst>
                                    <p:cond delay="0"/>
                                  </p:stCondLst>
                                  <p:childTnLst>
                                    <p:animMotion origin="layout" path="M -8.33333E-7 -2.65495E-6 L 0.38576 0.01041 " pathEditMode="relative" rAng="0" ptsTypes="AA">
                                      <p:cBhvr>
                                        <p:cTn id="28" dur="13000" fill="hold"/>
                                        <p:tgtEl>
                                          <p:spTgt spid="107"/>
                                        </p:tgtEl>
                                        <p:attrNameLst>
                                          <p:attrName>ppt_x</p:attrName>
                                          <p:attrName>ppt_y</p:attrName>
                                        </p:attrNameLst>
                                      </p:cBhvr>
                                      <p:rCtr x="19288" y="509"/>
                                    </p:animMotion>
                                  </p:childTnLst>
                                </p:cTn>
                              </p:par>
                              <p:par>
                                <p:cTn id="29" presetID="63" presetClass="path" presetSubtype="0" fill="hold" nodeType="withEffect">
                                  <p:stCondLst>
                                    <p:cond delay="0"/>
                                  </p:stCondLst>
                                  <p:childTnLst>
                                    <p:animMotion origin="layout" path="M 3.33333E-6 -2.0629E-6 L 0.38524 0.00602 " pathEditMode="relative" rAng="0" ptsTypes="AA">
                                      <p:cBhvr>
                                        <p:cTn id="30" dur="13000" fill="hold"/>
                                        <p:tgtEl>
                                          <p:spTgt spid="112"/>
                                        </p:tgtEl>
                                        <p:attrNameLst>
                                          <p:attrName>ppt_x</p:attrName>
                                          <p:attrName>ppt_y</p:attrName>
                                        </p:attrNameLst>
                                      </p:cBhvr>
                                      <p:rCtr x="19253" y="301"/>
                                    </p:animMotion>
                                  </p:childTnLst>
                                </p:cTn>
                              </p:par>
                              <p:par>
                                <p:cTn id="31" presetID="64" presetClass="path" presetSubtype="0" repeatCount="6000" fill="hold" nodeType="withEffect">
                                  <p:stCondLst>
                                    <p:cond delay="0"/>
                                  </p:stCondLst>
                                  <p:childTnLst>
                                    <p:animMotion origin="layout" path="M 2.22222E-6 2.22222E-6 L 2.22222E-6 -0.02963 " pathEditMode="relative" rAng="0" ptsTypes="AA">
                                      <p:cBhvr>
                                        <p:cTn id="32" dur="2000" fill="hold"/>
                                        <p:tgtEl>
                                          <p:spTgt spid="6"/>
                                        </p:tgtEl>
                                        <p:attrNameLst>
                                          <p:attrName>ppt_x</p:attrName>
                                          <p:attrName>ppt_y</p:attrName>
                                        </p:attrNameLst>
                                      </p:cBhvr>
                                      <p:rCtr x="0" y="-1481"/>
                                    </p:animMotion>
                                  </p:childTnLst>
                                </p:cTn>
                              </p:par>
                            </p:childTnLst>
                          </p:cTn>
                        </p:par>
                      </p:childTnLst>
                    </p:cTn>
                  </p:par>
                </p:childTnLst>
              </p:cTn>
              <p:nextCondLst>
                <p:cond evt="onClick" delay="0">
                  <p:tgtEl>
                    <p:spTgt spid="114"/>
                  </p:tgtEl>
                </p:cond>
              </p:nextCondLst>
            </p:seq>
          </p:childTnLst>
        </p:cTn>
      </p:par>
    </p:tnLst>
    <p:bldLst>
      <p:bldP spid="158" grpId="0" animBg="1"/>
      <p:bldP spid="10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3411514" y="6437654"/>
            <a:ext cx="2724092" cy="344529"/>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8" name="Organigramme : Processus 67"/>
          <p:cNvSpPr/>
          <p:nvPr>
            <p:custDataLst>
              <p:tags r:id="rId2"/>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3"/>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4"/>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5"/>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6"/>
            </p:custDataLst>
          </p:nvPr>
        </p:nvSpPr>
        <p:spPr>
          <a:xfrm>
            <a:off x="98297" y="2675557"/>
            <a:ext cx="8974846" cy="1323439"/>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60mm</a:t>
            </a:r>
          </a:p>
          <a:p>
            <a:r>
              <a:rPr lang="fr-FR" sz="1600" b="1" dirty="0" smtClean="0"/>
              <a:t>_  Le codeur à une résolution de 100 points par tour.</a:t>
            </a:r>
          </a:p>
          <a:p>
            <a:r>
              <a:rPr lang="fr-FR" sz="1600" b="1" dirty="0" smtClean="0"/>
              <a:t>_  Pour tout </a:t>
            </a:r>
            <a:r>
              <a:rPr lang="fr-FR" sz="1600" b="1" dirty="0" smtClean="0"/>
              <a:t>déplacement, le </a:t>
            </a:r>
            <a:r>
              <a:rPr lang="fr-FR" sz="1600" b="1" dirty="0" smtClean="0"/>
              <a:t>disque effectue le même nombre de tours que la poulie</a:t>
            </a:r>
          </a:p>
          <a:p>
            <a:r>
              <a:rPr lang="fr-FR" sz="1600" b="1" dirty="0" smtClean="0"/>
              <a:t>_ </a:t>
            </a:r>
            <a:r>
              <a:rPr lang="fr-FR" sz="1600" b="1" dirty="0" smtClean="0"/>
              <a:t>À </a:t>
            </a:r>
            <a:r>
              <a:rPr lang="fr-FR" sz="1600" b="1" dirty="0" smtClean="0"/>
              <a:t>la </a:t>
            </a:r>
            <a:r>
              <a:rPr lang="fr-FR" sz="1600" b="1" dirty="0"/>
              <a:t>position « 0 </a:t>
            </a:r>
            <a:r>
              <a:rPr lang="fr-FR" sz="1600" b="1" dirty="0" smtClean="0"/>
              <a:t>», le </a:t>
            </a:r>
            <a:r>
              <a:rPr lang="fr-FR" sz="1600" b="1" dirty="0"/>
              <a:t>compteur est à « 0 </a:t>
            </a:r>
            <a:r>
              <a:rPr lang="fr-FR" sz="1600" b="1" dirty="0" smtClean="0"/>
              <a:t>»</a:t>
            </a:r>
            <a:endParaRPr lang="fr-FR" sz="1600" b="1" dirty="0"/>
          </a:p>
        </p:txBody>
      </p:sp>
      <p:sp>
        <p:nvSpPr>
          <p:cNvPr id="150" name="ZoneTexte 149"/>
          <p:cNvSpPr txBox="1"/>
          <p:nvPr>
            <p:custDataLst>
              <p:tags r:id="rId7"/>
            </p:custDataLst>
          </p:nvPr>
        </p:nvSpPr>
        <p:spPr>
          <a:xfrm>
            <a:off x="98297" y="4313869"/>
            <a:ext cx="8802562" cy="584775"/>
          </a:xfrm>
          <a:prstGeom prst="rect">
            <a:avLst/>
          </a:prstGeom>
          <a:noFill/>
        </p:spPr>
        <p:txBody>
          <a:bodyPr wrap="square" rtlCol="0">
            <a:spAutoFit/>
          </a:bodyPr>
          <a:lstStyle/>
          <a:p>
            <a:r>
              <a:rPr lang="fr-FR" sz="1600" b="1" u="sng" dirty="0" smtClean="0"/>
              <a:t>Question</a:t>
            </a:r>
            <a:r>
              <a:rPr lang="fr-FR" sz="1600" b="1" dirty="0" smtClean="0"/>
              <a:t>:</a:t>
            </a:r>
          </a:p>
          <a:p>
            <a:r>
              <a:rPr lang="fr-FR" sz="1600" b="1" dirty="0" smtClean="0"/>
              <a:t>_  Combien de tours correspondent à un déplacement de 2.5 m ?</a:t>
            </a:r>
          </a:p>
        </p:txBody>
      </p:sp>
      <p:sp>
        <p:nvSpPr>
          <p:cNvPr id="151" name="ZoneTexte 150"/>
          <p:cNvSpPr txBox="1"/>
          <p:nvPr>
            <p:custDataLst>
              <p:tags r:id="rId8"/>
            </p:custDataLst>
          </p:nvPr>
        </p:nvSpPr>
        <p:spPr>
          <a:xfrm>
            <a:off x="98297" y="5213518"/>
            <a:ext cx="9073142" cy="1846659"/>
          </a:xfrm>
          <a:prstGeom prst="rect">
            <a:avLst/>
          </a:prstGeom>
          <a:noFill/>
        </p:spPr>
        <p:txBody>
          <a:bodyPr wrap="square" rtlCol="0">
            <a:spAutoFit/>
          </a:bodyPr>
          <a:lstStyle/>
          <a:p>
            <a:r>
              <a:rPr lang="fr-FR" sz="1600" b="1" u="sng" dirty="0" smtClean="0"/>
              <a:t>Réponse:</a:t>
            </a:r>
          </a:p>
          <a:p>
            <a:r>
              <a:rPr lang="fr-FR" sz="1600" b="1" dirty="0" smtClean="0"/>
              <a:t>_ La circonférence de la poulie d’entrainement  sur le même axe que le codeur, </a:t>
            </a:r>
            <a:r>
              <a:rPr lang="fr-FR" b="1" dirty="0" smtClean="0">
                <a:sym typeface="Symbol"/>
              </a:rPr>
              <a:t> </a:t>
            </a:r>
            <a:r>
              <a:rPr lang="fr-FR" sz="1600" b="1" dirty="0" smtClean="0">
                <a:sym typeface="Symbol"/>
              </a:rPr>
              <a:t>x 60 = 188.5mm</a:t>
            </a:r>
            <a:endParaRPr lang="fr-FR" sz="1600" b="1" dirty="0" smtClean="0"/>
          </a:p>
          <a:p>
            <a:r>
              <a:rPr lang="fr-FR" sz="1600" b="1" dirty="0" smtClean="0"/>
              <a:t>sachant qu’en 1 tour le mobile aura parcouru la valeur de cette circonférence, il n’y a plus qu’à diviser la distance </a:t>
            </a:r>
            <a:r>
              <a:rPr lang="fr-FR" sz="1600" b="1" dirty="0" smtClean="0"/>
              <a:t>voulu </a:t>
            </a:r>
            <a:r>
              <a:rPr lang="fr-FR" sz="1600" b="1" dirty="0" smtClean="0"/>
              <a:t>par la valeur de cette circonférence:</a:t>
            </a:r>
          </a:p>
          <a:p>
            <a:endParaRPr lang="fr-FR" sz="1600" b="1" dirty="0" smtClean="0"/>
          </a:p>
          <a:p>
            <a:pPr algn="ctr"/>
            <a:r>
              <a:rPr lang="fr-FR" sz="1600" b="1" dirty="0" smtClean="0"/>
              <a:t> 2500/(</a:t>
            </a:r>
            <a:r>
              <a:rPr lang="fr-FR" sz="1600" b="1" dirty="0" smtClean="0">
                <a:sym typeface="Symbol"/>
              </a:rPr>
              <a:t>60)</a:t>
            </a:r>
            <a:r>
              <a:rPr lang="fr-FR" sz="1600" b="1" dirty="0" smtClean="0"/>
              <a:t> = 13.263 tours</a:t>
            </a:r>
          </a:p>
          <a:p>
            <a:endParaRPr lang="fr-FR" sz="1600" b="1" dirty="0" smtClean="0"/>
          </a:p>
        </p:txBody>
      </p:sp>
      <p:grpSp>
        <p:nvGrpSpPr>
          <p:cNvPr id="152" name="Groupe 151"/>
          <p:cNvGrpSpPr/>
          <p:nvPr>
            <p:custDataLst>
              <p:tags r:id="rId9"/>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0"/>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1"/>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2"/>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3"/>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4"/>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5"/>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4" name="Groupe 183"/>
          <p:cNvGrpSpPr/>
          <p:nvPr>
            <p:custDataLst>
              <p:tags r:id="rId16"/>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7"/>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18"/>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6"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9"/>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grpSp>
        <p:nvGrpSpPr>
          <p:cNvPr id="77" name="Groupe 76"/>
          <p:cNvGrpSpPr/>
          <p:nvPr>
            <p:custDataLst>
              <p:tags r:id="rId20"/>
            </p:custDataLst>
          </p:nvPr>
        </p:nvGrpSpPr>
        <p:grpSpPr>
          <a:xfrm>
            <a:off x="35363" y="72919"/>
            <a:ext cx="1202400" cy="1201314"/>
            <a:chOff x="326727" y="84322"/>
            <a:chExt cx="2602777" cy="2602777"/>
          </a:xfrm>
        </p:grpSpPr>
        <p:pic>
          <p:nvPicPr>
            <p:cNvPr id="78" name="Image 77"/>
            <p:cNvPicPr>
              <a:picLocks noChangeAspect="1"/>
            </p:cNvPicPr>
            <p:nvPr/>
          </p:nvPicPr>
          <p:blipFill>
            <a:blip r:embed="rId27" cstate="screen">
              <a:extLst>
                <a:ext uri="{BEBA8EAE-BF5A-486C-A8C5-ECC9F3942E4B}">
                  <a14:imgProps xmlns:a14="http://schemas.microsoft.com/office/drawing/2010/main">
                    <a14:imgLayer r:embed="rId28">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79" name="Ellipse 7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Secteurs 7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1" name="Ellipse 8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2" name="ZoneTexte 81"/>
          <p:cNvSpPr txBox="1"/>
          <p:nvPr>
            <p:custDataLst>
              <p:tags r:id="rId21"/>
            </p:custDataLst>
          </p:nvPr>
        </p:nvSpPr>
        <p:spPr>
          <a:xfrm>
            <a:off x="2162936" y="147694"/>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Tree>
    <p:extLst>
      <p:ext uri="{BB962C8B-B14F-4D97-AF65-F5344CB8AC3E}">
        <p14:creationId xmlns:p14="http://schemas.microsoft.com/office/powerpoint/2010/main" val="2525596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4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5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5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1"/>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9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88"/>
                                        </p:tgtEl>
                                        <p:attrNameLst>
                                          <p:attrName>style.visibility</p:attrName>
                                        </p:attrNameLst>
                                      </p:cBhvr>
                                      <p:to>
                                        <p:strVal val="visible"/>
                                      </p:to>
                                    </p:set>
                                  </p:childTnLst>
                                </p:cTn>
                              </p:par>
                            </p:childTnLst>
                          </p:cTn>
                        </p:par>
                        <p:par>
                          <p:cTn id="31" fill="hold">
                            <p:stCondLst>
                              <p:cond delay="0"/>
                            </p:stCondLst>
                            <p:childTnLst>
                              <p:par>
                                <p:cTn id="32" presetID="10" presetClass="entr" presetSubtype="0" fill="hold" grpId="0" nodeType="afterEffect">
                                  <p:stCondLst>
                                    <p:cond delay="0"/>
                                  </p:stCondLst>
                                  <p:iterate type="wd">
                                    <p:tmPct val="10000"/>
                                  </p:iterate>
                                  <p:childTnLst>
                                    <p:set>
                                      <p:cBhvr>
                                        <p:cTn id="33" dur="1" fill="hold">
                                          <p:stCondLst>
                                            <p:cond delay="0"/>
                                          </p:stCondLst>
                                        </p:cTn>
                                        <p:tgtEl>
                                          <p:spTgt spid="61"/>
                                        </p:tgtEl>
                                        <p:attrNameLst>
                                          <p:attrName>style.visibility</p:attrName>
                                        </p:attrNameLst>
                                      </p:cBhvr>
                                      <p:to>
                                        <p:strVal val="visible"/>
                                      </p:to>
                                    </p:set>
                                    <p:animEffect transition="in" filter="fade">
                                      <p:cBhvr>
                                        <p:cTn id="34" dur="500"/>
                                        <p:tgtEl>
                                          <p:spTgt spid="61"/>
                                        </p:tgtEl>
                                      </p:cBhvr>
                                    </p:animEffect>
                                  </p:childTnLst>
                                </p:cTn>
                              </p:par>
                            </p:childTnLst>
                          </p:cTn>
                        </p:par>
                        <p:par>
                          <p:cTn id="35" fill="hold">
                            <p:stCondLst>
                              <p:cond delay="3500"/>
                            </p:stCondLst>
                            <p:childTnLst>
                              <p:par>
                                <p:cTn id="36" presetID="10" presetClass="entr" presetSubtype="0" fill="hold" grpId="0" nodeType="afterEffect">
                                  <p:stCondLst>
                                    <p:cond delay="0"/>
                                  </p:stCondLst>
                                  <p:iterate type="wd">
                                    <p:tmPct val="10000"/>
                                  </p:iterate>
                                  <p:childTnLst>
                                    <p:set>
                                      <p:cBhvr>
                                        <p:cTn id="37" dur="1" fill="hold">
                                          <p:stCondLst>
                                            <p:cond delay="0"/>
                                          </p:stCondLst>
                                        </p:cTn>
                                        <p:tgtEl>
                                          <p:spTgt spid="150"/>
                                        </p:tgtEl>
                                        <p:attrNameLst>
                                          <p:attrName>style.visibility</p:attrName>
                                        </p:attrNameLst>
                                      </p:cBhvr>
                                      <p:to>
                                        <p:strVal val="visible"/>
                                      </p:to>
                                    </p:set>
                                    <p:animEffect transition="in" filter="fade">
                                      <p:cBhvr>
                                        <p:cTn id="38" dur="500"/>
                                        <p:tgtEl>
                                          <p:spTgt spid="150"/>
                                        </p:tgtEl>
                                      </p:cBhvr>
                                    </p:animEffect>
                                  </p:childTnLst>
                                </p:cTn>
                              </p:par>
                            </p:childTnLst>
                          </p:cTn>
                        </p:par>
                        <p:par>
                          <p:cTn id="39" fill="hold">
                            <p:stCondLst>
                              <p:cond delay="4650"/>
                            </p:stCondLst>
                            <p:childTnLst>
                              <p:par>
                                <p:cTn id="40" presetID="10" presetClass="entr" presetSubtype="0" fill="hold" grpId="0" nodeType="afterEffect">
                                  <p:stCondLst>
                                    <p:cond delay="0"/>
                                  </p:stCondLst>
                                  <p:childTnLst>
                                    <p:set>
                                      <p:cBhvr>
                                        <p:cTn id="41" dur="1" fill="hold">
                                          <p:stCondLst>
                                            <p:cond delay="0"/>
                                          </p:stCondLst>
                                        </p:cTn>
                                        <p:tgtEl>
                                          <p:spTgt spid="29"/>
                                        </p:tgtEl>
                                        <p:attrNameLst>
                                          <p:attrName>style.visibility</p:attrName>
                                        </p:attrNameLst>
                                      </p:cBhvr>
                                      <p:to>
                                        <p:strVal val="visible"/>
                                      </p:to>
                                    </p:set>
                                    <p:animEffect transition="in" filter="fade">
                                      <p:cBhvr>
                                        <p:cTn id="42" dur="500"/>
                                        <p:tgtEl>
                                          <p:spTgt spid="29"/>
                                        </p:tgtEl>
                                      </p:cBhvr>
                                    </p:animEffect>
                                  </p:childTnLst>
                                </p:cTn>
                              </p:par>
                              <p:par>
                                <p:cTn id="43" presetID="26" presetClass="emph" presetSubtype="0" repeatCount="3000" fill="hold" grpId="1" nodeType="withEffect">
                                  <p:stCondLst>
                                    <p:cond delay="0"/>
                                  </p:stCondLst>
                                  <p:childTnLst>
                                    <p:animEffect transition="out" filter="fade">
                                      <p:cBhvr>
                                        <p:cTn id="44" dur="500" tmFilter="0, 0; .2, .5; .8, .5; 1, 0"/>
                                        <p:tgtEl>
                                          <p:spTgt spid="29"/>
                                        </p:tgtEl>
                                      </p:cBhvr>
                                    </p:animEffect>
                                    <p:animScale>
                                      <p:cBhvr>
                                        <p:cTn id="45" dur="250" autoRev="1" fill="hold"/>
                                        <p:tgtEl>
                                          <p:spTgt spid="29"/>
                                        </p:tgtEl>
                                      </p:cBhvr>
                                      <p:by x="105000" y="105000"/>
                                    </p:animScale>
                                  </p:childTnLst>
                                </p:cTn>
                              </p:par>
                              <p:par>
                                <p:cTn id="46" presetID="32" presetClass="emph" presetSubtype="0" repeatCount="2000" fill="hold" grpId="2" nodeType="withEffect">
                                  <p:stCondLst>
                                    <p:cond delay="0"/>
                                  </p:stCondLst>
                                  <p:childTnLst>
                                    <p:animRot by="120000">
                                      <p:cBhvr>
                                        <p:cTn id="47" dur="100" fill="hold">
                                          <p:stCondLst>
                                            <p:cond delay="0"/>
                                          </p:stCondLst>
                                        </p:cTn>
                                        <p:tgtEl>
                                          <p:spTgt spid="29"/>
                                        </p:tgtEl>
                                        <p:attrNameLst>
                                          <p:attrName>r</p:attrName>
                                        </p:attrNameLst>
                                      </p:cBhvr>
                                    </p:animRot>
                                    <p:animRot by="-240000">
                                      <p:cBhvr>
                                        <p:cTn id="48" dur="200" fill="hold">
                                          <p:stCondLst>
                                            <p:cond delay="200"/>
                                          </p:stCondLst>
                                        </p:cTn>
                                        <p:tgtEl>
                                          <p:spTgt spid="29"/>
                                        </p:tgtEl>
                                        <p:attrNameLst>
                                          <p:attrName>r</p:attrName>
                                        </p:attrNameLst>
                                      </p:cBhvr>
                                    </p:animRot>
                                    <p:animRot by="240000">
                                      <p:cBhvr>
                                        <p:cTn id="49" dur="200" fill="hold">
                                          <p:stCondLst>
                                            <p:cond delay="400"/>
                                          </p:stCondLst>
                                        </p:cTn>
                                        <p:tgtEl>
                                          <p:spTgt spid="29"/>
                                        </p:tgtEl>
                                        <p:attrNameLst>
                                          <p:attrName>r</p:attrName>
                                        </p:attrNameLst>
                                      </p:cBhvr>
                                    </p:animRot>
                                    <p:animRot by="-240000">
                                      <p:cBhvr>
                                        <p:cTn id="50" dur="200" fill="hold">
                                          <p:stCondLst>
                                            <p:cond delay="600"/>
                                          </p:stCondLst>
                                        </p:cTn>
                                        <p:tgtEl>
                                          <p:spTgt spid="29"/>
                                        </p:tgtEl>
                                        <p:attrNameLst>
                                          <p:attrName>r</p:attrName>
                                        </p:attrNameLst>
                                      </p:cBhvr>
                                    </p:animRot>
                                    <p:animRot by="120000">
                                      <p:cBhvr>
                                        <p:cTn id="51" dur="200" fill="hold">
                                          <p:stCondLst>
                                            <p:cond delay="800"/>
                                          </p:stCondLst>
                                        </p:cTn>
                                        <p:tgtEl>
                                          <p:spTgt spid="29"/>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iterate type="wd">
                                    <p:tmPct val="10000"/>
                                  </p:iterate>
                                  <p:childTnLst>
                                    <p:set>
                                      <p:cBhvr>
                                        <p:cTn id="55" dur="1" fill="hold">
                                          <p:stCondLst>
                                            <p:cond delay="0"/>
                                          </p:stCondLst>
                                        </p:cTn>
                                        <p:tgtEl>
                                          <p:spTgt spid="151"/>
                                        </p:tgtEl>
                                        <p:attrNameLst>
                                          <p:attrName>style.visibility</p:attrName>
                                        </p:attrNameLst>
                                      </p:cBhvr>
                                      <p:to>
                                        <p:strVal val="visible"/>
                                      </p:to>
                                    </p:set>
                                    <p:animEffect transition="in" filter="fade">
                                      <p:cBhvr>
                                        <p:cTn id="56" dur="500"/>
                                        <p:tgtEl>
                                          <p:spTgt spid="151"/>
                                        </p:tgtEl>
                                      </p:cBhvr>
                                    </p:animEffect>
                                  </p:childTnLst>
                                </p:cTn>
                              </p:par>
                            </p:childTnLst>
                          </p:cTn>
                        </p:par>
                        <p:par>
                          <p:cTn id="57" fill="hold">
                            <p:stCondLst>
                              <p:cond delay="3500"/>
                            </p:stCondLst>
                            <p:childTnLst>
                              <p:par>
                                <p:cTn id="58" presetID="53" presetClass="entr" presetSubtype="16" fill="hold" grpId="0" nodeType="afterEffect">
                                  <p:stCondLst>
                                    <p:cond delay="0"/>
                                  </p:stCondLst>
                                  <p:childTnLst>
                                    <p:set>
                                      <p:cBhvr>
                                        <p:cTn id="59" dur="1" fill="hold">
                                          <p:stCondLst>
                                            <p:cond delay="0"/>
                                          </p:stCondLst>
                                        </p:cTn>
                                        <p:tgtEl>
                                          <p:spTgt spid="191"/>
                                        </p:tgtEl>
                                        <p:attrNameLst>
                                          <p:attrName>style.visibility</p:attrName>
                                        </p:attrNameLst>
                                      </p:cBhvr>
                                      <p:to>
                                        <p:strVal val="visible"/>
                                      </p:to>
                                    </p:set>
                                    <p:anim calcmode="lin" valueType="num">
                                      <p:cBhvr>
                                        <p:cTn id="60" dur="500" fill="hold"/>
                                        <p:tgtEl>
                                          <p:spTgt spid="191"/>
                                        </p:tgtEl>
                                        <p:attrNameLst>
                                          <p:attrName>ppt_w</p:attrName>
                                        </p:attrNameLst>
                                      </p:cBhvr>
                                      <p:tavLst>
                                        <p:tav tm="0">
                                          <p:val>
                                            <p:fltVal val="0"/>
                                          </p:val>
                                        </p:tav>
                                        <p:tav tm="100000">
                                          <p:val>
                                            <p:strVal val="#ppt_w"/>
                                          </p:val>
                                        </p:tav>
                                      </p:tavLst>
                                    </p:anim>
                                    <p:anim calcmode="lin" valueType="num">
                                      <p:cBhvr>
                                        <p:cTn id="61" dur="500" fill="hold"/>
                                        <p:tgtEl>
                                          <p:spTgt spid="191"/>
                                        </p:tgtEl>
                                        <p:attrNameLst>
                                          <p:attrName>ppt_h</p:attrName>
                                        </p:attrNameLst>
                                      </p:cBhvr>
                                      <p:tavLst>
                                        <p:tav tm="0">
                                          <p:val>
                                            <p:fltVal val="0"/>
                                          </p:val>
                                        </p:tav>
                                        <p:tav tm="100000">
                                          <p:val>
                                            <p:strVal val="#ppt_h"/>
                                          </p:val>
                                        </p:tav>
                                      </p:tavLst>
                                    </p:anim>
                                    <p:animEffect transition="in" filter="fade">
                                      <p:cBhvr>
                                        <p:cTn id="62"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56"/>
                    </p:tgtEl>
                  </p:cond>
                </p:stCondLst>
                <p:endSync evt="end" delay="0">
                  <p:rtn val="all"/>
                </p:endSync>
                <p:childTnLst>
                  <p:par>
                    <p:cTn id="64" fill="hold">
                      <p:stCondLst>
                        <p:cond delay="0"/>
                      </p:stCondLst>
                      <p:childTnLst>
                        <p:par>
                          <p:cTn id="65" fill="hold">
                            <p:stCondLst>
                              <p:cond delay="0"/>
                            </p:stCondLst>
                            <p:childTnLst>
                              <p:par>
                                <p:cTn id="66" presetID="32" presetClass="emph" presetSubtype="0" repeatCount="70000" fill="hold" nodeType="clickEffect">
                                  <p:stCondLst>
                                    <p:cond delay="0"/>
                                  </p:stCondLst>
                                  <p:childTnLst>
                                    <p:animRot by="120000">
                                      <p:cBhvr>
                                        <p:cTn id="67" dur="10" fill="hold">
                                          <p:stCondLst>
                                            <p:cond delay="0"/>
                                          </p:stCondLst>
                                        </p:cTn>
                                        <p:tgtEl>
                                          <p:spTgt spid="56"/>
                                        </p:tgtEl>
                                        <p:attrNameLst>
                                          <p:attrName>r</p:attrName>
                                        </p:attrNameLst>
                                      </p:cBhvr>
                                    </p:animRot>
                                    <p:animRot by="-240000">
                                      <p:cBhvr>
                                        <p:cTn id="68" dur="20" fill="hold">
                                          <p:stCondLst>
                                            <p:cond delay="20"/>
                                          </p:stCondLst>
                                        </p:cTn>
                                        <p:tgtEl>
                                          <p:spTgt spid="56"/>
                                        </p:tgtEl>
                                        <p:attrNameLst>
                                          <p:attrName>r</p:attrName>
                                        </p:attrNameLst>
                                      </p:cBhvr>
                                    </p:animRot>
                                    <p:animRot by="240000">
                                      <p:cBhvr>
                                        <p:cTn id="69" dur="20" fill="hold">
                                          <p:stCondLst>
                                            <p:cond delay="40"/>
                                          </p:stCondLst>
                                        </p:cTn>
                                        <p:tgtEl>
                                          <p:spTgt spid="56"/>
                                        </p:tgtEl>
                                        <p:attrNameLst>
                                          <p:attrName>r</p:attrName>
                                        </p:attrNameLst>
                                      </p:cBhvr>
                                    </p:animRot>
                                    <p:animRot by="-240000">
                                      <p:cBhvr>
                                        <p:cTn id="70" dur="20" fill="hold">
                                          <p:stCondLst>
                                            <p:cond delay="60"/>
                                          </p:stCondLst>
                                        </p:cTn>
                                        <p:tgtEl>
                                          <p:spTgt spid="56"/>
                                        </p:tgtEl>
                                        <p:attrNameLst>
                                          <p:attrName>r</p:attrName>
                                        </p:attrNameLst>
                                      </p:cBhvr>
                                    </p:animRot>
                                    <p:animRot by="120000">
                                      <p:cBhvr>
                                        <p:cTn id="71" dur="20" fill="hold">
                                          <p:stCondLst>
                                            <p:cond delay="80"/>
                                          </p:stCondLst>
                                        </p:cTn>
                                        <p:tgtEl>
                                          <p:spTgt spid="56"/>
                                        </p:tgtEl>
                                        <p:attrNameLst>
                                          <p:attrName>r</p:attrName>
                                        </p:attrNameLst>
                                      </p:cBhvr>
                                    </p:animRot>
                                  </p:childTnLst>
                                </p:cTn>
                              </p:par>
                              <p:par>
                                <p:cTn id="72" presetID="32" presetClass="emph" presetSubtype="0" repeatCount="70000" fill="hold" nodeType="withEffect">
                                  <p:stCondLst>
                                    <p:cond delay="0"/>
                                  </p:stCondLst>
                                  <p:childTnLst>
                                    <p:animRot by="120000">
                                      <p:cBhvr>
                                        <p:cTn id="73" dur="10" fill="hold">
                                          <p:stCondLst>
                                            <p:cond delay="0"/>
                                          </p:stCondLst>
                                        </p:cTn>
                                        <p:tgtEl>
                                          <p:spTgt spid="152"/>
                                        </p:tgtEl>
                                        <p:attrNameLst>
                                          <p:attrName>r</p:attrName>
                                        </p:attrNameLst>
                                      </p:cBhvr>
                                    </p:animRot>
                                    <p:animRot by="-240000">
                                      <p:cBhvr>
                                        <p:cTn id="74" dur="20" fill="hold">
                                          <p:stCondLst>
                                            <p:cond delay="20"/>
                                          </p:stCondLst>
                                        </p:cTn>
                                        <p:tgtEl>
                                          <p:spTgt spid="152"/>
                                        </p:tgtEl>
                                        <p:attrNameLst>
                                          <p:attrName>r</p:attrName>
                                        </p:attrNameLst>
                                      </p:cBhvr>
                                    </p:animRot>
                                    <p:animRot by="240000">
                                      <p:cBhvr>
                                        <p:cTn id="75" dur="20" fill="hold">
                                          <p:stCondLst>
                                            <p:cond delay="40"/>
                                          </p:stCondLst>
                                        </p:cTn>
                                        <p:tgtEl>
                                          <p:spTgt spid="152"/>
                                        </p:tgtEl>
                                        <p:attrNameLst>
                                          <p:attrName>r</p:attrName>
                                        </p:attrNameLst>
                                      </p:cBhvr>
                                    </p:animRot>
                                    <p:animRot by="-240000">
                                      <p:cBhvr>
                                        <p:cTn id="76" dur="20" fill="hold">
                                          <p:stCondLst>
                                            <p:cond delay="60"/>
                                          </p:stCondLst>
                                        </p:cTn>
                                        <p:tgtEl>
                                          <p:spTgt spid="152"/>
                                        </p:tgtEl>
                                        <p:attrNameLst>
                                          <p:attrName>r</p:attrName>
                                        </p:attrNameLst>
                                      </p:cBhvr>
                                    </p:animRot>
                                    <p:animRot by="120000">
                                      <p:cBhvr>
                                        <p:cTn id="77" dur="20" fill="hold">
                                          <p:stCondLst>
                                            <p:cond delay="80"/>
                                          </p:stCondLst>
                                        </p:cTn>
                                        <p:tgtEl>
                                          <p:spTgt spid="152"/>
                                        </p:tgtEl>
                                        <p:attrNameLst>
                                          <p:attrName>r</p:attrName>
                                        </p:attrNameLst>
                                      </p:cBhvr>
                                    </p:animRot>
                                  </p:childTnLst>
                                </p:cTn>
                              </p:par>
                              <p:par>
                                <p:cTn id="78" presetID="8" presetClass="emph" presetSubtype="0" repeatCount="1400" fill="hold" nodeType="withEffect">
                                  <p:stCondLst>
                                    <p:cond delay="0"/>
                                  </p:stCondLst>
                                  <p:childTnLst>
                                    <p:animRot by="21600000">
                                      <p:cBhvr>
                                        <p:cTn id="79" dur="5000" fill="hold"/>
                                        <p:tgtEl>
                                          <p:spTgt spid="180"/>
                                        </p:tgtEl>
                                        <p:attrNameLst>
                                          <p:attrName>r</p:attrName>
                                        </p:attrNameLst>
                                      </p:cBhvr>
                                    </p:animRot>
                                  </p:childTnLst>
                                </p:cTn>
                              </p:par>
                              <p:par>
                                <p:cTn id="80" presetID="8" presetClass="emph" presetSubtype="0" repeatCount="1400" fill="hold" nodeType="withEffect">
                                  <p:stCondLst>
                                    <p:cond delay="0"/>
                                  </p:stCondLst>
                                  <p:childTnLst>
                                    <p:animRot by="21600000">
                                      <p:cBhvr>
                                        <p:cTn id="81" dur="5000" fill="hold"/>
                                        <p:tgtEl>
                                          <p:spTgt spid="184"/>
                                        </p:tgtEl>
                                        <p:attrNameLst>
                                          <p:attrName>r</p:attrName>
                                        </p:attrNameLst>
                                      </p:cBhvr>
                                    </p:animRot>
                                  </p:childTnLst>
                                </p:cTn>
                              </p:par>
                              <p:par>
                                <p:cTn id="82" presetID="8" presetClass="emph" presetSubtype="0" repeatCount="700" fill="hold" nodeType="withEffect">
                                  <p:stCondLst>
                                    <p:cond delay="0"/>
                                  </p:stCondLst>
                                  <p:childTnLst>
                                    <p:animRot by="21600000">
                                      <p:cBhvr>
                                        <p:cTn id="83" dur="10000" fill="hold"/>
                                        <p:tgtEl>
                                          <p:spTgt spid="77"/>
                                        </p:tgtEl>
                                        <p:attrNameLst>
                                          <p:attrName>r</p:attrName>
                                        </p:attrNameLst>
                                      </p:cBhvr>
                                    </p:animRot>
                                  </p:childTnLst>
                                </p:cTn>
                              </p:par>
                              <p:par>
                                <p:cTn id="84" presetID="35" presetClass="path" presetSubtype="0" fill="hold" nodeType="withEffect">
                                  <p:stCondLst>
                                    <p:cond delay="0"/>
                                  </p:stCondLst>
                                  <p:childTnLst>
                                    <p:animMotion origin="layout" path="M -4.72222E-6 4.79186E-6 L -0.34635 -0.00509 " pathEditMode="relative" rAng="0" ptsTypes="AA">
                                      <p:cBhvr>
                                        <p:cTn id="85" dur="7000" fill="hold"/>
                                        <p:tgtEl>
                                          <p:spTgt spid="177"/>
                                        </p:tgtEl>
                                        <p:attrNameLst>
                                          <p:attrName>ppt_x</p:attrName>
                                          <p:attrName>ppt_y</p:attrName>
                                        </p:attrNameLst>
                                      </p:cBhvr>
                                      <p:rCtr x="-17326" y="-254"/>
                                    </p:animMotion>
                                  </p:childTnLst>
                                </p:cTn>
                              </p:par>
                              <p:par>
                                <p:cTn id="86" presetID="63" presetClass="path" presetSubtype="0" fill="hold" nodeType="withEffect">
                                  <p:stCondLst>
                                    <p:cond delay="0"/>
                                  </p:stCondLst>
                                  <p:childTnLst>
                                    <p:animMotion origin="layout" path="M -1.66667E-6 2.32192E-6 L 0.34028 -0.00093 " pathEditMode="relative" rAng="0" ptsTypes="AA">
                                      <p:cBhvr>
                                        <p:cTn id="87" dur="7000" fill="hold"/>
                                        <p:tgtEl>
                                          <p:spTgt spid="20"/>
                                        </p:tgtEl>
                                        <p:attrNameLst>
                                          <p:attrName>ppt_x</p:attrName>
                                          <p:attrName>ppt_y</p:attrName>
                                        </p:attrNameLst>
                                      </p:cBhvr>
                                      <p:rCtr x="17014" y="-46"/>
                                    </p:animMotion>
                                  </p:childTnLst>
                                </p:cTn>
                              </p:par>
                              <p:par>
                                <p:cTn id="88" presetID="63" presetClass="path" presetSubtype="0" fill="hold" grpId="1" nodeType="withEffect">
                                  <p:stCondLst>
                                    <p:cond delay="0"/>
                                  </p:stCondLst>
                                  <p:childTnLst>
                                    <p:animMotion origin="layout" path="M -1.94444E-6 -5.2729E-7 L 0.34236 0.00139 " pathEditMode="relative" rAng="0" ptsTypes="AA">
                                      <p:cBhvr>
                                        <p:cTn id="89"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60" grpId="0"/>
      <p:bldP spid="148" grpId="0"/>
      <p:bldP spid="61" grpId="0"/>
      <p:bldP spid="150" grpId="0"/>
      <p:bldP spid="151" grpId="0"/>
      <p:bldP spid="4" grpId="0" animBg="1"/>
      <p:bldP spid="181" grpId="0" animBg="1"/>
      <p:bldP spid="188" grpId="0" animBg="1"/>
      <p:bldP spid="188" grpId="1" animBg="1"/>
      <p:bldP spid="29" grpId="0"/>
      <p:bldP spid="29" grpId="1"/>
      <p:bldP spid="29" grpId="2"/>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2745864" y="6103370"/>
            <a:ext cx="4110781" cy="56599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8" name="Organigramme : Processus 67"/>
          <p:cNvSpPr/>
          <p:nvPr>
            <p:custDataLst>
              <p:tags r:id="rId2"/>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3"/>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4"/>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5"/>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6"/>
            </p:custDataLst>
          </p:nvPr>
        </p:nvSpPr>
        <p:spPr>
          <a:xfrm>
            <a:off x="107504" y="2986989"/>
            <a:ext cx="8974846" cy="1569660"/>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60mm</a:t>
            </a:r>
          </a:p>
          <a:p>
            <a:r>
              <a:rPr lang="fr-FR" sz="1600" b="1" dirty="0" smtClean="0"/>
              <a:t>_  Le codeur à une résolution de 100 points par tour.</a:t>
            </a:r>
          </a:p>
          <a:p>
            <a:r>
              <a:rPr lang="fr-FR" sz="1600" b="1" dirty="0" smtClean="0"/>
              <a:t>_  Pour tout </a:t>
            </a:r>
            <a:r>
              <a:rPr lang="fr-FR" sz="1600" b="1" dirty="0" smtClean="0"/>
              <a:t>déplacement, le </a:t>
            </a:r>
            <a:r>
              <a:rPr lang="fr-FR" sz="1600" b="1" dirty="0" smtClean="0"/>
              <a:t>disque effectue le même nombre de tours que la poulie</a:t>
            </a:r>
          </a:p>
          <a:p>
            <a:r>
              <a:rPr lang="fr-FR" sz="1600" b="1" dirty="0" smtClean="0"/>
              <a:t>_  </a:t>
            </a:r>
            <a:r>
              <a:rPr lang="fr-FR" sz="1600" b="1" dirty="0" smtClean="0"/>
              <a:t>À </a:t>
            </a:r>
            <a:r>
              <a:rPr lang="fr-FR" sz="1600" b="1" dirty="0" smtClean="0"/>
              <a:t>la </a:t>
            </a:r>
            <a:r>
              <a:rPr lang="fr-FR" sz="1600" b="1" dirty="0"/>
              <a:t>position « 0 </a:t>
            </a:r>
            <a:r>
              <a:rPr lang="fr-FR" sz="1600" b="1" dirty="0" smtClean="0"/>
              <a:t>», le </a:t>
            </a:r>
            <a:r>
              <a:rPr lang="fr-FR" sz="1600" b="1" dirty="0"/>
              <a:t>compteur est à « 0 </a:t>
            </a:r>
            <a:r>
              <a:rPr lang="fr-FR" sz="1600" b="1" dirty="0" smtClean="0"/>
              <a:t>»</a:t>
            </a:r>
          </a:p>
          <a:p>
            <a:r>
              <a:rPr lang="fr-FR" sz="1600" b="1" dirty="0" smtClean="0"/>
              <a:t>_  Un tour = 188.5 mm,  et il faut 13.263 tours pour 2.5 m.</a:t>
            </a:r>
            <a:endParaRPr lang="fr-FR" sz="1600" b="1" dirty="0"/>
          </a:p>
        </p:txBody>
      </p:sp>
      <p:sp>
        <p:nvSpPr>
          <p:cNvPr id="150" name="ZoneTexte 149"/>
          <p:cNvSpPr txBox="1"/>
          <p:nvPr>
            <p:custDataLst>
              <p:tags r:id="rId7"/>
            </p:custDataLst>
          </p:nvPr>
        </p:nvSpPr>
        <p:spPr>
          <a:xfrm>
            <a:off x="107504" y="4721339"/>
            <a:ext cx="8802562" cy="584775"/>
          </a:xfrm>
          <a:prstGeom prst="rect">
            <a:avLst/>
          </a:prstGeom>
          <a:noFill/>
        </p:spPr>
        <p:txBody>
          <a:bodyPr wrap="square" rtlCol="0">
            <a:spAutoFit/>
          </a:bodyPr>
          <a:lstStyle/>
          <a:p>
            <a:r>
              <a:rPr lang="fr-FR" sz="1600" b="1" u="sng" dirty="0" smtClean="0"/>
              <a:t>Question</a:t>
            </a:r>
            <a:r>
              <a:rPr lang="fr-FR" sz="1600" b="1" dirty="0" smtClean="0"/>
              <a:t>:</a:t>
            </a:r>
          </a:p>
          <a:p>
            <a:r>
              <a:rPr lang="fr-FR" sz="1600" b="1" dirty="0" smtClean="0"/>
              <a:t>_  </a:t>
            </a:r>
            <a:r>
              <a:rPr lang="fr-FR" sz="1600" b="1" dirty="0"/>
              <a:t>Quel est le nombre de points </a:t>
            </a:r>
            <a:r>
              <a:rPr lang="fr-FR" sz="1600" b="1" dirty="0" smtClean="0"/>
              <a:t>comptés en </a:t>
            </a:r>
            <a:r>
              <a:rPr lang="fr-FR" sz="1600" b="1" dirty="0"/>
              <a:t>décimal? Le code binaire correspondant </a:t>
            </a:r>
            <a:r>
              <a:rPr lang="fr-FR" sz="1600" b="1" dirty="0" smtClean="0"/>
              <a:t>?</a:t>
            </a:r>
            <a:endParaRPr lang="fr-FR" sz="1600" b="1" dirty="0"/>
          </a:p>
        </p:txBody>
      </p:sp>
      <p:sp>
        <p:nvSpPr>
          <p:cNvPr id="151" name="ZoneTexte 150"/>
          <p:cNvSpPr txBox="1"/>
          <p:nvPr>
            <p:custDataLst>
              <p:tags r:id="rId8"/>
            </p:custDataLst>
          </p:nvPr>
        </p:nvSpPr>
        <p:spPr>
          <a:xfrm>
            <a:off x="107504" y="5470805"/>
            <a:ext cx="9073142" cy="1077218"/>
          </a:xfrm>
          <a:prstGeom prst="rect">
            <a:avLst/>
          </a:prstGeom>
          <a:noFill/>
        </p:spPr>
        <p:txBody>
          <a:bodyPr wrap="square" rtlCol="0">
            <a:spAutoFit/>
          </a:bodyPr>
          <a:lstStyle/>
          <a:p>
            <a:r>
              <a:rPr lang="fr-FR" sz="1600" b="1" u="sng" dirty="0" smtClean="0"/>
              <a:t>Réponse:</a:t>
            </a:r>
          </a:p>
          <a:p>
            <a:r>
              <a:rPr lang="fr-FR" sz="1600" b="1" dirty="0" smtClean="0"/>
              <a:t>_  On prend le nombre de tours que l’on multiplie par le nombre de points par tours: </a:t>
            </a:r>
          </a:p>
          <a:p>
            <a:endParaRPr lang="fr-FR" sz="1600" b="1" dirty="0" smtClean="0"/>
          </a:p>
          <a:p>
            <a:pPr algn="ctr"/>
            <a:r>
              <a:rPr lang="fr-FR" sz="1600" b="1" dirty="0" smtClean="0"/>
              <a:t>13.263 x 100 = 1326 points -&gt; 101 0010 1110</a:t>
            </a:r>
            <a:r>
              <a:rPr lang="fr-FR" sz="1600" b="1" baseline="-25000" dirty="0" smtClean="0"/>
              <a:t>B</a:t>
            </a:r>
          </a:p>
        </p:txBody>
      </p:sp>
      <p:grpSp>
        <p:nvGrpSpPr>
          <p:cNvPr id="152" name="Groupe 151"/>
          <p:cNvGrpSpPr/>
          <p:nvPr>
            <p:custDataLst>
              <p:tags r:id="rId9"/>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0"/>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1"/>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2"/>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3"/>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4"/>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5"/>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4" name="Groupe 183"/>
          <p:cNvGrpSpPr/>
          <p:nvPr>
            <p:custDataLst>
              <p:tags r:id="rId16"/>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7"/>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18"/>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6"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9"/>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grpSp>
        <p:nvGrpSpPr>
          <p:cNvPr id="77" name="Groupe 76"/>
          <p:cNvGrpSpPr/>
          <p:nvPr>
            <p:custDataLst>
              <p:tags r:id="rId20"/>
            </p:custDataLst>
          </p:nvPr>
        </p:nvGrpSpPr>
        <p:grpSpPr>
          <a:xfrm>
            <a:off x="35363" y="72919"/>
            <a:ext cx="1202400" cy="1201314"/>
            <a:chOff x="326727" y="84322"/>
            <a:chExt cx="2602777" cy="2602777"/>
          </a:xfrm>
        </p:grpSpPr>
        <p:pic>
          <p:nvPicPr>
            <p:cNvPr id="78" name="Image 77"/>
            <p:cNvPicPr>
              <a:picLocks noChangeAspect="1"/>
            </p:cNvPicPr>
            <p:nvPr/>
          </p:nvPicPr>
          <p:blipFill>
            <a:blip r:embed="rId27" cstate="screen">
              <a:extLst>
                <a:ext uri="{BEBA8EAE-BF5A-486C-A8C5-ECC9F3942E4B}">
                  <a14:imgProps xmlns:a14="http://schemas.microsoft.com/office/drawing/2010/main">
                    <a14:imgLayer r:embed="rId28">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79" name="Ellipse 7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Secteurs 7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1" name="Ellipse 8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2" name="ZoneTexte 81"/>
          <p:cNvSpPr txBox="1"/>
          <p:nvPr>
            <p:custDataLst>
              <p:tags r:id="rId21"/>
            </p:custDataLst>
          </p:nvPr>
        </p:nvSpPr>
        <p:spPr>
          <a:xfrm>
            <a:off x="2162936" y="147694"/>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Tree>
    <p:extLst>
      <p:ext uri="{BB962C8B-B14F-4D97-AF65-F5344CB8AC3E}">
        <p14:creationId xmlns:p14="http://schemas.microsoft.com/office/powerpoint/2010/main" val="118740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195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80"/>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4"/>
                                        </p:tgtEl>
                                        <p:attrNameLst>
                                          <p:attrName>r</p:attrName>
                                        </p:attrNameLst>
                                      </p:cBhvr>
                                    </p:animRot>
                                  </p:childTnLst>
                                </p:cTn>
                              </p:par>
                              <p:par>
                                <p:cTn id="33" presetID="8" presetClass="emph" presetSubtype="0" repeatCount="700" fill="hold" nodeType="withEffect">
                                  <p:stCondLst>
                                    <p:cond delay="0"/>
                                  </p:stCondLst>
                                  <p:childTnLst>
                                    <p:animRot by="21600000">
                                      <p:cBhvr>
                                        <p:cTn id="34" dur="10000" fill="hold"/>
                                        <p:tgtEl>
                                          <p:spTgt spid="77"/>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2954423" y="6381328"/>
            <a:ext cx="3458875" cy="404663"/>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8" name="Organigramme : Processus 67"/>
          <p:cNvSpPr/>
          <p:nvPr>
            <p:custDataLst>
              <p:tags r:id="rId2"/>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3"/>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4"/>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5"/>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6"/>
            </p:custDataLst>
          </p:nvPr>
        </p:nvSpPr>
        <p:spPr>
          <a:xfrm>
            <a:off x="98297" y="2743210"/>
            <a:ext cx="8974846" cy="1815882"/>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60mm</a:t>
            </a:r>
          </a:p>
          <a:p>
            <a:r>
              <a:rPr lang="fr-FR" sz="1600" b="1" dirty="0" smtClean="0"/>
              <a:t>_  Le codeur à une résolution de 100 points par tour.</a:t>
            </a:r>
          </a:p>
          <a:p>
            <a:r>
              <a:rPr lang="fr-FR" sz="1600" b="1" dirty="0" smtClean="0"/>
              <a:t>_  Pour tout </a:t>
            </a:r>
            <a:r>
              <a:rPr lang="fr-FR" sz="1600" b="1" dirty="0" smtClean="0"/>
              <a:t>déplacement, le </a:t>
            </a:r>
            <a:r>
              <a:rPr lang="fr-FR" sz="1600" b="1" dirty="0" smtClean="0"/>
              <a:t>disque effectue le même nombre de tours que la poulie</a:t>
            </a:r>
          </a:p>
          <a:p>
            <a:r>
              <a:rPr lang="fr-FR" sz="1600" b="1" dirty="0" smtClean="0"/>
              <a:t>_ </a:t>
            </a:r>
            <a:r>
              <a:rPr lang="fr-FR" sz="1600" b="1" dirty="0" smtClean="0"/>
              <a:t>À </a:t>
            </a:r>
            <a:r>
              <a:rPr lang="fr-FR" sz="1600" b="1" dirty="0" smtClean="0"/>
              <a:t>la </a:t>
            </a:r>
            <a:r>
              <a:rPr lang="fr-FR" sz="1600" b="1" dirty="0"/>
              <a:t>position « 0 </a:t>
            </a:r>
            <a:r>
              <a:rPr lang="fr-FR" sz="1600" b="1" dirty="0" smtClean="0"/>
              <a:t>», le </a:t>
            </a:r>
            <a:r>
              <a:rPr lang="fr-FR" sz="1600" b="1" dirty="0"/>
              <a:t>compteur est à « 0 </a:t>
            </a:r>
            <a:r>
              <a:rPr lang="fr-FR" sz="1600" b="1" dirty="0" smtClean="0"/>
              <a:t>»</a:t>
            </a:r>
          </a:p>
          <a:p>
            <a:r>
              <a:rPr lang="fr-FR" sz="1600" b="1" dirty="0"/>
              <a:t>_  Un tour = 188.5 mm,  et il faut 13.263 tours pour 2.5 </a:t>
            </a:r>
            <a:r>
              <a:rPr lang="fr-FR" sz="1600" b="1" dirty="0" smtClean="0"/>
              <a:t>m.</a:t>
            </a:r>
            <a:endParaRPr lang="fr-FR" sz="1600" b="1" dirty="0"/>
          </a:p>
          <a:p>
            <a:r>
              <a:rPr lang="fr-FR" sz="1600" b="1" dirty="0" smtClean="0"/>
              <a:t> </a:t>
            </a:r>
          </a:p>
        </p:txBody>
      </p:sp>
      <p:sp>
        <p:nvSpPr>
          <p:cNvPr id="150" name="ZoneTexte 149"/>
          <p:cNvSpPr txBox="1"/>
          <p:nvPr>
            <p:custDataLst>
              <p:tags r:id="rId7"/>
            </p:custDataLst>
          </p:nvPr>
        </p:nvSpPr>
        <p:spPr>
          <a:xfrm>
            <a:off x="98297" y="4537009"/>
            <a:ext cx="8802562" cy="584775"/>
          </a:xfrm>
          <a:prstGeom prst="rect">
            <a:avLst/>
          </a:prstGeom>
          <a:noFill/>
        </p:spPr>
        <p:txBody>
          <a:bodyPr wrap="square" rtlCol="0">
            <a:spAutoFit/>
          </a:bodyPr>
          <a:lstStyle/>
          <a:p>
            <a:r>
              <a:rPr lang="fr-FR" sz="1600" b="1" u="sng" dirty="0" smtClean="0"/>
              <a:t>Question</a:t>
            </a:r>
            <a:r>
              <a:rPr lang="fr-FR" sz="1600" b="1" dirty="0" smtClean="0"/>
              <a:t>:</a:t>
            </a:r>
          </a:p>
          <a:p>
            <a:r>
              <a:rPr lang="fr-FR" sz="1600" b="1" dirty="0" smtClean="0"/>
              <a:t>_  Quel code correspond à un déplacement de 1 mètre ?</a:t>
            </a:r>
          </a:p>
        </p:txBody>
      </p:sp>
      <p:sp>
        <p:nvSpPr>
          <p:cNvPr id="151" name="ZoneTexte 150"/>
          <p:cNvSpPr txBox="1"/>
          <p:nvPr>
            <p:custDataLst>
              <p:tags r:id="rId8"/>
            </p:custDataLst>
          </p:nvPr>
        </p:nvSpPr>
        <p:spPr>
          <a:xfrm>
            <a:off x="98297" y="5099700"/>
            <a:ext cx="9073142" cy="1569660"/>
          </a:xfrm>
          <a:prstGeom prst="rect">
            <a:avLst/>
          </a:prstGeom>
          <a:noFill/>
        </p:spPr>
        <p:txBody>
          <a:bodyPr wrap="square" rtlCol="0">
            <a:spAutoFit/>
          </a:bodyPr>
          <a:lstStyle/>
          <a:p>
            <a:r>
              <a:rPr lang="fr-FR" sz="1600" b="1" u="sng" dirty="0" smtClean="0"/>
              <a:t>Réponse:</a:t>
            </a:r>
          </a:p>
          <a:p>
            <a:r>
              <a:rPr lang="fr-FR" sz="1600" b="1" dirty="0" smtClean="0"/>
              <a:t>_ Un tour </a:t>
            </a:r>
            <a:r>
              <a:rPr lang="fr-FR" sz="1600" b="1" dirty="0"/>
              <a:t>188.5 </a:t>
            </a:r>
            <a:r>
              <a:rPr lang="fr-FR" sz="1600" b="1" dirty="0" smtClean="0"/>
              <a:t>mm et 100 incréments donc pour un incrément ( 1bit) on a: 188.5/100 = 1.885 mm/ bit </a:t>
            </a:r>
          </a:p>
          <a:p>
            <a:r>
              <a:rPr lang="fr-FR" sz="1600" b="1" dirty="0"/>
              <a:t>_  Dans la pratique quand on veut une précision de + ou – 1mm on prend un capteur qui nous donne </a:t>
            </a:r>
            <a:r>
              <a:rPr lang="fr-FR" sz="1600" b="1" dirty="0" smtClean="0"/>
              <a:t>un bit </a:t>
            </a:r>
            <a:r>
              <a:rPr lang="fr-FR" sz="1600" b="1" dirty="0"/>
              <a:t>pour 0.3 mm soit une précision 3 fois supérieure</a:t>
            </a:r>
            <a:r>
              <a:rPr lang="fr-FR" sz="1600" b="1" dirty="0" smtClean="0"/>
              <a:t>.</a:t>
            </a:r>
          </a:p>
          <a:p>
            <a:r>
              <a:rPr lang="fr-FR" sz="1600" b="1" dirty="0" smtClean="0"/>
              <a:t>_ Il reste à calculer combien de fois il y a la valeur d’un incrément dans la distance voulue:</a:t>
            </a:r>
          </a:p>
          <a:p>
            <a:pPr algn="ctr"/>
            <a:r>
              <a:rPr lang="fr-FR" sz="1600" b="1" dirty="0" smtClean="0"/>
              <a:t>1000/1.885 = 530.5 -&gt; 10 0001 0010 </a:t>
            </a:r>
            <a:r>
              <a:rPr lang="fr-FR" sz="1600" b="1" baseline="-25000" dirty="0" smtClean="0"/>
              <a:t>B</a:t>
            </a:r>
          </a:p>
        </p:txBody>
      </p:sp>
      <p:grpSp>
        <p:nvGrpSpPr>
          <p:cNvPr id="152" name="Groupe 151"/>
          <p:cNvGrpSpPr/>
          <p:nvPr>
            <p:custDataLst>
              <p:tags r:id="rId9"/>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0"/>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1"/>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2"/>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3"/>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4"/>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5"/>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4" name="Groupe 183"/>
          <p:cNvGrpSpPr/>
          <p:nvPr>
            <p:custDataLst>
              <p:tags r:id="rId16"/>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7"/>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18"/>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6"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9"/>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grpSp>
        <p:nvGrpSpPr>
          <p:cNvPr id="77" name="Groupe 76"/>
          <p:cNvGrpSpPr/>
          <p:nvPr>
            <p:custDataLst>
              <p:tags r:id="rId20"/>
            </p:custDataLst>
          </p:nvPr>
        </p:nvGrpSpPr>
        <p:grpSpPr>
          <a:xfrm>
            <a:off x="35363" y="72919"/>
            <a:ext cx="1202400" cy="1201314"/>
            <a:chOff x="326727" y="84322"/>
            <a:chExt cx="2602777" cy="2602777"/>
          </a:xfrm>
        </p:grpSpPr>
        <p:pic>
          <p:nvPicPr>
            <p:cNvPr id="78" name="Image 77"/>
            <p:cNvPicPr>
              <a:picLocks noChangeAspect="1"/>
            </p:cNvPicPr>
            <p:nvPr/>
          </p:nvPicPr>
          <p:blipFill>
            <a:blip r:embed="rId27" cstate="screen">
              <a:extLst>
                <a:ext uri="{BEBA8EAE-BF5A-486C-A8C5-ECC9F3942E4B}">
                  <a14:imgProps xmlns:a14="http://schemas.microsoft.com/office/drawing/2010/main">
                    <a14:imgLayer r:embed="rId28">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79" name="Ellipse 7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Secteurs 7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1" name="Ellipse 8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2" name="ZoneTexte 81"/>
          <p:cNvSpPr txBox="1"/>
          <p:nvPr>
            <p:custDataLst>
              <p:tags r:id="rId21"/>
            </p:custDataLst>
          </p:nvPr>
        </p:nvSpPr>
        <p:spPr>
          <a:xfrm>
            <a:off x="2162936" y="147694"/>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Tree>
    <p:extLst>
      <p:ext uri="{BB962C8B-B14F-4D97-AF65-F5344CB8AC3E}">
        <p14:creationId xmlns:p14="http://schemas.microsoft.com/office/powerpoint/2010/main" val="118740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480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80"/>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4"/>
                                        </p:tgtEl>
                                        <p:attrNameLst>
                                          <p:attrName>r</p:attrName>
                                        </p:attrNameLst>
                                      </p:cBhvr>
                                    </p:animRot>
                                  </p:childTnLst>
                                </p:cTn>
                              </p:par>
                              <p:par>
                                <p:cTn id="33" presetID="8" presetClass="emph" presetSubtype="0" repeatCount="700" fill="hold" nodeType="withEffect">
                                  <p:stCondLst>
                                    <p:cond delay="0"/>
                                  </p:stCondLst>
                                  <p:childTnLst>
                                    <p:animRot by="21600000">
                                      <p:cBhvr>
                                        <p:cTn id="34" dur="10000" fill="hold"/>
                                        <p:tgtEl>
                                          <p:spTgt spid="77"/>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3396825" y="6194510"/>
            <a:ext cx="2504859" cy="474850"/>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8" name="Organigramme : Processus 67"/>
          <p:cNvSpPr/>
          <p:nvPr>
            <p:custDataLst>
              <p:tags r:id="rId2"/>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3"/>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4"/>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5"/>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6"/>
            </p:custDataLst>
          </p:nvPr>
        </p:nvSpPr>
        <p:spPr>
          <a:xfrm>
            <a:off x="107504" y="2735049"/>
            <a:ext cx="8974846" cy="1569660"/>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60mm</a:t>
            </a:r>
          </a:p>
          <a:p>
            <a:r>
              <a:rPr lang="fr-FR" sz="1600" b="1" dirty="0" smtClean="0"/>
              <a:t>_  Le codeur à une résolution de 100 points par tour.</a:t>
            </a:r>
          </a:p>
          <a:p>
            <a:r>
              <a:rPr lang="fr-FR" sz="1600" b="1" dirty="0" smtClean="0"/>
              <a:t>_  Pour tout </a:t>
            </a:r>
            <a:r>
              <a:rPr lang="fr-FR" sz="1600" b="1" dirty="0" smtClean="0"/>
              <a:t>déplacement, le </a:t>
            </a:r>
            <a:r>
              <a:rPr lang="fr-FR" sz="1600" b="1" dirty="0" smtClean="0"/>
              <a:t>disque effectue le même nombre de tours que la poulie</a:t>
            </a:r>
          </a:p>
          <a:p>
            <a:r>
              <a:rPr lang="fr-FR" sz="1600" b="1" dirty="0" smtClean="0"/>
              <a:t>_ </a:t>
            </a:r>
            <a:r>
              <a:rPr lang="fr-FR" sz="1600" b="1" dirty="0" smtClean="0"/>
              <a:t>À </a:t>
            </a:r>
            <a:r>
              <a:rPr lang="fr-FR" sz="1600" b="1" dirty="0" smtClean="0"/>
              <a:t>la </a:t>
            </a:r>
            <a:r>
              <a:rPr lang="fr-FR" sz="1600" b="1" dirty="0"/>
              <a:t>position « 0 </a:t>
            </a:r>
            <a:r>
              <a:rPr lang="fr-FR" sz="1600" b="1" dirty="0" smtClean="0"/>
              <a:t>», le </a:t>
            </a:r>
            <a:r>
              <a:rPr lang="fr-FR" sz="1600" b="1" dirty="0"/>
              <a:t>compteur </a:t>
            </a:r>
            <a:r>
              <a:rPr lang="fr-FR" sz="1600" b="1" dirty="0" smtClean="0"/>
              <a:t>est </a:t>
            </a:r>
            <a:r>
              <a:rPr lang="fr-FR" sz="1600" b="1" dirty="0"/>
              <a:t>à « 0 </a:t>
            </a:r>
            <a:r>
              <a:rPr lang="fr-FR" sz="1600" b="1" dirty="0" smtClean="0"/>
              <a:t>»</a:t>
            </a:r>
          </a:p>
          <a:p>
            <a:r>
              <a:rPr lang="fr-FR" sz="1600" b="1" dirty="0"/>
              <a:t>_ </a:t>
            </a:r>
            <a:r>
              <a:rPr lang="fr-FR" sz="1600" b="1" dirty="0" smtClean="0"/>
              <a:t>On </a:t>
            </a:r>
            <a:r>
              <a:rPr lang="fr-FR" sz="1600" b="1" dirty="0" smtClean="0"/>
              <a:t>a </a:t>
            </a:r>
            <a:r>
              <a:rPr lang="fr-FR" sz="1600" b="1" dirty="0" smtClean="0"/>
              <a:t>une « définition » de  1.885 </a:t>
            </a:r>
            <a:r>
              <a:rPr lang="fr-FR" sz="1600" b="1" dirty="0"/>
              <a:t>mm/ bit </a:t>
            </a:r>
          </a:p>
        </p:txBody>
      </p:sp>
      <p:sp>
        <p:nvSpPr>
          <p:cNvPr id="150" name="ZoneTexte 149"/>
          <p:cNvSpPr txBox="1"/>
          <p:nvPr>
            <p:custDataLst>
              <p:tags r:id="rId7"/>
            </p:custDataLst>
          </p:nvPr>
        </p:nvSpPr>
        <p:spPr>
          <a:xfrm>
            <a:off x="107504" y="4518324"/>
            <a:ext cx="8802562" cy="584775"/>
          </a:xfrm>
          <a:prstGeom prst="rect">
            <a:avLst/>
          </a:prstGeom>
          <a:noFill/>
        </p:spPr>
        <p:txBody>
          <a:bodyPr wrap="square" rtlCol="0">
            <a:spAutoFit/>
          </a:bodyPr>
          <a:lstStyle/>
          <a:p>
            <a:r>
              <a:rPr lang="fr-FR" sz="1600" b="1" u="sng" dirty="0" smtClean="0"/>
              <a:t>Question</a:t>
            </a:r>
            <a:r>
              <a:rPr lang="fr-FR" sz="1600" b="1" dirty="0" smtClean="0"/>
              <a:t>:</a:t>
            </a:r>
          </a:p>
          <a:p>
            <a:r>
              <a:rPr lang="fr-FR" sz="1600" b="1" dirty="0" smtClean="0"/>
              <a:t>_  </a:t>
            </a:r>
            <a:r>
              <a:rPr lang="fr-FR" sz="1600" b="1" dirty="0"/>
              <a:t>Combien de mm correspondent à un code de </a:t>
            </a:r>
            <a:r>
              <a:rPr lang="fr-FR" sz="1600" b="1" dirty="0" smtClean="0"/>
              <a:t>00 0011 1111</a:t>
            </a:r>
            <a:r>
              <a:rPr lang="fr-FR" sz="1600" b="1" baseline="-25000" dirty="0" smtClean="0"/>
              <a:t>B</a:t>
            </a:r>
            <a:r>
              <a:rPr lang="fr-FR" sz="1600" b="1" dirty="0" smtClean="0"/>
              <a:t> ?</a:t>
            </a:r>
            <a:endParaRPr lang="fr-FR" sz="1600" b="1" dirty="0"/>
          </a:p>
        </p:txBody>
      </p:sp>
      <p:sp>
        <p:nvSpPr>
          <p:cNvPr id="151" name="ZoneTexte 150"/>
          <p:cNvSpPr txBox="1"/>
          <p:nvPr>
            <p:custDataLst>
              <p:tags r:id="rId8"/>
            </p:custDataLst>
          </p:nvPr>
        </p:nvSpPr>
        <p:spPr>
          <a:xfrm>
            <a:off x="107504" y="5316715"/>
            <a:ext cx="9073142" cy="1323439"/>
          </a:xfrm>
          <a:prstGeom prst="rect">
            <a:avLst/>
          </a:prstGeom>
          <a:noFill/>
        </p:spPr>
        <p:txBody>
          <a:bodyPr wrap="square" rtlCol="0">
            <a:spAutoFit/>
          </a:bodyPr>
          <a:lstStyle/>
          <a:p>
            <a:r>
              <a:rPr lang="fr-FR" sz="1600" b="1" u="sng" dirty="0" smtClean="0"/>
              <a:t>Réponse:</a:t>
            </a:r>
          </a:p>
          <a:p>
            <a:r>
              <a:rPr lang="fr-FR" sz="1600" b="1" dirty="0" smtClean="0"/>
              <a:t>_  On va convertir la valeur binaire en décimal 00 0011 1111</a:t>
            </a:r>
            <a:r>
              <a:rPr lang="fr-FR" sz="1600" b="1" baseline="-25000" dirty="0" smtClean="0"/>
              <a:t>B</a:t>
            </a:r>
            <a:r>
              <a:rPr lang="fr-FR" sz="1600" b="1" dirty="0" smtClean="0"/>
              <a:t> = 63</a:t>
            </a:r>
            <a:r>
              <a:rPr lang="fr-FR" sz="1600" b="1" baseline="-25000" dirty="0" smtClean="0"/>
              <a:t>D</a:t>
            </a:r>
            <a:r>
              <a:rPr lang="fr-FR" sz="1600" b="1" dirty="0"/>
              <a:t>      </a:t>
            </a:r>
            <a:endParaRPr lang="fr-FR" sz="1600" b="1" dirty="0" smtClean="0"/>
          </a:p>
          <a:p>
            <a:r>
              <a:rPr lang="fr-FR" sz="1600" b="1" dirty="0" smtClean="0">
                <a:sym typeface="Symbol"/>
              </a:rPr>
              <a:t>_  Puis on va multiplier cette valeur </a:t>
            </a:r>
            <a:r>
              <a:rPr lang="fr-FR" sz="1600" b="1" dirty="0" smtClean="0">
                <a:sym typeface="Symbol"/>
              </a:rPr>
              <a:t>décimale (</a:t>
            </a:r>
            <a:r>
              <a:rPr lang="fr-FR" sz="1600" b="1" dirty="0" smtClean="0">
                <a:sym typeface="Symbol"/>
              </a:rPr>
              <a:t>nombre d’incrément) par la valeur en mm pour un bit (définition ou résolution) .</a:t>
            </a:r>
          </a:p>
          <a:p>
            <a:pPr algn="ctr"/>
            <a:r>
              <a:rPr lang="fr-FR" sz="1600" b="1" dirty="0" smtClean="0">
                <a:sym typeface="Symbol"/>
              </a:rPr>
              <a:t></a:t>
            </a:r>
            <a:r>
              <a:rPr lang="fr-FR" sz="1600" b="1" dirty="0" smtClean="0"/>
              <a:t>   </a:t>
            </a:r>
            <a:r>
              <a:rPr lang="fr-FR" sz="1600" b="1" dirty="0"/>
              <a:t>63x </a:t>
            </a:r>
            <a:r>
              <a:rPr lang="fr-FR" sz="1600" b="1" dirty="0" smtClean="0"/>
              <a:t>1.885 = 118.76 mm</a:t>
            </a:r>
          </a:p>
        </p:txBody>
      </p:sp>
      <p:grpSp>
        <p:nvGrpSpPr>
          <p:cNvPr id="152" name="Groupe 151"/>
          <p:cNvGrpSpPr/>
          <p:nvPr>
            <p:custDataLst>
              <p:tags r:id="rId9"/>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0"/>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1"/>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2"/>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3"/>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4"/>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5"/>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4" name="Groupe 183"/>
          <p:cNvGrpSpPr/>
          <p:nvPr>
            <p:custDataLst>
              <p:tags r:id="rId16"/>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7"/>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18"/>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6"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9"/>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grpSp>
        <p:nvGrpSpPr>
          <p:cNvPr id="77" name="Groupe 76"/>
          <p:cNvGrpSpPr/>
          <p:nvPr>
            <p:custDataLst>
              <p:tags r:id="rId20"/>
            </p:custDataLst>
          </p:nvPr>
        </p:nvGrpSpPr>
        <p:grpSpPr>
          <a:xfrm>
            <a:off x="35363" y="72919"/>
            <a:ext cx="1202400" cy="1201314"/>
            <a:chOff x="326727" y="84322"/>
            <a:chExt cx="2602777" cy="2602777"/>
          </a:xfrm>
        </p:grpSpPr>
        <p:pic>
          <p:nvPicPr>
            <p:cNvPr id="78" name="Image 77"/>
            <p:cNvPicPr>
              <a:picLocks noChangeAspect="1"/>
            </p:cNvPicPr>
            <p:nvPr/>
          </p:nvPicPr>
          <p:blipFill>
            <a:blip r:embed="rId27" cstate="screen">
              <a:extLst>
                <a:ext uri="{BEBA8EAE-BF5A-486C-A8C5-ECC9F3942E4B}">
                  <a14:imgProps xmlns:a14="http://schemas.microsoft.com/office/drawing/2010/main">
                    <a14:imgLayer r:embed="rId28">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79" name="Ellipse 7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Secteurs 7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1" name="Ellipse 8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2" name="ZoneTexte 81"/>
          <p:cNvSpPr txBox="1"/>
          <p:nvPr>
            <p:custDataLst>
              <p:tags r:id="rId21"/>
            </p:custDataLst>
          </p:nvPr>
        </p:nvSpPr>
        <p:spPr>
          <a:xfrm>
            <a:off x="2162936" y="147694"/>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Tree>
    <p:extLst>
      <p:ext uri="{BB962C8B-B14F-4D97-AF65-F5344CB8AC3E}">
        <p14:creationId xmlns:p14="http://schemas.microsoft.com/office/powerpoint/2010/main" val="118740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285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80"/>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4"/>
                                        </p:tgtEl>
                                        <p:attrNameLst>
                                          <p:attrName>r</p:attrName>
                                        </p:attrNameLst>
                                      </p:cBhvr>
                                    </p:animRot>
                                  </p:childTnLst>
                                </p:cTn>
                              </p:par>
                              <p:par>
                                <p:cTn id="33" presetID="8" presetClass="emph" presetSubtype="0" repeatCount="700" fill="hold" nodeType="withEffect">
                                  <p:stCondLst>
                                    <p:cond delay="0"/>
                                  </p:stCondLst>
                                  <p:childTnLst>
                                    <p:animRot by="21600000">
                                      <p:cBhvr>
                                        <p:cTn id="34" dur="10000" fill="hold"/>
                                        <p:tgtEl>
                                          <p:spTgt spid="77"/>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Rectangle 190"/>
          <p:cNvSpPr/>
          <p:nvPr>
            <p:custDataLst>
              <p:tags r:id="rId1"/>
            </p:custDataLst>
          </p:nvPr>
        </p:nvSpPr>
        <p:spPr>
          <a:xfrm>
            <a:off x="0" y="5289334"/>
            <a:ext cx="9073143" cy="1568665"/>
          </a:xfrm>
          <a:prstGeom prst="rect">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68" name="Organigramme : Processus 67"/>
          <p:cNvSpPr/>
          <p:nvPr>
            <p:custDataLst>
              <p:tags r:id="rId2"/>
            </p:custDataLst>
          </p:nvPr>
        </p:nvSpPr>
        <p:spPr>
          <a:xfrm>
            <a:off x="-2988840" y="1420419"/>
            <a:ext cx="3960441" cy="1152128"/>
          </a:xfrm>
          <a:prstGeom prst="flowChartProcess">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59" name="Groupe 58"/>
          <p:cNvGrpSpPr/>
          <p:nvPr>
            <p:custDataLst>
              <p:tags r:id="rId3"/>
            </p:custDataLst>
          </p:nvPr>
        </p:nvGrpSpPr>
        <p:grpSpPr>
          <a:xfrm>
            <a:off x="1361627" y="1873384"/>
            <a:ext cx="4853157" cy="123099"/>
            <a:chOff x="1043608" y="2670451"/>
            <a:chExt cx="5472608" cy="183875"/>
          </a:xfrm>
        </p:grpSpPr>
        <p:cxnSp>
          <p:nvCxnSpPr>
            <p:cNvPr id="32" name="Connecteur droit 31"/>
            <p:cNvCxnSpPr/>
            <p:nvPr/>
          </p:nvCxnSpPr>
          <p:spPr>
            <a:xfrm>
              <a:off x="1043608" y="2854326"/>
              <a:ext cx="545616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7" name="Connecteur droit 56"/>
            <p:cNvCxnSpPr/>
            <p:nvPr/>
          </p:nvCxnSpPr>
          <p:spPr>
            <a:xfrm>
              <a:off x="10436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Connecteur droit 116"/>
            <p:cNvCxnSpPr/>
            <p:nvPr/>
          </p:nvCxnSpPr>
          <p:spPr>
            <a:xfrm>
              <a:off x="12201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8" name="Connecteur droit 117"/>
            <p:cNvCxnSpPr/>
            <p:nvPr/>
          </p:nvCxnSpPr>
          <p:spPr>
            <a:xfrm>
              <a:off x="13966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9" name="Connecteur droit 118"/>
            <p:cNvCxnSpPr/>
            <p:nvPr/>
          </p:nvCxnSpPr>
          <p:spPr>
            <a:xfrm>
              <a:off x="1573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Connecteur droit 119"/>
            <p:cNvCxnSpPr/>
            <p:nvPr/>
          </p:nvCxnSpPr>
          <p:spPr>
            <a:xfrm>
              <a:off x="17497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1" name="Connecteur droit 120"/>
            <p:cNvCxnSpPr/>
            <p:nvPr/>
          </p:nvCxnSpPr>
          <p:spPr>
            <a:xfrm>
              <a:off x="19262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2" name="Connecteur droit 121"/>
            <p:cNvCxnSpPr/>
            <p:nvPr/>
          </p:nvCxnSpPr>
          <p:spPr>
            <a:xfrm>
              <a:off x="210282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3" name="Connecteur droit 122"/>
            <p:cNvCxnSpPr/>
            <p:nvPr/>
          </p:nvCxnSpPr>
          <p:spPr>
            <a:xfrm>
              <a:off x="227936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4" name="Connecteur droit 123"/>
            <p:cNvCxnSpPr/>
            <p:nvPr/>
          </p:nvCxnSpPr>
          <p:spPr>
            <a:xfrm>
              <a:off x="245589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5" name="Connecteur droit 124"/>
            <p:cNvCxnSpPr/>
            <p:nvPr/>
          </p:nvCxnSpPr>
          <p:spPr>
            <a:xfrm>
              <a:off x="263243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6" name="Connecteur droit 125"/>
            <p:cNvCxnSpPr/>
            <p:nvPr/>
          </p:nvCxnSpPr>
          <p:spPr>
            <a:xfrm>
              <a:off x="280896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7" name="Connecteur droit 126"/>
            <p:cNvCxnSpPr/>
            <p:nvPr/>
          </p:nvCxnSpPr>
          <p:spPr>
            <a:xfrm>
              <a:off x="298550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8" name="Connecteur droit 127"/>
            <p:cNvCxnSpPr/>
            <p:nvPr/>
          </p:nvCxnSpPr>
          <p:spPr>
            <a:xfrm>
              <a:off x="316204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9" name="Connecteur droit 128"/>
            <p:cNvCxnSpPr/>
            <p:nvPr/>
          </p:nvCxnSpPr>
          <p:spPr>
            <a:xfrm>
              <a:off x="333857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0" name="Connecteur droit 129"/>
            <p:cNvCxnSpPr/>
            <p:nvPr/>
          </p:nvCxnSpPr>
          <p:spPr>
            <a:xfrm>
              <a:off x="351511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1" name="Connecteur droit 130"/>
            <p:cNvCxnSpPr/>
            <p:nvPr/>
          </p:nvCxnSpPr>
          <p:spPr>
            <a:xfrm>
              <a:off x="369164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2" name="Connecteur droit 131"/>
            <p:cNvCxnSpPr/>
            <p:nvPr/>
          </p:nvCxnSpPr>
          <p:spPr>
            <a:xfrm>
              <a:off x="386818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3" name="Connecteur droit 132"/>
            <p:cNvCxnSpPr/>
            <p:nvPr/>
          </p:nvCxnSpPr>
          <p:spPr>
            <a:xfrm>
              <a:off x="404472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4" name="Connecteur droit 133"/>
            <p:cNvCxnSpPr/>
            <p:nvPr/>
          </p:nvCxnSpPr>
          <p:spPr>
            <a:xfrm>
              <a:off x="422125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5" name="Connecteur droit 134"/>
            <p:cNvCxnSpPr/>
            <p:nvPr/>
          </p:nvCxnSpPr>
          <p:spPr>
            <a:xfrm>
              <a:off x="439779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6" name="Connecteur droit 135"/>
            <p:cNvCxnSpPr/>
            <p:nvPr/>
          </p:nvCxnSpPr>
          <p:spPr>
            <a:xfrm>
              <a:off x="457432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7" name="Connecteur droit 136"/>
            <p:cNvCxnSpPr/>
            <p:nvPr/>
          </p:nvCxnSpPr>
          <p:spPr>
            <a:xfrm>
              <a:off x="475086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8" name="Connecteur droit 137"/>
            <p:cNvCxnSpPr/>
            <p:nvPr/>
          </p:nvCxnSpPr>
          <p:spPr>
            <a:xfrm>
              <a:off x="492740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Connecteur droit 138"/>
            <p:cNvCxnSpPr/>
            <p:nvPr/>
          </p:nvCxnSpPr>
          <p:spPr>
            <a:xfrm>
              <a:off x="510393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Connecteur droit 139"/>
            <p:cNvCxnSpPr/>
            <p:nvPr/>
          </p:nvCxnSpPr>
          <p:spPr>
            <a:xfrm>
              <a:off x="528047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1" name="Connecteur droit 140"/>
            <p:cNvCxnSpPr/>
            <p:nvPr/>
          </p:nvCxnSpPr>
          <p:spPr>
            <a:xfrm>
              <a:off x="545700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2" name="Connecteur droit 141"/>
            <p:cNvCxnSpPr/>
            <p:nvPr/>
          </p:nvCxnSpPr>
          <p:spPr>
            <a:xfrm>
              <a:off x="5633544"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3" name="Connecteur droit 142"/>
            <p:cNvCxnSpPr/>
            <p:nvPr/>
          </p:nvCxnSpPr>
          <p:spPr>
            <a:xfrm>
              <a:off x="5810080"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4" name="Connecteur droit 143"/>
            <p:cNvCxnSpPr/>
            <p:nvPr/>
          </p:nvCxnSpPr>
          <p:spPr>
            <a:xfrm>
              <a:off x="59866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5" name="Connecteur droit 144"/>
            <p:cNvCxnSpPr/>
            <p:nvPr/>
          </p:nvCxnSpPr>
          <p:spPr>
            <a:xfrm>
              <a:off x="6163152"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6" name="Connecteur droit 145"/>
            <p:cNvCxnSpPr/>
            <p:nvPr/>
          </p:nvCxnSpPr>
          <p:spPr>
            <a:xfrm>
              <a:off x="6339688"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7" name="Connecteur droit 146"/>
            <p:cNvCxnSpPr/>
            <p:nvPr/>
          </p:nvCxnSpPr>
          <p:spPr>
            <a:xfrm>
              <a:off x="6516216" y="2670451"/>
              <a:ext cx="0" cy="18387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0" name="ZoneTexte 59"/>
          <p:cNvSpPr txBox="1"/>
          <p:nvPr>
            <p:custDataLst>
              <p:tags r:id="rId4"/>
            </p:custDataLst>
          </p:nvPr>
        </p:nvSpPr>
        <p:spPr>
          <a:xfrm>
            <a:off x="1217370" y="2028883"/>
            <a:ext cx="291954" cy="369332"/>
          </a:xfrm>
          <a:prstGeom prst="rect">
            <a:avLst/>
          </a:prstGeom>
          <a:noFill/>
        </p:spPr>
        <p:txBody>
          <a:bodyPr wrap="square" rtlCol="0">
            <a:spAutoFit/>
          </a:bodyPr>
          <a:lstStyle/>
          <a:p>
            <a:r>
              <a:rPr lang="fr-FR" dirty="0" smtClean="0"/>
              <a:t>0</a:t>
            </a:r>
            <a:endParaRPr lang="fr-FR" dirty="0"/>
          </a:p>
        </p:txBody>
      </p:sp>
      <p:sp>
        <p:nvSpPr>
          <p:cNvPr id="148" name="ZoneTexte 147"/>
          <p:cNvSpPr txBox="1"/>
          <p:nvPr>
            <p:custDataLst>
              <p:tags r:id="rId5"/>
            </p:custDataLst>
          </p:nvPr>
        </p:nvSpPr>
        <p:spPr>
          <a:xfrm>
            <a:off x="5672247" y="2020663"/>
            <a:ext cx="1085073" cy="369332"/>
          </a:xfrm>
          <a:prstGeom prst="rect">
            <a:avLst/>
          </a:prstGeom>
          <a:noFill/>
        </p:spPr>
        <p:txBody>
          <a:bodyPr wrap="square" rtlCol="0">
            <a:spAutoFit/>
          </a:bodyPr>
          <a:lstStyle/>
          <a:p>
            <a:r>
              <a:rPr lang="fr-FR" dirty="0" smtClean="0"/>
              <a:t>2.50 m</a:t>
            </a:r>
            <a:endParaRPr lang="fr-FR" dirty="0"/>
          </a:p>
        </p:txBody>
      </p:sp>
      <p:sp>
        <p:nvSpPr>
          <p:cNvPr id="61" name="ZoneTexte 60"/>
          <p:cNvSpPr txBox="1"/>
          <p:nvPr>
            <p:custDataLst>
              <p:tags r:id="rId6"/>
            </p:custDataLst>
          </p:nvPr>
        </p:nvSpPr>
        <p:spPr>
          <a:xfrm>
            <a:off x="98297" y="2396236"/>
            <a:ext cx="8974846" cy="1569660"/>
          </a:xfrm>
          <a:prstGeom prst="rect">
            <a:avLst/>
          </a:prstGeom>
          <a:noFill/>
        </p:spPr>
        <p:txBody>
          <a:bodyPr wrap="square" rtlCol="0">
            <a:spAutoFit/>
          </a:bodyPr>
          <a:lstStyle/>
          <a:p>
            <a:r>
              <a:rPr lang="fr-FR" sz="1600" b="1" u="sng" dirty="0" smtClean="0"/>
              <a:t>Sachant que</a:t>
            </a:r>
            <a:r>
              <a:rPr lang="fr-FR" sz="1600" b="1" dirty="0" smtClean="0"/>
              <a:t>:</a:t>
            </a:r>
          </a:p>
          <a:p>
            <a:r>
              <a:rPr lang="fr-FR" sz="1600" b="1" dirty="0" smtClean="0"/>
              <a:t>_  Le diamètre de  la poulie entrainant la courroie crantée sur l’axe du codeur: 60mm</a:t>
            </a:r>
          </a:p>
          <a:p>
            <a:r>
              <a:rPr lang="fr-FR" sz="1600" b="1" dirty="0" smtClean="0"/>
              <a:t>_  Le codeur à une résolution de 100 points par tour.</a:t>
            </a:r>
          </a:p>
          <a:p>
            <a:r>
              <a:rPr lang="fr-FR" sz="1600" b="1" dirty="0" smtClean="0"/>
              <a:t>_  Pour tout </a:t>
            </a:r>
            <a:r>
              <a:rPr lang="fr-FR" sz="1600" b="1" dirty="0" smtClean="0"/>
              <a:t>déplacement, le </a:t>
            </a:r>
            <a:r>
              <a:rPr lang="fr-FR" sz="1600" b="1" dirty="0" smtClean="0"/>
              <a:t>disque effectue le même nombre de tours que la poulie</a:t>
            </a:r>
          </a:p>
          <a:p>
            <a:r>
              <a:rPr lang="fr-FR" sz="1600" b="1" dirty="0" smtClean="0"/>
              <a:t>_ </a:t>
            </a:r>
            <a:r>
              <a:rPr lang="fr-FR" sz="1600" b="1" dirty="0" smtClean="0"/>
              <a:t>À </a:t>
            </a:r>
            <a:r>
              <a:rPr lang="fr-FR" sz="1600" b="1" dirty="0" smtClean="0"/>
              <a:t>la </a:t>
            </a:r>
            <a:r>
              <a:rPr lang="fr-FR" sz="1600" b="1" dirty="0"/>
              <a:t>position « 0 </a:t>
            </a:r>
            <a:r>
              <a:rPr lang="fr-FR" sz="1600" b="1" dirty="0" smtClean="0"/>
              <a:t>», le </a:t>
            </a:r>
            <a:r>
              <a:rPr lang="fr-FR" sz="1600" b="1" dirty="0"/>
              <a:t>compteur est à « 0 »</a:t>
            </a:r>
          </a:p>
          <a:p>
            <a:r>
              <a:rPr lang="fr-FR" sz="1600" b="1" dirty="0" smtClean="0"/>
              <a:t> </a:t>
            </a:r>
          </a:p>
        </p:txBody>
      </p:sp>
      <p:sp>
        <p:nvSpPr>
          <p:cNvPr id="150" name="ZoneTexte 149"/>
          <p:cNvSpPr txBox="1"/>
          <p:nvPr>
            <p:custDataLst>
              <p:tags r:id="rId7"/>
            </p:custDataLst>
          </p:nvPr>
        </p:nvSpPr>
        <p:spPr>
          <a:xfrm>
            <a:off x="161926" y="3789040"/>
            <a:ext cx="8802562" cy="1323439"/>
          </a:xfrm>
          <a:prstGeom prst="rect">
            <a:avLst/>
          </a:prstGeom>
          <a:noFill/>
        </p:spPr>
        <p:txBody>
          <a:bodyPr wrap="square" rtlCol="0">
            <a:spAutoFit/>
          </a:bodyPr>
          <a:lstStyle/>
          <a:p>
            <a:r>
              <a:rPr lang="fr-FR" sz="1600" b="1" u="sng" dirty="0" smtClean="0"/>
              <a:t>Questions</a:t>
            </a:r>
            <a:r>
              <a:rPr lang="fr-FR" sz="1600" b="1" dirty="0" smtClean="0"/>
              <a:t>:</a:t>
            </a:r>
          </a:p>
          <a:p>
            <a:r>
              <a:rPr lang="fr-FR" sz="1600" b="1" dirty="0" smtClean="0"/>
              <a:t>_  Combien de tours correspondent à un déplacement de 2.5 m ?</a:t>
            </a:r>
          </a:p>
          <a:p>
            <a:r>
              <a:rPr lang="fr-FR" sz="1600" b="1" dirty="0" smtClean="0"/>
              <a:t>_  </a:t>
            </a:r>
            <a:r>
              <a:rPr lang="fr-FR" sz="1600" b="1" dirty="0"/>
              <a:t>Quel est le nombre de points </a:t>
            </a:r>
            <a:r>
              <a:rPr lang="fr-FR" sz="1600" b="1" dirty="0" smtClean="0"/>
              <a:t>comptés en </a:t>
            </a:r>
            <a:r>
              <a:rPr lang="fr-FR" sz="1600" b="1" dirty="0"/>
              <a:t>décimal? Le code binaire correspondant ?</a:t>
            </a:r>
          </a:p>
          <a:p>
            <a:r>
              <a:rPr lang="fr-FR" sz="1600" b="1" dirty="0" smtClean="0"/>
              <a:t>_  Quel code correspond à un déplacement de 1 mètre ?</a:t>
            </a:r>
          </a:p>
          <a:p>
            <a:r>
              <a:rPr lang="fr-FR" sz="1600" b="1" dirty="0" smtClean="0"/>
              <a:t>_  </a:t>
            </a:r>
            <a:r>
              <a:rPr lang="fr-FR" sz="1600" b="1" dirty="0"/>
              <a:t>Combien de mm correspondent à un code de </a:t>
            </a:r>
            <a:r>
              <a:rPr lang="fr-FR" sz="1600" b="1" dirty="0" smtClean="0"/>
              <a:t>00 0011 1111</a:t>
            </a:r>
            <a:r>
              <a:rPr lang="fr-FR" sz="1600" b="1" baseline="-25000" dirty="0" smtClean="0"/>
              <a:t>B</a:t>
            </a:r>
            <a:r>
              <a:rPr lang="fr-FR" sz="1600" b="1" dirty="0" smtClean="0"/>
              <a:t> ?</a:t>
            </a:r>
            <a:endParaRPr lang="fr-FR" sz="1600" b="1" dirty="0"/>
          </a:p>
        </p:txBody>
      </p:sp>
      <p:sp>
        <p:nvSpPr>
          <p:cNvPr id="151" name="ZoneTexte 150"/>
          <p:cNvSpPr txBox="1"/>
          <p:nvPr>
            <p:custDataLst>
              <p:tags r:id="rId8"/>
            </p:custDataLst>
          </p:nvPr>
        </p:nvSpPr>
        <p:spPr>
          <a:xfrm>
            <a:off x="1" y="5316715"/>
            <a:ext cx="9073142" cy="1569660"/>
          </a:xfrm>
          <a:prstGeom prst="rect">
            <a:avLst/>
          </a:prstGeom>
          <a:noFill/>
        </p:spPr>
        <p:txBody>
          <a:bodyPr wrap="square" rtlCol="0">
            <a:spAutoFit/>
          </a:bodyPr>
          <a:lstStyle/>
          <a:p>
            <a:r>
              <a:rPr lang="fr-FR" sz="1600" b="1" u="sng" dirty="0" smtClean="0"/>
              <a:t>Réponses:</a:t>
            </a:r>
          </a:p>
          <a:p>
            <a:r>
              <a:rPr lang="fr-FR" sz="1600" b="1" dirty="0" smtClean="0"/>
              <a:t>_ Circonférence de la poulie d’entrainement  sur le même axe que le codeur</a:t>
            </a:r>
            <a:r>
              <a:rPr lang="fr-FR" sz="1600" b="1" dirty="0"/>
              <a:t>, </a:t>
            </a:r>
            <a:r>
              <a:rPr lang="fr-FR" sz="1600" b="1" dirty="0" smtClean="0">
                <a:sym typeface="Symbol"/>
              </a:rPr>
              <a:t>60 = 188.5mm</a:t>
            </a:r>
            <a:endParaRPr lang="fr-FR" sz="1600" b="1" dirty="0" smtClean="0"/>
          </a:p>
          <a:p>
            <a:r>
              <a:rPr lang="fr-FR" sz="1600" b="1" dirty="0" smtClean="0"/>
              <a:t>sachant qu’en 1 tour le mobile aura parcouru la valeur de cette circonférence: </a:t>
            </a:r>
            <a:r>
              <a:rPr lang="fr-FR" sz="1600" b="1" dirty="0"/>
              <a:t> </a:t>
            </a:r>
            <a:r>
              <a:rPr lang="fr-FR" sz="1600" b="1" dirty="0" smtClean="0"/>
              <a:t>2500/(</a:t>
            </a:r>
            <a:r>
              <a:rPr lang="fr-FR" sz="1600" b="1" dirty="0" smtClean="0">
                <a:sym typeface="Symbol"/>
              </a:rPr>
              <a:t>60)</a:t>
            </a:r>
            <a:r>
              <a:rPr lang="fr-FR" sz="1600" b="1" dirty="0" smtClean="0"/>
              <a:t> = 13.263 tours</a:t>
            </a:r>
          </a:p>
          <a:p>
            <a:r>
              <a:rPr lang="fr-FR" sz="1600" b="1" dirty="0" smtClean="0"/>
              <a:t>_ Le nombre de tours x le nombre de points par tours: 13.263 x 100 = 1326 points -&gt; 101 0010 1110</a:t>
            </a:r>
            <a:r>
              <a:rPr lang="fr-FR" sz="1600" b="1" baseline="-25000" dirty="0" smtClean="0"/>
              <a:t>B</a:t>
            </a:r>
          </a:p>
          <a:p>
            <a:r>
              <a:rPr lang="fr-FR" sz="1600" b="1" dirty="0" smtClean="0"/>
              <a:t>_ Sur un tour 188.5 mm et 100 incréments donc 1.885 mm/ bit -&gt; 1000/1.885 = 530 -&gt; </a:t>
            </a:r>
            <a:r>
              <a:rPr lang="fr-FR" sz="1600" b="1" dirty="0"/>
              <a:t>10 0001 0010 </a:t>
            </a:r>
            <a:r>
              <a:rPr lang="fr-FR" sz="1600" b="1" baseline="-25000" dirty="0" smtClean="0"/>
              <a:t>B</a:t>
            </a:r>
          </a:p>
          <a:p>
            <a:r>
              <a:rPr lang="fr-FR" sz="1600" b="1" dirty="0" smtClean="0"/>
              <a:t>_ 00 0011 1111</a:t>
            </a:r>
            <a:r>
              <a:rPr lang="fr-FR" sz="1600" b="1" baseline="-25000" dirty="0" smtClean="0"/>
              <a:t>B</a:t>
            </a:r>
            <a:r>
              <a:rPr lang="fr-FR" sz="1600" b="1" dirty="0" smtClean="0"/>
              <a:t> = 63</a:t>
            </a:r>
            <a:r>
              <a:rPr lang="fr-FR" sz="1600" b="1" baseline="-25000" dirty="0" smtClean="0"/>
              <a:t>D</a:t>
            </a:r>
            <a:r>
              <a:rPr lang="fr-FR" sz="1600" b="1" dirty="0"/>
              <a:t>      </a:t>
            </a:r>
            <a:r>
              <a:rPr lang="fr-FR" sz="1600" b="1" dirty="0" smtClean="0">
                <a:sym typeface="Symbol"/>
              </a:rPr>
              <a:t></a:t>
            </a:r>
            <a:r>
              <a:rPr lang="fr-FR" sz="1600" b="1" dirty="0" smtClean="0"/>
              <a:t>   </a:t>
            </a:r>
            <a:r>
              <a:rPr lang="fr-FR" sz="1600" b="1" dirty="0"/>
              <a:t>63x </a:t>
            </a:r>
            <a:r>
              <a:rPr lang="fr-FR" sz="1600" b="1" dirty="0" smtClean="0"/>
              <a:t>1.885 = 118.76 mm</a:t>
            </a:r>
          </a:p>
        </p:txBody>
      </p:sp>
      <p:grpSp>
        <p:nvGrpSpPr>
          <p:cNvPr id="152" name="Groupe 151"/>
          <p:cNvGrpSpPr/>
          <p:nvPr>
            <p:custDataLst>
              <p:tags r:id="rId9"/>
            </p:custDataLst>
          </p:nvPr>
        </p:nvGrpSpPr>
        <p:grpSpPr>
          <a:xfrm rot="21276782">
            <a:off x="6467555" y="137852"/>
            <a:ext cx="1669791" cy="1973808"/>
            <a:chOff x="6862206" y="2133976"/>
            <a:chExt cx="1669791" cy="1973808"/>
          </a:xfrm>
        </p:grpSpPr>
        <p:grpSp>
          <p:nvGrpSpPr>
            <p:cNvPr id="153" name="Groupe 152"/>
            <p:cNvGrpSpPr/>
            <p:nvPr/>
          </p:nvGrpSpPr>
          <p:grpSpPr>
            <a:xfrm>
              <a:off x="6862206" y="2133976"/>
              <a:ext cx="1669791" cy="1973808"/>
              <a:chOff x="6862206" y="2133976"/>
              <a:chExt cx="1669791" cy="1973808"/>
            </a:xfrm>
          </p:grpSpPr>
          <p:sp>
            <p:nvSpPr>
              <p:cNvPr id="155" name="Ellipse 154"/>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6" name="Forme libre 155"/>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57" name="Connecteur droit 156"/>
              <p:cNvCxnSpPr>
                <a:endCxn id="156"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8" name="Connecteur droit 157"/>
              <p:cNvCxnSpPr>
                <a:endCxn id="156"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0" name="Connecteur droit 159"/>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1" name="Connecteur droit 160"/>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3" name="Connecteur droit 162"/>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5" name="Connecteur droit 164"/>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66" name="Ellipse 165"/>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7" name="Ellipse 166"/>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54" name="Cylindre 153"/>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cxnSp>
        <p:nvCxnSpPr>
          <p:cNvPr id="20" name="Connecteur droit 19"/>
          <p:cNvCxnSpPr/>
          <p:nvPr>
            <p:custDataLst>
              <p:tags r:id="rId10"/>
            </p:custDataLst>
          </p:nvPr>
        </p:nvCxnSpPr>
        <p:spPr>
          <a:xfrm>
            <a:off x="-2930232" y="1274232"/>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7" name="Connecteur droit 176"/>
          <p:cNvCxnSpPr/>
          <p:nvPr>
            <p:custDataLst>
              <p:tags r:id="rId11"/>
            </p:custDataLst>
          </p:nvPr>
        </p:nvCxnSpPr>
        <p:spPr>
          <a:xfrm>
            <a:off x="-36512" y="1734675"/>
            <a:ext cx="10225136" cy="0"/>
          </a:xfrm>
          <a:prstGeom prst="line">
            <a:avLst/>
          </a:prstGeom>
          <a:ln w="1079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6" name="Image 55"/>
          <p:cNvPicPr>
            <a:picLocks noChangeAspect="1"/>
          </p:cNvPicPr>
          <p:nvPr>
            <p:custDataLst>
              <p:tags r:id="rId12"/>
            </p:custDataLst>
          </p:nvPr>
        </p:nvPicPr>
        <p:blipFill rotWithShape="1">
          <a:blip r:embed="rId24" cstate="screen">
            <a:extLst>
              <a:ext uri="{28A0092B-C50C-407E-A947-70E740481C1C}">
                <a14:useLocalDpi xmlns:a14="http://schemas.microsoft.com/office/drawing/2010/main"/>
              </a:ext>
            </a:extLst>
          </a:blip>
          <a:srcRect/>
          <a:stretch/>
        </p:blipFill>
        <p:spPr>
          <a:xfrm>
            <a:off x="7118176" y="103056"/>
            <a:ext cx="1001095" cy="2029800"/>
          </a:xfrm>
          <a:prstGeom prst="rect">
            <a:avLst/>
          </a:prstGeom>
        </p:spPr>
      </p:pic>
      <p:sp>
        <p:nvSpPr>
          <p:cNvPr id="4" name="Rectangle à coins arrondis 3"/>
          <p:cNvSpPr/>
          <p:nvPr>
            <p:custDataLst>
              <p:tags r:id="rId13"/>
            </p:custDataLst>
          </p:nvPr>
        </p:nvSpPr>
        <p:spPr>
          <a:xfrm>
            <a:off x="958200" y="1242461"/>
            <a:ext cx="6423748" cy="528978"/>
          </a:xfrm>
          <a:prstGeom prst="roundRect">
            <a:avLst>
              <a:gd name="adj" fmla="val 50000"/>
            </a:avLst>
          </a:prstGeom>
          <a:noFill/>
          <a:ln w="635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0" name="Groupe 179"/>
          <p:cNvGrpSpPr/>
          <p:nvPr>
            <p:custDataLst>
              <p:tags r:id="rId14"/>
            </p:custDataLst>
          </p:nvPr>
        </p:nvGrpSpPr>
        <p:grpSpPr>
          <a:xfrm>
            <a:off x="6862856" y="1243149"/>
            <a:ext cx="494545" cy="528978"/>
            <a:chOff x="7596336" y="1243149"/>
            <a:chExt cx="494545" cy="528978"/>
          </a:xfrm>
        </p:grpSpPr>
        <p:sp>
          <p:nvSpPr>
            <p:cNvPr id="58" name="Ellipse 57"/>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15" name="Connecteur droit 114"/>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useBgFill="1">
        <p:nvSpPr>
          <p:cNvPr id="181" name="Forme libre 180"/>
          <p:cNvSpPr/>
          <p:nvPr>
            <p:custDataLst>
              <p:tags r:id="rId15"/>
            </p:custDataLst>
          </p:nvPr>
        </p:nvSpPr>
        <p:spPr bwMode="white">
          <a:xfrm>
            <a:off x="-832540" y="1051560"/>
            <a:ext cx="2095500" cy="861060"/>
          </a:xfrm>
          <a:custGeom>
            <a:avLst/>
            <a:gdLst>
              <a:gd name="connsiteX0" fmla="*/ 0 w 2095500"/>
              <a:gd name="connsiteY0" fmla="*/ 7620 h 861060"/>
              <a:gd name="connsiteX1" fmla="*/ 2095500 w 2095500"/>
              <a:gd name="connsiteY1" fmla="*/ 0 h 861060"/>
              <a:gd name="connsiteX2" fmla="*/ 1752600 w 2095500"/>
              <a:gd name="connsiteY2" fmla="*/ 30480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 name="connsiteX0" fmla="*/ 0 w 2095500"/>
              <a:gd name="connsiteY0" fmla="*/ 7620 h 861060"/>
              <a:gd name="connsiteX1" fmla="*/ 2095500 w 2095500"/>
              <a:gd name="connsiteY1" fmla="*/ 0 h 861060"/>
              <a:gd name="connsiteX2" fmla="*/ 1767840 w 2095500"/>
              <a:gd name="connsiteY2" fmla="*/ 327660 h 861060"/>
              <a:gd name="connsiteX3" fmla="*/ 1706880 w 2095500"/>
              <a:gd name="connsiteY3" fmla="*/ 502920 h 861060"/>
              <a:gd name="connsiteX4" fmla="*/ 1752600 w 2095500"/>
              <a:gd name="connsiteY4" fmla="*/ 579120 h 861060"/>
              <a:gd name="connsiteX5" fmla="*/ 1943100 w 2095500"/>
              <a:gd name="connsiteY5" fmla="*/ 739140 h 861060"/>
              <a:gd name="connsiteX6" fmla="*/ 1965960 w 2095500"/>
              <a:gd name="connsiteY6" fmla="*/ 830580 h 861060"/>
              <a:gd name="connsiteX7" fmla="*/ 7620 w 2095500"/>
              <a:gd name="connsiteY7" fmla="*/ 861060 h 861060"/>
              <a:gd name="connsiteX8" fmla="*/ 0 w 2095500"/>
              <a:gd name="connsiteY8" fmla="*/ 7620 h 861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095500" h="861060">
                <a:moveTo>
                  <a:pt x="0" y="7620"/>
                </a:moveTo>
                <a:lnTo>
                  <a:pt x="2095500" y="0"/>
                </a:lnTo>
                <a:lnTo>
                  <a:pt x="1767840" y="327660"/>
                </a:lnTo>
                <a:lnTo>
                  <a:pt x="1706880" y="502920"/>
                </a:lnTo>
                <a:lnTo>
                  <a:pt x="1752600" y="579120"/>
                </a:lnTo>
                <a:lnTo>
                  <a:pt x="1943100" y="739140"/>
                </a:lnTo>
                <a:lnTo>
                  <a:pt x="1965960" y="830580"/>
                </a:lnTo>
                <a:lnTo>
                  <a:pt x="7620" y="861060"/>
                </a:lnTo>
                <a:lnTo>
                  <a:pt x="0" y="7620"/>
                </a:lnTo>
                <a:close/>
              </a:path>
            </a:pathLst>
          </a:custGeom>
          <a:blipFill dpi="0" rotWithShape="0">
            <a:blip r:embed="rId25" cstate="screen">
              <a:lum/>
              <a:extLst>
                <a:ext uri="{28A0092B-C50C-407E-A947-70E740481C1C}">
                  <a14:useLocalDpi xmlns:a14="http://schemas.microsoft.com/office/drawing/2010/main"/>
                </a:ext>
              </a:extLst>
            </a:blip>
            <a:srcRect/>
            <a:stretch>
              <a:fillRect l="47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84" name="Groupe 183"/>
          <p:cNvGrpSpPr/>
          <p:nvPr>
            <p:custDataLst>
              <p:tags r:id="rId16"/>
            </p:custDataLst>
          </p:nvPr>
        </p:nvGrpSpPr>
        <p:grpSpPr>
          <a:xfrm>
            <a:off x="970098" y="1232155"/>
            <a:ext cx="494545" cy="528978"/>
            <a:chOff x="7596336" y="1243149"/>
            <a:chExt cx="494545" cy="528978"/>
          </a:xfrm>
        </p:grpSpPr>
        <p:sp>
          <p:nvSpPr>
            <p:cNvPr id="185" name="Ellipse 184"/>
            <p:cNvSpPr/>
            <p:nvPr/>
          </p:nvSpPr>
          <p:spPr>
            <a:xfrm>
              <a:off x="7596336" y="1243149"/>
              <a:ext cx="494545" cy="528978"/>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fr-FR"/>
            </a:p>
          </p:txBody>
        </p:sp>
        <p:cxnSp>
          <p:nvCxnSpPr>
            <p:cNvPr id="186" name="Connecteur droit 185"/>
            <p:cNvCxnSpPr/>
            <p:nvPr/>
          </p:nvCxnSpPr>
          <p:spPr>
            <a:xfrm>
              <a:off x="7788109" y="1243149"/>
              <a:ext cx="110999" cy="5289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88" name="Cube 187"/>
          <p:cNvSpPr/>
          <p:nvPr>
            <p:custDataLst>
              <p:tags r:id="rId17"/>
            </p:custDataLst>
          </p:nvPr>
        </p:nvSpPr>
        <p:spPr>
          <a:xfrm>
            <a:off x="1722416" y="912116"/>
            <a:ext cx="882680" cy="330345"/>
          </a:xfrm>
          <a:prstGeom prst="cub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latin typeface="Arial" pitchFamily="34" charset="0"/>
                <a:cs typeface="Arial" pitchFamily="34" charset="0"/>
              </a:rPr>
              <a:t>Mobile</a:t>
            </a:r>
            <a:endParaRPr lang="fr-FR" sz="1500" b="1" dirty="0">
              <a:latin typeface="Arial" pitchFamily="34" charset="0"/>
              <a:cs typeface="Arial" pitchFamily="34" charset="0"/>
            </a:endParaRPr>
          </a:p>
        </p:txBody>
      </p:sp>
      <p:grpSp>
        <p:nvGrpSpPr>
          <p:cNvPr id="192" name="Groupe 191"/>
          <p:cNvGrpSpPr/>
          <p:nvPr>
            <p:custDataLst>
              <p:tags r:id="rId18"/>
            </p:custDataLst>
          </p:nvPr>
        </p:nvGrpSpPr>
        <p:grpSpPr>
          <a:xfrm>
            <a:off x="7800921" y="914400"/>
            <a:ext cx="1451599" cy="998220"/>
            <a:chOff x="7800921" y="914400"/>
            <a:chExt cx="1451599" cy="998220"/>
          </a:xfrm>
        </p:grpSpPr>
        <p:sp useBgFill="1">
          <p:nvSpPr>
            <p:cNvPr id="183" name="Forme libre 182"/>
            <p:cNvSpPr/>
            <p:nvPr/>
          </p:nvSpPr>
          <p:spPr bwMode="white">
            <a:xfrm>
              <a:off x="7800921" y="914400"/>
              <a:ext cx="849794" cy="952500"/>
            </a:xfrm>
            <a:custGeom>
              <a:avLst/>
              <a:gdLst>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0 w 731520"/>
                <a:gd name="connsiteY7" fmla="*/ 876300 h 876300"/>
                <a:gd name="connsiteX8" fmla="*/ 723900 w 731520"/>
                <a:gd name="connsiteY8" fmla="*/ 876300 h 876300"/>
                <a:gd name="connsiteX9" fmla="*/ 731520 w 731520"/>
                <a:gd name="connsiteY9" fmla="*/ 0 h 876300"/>
                <a:gd name="connsiteX10" fmla="*/ 274320 w 731520"/>
                <a:gd name="connsiteY10"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84860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37160 w 731520"/>
                <a:gd name="connsiteY5" fmla="*/ 6400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8960 w 731520"/>
                <a:gd name="connsiteY5" fmla="*/ 62103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98120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98120 w 731520"/>
                <a:gd name="connsiteY3" fmla="*/ 327660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74320 w 731520"/>
                <a:gd name="connsiteY0" fmla="*/ 0 h 876300"/>
                <a:gd name="connsiteX1" fmla="*/ 182880 w 731520"/>
                <a:gd name="connsiteY1" fmla="*/ 182880 h 876300"/>
                <a:gd name="connsiteX2" fmla="*/ 167640 w 731520"/>
                <a:gd name="connsiteY2" fmla="*/ 213360 h 876300"/>
                <a:gd name="connsiteX3" fmla="*/ 153024 w 731520"/>
                <a:gd name="connsiteY3" fmla="*/ 322898 h 876300"/>
                <a:gd name="connsiteX4" fmla="*/ 161224 w 731520"/>
                <a:gd name="connsiteY4" fmla="*/ 441960 h 876300"/>
                <a:gd name="connsiteX5" fmla="*/ 124860 w 731520"/>
                <a:gd name="connsiteY5" fmla="*/ 601980 h 876300"/>
                <a:gd name="connsiteX6" fmla="*/ 76200 w 731520"/>
                <a:gd name="connsiteY6" fmla="*/ 737235 h 876300"/>
                <a:gd name="connsiteX7" fmla="*/ 57442 w 731520"/>
                <a:gd name="connsiteY7" fmla="*/ 776288 h 876300"/>
                <a:gd name="connsiteX8" fmla="*/ 0 w 731520"/>
                <a:gd name="connsiteY8" fmla="*/ 876300 h 876300"/>
                <a:gd name="connsiteX9" fmla="*/ 723900 w 731520"/>
                <a:gd name="connsiteY9" fmla="*/ 876300 h 876300"/>
                <a:gd name="connsiteX10" fmla="*/ 731520 w 731520"/>
                <a:gd name="connsiteY10" fmla="*/ 0 h 876300"/>
                <a:gd name="connsiteX11" fmla="*/ 274320 w 731520"/>
                <a:gd name="connsiteY11" fmla="*/ 0 h 876300"/>
                <a:gd name="connsiteX0" fmla="*/ 245623 w 731520"/>
                <a:gd name="connsiteY0" fmla="*/ 0 h 952500"/>
                <a:gd name="connsiteX1" fmla="*/ 182880 w 731520"/>
                <a:gd name="connsiteY1" fmla="*/ 259080 h 952500"/>
                <a:gd name="connsiteX2" fmla="*/ 167640 w 731520"/>
                <a:gd name="connsiteY2" fmla="*/ 289560 h 952500"/>
                <a:gd name="connsiteX3" fmla="*/ 153024 w 731520"/>
                <a:gd name="connsiteY3" fmla="*/ 399098 h 952500"/>
                <a:gd name="connsiteX4" fmla="*/ 161224 w 731520"/>
                <a:gd name="connsiteY4" fmla="*/ 518160 h 952500"/>
                <a:gd name="connsiteX5" fmla="*/ 124860 w 731520"/>
                <a:gd name="connsiteY5" fmla="*/ 678180 h 952500"/>
                <a:gd name="connsiteX6" fmla="*/ 76200 w 731520"/>
                <a:gd name="connsiteY6" fmla="*/ 813435 h 952500"/>
                <a:gd name="connsiteX7" fmla="*/ 57442 w 731520"/>
                <a:gd name="connsiteY7" fmla="*/ 852488 h 952500"/>
                <a:gd name="connsiteX8" fmla="*/ 0 w 731520"/>
                <a:gd name="connsiteY8" fmla="*/ 952500 h 952500"/>
                <a:gd name="connsiteX9" fmla="*/ 723900 w 731520"/>
                <a:gd name="connsiteY9" fmla="*/ 952500 h 952500"/>
                <a:gd name="connsiteX10" fmla="*/ 731520 w 731520"/>
                <a:gd name="connsiteY10" fmla="*/ 76200 h 952500"/>
                <a:gd name="connsiteX11" fmla="*/ 245623 w 731520"/>
                <a:gd name="connsiteY11" fmla="*/ 0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31520" h="952500">
                  <a:moveTo>
                    <a:pt x="245623" y="0"/>
                  </a:moveTo>
                  <a:cubicBezTo>
                    <a:pt x="224709" y="86360"/>
                    <a:pt x="195877" y="210820"/>
                    <a:pt x="182880" y="259080"/>
                  </a:cubicBezTo>
                  <a:cubicBezTo>
                    <a:pt x="169883" y="307340"/>
                    <a:pt x="172720" y="279400"/>
                    <a:pt x="167640" y="289560"/>
                  </a:cubicBezTo>
                  <a:lnTo>
                    <a:pt x="153024" y="399098"/>
                  </a:lnTo>
                  <a:lnTo>
                    <a:pt x="161224" y="518160"/>
                  </a:lnTo>
                  <a:lnTo>
                    <a:pt x="124860" y="678180"/>
                  </a:lnTo>
                  <a:cubicBezTo>
                    <a:pt x="104540" y="710565"/>
                    <a:pt x="92421" y="762000"/>
                    <a:pt x="76200" y="813435"/>
                  </a:cubicBezTo>
                  <a:cubicBezTo>
                    <a:pt x="74047" y="818515"/>
                    <a:pt x="59595" y="847408"/>
                    <a:pt x="57442" y="852488"/>
                  </a:cubicBezTo>
                  <a:lnTo>
                    <a:pt x="0" y="952500"/>
                  </a:lnTo>
                  <a:lnTo>
                    <a:pt x="723900" y="952500"/>
                  </a:lnTo>
                  <a:lnTo>
                    <a:pt x="731520" y="76200"/>
                  </a:lnTo>
                  <a:lnTo>
                    <a:pt x="245623" y="0"/>
                  </a:lnTo>
                  <a:close/>
                </a:path>
              </a:pathLst>
            </a:custGeom>
            <a:blipFill dpi="0" rotWithShape="0">
              <a:blip r:embed="rId26" cstate="screen">
                <a:lum/>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useBgFill="1">
          <p:nvSpPr>
            <p:cNvPr id="189" name="Rectangle 188"/>
            <p:cNvSpPr/>
            <p:nvPr/>
          </p:nvSpPr>
          <p:spPr>
            <a:xfrm>
              <a:off x="8532440" y="963501"/>
              <a:ext cx="720080" cy="9491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9" name="ZoneTexte 28"/>
          <p:cNvSpPr txBox="1"/>
          <p:nvPr>
            <p:custDataLst>
              <p:tags r:id="rId19"/>
            </p:custDataLst>
          </p:nvPr>
        </p:nvSpPr>
        <p:spPr>
          <a:xfrm>
            <a:off x="6755206" y="1789830"/>
            <a:ext cx="2388794" cy="830997"/>
          </a:xfrm>
          <a:prstGeom prst="rect">
            <a:avLst/>
          </a:prstGeom>
          <a:noFill/>
        </p:spPr>
        <p:txBody>
          <a:bodyPr wrap="none" rtlCol="0">
            <a:spAutoFit/>
          </a:bodyPr>
          <a:lstStyle/>
          <a:p>
            <a:pPr algn="r"/>
            <a:r>
              <a:rPr lang="fr-FR" sz="1600" b="1" dirty="0" smtClean="0">
                <a:latin typeface="Arial" pitchFamily="34" charset="0"/>
                <a:cs typeface="Arial" pitchFamily="34" charset="0"/>
              </a:rPr>
              <a:t>« Cliquez sur </a:t>
            </a:r>
          </a:p>
          <a:p>
            <a:pPr algn="r"/>
            <a:r>
              <a:rPr lang="fr-FR" sz="1600" b="1" dirty="0" smtClean="0">
                <a:latin typeface="Arial" pitchFamily="34" charset="0"/>
                <a:cs typeface="Arial" pitchFamily="34" charset="0"/>
              </a:rPr>
              <a:t>le moteur pour </a:t>
            </a:r>
          </a:p>
          <a:p>
            <a:pPr algn="r"/>
            <a:r>
              <a:rPr lang="fr-FR" sz="1600" b="1" dirty="0" smtClean="0">
                <a:latin typeface="Arial" pitchFamily="34" charset="0"/>
                <a:cs typeface="Arial" pitchFamily="34" charset="0"/>
              </a:rPr>
              <a:t>démarrer l’animation »</a:t>
            </a:r>
            <a:endParaRPr lang="fr-FR" sz="1600" b="1" dirty="0">
              <a:latin typeface="Arial" pitchFamily="34" charset="0"/>
              <a:cs typeface="Arial" pitchFamily="34" charset="0"/>
            </a:endParaRPr>
          </a:p>
        </p:txBody>
      </p:sp>
      <p:grpSp>
        <p:nvGrpSpPr>
          <p:cNvPr id="77" name="Groupe 76"/>
          <p:cNvGrpSpPr/>
          <p:nvPr>
            <p:custDataLst>
              <p:tags r:id="rId20"/>
            </p:custDataLst>
          </p:nvPr>
        </p:nvGrpSpPr>
        <p:grpSpPr>
          <a:xfrm>
            <a:off x="35363" y="72919"/>
            <a:ext cx="1202400" cy="1201314"/>
            <a:chOff x="326727" y="84322"/>
            <a:chExt cx="2602777" cy="2602777"/>
          </a:xfrm>
        </p:grpSpPr>
        <p:pic>
          <p:nvPicPr>
            <p:cNvPr id="78" name="Image 77"/>
            <p:cNvPicPr>
              <a:picLocks noChangeAspect="1"/>
            </p:cNvPicPr>
            <p:nvPr/>
          </p:nvPicPr>
          <p:blipFill>
            <a:blip r:embed="rId27" cstate="screen">
              <a:extLst>
                <a:ext uri="{BEBA8EAE-BF5A-486C-A8C5-ECC9F3942E4B}">
                  <a14:imgProps xmlns:a14="http://schemas.microsoft.com/office/drawing/2010/main">
                    <a14:imgLayer r:embed="rId28">
                      <a14:imgEffect>
                        <a14:backgroundRemoval t="0" b="100000" l="0" r="99532">
                          <a14:foregroundMark x1="10539" y1="29742" x2="10539" y2="29742"/>
                          <a14:foregroundMark x1="10773" y1="29742" x2="16393" y2="20141"/>
                          <a14:foregroundMark x1="5855" y1="29977" x2="24824" y2="8197"/>
                          <a14:foregroundMark x1="20609" y1="26698" x2="45667" y2="3981"/>
                          <a14:foregroundMark x1="27869" y1="23419" x2="16159" y2="40515"/>
                          <a14:foregroundMark x1="24824" y1="26932" x2="32319" y2="20843"/>
                          <a14:foregroundMark x1="31850" y1="20843" x2="45199" y2="16159"/>
                          <a14:foregroundMark x1="45199" y1="16159" x2="57377" y2="15925"/>
                          <a14:foregroundMark x1="60187" y1="16393" x2="71194" y2="22248"/>
                          <a14:foregroundMark x1="71194" y1="22248" x2="79391" y2="31616"/>
                          <a14:foregroundMark x1="79391" y1="32084" x2="83841" y2="46136"/>
                          <a14:foregroundMark x1="83841" y1="46136" x2="84309" y2="55269"/>
                          <a14:foregroundMark x1="84309" y1="55269" x2="81733" y2="65105"/>
                          <a14:foregroundMark x1="81733" y1="65105" x2="73536" y2="75410"/>
                          <a14:foregroundMark x1="73536" y1="75644" x2="67447" y2="79157"/>
                          <a14:foregroundMark x1="67447" y1="79859" x2="53162" y2="84309"/>
                          <a14:foregroundMark x1="53162" y1="84309" x2="41218" y2="83841"/>
                          <a14:foregroundMark x1="40281" y1="83841" x2="27635" y2="76815"/>
                          <a14:foregroundMark x1="27635" y1="76581" x2="19204" y2="66511"/>
                          <a14:foregroundMark x1="19204" y1="66511" x2="15691" y2="53396"/>
                          <a14:foregroundMark x1="15691" y1="53396" x2="15925" y2="41218"/>
                          <a14:foregroundMark x1="15925" y1="41218" x2="16159" y2="39344"/>
                          <a14:foregroundMark x1="15222" y1="47775" x2="3747" y2="63700"/>
                          <a14:foregroundMark x1="3747" y1="63700" x2="13349" y2="28337"/>
                          <a14:foregroundMark x1="5621" y1="31616" x2="1405" y2="55035"/>
                          <a14:foregroundMark x1="3747" y1="62061" x2="23888" y2="75176"/>
                          <a14:foregroundMark x1="23888" y1="77049" x2="35129" y2="96487"/>
                          <a14:foregroundMark x1="35129" y1="96487" x2="7963" y2="75878"/>
                          <a14:foregroundMark x1="33958" y1="88993" x2="52459" y2="87822"/>
                          <a14:foregroundMark x1="52459" y1="87822" x2="63466" y2="96956"/>
                          <a14:foregroundMark x1="63466" y1="96956" x2="38173" y2="97658"/>
                          <a14:foregroundMark x1="58314" y1="94145" x2="90164" y2="70960"/>
                          <a14:foregroundMark x1="90164" y1="70960" x2="89461" y2="37939"/>
                          <a14:foregroundMark x1="89461" y1="37939" x2="72600" y2="16628"/>
                          <a14:foregroundMark x1="72600" y1="16628" x2="44028" y2="5855"/>
                          <a14:foregroundMark x1="56909" y1="9836" x2="82670" y2="14754"/>
                          <a14:foregroundMark x1="82670" y1="14754" x2="68852" y2="4684"/>
                          <a14:foregroundMark x1="68384" y1="5621" x2="44965" y2="2576"/>
                          <a14:foregroundMark x1="82436" y1="15222" x2="93208" y2="27635"/>
                          <a14:foregroundMark x1="93443" y1="28103" x2="98361" y2="43326"/>
                          <a14:foregroundMark x1="98595" y1="45433" x2="96956" y2="59953"/>
                          <a14:foregroundMark x1="96956" y1="60187" x2="92974" y2="70023"/>
                          <a14:foregroundMark x1="92974" y1="70023" x2="81733" y2="88525"/>
                          <a14:foregroundMark x1="81733" y1="88290" x2="66745" y2="94379"/>
                        </a14:backgroundRemoval>
                      </a14:imgEffect>
                    </a14:imgLayer>
                  </a14:imgProps>
                </a:ext>
                <a:ext uri="{28A0092B-C50C-407E-A947-70E740481C1C}">
                  <a14:useLocalDpi xmlns:a14="http://schemas.microsoft.com/office/drawing/2010/main"/>
                </a:ext>
              </a:extLst>
            </a:blip>
            <a:stretch>
              <a:fillRect/>
            </a:stretch>
          </p:blipFill>
          <p:spPr>
            <a:xfrm>
              <a:off x="326727" y="84322"/>
              <a:ext cx="2602777" cy="2602777"/>
            </a:xfrm>
            <a:prstGeom prst="rect">
              <a:avLst/>
            </a:prstGeom>
          </p:spPr>
        </p:pic>
        <p:sp>
          <p:nvSpPr>
            <p:cNvPr id="79" name="Ellipse 78"/>
            <p:cNvSpPr/>
            <p:nvPr/>
          </p:nvSpPr>
          <p:spPr>
            <a:xfrm rot="899599">
              <a:off x="728115" y="485710"/>
              <a:ext cx="1800000" cy="1800000"/>
            </a:xfrm>
            <a:prstGeom prst="ellipse">
              <a:avLst/>
            </a:prstGeom>
            <a:noFill/>
            <a:ln w="8255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0" name="Secteurs 79"/>
            <p:cNvSpPr/>
            <p:nvPr/>
          </p:nvSpPr>
          <p:spPr>
            <a:xfrm rot="9437460">
              <a:off x="728115" y="485710"/>
              <a:ext cx="1800000" cy="1800000"/>
            </a:xfrm>
            <a:prstGeom prst="pie">
              <a:avLst>
                <a:gd name="adj1" fmla="val 12279210"/>
                <a:gd name="adj2" fmla="val 11702006"/>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1" name="Ellipse 80"/>
            <p:cNvSpPr/>
            <p:nvPr/>
          </p:nvSpPr>
          <p:spPr>
            <a:xfrm>
              <a:off x="908115" y="665710"/>
              <a:ext cx="1440000" cy="1440000"/>
            </a:xfrm>
            <a:prstGeom prst="ellipse">
              <a:avLst/>
            </a:prstGeom>
            <a:gradFill>
              <a:gsLst>
                <a:gs pos="0">
                  <a:srgbClr val="825600"/>
                </a:gs>
                <a:gs pos="28000">
                  <a:srgbClr val="C48300"/>
                </a:gs>
                <a:gs pos="58000">
                  <a:srgbClr val="825600"/>
                </a:gs>
                <a:gs pos="87000">
                  <a:srgbClr val="825600"/>
                </a:gs>
                <a:gs pos="100000">
                  <a:srgbClr val="C08000"/>
                </a:gs>
              </a:gsLst>
              <a:path path="shape">
                <a:fillToRect l="50000" t="50000" r="50000" b="50000"/>
              </a:path>
            </a:gradFill>
            <a:ln w="38100">
              <a:solidFill>
                <a:srgbClr val="C48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82" name="ZoneTexte 81"/>
          <p:cNvSpPr txBox="1"/>
          <p:nvPr>
            <p:custDataLst>
              <p:tags r:id="rId21"/>
            </p:custDataLst>
          </p:nvPr>
        </p:nvSpPr>
        <p:spPr>
          <a:xfrm>
            <a:off x="2162936" y="147694"/>
            <a:ext cx="4375878" cy="523220"/>
          </a:xfrm>
          <a:prstGeom prst="rect">
            <a:avLst/>
          </a:prstGeom>
          <a:noFill/>
        </p:spPr>
        <p:txBody>
          <a:bodyPr wrap="none" rtlCol="0">
            <a:spAutoFit/>
          </a:bodyPr>
          <a:lstStyle/>
          <a:p>
            <a:r>
              <a:rPr lang="fr-FR" sz="2800" b="1" u="sng" dirty="0" smtClean="0"/>
              <a:t>Exercice codeur incrémental</a:t>
            </a:r>
            <a:endParaRPr lang="fr-FR" sz="2800" b="1" u="sng" dirty="0"/>
          </a:p>
        </p:txBody>
      </p:sp>
    </p:spTree>
    <p:extLst>
      <p:ext uri="{BB962C8B-B14F-4D97-AF65-F5344CB8AC3E}">
        <p14:creationId xmlns:p14="http://schemas.microsoft.com/office/powerpoint/2010/main" val="1187405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iterate type="wd">
                                    <p:tmPct val="10000"/>
                                  </p:iterate>
                                  <p:childTnLst>
                                    <p:set>
                                      <p:cBhvr>
                                        <p:cTn id="6" dur="1" fill="hold">
                                          <p:stCondLst>
                                            <p:cond delay="0"/>
                                          </p:stCondLst>
                                        </p:cTn>
                                        <p:tgtEl>
                                          <p:spTgt spid="151"/>
                                        </p:tgtEl>
                                        <p:attrNameLst>
                                          <p:attrName>style.visibility</p:attrName>
                                        </p:attrNameLst>
                                      </p:cBhvr>
                                      <p:to>
                                        <p:strVal val="visible"/>
                                      </p:to>
                                    </p:set>
                                    <p:animEffect transition="in" filter="fade">
                                      <p:cBhvr>
                                        <p:cTn id="7" dur="500"/>
                                        <p:tgtEl>
                                          <p:spTgt spid="151"/>
                                        </p:tgtEl>
                                      </p:cBhvr>
                                    </p:animEffect>
                                  </p:childTnLst>
                                </p:cTn>
                              </p:par>
                            </p:childTnLst>
                          </p:cTn>
                        </p:par>
                        <p:par>
                          <p:cTn id="8" fill="hold">
                            <p:stCondLst>
                              <p:cond delay="5450"/>
                            </p:stCondLst>
                            <p:childTnLst>
                              <p:par>
                                <p:cTn id="9" presetID="53" presetClass="entr" presetSubtype="16" fill="hold" grpId="0" nodeType="afterEffect">
                                  <p:stCondLst>
                                    <p:cond delay="0"/>
                                  </p:stCondLst>
                                  <p:childTnLst>
                                    <p:set>
                                      <p:cBhvr>
                                        <p:cTn id="10" dur="1" fill="hold">
                                          <p:stCondLst>
                                            <p:cond delay="0"/>
                                          </p:stCondLst>
                                        </p:cTn>
                                        <p:tgtEl>
                                          <p:spTgt spid="191"/>
                                        </p:tgtEl>
                                        <p:attrNameLst>
                                          <p:attrName>style.visibility</p:attrName>
                                        </p:attrNameLst>
                                      </p:cBhvr>
                                      <p:to>
                                        <p:strVal val="visible"/>
                                      </p:to>
                                    </p:set>
                                    <p:anim calcmode="lin" valueType="num">
                                      <p:cBhvr>
                                        <p:cTn id="11" dur="500" fill="hold"/>
                                        <p:tgtEl>
                                          <p:spTgt spid="191"/>
                                        </p:tgtEl>
                                        <p:attrNameLst>
                                          <p:attrName>ppt_w</p:attrName>
                                        </p:attrNameLst>
                                      </p:cBhvr>
                                      <p:tavLst>
                                        <p:tav tm="0">
                                          <p:val>
                                            <p:fltVal val="0"/>
                                          </p:val>
                                        </p:tav>
                                        <p:tav tm="100000">
                                          <p:val>
                                            <p:strVal val="#ppt_w"/>
                                          </p:val>
                                        </p:tav>
                                      </p:tavLst>
                                    </p:anim>
                                    <p:anim calcmode="lin" valueType="num">
                                      <p:cBhvr>
                                        <p:cTn id="12" dur="500" fill="hold"/>
                                        <p:tgtEl>
                                          <p:spTgt spid="191"/>
                                        </p:tgtEl>
                                        <p:attrNameLst>
                                          <p:attrName>ppt_h</p:attrName>
                                        </p:attrNameLst>
                                      </p:cBhvr>
                                      <p:tavLst>
                                        <p:tav tm="0">
                                          <p:val>
                                            <p:fltVal val="0"/>
                                          </p:val>
                                        </p:tav>
                                        <p:tav tm="100000">
                                          <p:val>
                                            <p:strVal val="#ppt_h"/>
                                          </p:val>
                                        </p:tav>
                                      </p:tavLst>
                                    </p:anim>
                                    <p:animEffect transition="in" filter="fade">
                                      <p:cBhvr>
                                        <p:cTn id="13" dur="500"/>
                                        <p:tgtEl>
                                          <p:spTgt spid="19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4" restart="whenNotActive" fill="hold" evtFilter="cancelBubble" nodeType="interactiveSeq">
                <p:stCondLst>
                  <p:cond evt="onClick" delay="0">
                    <p:tgtEl>
                      <p:spTgt spid="56"/>
                    </p:tgtEl>
                  </p:cond>
                </p:stCondLst>
                <p:endSync evt="end" delay="0">
                  <p:rtn val="all"/>
                </p:endSync>
                <p:childTnLst>
                  <p:par>
                    <p:cTn id="15" fill="hold">
                      <p:stCondLst>
                        <p:cond delay="0"/>
                      </p:stCondLst>
                      <p:childTnLst>
                        <p:par>
                          <p:cTn id="16" fill="hold">
                            <p:stCondLst>
                              <p:cond delay="0"/>
                            </p:stCondLst>
                            <p:childTnLst>
                              <p:par>
                                <p:cTn id="17" presetID="32" presetClass="emph" presetSubtype="0" repeatCount="70000" fill="hold" nodeType="clickEffect">
                                  <p:stCondLst>
                                    <p:cond delay="0"/>
                                  </p:stCondLst>
                                  <p:childTnLst>
                                    <p:animRot by="120000">
                                      <p:cBhvr>
                                        <p:cTn id="18" dur="10" fill="hold">
                                          <p:stCondLst>
                                            <p:cond delay="0"/>
                                          </p:stCondLst>
                                        </p:cTn>
                                        <p:tgtEl>
                                          <p:spTgt spid="56"/>
                                        </p:tgtEl>
                                        <p:attrNameLst>
                                          <p:attrName>r</p:attrName>
                                        </p:attrNameLst>
                                      </p:cBhvr>
                                    </p:animRot>
                                    <p:animRot by="-240000">
                                      <p:cBhvr>
                                        <p:cTn id="19" dur="20" fill="hold">
                                          <p:stCondLst>
                                            <p:cond delay="20"/>
                                          </p:stCondLst>
                                        </p:cTn>
                                        <p:tgtEl>
                                          <p:spTgt spid="56"/>
                                        </p:tgtEl>
                                        <p:attrNameLst>
                                          <p:attrName>r</p:attrName>
                                        </p:attrNameLst>
                                      </p:cBhvr>
                                    </p:animRot>
                                    <p:animRot by="240000">
                                      <p:cBhvr>
                                        <p:cTn id="20" dur="20" fill="hold">
                                          <p:stCondLst>
                                            <p:cond delay="40"/>
                                          </p:stCondLst>
                                        </p:cTn>
                                        <p:tgtEl>
                                          <p:spTgt spid="56"/>
                                        </p:tgtEl>
                                        <p:attrNameLst>
                                          <p:attrName>r</p:attrName>
                                        </p:attrNameLst>
                                      </p:cBhvr>
                                    </p:animRot>
                                    <p:animRot by="-240000">
                                      <p:cBhvr>
                                        <p:cTn id="21" dur="20" fill="hold">
                                          <p:stCondLst>
                                            <p:cond delay="60"/>
                                          </p:stCondLst>
                                        </p:cTn>
                                        <p:tgtEl>
                                          <p:spTgt spid="56"/>
                                        </p:tgtEl>
                                        <p:attrNameLst>
                                          <p:attrName>r</p:attrName>
                                        </p:attrNameLst>
                                      </p:cBhvr>
                                    </p:animRot>
                                    <p:animRot by="120000">
                                      <p:cBhvr>
                                        <p:cTn id="22" dur="20" fill="hold">
                                          <p:stCondLst>
                                            <p:cond delay="80"/>
                                          </p:stCondLst>
                                        </p:cTn>
                                        <p:tgtEl>
                                          <p:spTgt spid="56"/>
                                        </p:tgtEl>
                                        <p:attrNameLst>
                                          <p:attrName>r</p:attrName>
                                        </p:attrNameLst>
                                      </p:cBhvr>
                                    </p:animRot>
                                  </p:childTnLst>
                                </p:cTn>
                              </p:par>
                              <p:par>
                                <p:cTn id="23" presetID="32" presetClass="emph" presetSubtype="0" repeatCount="70000" fill="hold" nodeType="withEffect">
                                  <p:stCondLst>
                                    <p:cond delay="0"/>
                                  </p:stCondLst>
                                  <p:childTnLst>
                                    <p:animRot by="120000">
                                      <p:cBhvr>
                                        <p:cTn id="24" dur="10" fill="hold">
                                          <p:stCondLst>
                                            <p:cond delay="0"/>
                                          </p:stCondLst>
                                        </p:cTn>
                                        <p:tgtEl>
                                          <p:spTgt spid="152"/>
                                        </p:tgtEl>
                                        <p:attrNameLst>
                                          <p:attrName>r</p:attrName>
                                        </p:attrNameLst>
                                      </p:cBhvr>
                                    </p:animRot>
                                    <p:animRot by="-240000">
                                      <p:cBhvr>
                                        <p:cTn id="25" dur="20" fill="hold">
                                          <p:stCondLst>
                                            <p:cond delay="20"/>
                                          </p:stCondLst>
                                        </p:cTn>
                                        <p:tgtEl>
                                          <p:spTgt spid="152"/>
                                        </p:tgtEl>
                                        <p:attrNameLst>
                                          <p:attrName>r</p:attrName>
                                        </p:attrNameLst>
                                      </p:cBhvr>
                                    </p:animRot>
                                    <p:animRot by="240000">
                                      <p:cBhvr>
                                        <p:cTn id="26" dur="20" fill="hold">
                                          <p:stCondLst>
                                            <p:cond delay="40"/>
                                          </p:stCondLst>
                                        </p:cTn>
                                        <p:tgtEl>
                                          <p:spTgt spid="152"/>
                                        </p:tgtEl>
                                        <p:attrNameLst>
                                          <p:attrName>r</p:attrName>
                                        </p:attrNameLst>
                                      </p:cBhvr>
                                    </p:animRot>
                                    <p:animRot by="-240000">
                                      <p:cBhvr>
                                        <p:cTn id="27" dur="20" fill="hold">
                                          <p:stCondLst>
                                            <p:cond delay="60"/>
                                          </p:stCondLst>
                                        </p:cTn>
                                        <p:tgtEl>
                                          <p:spTgt spid="152"/>
                                        </p:tgtEl>
                                        <p:attrNameLst>
                                          <p:attrName>r</p:attrName>
                                        </p:attrNameLst>
                                      </p:cBhvr>
                                    </p:animRot>
                                    <p:animRot by="120000">
                                      <p:cBhvr>
                                        <p:cTn id="28" dur="20" fill="hold">
                                          <p:stCondLst>
                                            <p:cond delay="80"/>
                                          </p:stCondLst>
                                        </p:cTn>
                                        <p:tgtEl>
                                          <p:spTgt spid="152"/>
                                        </p:tgtEl>
                                        <p:attrNameLst>
                                          <p:attrName>r</p:attrName>
                                        </p:attrNameLst>
                                      </p:cBhvr>
                                    </p:animRot>
                                  </p:childTnLst>
                                </p:cTn>
                              </p:par>
                              <p:par>
                                <p:cTn id="29" presetID="8" presetClass="emph" presetSubtype="0" repeatCount="1400" fill="hold" nodeType="withEffect">
                                  <p:stCondLst>
                                    <p:cond delay="0"/>
                                  </p:stCondLst>
                                  <p:childTnLst>
                                    <p:animRot by="21600000">
                                      <p:cBhvr>
                                        <p:cTn id="30" dur="5000" fill="hold"/>
                                        <p:tgtEl>
                                          <p:spTgt spid="180"/>
                                        </p:tgtEl>
                                        <p:attrNameLst>
                                          <p:attrName>r</p:attrName>
                                        </p:attrNameLst>
                                      </p:cBhvr>
                                    </p:animRot>
                                  </p:childTnLst>
                                </p:cTn>
                              </p:par>
                              <p:par>
                                <p:cTn id="31" presetID="8" presetClass="emph" presetSubtype="0" repeatCount="1400" fill="hold" nodeType="withEffect">
                                  <p:stCondLst>
                                    <p:cond delay="0"/>
                                  </p:stCondLst>
                                  <p:childTnLst>
                                    <p:animRot by="21600000">
                                      <p:cBhvr>
                                        <p:cTn id="32" dur="5000" fill="hold"/>
                                        <p:tgtEl>
                                          <p:spTgt spid="184"/>
                                        </p:tgtEl>
                                        <p:attrNameLst>
                                          <p:attrName>r</p:attrName>
                                        </p:attrNameLst>
                                      </p:cBhvr>
                                    </p:animRot>
                                  </p:childTnLst>
                                </p:cTn>
                              </p:par>
                              <p:par>
                                <p:cTn id="33" presetID="8" presetClass="emph" presetSubtype="0" repeatCount="700" fill="hold" nodeType="withEffect">
                                  <p:stCondLst>
                                    <p:cond delay="0"/>
                                  </p:stCondLst>
                                  <p:childTnLst>
                                    <p:animRot by="21600000">
                                      <p:cBhvr>
                                        <p:cTn id="34" dur="10000" fill="hold"/>
                                        <p:tgtEl>
                                          <p:spTgt spid="77"/>
                                        </p:tgtEl>
                                        <p:attrNameLst>
                                          <p:attrName>r</p:attrName>
                                        </p:attrNameLst>
                                      </p:cBhvr>
                                    </p:animRot>
                                  </p:childTnLst>
                                </p:cTn>
                              </p:par>
                              <p:par>
                                <p:cTn id="35" presetID="35" presetClass="path" presetSubtype="0" fill="hold" nodeType="withEffect">
                                  <p:stCondLst>
                                    <p:cond delay="0"/>
                                  </p:stCondLst>
                                  <p:childTnLst>
                                    <p:animMotion origin="layout" path="M -4.72222E-6 4.79186E-6 L -0.34635 -0.00509 " pathEditMode="relative" rAng="0" ptsTypes="AA">
                                      <p:cBhvr>
                                        <p:cTn id="36" dur="7000" fill="hold"/>
                                        <p:tgtEl>
                                          <p:spTgt spid="177"/>
                                        </p:tgtEl>
                                        <p:attrNameLst>
                                          <p:attrName>ppt_x</p:attrName>
                                          <p:attrName>ppt_y</p:attrName>
                                        </p:attrNameLst>
                                      </p:cBhvr>
                                      <p:rCtr x="-17326" y="-254"/>
                                    </p:animMotion>
                                  </p:childTnLst>
                                </p:cTn>
                              </p:par>
                              <p:par>
                                <p:cTn id="37" presetID="63" presetClass="path" presetSubtype="0" fill="hold" nodeType="withEffect">
                                  <p:stCondLst>
                                    <p:cond delay="0"/>
                                  </p:stCondLst>
                                  <p:childTnLst>
                                    <p:animMotion origin="layout" path="M -1.66667E-6 2.32192E-6 L 0.34028 -0.00093 " pathEditMode="relative" rAng="0" ptsTypes="AA">
                                      <p:cBhvr>
                                        <p:cTn id="38" dur="7000" fill="hold"/>
                                        <p:tgtEl>
                                          <p:spTgt spid="20"/>
                                        </p:tgtEl>
                                        <p:attrNameLst>
                                          <p:attrName>ppt_x</p:attrName>
                                          <p:attrName>ppt_y</p:attrName>
                                        </p:attrNameLst>
                                      </p:cBhvr>
                                      <p:rCtr x="17014" y="-46"/>
                                    </p:animMotion>
                                  </p:childTnLst>
                                </p:cTn>
                              </p:par>
                              <p:par>
                                <p:cTn id="39" presetID="63" presetClass="path" presetSubtype="0" fill="hold" grpId="1" nodeType="withEffect">
                                  <p:stCondLst>
                                    <p:cond delay="0"/>
                                  </p:stCondLst>
                                  <p:childTnLst>
                                    <p:animMotion origin="layout" path="M -1.94444E-6 -5.2729E-7 L 0.34236 0.00139 " pathEditMode="relative" rAng="0" ptsTypes="AA">
                                      <p:cBhvr>
                                        <p:cTn id="40" dur="7000" fill="hold"/>
                                        <p:tgtEl>
                                          <p:spTgt spid="188"/>
                                        </p:tgtEl>
                                        <p:attrNameLst>
                                          <p:attrName>ppt_x</p:attrName>
                                          <p:attrName>ppt_y</p:attrName>
                                        </p:attrNameLst>
                                      </p:cBhvr>
                                      <p:rCtr x="17118" y="69"/>
                                    </p:animMotion>
                                  </p:childTnLst>
                                </p:cTn>
                              </p:par>
                            </p:childTnLst>
                          </p:cTn>
                        </p:par>
                      </p:childTnLst>
                    </p:cTn>
                  </p:par>
                </p:childTnLst>
              </p:cTn>
              <p:nextCondLst>
                <p:cond evt="onClick" delay="0">
                  <p:tgtEl>
                    <p:spTgt spid="56"/>
                  </p:tgtEl>
                </p:cond>
              </p:nextCondLst>
            </p:seq>
          </p:childTnLst>
        </p:cTn>
      </p:par>
    </p:tnLst>
    <p:bldLst>
      <p:bldP spid="191" grpId="0" animBg="1"/>
      <p:bldP spid="151" grpId="0"/>
      <p:bldP spid="188" grpId="1"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381"/>
          <p:cNvSpPr txBox="1">
            <a:spLocks noChangeArrowheads="1"/>
          </p:cNvSpPr>
          <p:nvPr>
            <p:custDataLst>
              <p:tags r:id="rId1"/>
            </p:custDataLst>
          </p:nvPr>
        </p:nvSpPr>
        <p:spPr bwMode="auto">
          <a:xfrm>
            <a:off x="3336290" y="5949315"/>
            <a:ext cx="3074035" cy="1025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8" name="Text Box 385"/>
          <p:cNvSpPr txBox="1">
            <a:spLocks noChangeArrowheads="1"/>
          </p:cNvSpPr>
          <p:nvPr>
            <p:custDataLst>
              <p:tags r:id="rId2"/>
            </p:custDataLst>
          </p:nvPr>
        </p:nvSpPr>
        <p:spPr bwMode="auto">
          <a:xfrm>
            <a:off x="1356995" y="5796915"/>
            <a:ext cx="2012950" cy="12985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10" name="Text Box 391"/>
          <p:cNvSpPr txBox="1">
            <a:spLocks noChangeArrowheads="1"/>
          </p:cNvSpPr>
          <p:nvPr>
            <p:custDataLst>
              <p:tags r:id="rId3"/>
            </p:custDataLst>
          </p:nvPr>
        </p:nvSpPr>
        <p:spPr bwMode="auto">
          <a:xfrm>
            <a:off x="2915920" y="7012940"/>
            <a:ext cx="161544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r>
              <a:rPr lang="fr-FR" sz="1200" b="1">
                <a:effectLst/>
                <a:latin typeface="Times New Roman"/>
                <a:ea typeface="Times New Roman"/>
              </a:rPr>
              <a:t>Thermocouples</a:t>
            </a:r>
            <a:endParaRPr lang="fr-FR" sz="1200">
              <a:effectLst/>
              <a:latin typeface="Times New Roman"/>
              <a:ea typeface="Times New Roman"/>
            </a:endParaRPr>
          </a:p>
        </p:txBody>
      </p:sp>
      <p:sp>
        <p:nvSpPr>
          <p:cNvPr id="6" name="Rectangle 14"/>
          <p:cNvSpPr>
            <a:spLocks noChangeArrowheads="1"/>
          </p:cNvSpPr>
          <p:nvPr>
            <p:custDataLst>
              <p:tags r:id="rId4"/>
            </p:custDataLst>
          </p:nvPr>
        </p:nvSpPr>
        <p:spPr bwMode="auto">
          <a:xfrm>
            <a:off x="152400" y="5353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5"/>
          <p:cNvSpPr>
            <a:spLocks noChangeArrowheads="1"/>
          </p:cNvSpPr>
          <p:nvPr>
            <p:custDataLst>
              <p:tags r:id="rId5"/>
            </p:custDataLst>
          </p:nvPr>
        </p:nvSpPr>
        <p:spPr bwMode="auto">
          <a:xfrm>
            <a:off x="152400" y="53530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2" name="Rectangle 16"/>
          <p:cNvSpPr>
            <a:spLocks noChangeArrowheads="1"/>
          </p:cNvSpPr>
          <p:nvPr>
            <p:custDataLst>
              <p:tags r:id="rId6"/>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
          <p:cNvSpPr>
            <a:spLocks noChangeArrowheads="1"/>
          </p:cNvSpPr>
          <p:nvPr>
            <p:custDataLst>
              <p:tags r:id="rId7"/>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custDataLst>
              <p:tags r:id="rId8"/>
            </p:custDataLst>
          </p:nvPr>
        </p:nvSpPr>
        <p:spPr>
          <a:xfrm>
            <a:off x="2250126" y="143054"/>
            <a:ext cx="4562467" cy="954107"/>
          </a:xfrm>
          <a:prstGeom prst="rect">
            <a:avLst/>
          </a:prstGeom>
        </p:spPr>
        <p:txBody>
          <a:bodyPr wrap="none">
            <a:spAutoFit/>
          </a:bodyPr>
          <a:lstStyle/>
          <a:p>
            <a:pPr lvl="0" algn="ctr" fontAlgn="base">
              <a:spcBef>
                <a:spcPct val="0"/>
              </a:spcBef>
              <a:spcAft>
                <a:spcPct val="0"/>
              </a:spcAft>
            </a:pPr>
            <a:r>
              <a:rPr lang="fr-FR" sz="2800" b="1" u="sng" dirty="0" smtClean="0">
                <a:latin typeface="Arial" pitchFamily="34" charset="0"/>
                <a:cs typeface="Arial" pitchFamily="34" charset="0"/>
              </a:rPr>
              <a:t>Sondes </a:t>
            </a:r>
            <a:r>
              <a:rPr lang="fr-FR" sz="2800" b="1" u="sng" dirty="0">
                <a:latin typeface="Arial" pitchFamily="34" charset="0"/>
                <a:cs typeface="Arial" pitchFamily="34" charset="0"/>
              </a:rPr>
              <a:t>de </a:t>
            </a:r>
            <a:r>
              <a:rPr lang="fr-FR" sz="2800" b="1" u="sng" dirty="0" smtClean="0">
                <a:latin typeface="Arial" pitchFamily="34" charset="0"/>
                <a:cs typeface="Arial" pitchFamily="34" charset="0"/>
              </a:rPr>
              <a:t>températures: </a:t>
            </a:r>
          </a:p>
          <a:p>
            <a:pPr lvl="0" algn="ctr" fontAlgn="base">
              <a:spcBef>
                <a:spcPct val="0"/>
              </a:spcBef>
              <a:spcAft>
                <a:spcPct val="0"/>
              </a:spcAft>
            </a:pPr>
            <a:r>
              <a:rPr lang="fr-FR" sz="2800" b="1" u="sng" dirty="0" smtClean="0">
                <a:latin typeface="Arial" pitchFamily="34" charset="0"/>
                <a:cs typeface="Arial" pitchFamily="34" charset="0"/>
              </a:rPr>
              <a:t>Les Thermocouples</a:t>
            </a:r>
            <a:endParaRPr lang="fr-FR" sz="2800" b="1" u="sng" dirty="0">
              <a:latin typeface="Arial" pitchFamily="34" charset="0"/>
              <a:cs typeface="Arial" pitchFamily="34" charset="0"/>
            </a:endParaRPr>
          </a:p>
        </p:txBody>
      </p:sp>
      <p:sp>
        <p:nvSpPr>
          <p:cNvPr id="14" name="Rectangle 13"/>
          <p:cNvSpPr/>
          <p:nvPr>
            <p:custDataLst>
              <p:tags r:id="rId9"/>
            </p:custDataLst>
          </p:nvPr>
        </p:nvSpPr>
        <p:spPr>
          <a:xfrm>
            <a:off x="251520" y="2785572"/>
            <a:ext cx="8667458" cy="2062103"/>
          </a:xfrm>
          <a:prstGeom prst="rect">
            <a:avLst/>
          </a:prstGeom>
        </p:spPr>
        <p:txBody>
          <a:bodyPr wrap="square">
            <a:spAutoFit/>
          </a:bodyPr>
          <a:lstStyle/>
          <a:p>
            <a:pPr lvl="0" algn="just" eaLnBrk="0" fontAlgn="base" hangingPunct="0">
              <a:spcBef>
                <a:spcPct val="0"/>
              </a:spcBef>
              <a:spcAft>
                <a:spcPct val="0"/>
              </a:spcAft>
            </a:pPr>
            <a:r>
              <a:rPr lang="fr-FR" sz="1600" b="1" dirty="0">
                <a:solidFill>
                  <a:srgbClr val="000000"/>
                </a:solidFill>
                <a:latin typeface="Arial" pitchFamily="34" charset="0"/>
                <a:ea typeface="Times New Roman" pitchFamily="18" charset="0"/>
                <a:cs typeface="Arial" pitchFamily="34" charset="0"/>
              </a:rPr>
              <a:t>Les sondes génèrent un signal électrique variant en fonction de la température. Ce signal peut être </a:t>
            </a:r>
            <a:r>
              <a:rPr lang="fr-FR" sz="1600" b="1" dirty="0" smtClean="0">
                <a:solidFill>
                  <a:srgbClr val="000000"/>
                </a:solidFill>
                <a:latin typeface="Arial" pitchFamily="34" charset="0"/>
                <a:ea typeface="Times New Roman" pitchFamily="18" charset="0"/>
                <a:cs typeface="Arial" pitchFamily="34" charset="0"/>
              </a:rPr>
              <a:t>sous forme d’une  </a:t>
            </a:r>
            <a:r>
              <a:rPr lang="fr-FR" sz="1600" b="1" dirty="0">
                <a:solidFill>
                  <a:srgbClr val="000000"/>
                </a:solidFill>
                <a:latin typeface="Arial" pitchFamily="34" charset="0"/>
                <a:ea typeface="Times New Roman" pitchFamily="18" charset="0"/>
                <a:cs typeface="Arial" pitchFamily="34" charset="0"/>
              </a:rPr>
              <a:t>tension (</a:t>
            </a:r>
            <a:r>
              <a:rPr lang="fr-FR" sz="1600" b="1" dirty="0" err="1">
                <a:solidFill>
                  <a:srgbClr val="000000"/>
                </a:solidFill>
                <a:latin typeface="Arial" pitchFamily="34" charset="0"/>
                <a:ea typeface="Times New Roman" pitchFamily="18" charset="0"/>
                <a:cs typeface="Arial" pitchFamily="34" charset="0"/>
              </a:rPr>
              <a:t>fem</a:t>
            </a:r>
            <a:r>
              <a:rPr lang="fr-FR" sz="1600" b="1" dirty="0" smtClean="0">
                <a:solidFill>
                  <a:srgbClr val="000000"/>
                </a:solidFill>
                <a:latin typeface="Arial" pitchFamily="34" charset="0"/>
                <a:ea typeface="Times New Roman" pitchFamily="18" charset="0"/>
                <a:cs typeface="Arial" pitchFamily="34" charset="0"/>
              </a:rPr>
              <a:t>). </a:t>
            </a:r>
          </a:p>
          <a:p>
            <a:pPr lvl="0" algn="just" eaLnBrk="0" fontAlgn="base" hangingPunct="0">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C’est </a:t>
            </a:r>
            <a:r>
              <a:rPr lang="fr-FR" sz="1600" b="1" dirty="0">
                <a:solidFill>
                  <a:srgbClr val="000000"/>
                </a:solidFill>
                <a:latin typeface="Arial" pitchFamily="34" charset="0"/>
                <a:ea typeface="Times New Roman" pitchFamily="18" charset="0"/>
                <a:cs typeface="Arial" pitchFamily="34" charset="0"/>
              </a:rPr>
              <a:t>le cas des </a:t>
            </a:r>
            <a:r>
              <a:rPr lang="fr-FR" sz="1600" b="1" dirty="0" smtClean="0">
                <a:solidFill>
                  <a:srgbClr val="000000"/>
                </a:solidFill>
                <a:latin typeface="Arial" pitchFamily="34" charset="0"/>
                <a:ea typeface="Times New Roman" pitchFamily="18" charset="0"/>
                <a:cs typeface="Arial" pitchFamily="34" charset="0"/>
              </a:rPr>
              <a:t>thermocouples, </a:t>
            </a:r>
            <a:r>
              <a:rPr lang="fr-FR" sz="1600" b="1" dirty="0">
                <a:solidFill>
                  <a:srgbClr val="000000"/>
                </a:solidFill>
                <a:latin typeface="Arial" pitchFamily="34" charset="0"/>
                <a:ea typeface="Times New Roman" pitchFamily="18" charset="0"/>
                <a:cs typeface="Arial" pitchFamily="34" charset="0"/>
              </a:rPr>
              <a:t>la soudure de métaux de natures différentes </a:t>
            </a:r>
            <a:r>
              <a:rPr lang="fr-FR" sz="1600" b="1" dirty="0" smtClean="0">
                <a:solidFill>
                  <a:srgbClr val="000000"/>
                </a:solidFill>
                <a:latin typeface="Arial" pitchFamily="34" charset="0"/>
                <a:ea typeface="Times New Roman" pitchFamily="18" charset="0"/>
                <a:cs typeface="Arial" pitchFamily="34" charset="0"/>
              </a:rPr>
              <a:t>(repérés par des couleurs) soumise </a:t>
            </a:r>
            <a:r>
              <a:rPr lang="fr-FR" sz="1600" b="1" dirty="0">
                <a:solidFill>
                  <a:srgbClr val="000000"/>
                </a:solidFill>
                <a:latin typeface="Arial" pitchFamily="34" charset="0"/>
                <a:ea typeface="Times New Roman" pitchFamily="18" charset="0"/>
                <a:cs typeface="Arial" pitchFamily="34" charset="0"/>
              </a:rPr>
              <a:t>à un échauffement </a:t>
            </a:r>
            <a:r>
              <a:rPr lang="fr-FR" sz="1600" b="1" dirty="0" smtClean="0">
                <a:solidFill>
                  <a:srgbClr val="000000"/>
                </a:solidFill>
                <a:latin typeface="Arial" pitchFamily="34" charset="0"/>
                <a:ea typeface="Times New Roman" pitchFamily="18" charset="0"/>
                <a:cs typeface="Arial" pitchFamily="34" charset="0"/>
              </a:rPr>
              <a:t>est </a:t>
            </a:r>
            <a:r>
              <a:rPr lang="fr-FR" sz="1600" b="1" dirty="0">
                <a:solidFill>
                  <a:srgbClr val="000000"/>
                </a:solidFill>
                <a:latin typeface="Arial" pitchFamily="34" charset="0"/>
                <a:ea typeface="Times New Roman" pitchFamily="18" charset="0"/>
                <a:cs typeface="Arial" pitchFamily="34" charset="0"/>
              </a:rPr>
              <a:t>le siège d’une </a:t>
            </a:r>
            <a:r>
              <a:rPr lang="fr-FR" sz="1600" b="1" dirty="0" err="1" smtClean="0">
                <a:solidFill>
                  <a:srgbClr val="000000"/>
                </a:solidFill>
                <a:latin typeface="Arial" pitchFamily="34" charset="0"/>
                <a:ea typeface="Times New Roman" pitchFamily="18" charset="0"/>
                <a:cs typeface="Arial" pitchFamily="34" charset="0"/>
              </a:rPr>
              <a:t>fem</a:t>
            </a:r>
            <a:r>
              <a:rPr lang="fr-FR" sz="1600" b="1" dirty="0" smtClean="0">
                <a:solidFill>
                  <a:srgbClr val="000000"/>
                </a:solidFill>
                <a:latin typeface="Arial" pitchFamily="34" charset="0"/>
                <a:ea typeface="Times New Roman" pitchFamily="18" charset="0"/>
                <a:cs typeface="Arial" pitchFamily="34" charset="0"/>
              </a:rPr>
              <a:t>  </a:t>
            </a:r>
            <a:r>
              <a:rPr lang="fr-FR" sz="1600" b="1" dirty="0">
                <a:solidFill>
                  <a:srgbClr val="000000"/>
                </a:solidFill>
                <a:latin typeface="Arial" pitchFamily="34" charset="0"/>
                <a:ea typeface="Times New Roman" pitchFamily="18" charset="0"/>
                <a:cs typeface="Arial" pitchFamily="34" charset="0"/>
              </a:rPr>
              <a:t>proportionnelle </a:t>
            </a:r>
            <a:r>
              <a:rPr lang="fr-FR" sz="1600" b="1" dirty="0" smtClean="0">
                <a:solidFill>
                  <a:srgbClr val="000000"/>
                </a:solidFill>
                <a:latin typeface="Arial" pitchFamily="34" charset="0"/>
                <a:ea typeface="Times New Roman" pitchFamily="18" charset="0"/>
                <a:cs typeface="Arial" pitchFamily="34" charset="0"/>
              </a:rPr>
              <a:t>à </a:t>
            </a:r>
            <a:r>
              <a:rPr lang="fr-FR" sz="1600" b="1" dirty="0">
                <a:solidFill>
                  <a:srgbClr val="000000"/>
                </a:solidFill>
                <a:latin typeface="Arial" pitchFamily="34" charset="0"/>
                <a:ea typeface="Times New Roman" pitchFamily="18" charset="0"/>
                <a:cs typeface="Arial" pitchFamily="34" charset="0"/>
              </a:rPr>
              <a:t>l’élévation de la  </a:t>
            </a:r>
            <a:r>
              <a:rPr lang="fr-FR" sz="1600" b="1" dirty="0" smtClean="0">
                <a:solidFill>
                  <a:srgbClr val="000000"/>
                </a:solidFill>
                <a:latin typeface="Arial" pitchFamily="34" charset="0"/>
                <a:ea typeface="Times New Roman" pitchFamily="18" charset="0"/>
                <a:cs typeface="Arial" pitchFamily="34" charset="0"/>
              </a:rPr>
              <a:t>température </a:t>
            </a:r>
            <a:r>
              <a:rPr lang="fr-FR" sz="1600" b="1" dirty="0">
                <a:solidFill>
                  <a:srgbClr val="000000"/>
                </a:solidFill>
                <a:latin typeface="Arial" pitchFamily="34" charset="0"/>
                <a:ea typeface="Times New Roman" pitchFamily="18" charset="0"/>
                <a:cs typeface="Arial" pitchFamily="34" charset="0"/>
              </a:rPr>
              <a:t>( en </a:t>
            </a:r>
            <a:r>
              <a:rPr lang="fr-FR" sz="1600" b="1" dirty="0">
                <a:solidFill>
                  <a:srgbClr val="000000"/>
                </a:solidFill>
                <a:latin typeface="Arial" pitchFamily="34" charset="0"/>
                <a:ea typeface="Times New Roman" pitchFamily="18" charset="0"/>
                <a:cs typeface="Arial" pitchFamily="34" charset="0"/>
                <a:sym typeface="Symbol"/>
              </a:rPr>
              <a:t>V par °C) </a:t>
            </a:r>
            <a:r>
              <a:rPr lang="fr-FR" sz="1600" b="1" dirty="0" smtClean="0">
                <a:solidFill>
                  <a:srgbClr val="000000"/>
                </a:solidFill>
                <a:latin typeface="Arial" pitchFamily="34" charset="0"/>
                <a:ea typeface="Times New Roman" pitchFamily="18" charset="0"/>
                <a:cs typeface="Arial" pitchFamily="34" charset="0"/>
              </a:rPr>
              <a:t>.</a:t>
            </a:r>
          </a:p>
          <a:p>
            <a:pPr lvl="0" algn="just" eaLnBrk="0" fontAlgn="base" hangingPunct="0">
              <a:spcBef>
                <a:spcPct val="0"/>
              </a:spcBef>
              <a:spcAft>
                <a:spcPct val="0"/>
              </a:spcAft>
            </a:pPr>
            <a:r>
              <a:rPr lang="fr-FR" sz="1600" b="1" dirty="0" smtClean="0">
                <a:solidFill>
                  <a:srgbClr val="000000"/>
                </a:solidFill>
                <a:latin typeface="Arial" pitchFamily="34" charset="0"/>
                <a:cs typeface="Arial" pitchFamily="34" charset="0"/>
              </a:rPr>
              <a:t>La résistance à des températures très élevées et les caractéristiques tension /température dépendront des métaux utilisés dans la « branche positive » et la « branche négative »</a:t>
            </a:r>
            <a:endParaRPr lang="fr-FR" sz="1600" b="1" dirty="0">
              <a:latin typeface="Arial" pitchFamily="34" charset="0"/>
              <a:cs typeface="Arial" pitchFamily="34" charset="0"/>
            </a:endParaRPr>
          </a:p>
        </p:txBody>
      </p:sp>
      <p:pic>
        <p:nvPicPr>
          <p:cNvPr id="14346" name="Picture 10"/>
          <p:cNvPicPr>
            <a:picLocks noChangeAspect="1" noChangeArrowheads="1"/>
          </p:cNvPicPr>
          <p:nvPr>
            <p:custDataLst>
              <p:tags r:id="rId10"/>
            </p:custDataLst>
          </p:nvPr>
        </p:nvPicPr>
        <p:blipFill rotWithShape="1">
          <a:blip r:embed="rId15" cstate="screen">
            <a:extLst>
              <a:ext uri="{BEBA8EAE-BF5A-486C-A8C5-ECC9F3942E4B}">
                <a14:imgProps xmlns:a14="http://schemas.microsoft.com/office/drawing/2010/main">
                  <a14:imgLayer r:embed="rId16">
                    <a14:imgEffect>
                      <a14:backgroundRemoval t="4032" b="100000" l="783" r="100000">
                        <a14:foregroundMark x1="1567" y1="80645" x2="5483" y2="81452"/>
                        <a14:foregroundMark x1="5483" y1="81452" x2="8355" y2="83871"/>
                      </a14:backgroundRemoval>
                    </a14:imgEffect>
                  </a14:imgLayer>
                </a14:imgProps>
              </a:ext>
              <a:ext uri="{28A0092B-C50C-407E-A947-70E740481C1C}">
                <a14:useLocalDpi xmlns:a14="http://schemas.microsoft.com/office/drawing/2010/main"/>
              </a:ext>
            </a:extLst>
          </a:blip>
          <a:srcRect l="-215"/>
          <a:stretch/>
        </p:blipFill>
        <p:spPr bwMode="auto">
          <a:xfrm flipH="1">
            <a:off x="-40640" y="548680"/>
            <a:ext cx="9144000" cy="22368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 name="Picture 2" descr="http://www.fwmurphy.co.uk/images/thermocouples_medres.jpg"/>
          <p:cNvPicPr>
            <a:picLocks noChangeAspect="1" noChangeArrowheads="1"/>
          </p:cNvPicPr>
          <p:nvPr>
            <p:custDataLst>
              <p:tags r:id="rId11"/>
            </p:custDataLst>
          </p:nvPr>
        </p:nvPicPr>
        <p:blipFill rotWithShape="1">
          <a:blip r:embed="rId17" cstate="screen">
            <a:extLst>
              <a:ext uri="{BEBA8EAE-BF5A-486C-A8C5-ECC9F3942E4B}">
                <a14:imgProps xmlns:a14="http://schemas.microsoft.com/office/drawing/2010/main">
                  <a14:imgLayer r:embed="rId18">
                    <a14:imgEffect>
                      <a14:backgroundRemoval t="0" b="100000" l="462" r="100000"/>
                    </a14:imgEffect>
                  </a14:imgLayer>
                </a14:imgProps>
              </a:ext>
              <a:ext uri="{28A0092B-C50C-407E-A947-70E740481C1C}">
                <a14:useLocalDpi xmlns:a14="http://schemas.microsoft.com/office/drawing/2010/main"/>
              </a:ext>
            </a:extLst>
          </a:blip>
          <a:srcRect/>
          <a:stretch/>
        </p:blipFill>
        <p:spPr bwMode="auto">
          <a:xfrm rot="9252553">
            <a:off x="5009610" y="4347218"/>
            <a:ext cx="4128994" cy="225636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kimo.fr/assets/photos/produits/sondes/thermocouple/filaire/FKI/FKI.jpg"/>
          <p:cNvPicPr>
            <a:picLocks noChangeAspect="1" noChangeArrowheads="1"/>
          </p:cNvPicPr>
          <p:nvPr>
            <p:custDataLst>
              <p:tags r:id="rId12"/>
            </p:custDataLst>
          </p:nvPr>
        </p:nvPicPr>
        <p:blipFill rotWithShape="1">
          <a:blip r:embed="rId19" cstate="screen">
            <a:extLst>
              <a:ext uri="{BEBA8EAE-BF5A-486C-A8C5-ECC9F3942E4B}">
                <a14:imgProps xmlns:a14="http://schemas.microsoft.com/office/drawing/2010/main">
                  <a14:imgLayer r:embed="rId20">
                    <a14:imgEffect>
                      <a14:backgroundRemoval t="3333" b="99259" l="0" r="100000">
                        <a14:foregroundMark x1="77800" y1="46296" x2="77800" y2="46296"/>
                        <a14:foregroundMark x1="76200" y1="56667" x2="76200" y2="56667"/>
                        <a14:foregroundMark x1="68800" y1="58148" x2="68800" y2="58148"/>
                        <a14:foregroundMark x1="47400" y1="90741" x2="47400" y2="90741"/>
                      </a14:backgroundRemoval>
                    </a14:imgEffect>
                  </a14:imgLayer>
                </a14:imgProps>
              </a:ext>
              <a:ext uri="{28A0092B-C50C-407E-A947-70E740481C1C}">
                <a14:useLocalDpi xmlns:a14="http://schemas.microsoft.com/office/drawing/2010/main"/>
              </a:ext>
            </a:extLst>
          </a:blip>
          <a:srcRect/>
          <a:stretch/>
        </p:blipFill>
        <p:spPr bwMode="auto">
          <a:xfrm flipV="1">
            <a:off x="899592" y="4797152"/>
            <a:ext cx="4116350" cy="2219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453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750"/>
                            </p:stCondLst>
                            <p:childTnLst>
                              <p:par>
                                <p:cTn id="9" presetID="53" presetClass="entr" presetSubtype="16" fill="hold" nodeType="afterEffect">
                                  <p:stCondLst>
                                    <p:cond delay="0"/>
                                  </p:stCondLst>
                                  <p:childTnLst>
                                    <p:set>
                                      <p:cBhvr>
                                        <p:cTn id="10" dur="1" fill="hold">
                                          <p:stCondLst>
                                            <p:cond delay="0"/>
                                          </p:stCondLst>
                                        </p:cTn>
                                        <p:tgtEl>
                                          <p:spTgt spid="14346"/>
                                        </p:tgtEl>
                                        <p:attrNameLst>
                                          <p:attrName>style.visibility</p:attrName>
                                        </p:attrNameLst>
                                      </p:cBhvr>
                                      <p:to>
                                        <p:strVal val="visible"/>
                                      </p:to>
                                    </p:set>
                                    <p:anim calcmode="lin" valueType="num">
                                      <p:cBhvr>
                                        <p:cTn id="11" dur="500" fill="hold"/>
                                        <p:tgtEl>
                                          <p:spTgt spid="14346"/>
                                        </p:tgtEl>
                                        <p:attrNameLst>
                                          <p:attrName>ppt_w</p:attrName>
                                        </p:attrNameLst>
                                      </p:cBhvr>
                                      <p:tavLst>
                                        <p:tav tm="0">
                                          <p:val>
                                            <p:fltVal val="0"/>
                                          </p:val>
                                        </p:tav>
                                        <p:tav tm="100000">
                                          <p:val>
                                            <p:strVal val="#ppt_w"/>
                                          </p:val>
                                        </p:tav>
                                      </p:tavLst>
                                    </p:anim>
                                    <p:anim calcmode="lin" valueType="num">
                                      <p:cBhvr>
                                        <p:cTn id="12" dur="500" fill="hold"/>
                                        <p:tgtEl>
                                          <p:spTgt spid="14346"/>
                                        </p:tgtEl>
                                        <p:attrNameLst>
                                          <p:attrName>ppt_h</p:attrName>
                                        </p:attrNameLst>
                                      </p:cBhvr>
                                      <p:tavLst>
                                        <p:tav tm="0">
                                          <p:val>
                                            <p:fltVal val="0"/>
                                          </p:val>
                                        </p:tav>
                                        <p:tav tm="100000">
                                          <p:val>
                                            <p:strVal val="#ppt_h"/>
                                          </p:val>
                                        </p:tav>
                                      </p:tavLst>
                                    </p:anim>
                                    <p:animEffect transition="in" filter="fade">
                                      <p:cBhvr>
                                        <p:cTn id="13" dur="500"/>
                                        <p:tgtEl>
                                          <p:spTgt spid="14346"/>
                                        </p:tgtEl>
                                      </p:cBhvr>
                                    </p:animEffect>
                                  </p:childTnLst>
                                </p:cTn>
                              </p:par>
                            </p:childTnLst>
                          </p:cTn>
                        </p:par>
                        <p:par>
                          <p:cTn id="14" fill="hold">
                            <p:stCondLst>
                              <p:cond delay="1250"/>
                            </p:stCondLst>
                            <p:childTnLst>
                              <p:par>
                                <p:cTn id="15" presetID="10" presetClass="entr" presetSubtype="0" fill="hold" grpId="0" nodeType="afterEffect">
                                  <p:stCondLst>
                                    <p:cond delay="0"/>
                                  </p:stCondLst>
                                  <p:iterate type="wd">
                                    <p:tmPct val="10000"/>
                                  </p:iterate>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par>
                          <p:cTn id="18" fill="hold">
                            <p:stCondLst>
                              <p:cond delay="6500"/>
                            </p:stCondLst>
                            <p:childTnLst>
                              <p:par>
                                <p:cTn id="19" presetID="53" presetClass="entr" presetSubtype="16"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par>
                          <p:cTn id="24" fill="hold">
                            <p:stCondLst>
                              <p:cond delay="7000"/>
                            </p:stCondLst>
                            <p:childTnLst>
                              <p:par>
                                <p:cTn id="25" presetID="53" presetClass="entr" presetSubtype="16" fill="hold" nodeType="afterEffect">
                                  <p:stCondLst>
                                    <p:cond delay="0"/>
                                  </p:stCondLst>
                                  <p:childTnLst>
                                    <p:set>
                                      <p:cBhvr>
                                        <p:cTn id="26" dur="1" fill="hold">
                                          <p:stCondLst>
                                            <p:cond delay="0"/>
                                          </p:stCondLst>
                                        </p:cTn>
                                        <p:tgtEl>
                                          <p:spTgt spid="36"/>
                                        </p:tgtEl>
                                        <p:attrNameLst>
                                          <p:attrName>style.visibility</p:attrName>
                                        </p:attrNameLst>
                                      </p:cBhvr>
                                      <p:to>
                                        <p:strVal val="visible"/>
                                      </p:to>
                                    </p:set>
                                    <p:anim calcmode="lin" valueType="num">
                                      <p:cBhvr>
                                        <p:cTn id="27" dur="500" fill="hold"/>
                                        <p:tgtEl>
                                          <p:spTgt spid="36"/>
                                        </p:tgtEl>
                                        <p:attrNameLst>
                                          <p:attrName>ppt_w</p:attrName>
                                        </p:attrNameLst>
                                      </p:cBhvr>
                                      <p:tavLst>
                                        <p:tav tm="0">
                                          <p:val>
                                            <p:fltVal val="0"/>
                                          </p:val>
                                        </p:tav>
                                        <p:tav tm="100000">
                                          <p:val>
                                            <p:strVal val="#ppt_w"/>
                                          </p:val>
                                        </p:tav>
                                      </p:tavLst>
                                    </p:anim>
                                    <p:anim calcmode="lin" valueType="num">
                                      <p:cBhvr>
                                        <p:cTn id="28" dur="500" fill="hold"/>
                                        <p:tgtEl>
                                          <p:spTgt spid="36"/>
                                        </p:tgtEl>
                                        <p:attrNameLst>
                                          <p:attrName>ppt_h</p:attrName>
                                        </p:attrNameLst>
                                      </p:cBhvr>
                                      <p:tavLst>
                                        <p:tav tm="0">
                                          <p:val>
                                            <p:fltVal val="0"/>
                                          </p:val>
                                        </p:tav>
                                        <p:tav tm="100000">
                                          <p:val>
                                            <p:strVal val="#ppt_h"/>
                                          </p:val>
                                        </p:tav>
                                      </p:tavLst>
                                    </p:anim>
                                    <p:animEffect transition="in" filter="fade">
                                      <p:cBhvr>
                                        <p:cTn id="2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custDataLst>
              <p:tags r:id="rId1"/>
            </p:custDataLst>
          </p:nvPr>
        </p:nvSpPr>
        <p:spPr>
          <a:xfrm>
            <a:off x="539553" y="143054"/>
            <a:ext cx="8208912" cy="523220"/>
          </a:xfrm>
          <a:prstGeom prst="rect">
            <a:avLst/>
          </a:prstGeom>
        </p:spPr>
        <p:txBody>
          <a:bodyPr wrap="square">
            <a:spAutoFit/>
          </a:bodyPr>
          <a:lstStyle/>
          <a:p>
            <a:pPr lvl="0" fontAlgn="base">
              <a:spcBef>
                <a:spcPct val="0"/>
              </a:spcBef>
              <a:spcAft>
                <a:spcPct val="0"/>
              </a:spcAft>
            </a:pPr>
            <a:r>
              <a:rPr lang="fr-FR" sz="2800" b="1" u="sng" dirty="0" smtClean="0">
                <a:latin typeface="Arial" pitchFamily="34" charset="0"/>
                <a:cs typeface="Arial" pitchFamily="34" charset="0"/>
              </a:rPr>
              <a:t>Sondes </a:t>
            </a:r>
            <a:r>
              <a:rPr lang="fr-FR" sz="2800" b="1" u="sng" dirty="0">
                <a:latin typeface="Arial" pitchFamily="34" charset="0"/>
                <a:cs typeface="Arial" pitchFamily="34" charset="0"/>
              </a:rPr>
              <a:t>de </a:t>
            </a:r>
            <a:r>
              <a:rPr lang="fr-FR" sz="2800" b="1" u="sng" dirty="0" smtClean="0">
                <a:latin typeface="Arial" pitchFamily="34" charset="0"/>
                <a:cs typeface="Arial" pitchFamily="34" charset="0"/>
              </a:rPr>
              <a:t>températures: Les Thermocouples</a:t>
            </a:r>
            <a:endParaRPr lang="fr-FR" sz="2800" b="1" u="sng" dirty="0">
              <a:latin typeface="Arial" pitchFamily="34" charset="0"/>
              <a:cs typeface="Arial" pitchFamily="34" charset="0"/>
            </a:endParaRPr>
          </a:p>
        </p:txBody>
      </p:sp>
      <p:graphicFrame>
        <p:nvGraphicFramePr>
          <p:cNvPr id="2" name="Tableau 1"/>
          <p:cNvGraphicFramePr>
            <a:graphicFrameLocks noGrp="1"/>
          </p:cNvGraphicFramePr>
          <p:nvPr>
            <p:custDataLst>
              <p:tags r:id="rId2"/>
            </p:custDataLst>
            <p:extLst>
              <p:ext uri="{D42A27DB-BD31-4B8C-83A1-F6EECF244321}">
                <p14:modId xmlns:p14="http://schemas.microsoft.com/office/powerpoint/2010/main" val="1275791120"/>
              </p:ext>
            </p:extLst>
          </p:nvPr>
        </p:nvGraphicFramePr>
        <p:xfrm>
          <a:off x="323528" y="1155918"/>
          <a:ext cx="8712968" cy="4865370"/>
        </p:xfrm>
        <a:graphic>
          <a:graphicData uri="http://schemas.openxmlformats.org/drawingml/2006/table">
            <a:tbl>
              <a:tblPr>
                <a:tableStyleId>{616DA210-FB5B-4158-B5E0-FEB733F419BA}</a:tableStyleId>
              </a:tblPr>
              <a:tblGrid>
                <a:gridCol w="862107"/>
                <a:gridCol w="862107"/>
                <a:gridCol w="862107"/>
                <a:gridCol w="1250055"/>
                <a:gridCol w="1255031"/>
                <a:gridCol w="1821361"/>
                <a:gridCol w="1800200"/>
              </a:tblGrid>
              <a:tr h="204192">
                <a:tc gridSpan="7">
                  <a:txBody>
                    <a:bodyPr/>
                    <a:lstStyle/>
                    <a:p>
                      <a:pPr algn="ctr" fontAlgn="b"/>
                      <a:r>
                        <a:rPr lang="fr-FR" sz="2000" b="1" u="none" strike="noStrike" dirty="0">
                          <a:solidFill>
                            <a:schemeClr val="bg1"/>
                          </a:solidFill>
                          <a:effectLst>
                            <a:outerShdw blurRad="38100" dist="38100" dir="2700000" algn="tl">
                              <a:srgbClr val="000000">
                                <a:alpha val="43137"/>
                              </a:srgbClr>
                            </a:outerShdw>
                          </a:effectLst>
                        </a:rPr>
                        <a:t>Thermocouple</a:t>
                      </a:r>
                      <a:endParaRPr lang="fr-FR" sz="20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solidFill>
                      <a:schemeClr val="bg2">
                        <a:lumMod val="10000"/>
                      </a:schemeClr>
                    </a:solidFill>
                  </a:tcPr>
                </a:tc>
                <a:tc hMerge="1">
                  <a:txBody>
                    <a:bodyPr/>
                    <a:lstStyle/>
                    <a:p>
                      <a:endParaRPr lang="fr-FR"/>
                    </a:p>
                  </a:txBody>
                  <a:tcPr/>
                </a:tc>
                <a:tc hMerge="1">
                  <a:txBody>
                    <a:bodyPr/>
                    <a:lstStyle/>
                    <a:p>
                      <a:pPr algn="ctr" fontAlgn="b"/>
                      <a:endParaRPr lang="fr-FR" sz="1800" b="1" i="0" u="none" strike="noStrike" dirty="0">
                        <a:solidFill>
                          <a:srgbClr val="000000"/>
                        </a:solidFill>
                        <a:effectLst/>
                        <a:latin typeface="Calibri"/>
                      </a:endParaRPr>
                    </a:p>
                  </a:txBody>
                  <a:tcPr marL="9525" marR="9525" marT="9525" marB="0" anchor="b"/>
                </a:tc>
                <a:tc hMerge="1">
                  <a:txBody>
                    <a:bodyPr/>
                    <a:lstStyle/>
                    <a:p>
                      <a:pPr algn="ctr" fontAlgn="b"/>
                      <a:endParaRPr lang="fr-FR" sz="1800" b="1" i="0" u="none" strike="noStrike" dirty="0">
                        <a:solidFill>
                          <a:srgbClr val="000000"/>
                        </a:solidFill>
                        <a:effectLst/>
                        <a:latin typeface="Calibri"/>
                      </a:endParaRPr>
                    </a:p>
                  </a:txBody>
                  <a:tcPr marL="9525" marR="9525" marT="9525" marB="0" anchor="b"/>
                </a:tc>
                <a:tc hMerge="1">
                  <a:txBody>
                    <a:bodyPr/>
                    <a:lstStyle/>
                    <a:p>
                      <a:pPr algn="l" fontAlgn="b"/>
                      <a:endParaRPr lang="fr-FR" sz="1100" b="0" i="0" u="none" strike="noStrike" dirty="0">
                        <a:solidFill>
                          <a:srgbClr val="000000"/>
                        </a:solidFill>
                        <a:effectLst/>
                        <a:latin typeface="Calibri"/>
                      </a:endParaRPr>
                    </a:p>
                  </a:txBody>
                  <a:tcPr marL="9525" marR="9525" marT="9525" marB="0" anchor="b"/>
                </a:tc>
                <a:tc hMerge="1">
                  <a:txBody>
                    <a:bodyPr/>
                    <a:lstStyle/>
                    <a:p>
                      <a:pPr algn="l" fontAlgn="b"/>
                      <a:endParaRPr lang="fr-FR" sz="1100" b="0" i="0" u="none" strike="noStrike" dirty="0">
                        <a:solidFill>
                          <a:srgbClr val="000000"/>
                        </a:solidFill>
                        <a:effectLst/>
                        <a:latin typeface="Calibri"/>
                      </a:endParaRPr>
                    </a:p>
                  </a:txBody>
                  <a:tcPr marL="9525" marR="9525" marT="9525" marB="0" anchor="b"/>
                </a:tc>
                <a:tc hMerge="1">
                  <a:txBody>
                    <a:bodyPr/>
                    <a:lstStyle/>
                    <a:p>
                      <a:pPr algn="l" fontAlgn="b"/>
                      <a:endParaRPr lang="fr-FR" sz="1100" b="0" i="0" u="none" strike="noStrike" dirty="0">
                        <a:solidFill>
                          <a:srgbClr val="000000"/>
                        </a:solidFill>
                        <a:effectLst/>
                        <a:latin typeface="Calibri"/>
                      </a:endParaRPr>
                    </a:p>
                  </a:txBody>
                  <a:tcPr marL="9525" marR="9525" marT="9525" marB="0" anchor="b"/>
                </a:tc>
              </a:tr>
              <a:tr h="190500">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Symbole</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solidFill>
                      <a:schemeClr val="bg2">
                        <a:lumMod val="25000"/>
                      </a:schemeClr>
                    </a:solidFill>
                  </a:tcPr>
                </a:tc>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Nature</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solidFill>
                      <a:schemeClr val="bg2">
                        <a:lumMod val="25000"/>
                      </a:schemeClr>
                    </a:solidFill>
                  </a:tcPr>
                </a:tc>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Polarité</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solidFill>
                      <a:schemeClr val="bg2">
                        <a:lumMod val="25000"/>
                      </a:schemeClr>
                    </a:solidFill>
                  </a:tcPr>
                </a:tc>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couleur fils/gaine </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solidFill>
                      <a:schemeClr val="bg2">
                        <a:lumMod val="25000"/>
                      </a:schemeClr>
                    </a:solidFill>
                  </a:tcPr>
                </a:tc>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domaine </a:t>
                      </a:r>
                      <a:r>
                        <a:rPr lang="fr-FR" sz="1600" b="1" u="none" strike="noStrike" dirty="0" smtClean="0">
                          <a:solidFill>
                            <a:schemeClr val="bg1"/>
                          </a:solidFill>
                          <a:effectLst>
                            <a:outerShdw blurRad="38100" dist="38100" dir="2700000" algn="tl">
                              <a:srgbClr val="000000">
                                <a:alpha val="43137"/>
                              </a:srgbClr>
                            </a:outerShdw>
                          </a:effectLst>
                          <a:sym typeface="Symbol"/>
                        </a:rPr>
                        <a:t> °C</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lnB w="12700" cap="flat" cmpd="sng" algn="ctr">
                      <a:solidFill>
                        <a:schemeClr val="tx1"/>
                      </a:solidFill>
                      <a:prstDash val="solid"/>
                      <a:round/>
                      <a:headEnd type="none" w="med" len="med"/>
                      <a:tailEnd type="none" w="med" len="med"/>
                    </a:lnB>
                    <a:solidFill>
                      <a:schemeClr val="bg2">
                        <a:lumMod val="25000"/>
                      </a:schemeClr>
                    </a:solidFill>
                  </a:tcPr>
                </a:tc>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plage </a:t>
                      </a:r>
                      <a:r>
                        <a:rPr lang="fr-FR" sz="1600" b="1" u="none" strike="noStrike" dirty="0" smtClean="0">
                          <a:solidFill>
                            <a:schemeClr val="bg1"/>
                          </a:solidFill>
                          <a:effectLst>
                            <a:outerShdw blurRad="38100" dist="38100" dir="2700000" algn="tl">
                              <a:srgbClr val="000000">
                                <a:alpha val="43137"/>
                              </a:srgbClr>
                            </a:outerShdw>
                          </a:effectLst>
                          <a:sym typeface="Symbol"/>
                        </a:rPr>
                        <a:t>  °C </a:t>
                      </a:r>
                      <a:r>
                        <a:rPr lang="fr-FR" sz="1600" b="1" u="none" strike="noStrike" dirty="0" smtClean="0">
                          <a:solidFill>
                            <a:schemeClr val="bg1"/>
                          </a:solidFill>
                          <a:effectLst>
                            <a:outerShdw blurRad="38100" dist="38100" dir="2700000" algn="tl">
                              <a:srgbClr val="000000">
                                <a:alpha val="43137"/>
                              </a:srgbClr>
                            </a:outerShdw>
                          </a:effectLst>
                        </a:rPr>
                        <a:t>utile </a:t>
                      </a:r>
                      <a:br>
                        <a:rPr lang="fr-FR" sz="1600" b="1" u="none" strike="noStrike" dirty="0" smtClean="0">
                          <a:solidFill>
                            <a:schemeClr val="bg1"/>
                          </a:solidFill>
                          <a:effectLst>
                            <a:outerShdw blurRad="38100" dist="38100" dir="2700000" algn="tl">
                              <a:srgbClr val="000000">
                                <a:alpha val="43137"/>
                              </a:srgbClr>
                            </a:outerShdw>
                          </a:effectLst>
                        </a:rPr>
                      </a:br>
                      <a:r>
                        <a:rPr lang="fr-FR" sz="1600" b="1" u="none" strike="noStrike" dirty="0" smtClean="0">
                          <a:solidFill>
                            <a:schemeClr val="bg1"/>
                          </a:solidFill>
                          <a:effectLst>
                            <a:outerShdw blurRad="38100" dist="38100" dir="2700000" algn="tl">
                              <a:srgbClr val="000000">
                                <a:alpha val="43137"/>
                              </a:srgbClr>
                            </a:outerShdw>
                          </a:effectLst>
                        </a:rPr>
                        <a:t>en </a:t>
                      </a:r>
                      <a:r>
                        <a:rPr lang="fr-FR" sz="1600" b="1" u="none" strike="noStrike" dirty="0">
                          <a:solidFill>
                            <a:schemeClr val="bg1"/>
                          </a:solidFill>
                          <a:effectLst>
                            <a:outerShdw blurRad="38100" dist="38100" dir="2700000" algn="tl">
                              <a:srgbClr val="000000">
                                <a:alpha val="43137"/>
                              </a:srgbClr>
                            </a:outerShdw>
                          </a:effectLst>
                        </a:rPr>
                        <a:t>continu</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lnB w="12700" cap="flat" cmpd="sng" algn="ctr">
                      <a:solidFill>
                        <a:schemeClr val="tx1"/>
                      </a:solidFill>
                      <a:prstDash val="solid"/>
                      <a:round/>
                      <a:headEnd type="none" w="med" len="med"/>
                      <a:tailEnd type="none" w="med" len="med"/>
                    </a:lnB>
                    <a:solidFill>
                      <a:schemeClr val="bg2">
                        <a:lumMod val="25000"/>
                      </a:schemeClr>
                    </a:solidFill>
                  </a:tcPr>
                </a:tc>
                <a:tc>
                  <a:txBody>
                    <a:bodyPr/>
                    <a:lstStyle/>
                    <a:p>
                      <a:pPr algn="ctr" fontAlgn="b"/>
                      <a:r>
                        <a:rPr lang="fr-FR" sz="1600" b="1" u="none" strike="noStrike" dirty="0">
                          <a:solidFill>
                            <a:schemeClr val="bg1"/>
                          </a:solidFill>
                          <a:effectLst>
                            <a:outerShdw blurRad="38100" dist="38100" dir="2700000" algn="tl">
                              <a:srgbClr val="000000">
                                <a:alpha val="43137"/>
                              </a:srgbClr>
                            </a:outerShdw>
                          </a:effectLst>
                        </a:rPr>
                        <a:t>utilisation</a:t>
                      </a:r>
                      <a:endParaRPr lang="fr-FR" sz="1600" b="1" i="0" u="none" strike="noStrike" dirty="0">
                        <a:solidFill>
                          <a:schemeClr val="bg1"/>
                        </a:solidFill>
                        <a:effectLst>
                          <a:outerShdw blurRad="38100" dist="38100" dir="2700000" algn="tl">
                            <a:srgbClr val="000000">
                              <a:alpha val="43137"/>
                            </a:srgbClr>
                          </a:outerShdw>
                        </a:effectLst>
                        <a:latin typeface="Calibri"/>
                      </a:endParaRPr>
                    </a:p>
                  </a:txBody>
                  <a:tcPr marL="9525" marR="9525" marT="9525" marB="0" anchor="ctr">
                    <a:solidFill>
                      <a:schemeClr val="bg2">
                        <a:lumMod val="25000"/>
                      </a:schemeClr>
                    </a:solidFill>
                  </a:tcPr>
                </a:tc>
              </a:tr>
              <a:tr h="190500">
                <a:tc rowSpan="2">
                  <a:txBody>
                    <a:bodyPr/>
                    <a:lstStyle/>
                    <a:p>
                      <a:pPr algn="ctr" fontAlgn="b"/>
                      <a:r>
                        <a:rPr lang="fr-FR" sz="1600" u="none" strike="noStrike" dirty="0">
                          <a:effectLst/>
                        </a:rPr>
                        <a:t>J</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a:effectLst/>
                        </a:rPr>
                        <a:t>Fe</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75000"/>
                      </a:schemeClr>
                    </a:solidFill>
                  </a:tcPr>
                </a:tc>
                <a:tc>
                  <a:txBody>
                    <a:bodyPr/>
                    <a:lstStyle/>
                    <a:p>
                      <a:pPr algn="ctr" fontAlgn="b"/>
                      <a:r>
                        <a:rPr lang="fr-FR" sz="1600" u="none" strike="noStrike" dirty="0" smtClean="0">
                          <a:effectLst/>
                        </a:rPr>
                        <a:t>-210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+20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rowSpan="2">
                  <a:txBody>
                    <a:bodyPr/>
                    <a:lstStyle/>
                    <a:p>
                      <a:pPr algn="ctr" fontAlgn="b"/>
                      <a:r>
                        <a:rPr lang="fr-FR" sz="1600" u="none" strike="noStrike" dirty="0" smtClean="0">
                          <a:effectLst/>
                        </a:rPr>
                        <a:t>Milieu non oxydant et sec</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75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a:effectLst/>
                        </a:rPr>
                        <a:t>Cu-Ni</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+1200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+700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K</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a:effectLst/>
                        </a:rPr>
                        <a:t>Ni-Cr</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50000"/>
                      </a:schemeClr>
                    </a:solidFill>
                  </a:tcPr>
                </a:tc>
                <a:tc>
                  <a:txBody>
                    <a:bodyPr/>
                    <a:lstStyle/>
                    <a:p>
                      <a:pPr algn="ctr" fontAlgn="b"/>
                      <a:r>
                        <a:rPr lang="fr-FR" sz="1600" u="none" strike="noStrike" dirty="0" smtClean="0">
                          <a:effectLst/>
                        </a:rPr>
                        <a:t>-270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rowSpan="2">
                  <a:txBody>
                    <a:bodyPr/>
                    <a:lstStyle/>
                    <a:p>
                      <a:pPr algn="ctr" fontAlgn="b"/>
                      <a:r>
                        <a:rPr lang="fr-FR" sz="1600" u="none" strike="noStrike" dirty="0" smtClean="0">
                          <a:solidFill>
                            <a:schemeClr val="tx1"/>
                          </a:solidFill>
                          <a:effectLst/>
                        </a:rPr>
                        <a:t>Milieu oxydant dérive si </a:t>
                      </a:r>
                      <a:r>
                        <a:rPr lang="fr-FR" sz="1600" b="1" u="none" strike="noStrike" dirty="0" smtClean="0">
                          <a:solidFill>
                            <a:schemeClr val="tx1"/>
                          </a:solidFill>
                          <a:effectLst>
                            <a:outerShdw blurRad="38100" dist="38100" dir="2700000" algn="tl">
                              <a:srgbClr val="000000">
                                <a:alpha val="43137"/>
                              </a:srgbClr>
                            </a:outerShdw>
                          </a:effectLst>
                          <a:sym typeface="Symbol"/>
                        </a:rPr>
                        <a:t></a:t>
                      </a:r>
                      <a:r>
                        <a:rPr lang="fr-FR" sz="1600" u="none" strike="noStrike" dirty="0" smtClean="0">
                          <a:solidFill>
                            <a:schemeClr val="tx1"/>
                          </a:solidFill>
                          <a:effectLst/>
                        </a:rPr>
                        <a:t>&gt; 800°C</a:t>
                      </a:r>
                      <a:endParaRPr lang="fr-FR" sz="16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50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a:effectLst/>
                        </a:rPr>
                        <a:t>Ni-Al</a:t>
                      </a:r>
                      <a:endParaRPr lang="fr-FR" sz="1600" b="0" i="0" u="none" strike="noStrike">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+1370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+1100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a:effectLst/>
                        </a:rPr>
                        <a:t>Cu</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75000"/>
                      </a:schemeClr>
                    </a:solidFill>
                  </a:tcPr>
                </a:tc>
                <a:tc>
                  <a:txBody>
                    <a:bodyPr/>
                    <a:lstStyle/>
                    <a:p>
                      <a:pPr algn="ctr" fontAlgn="b"/>
                      <a:r>
                        <a:rPr lang="fr-FR" sz="1600" u="none" strike="noStrike" dirty="0" smtClean="0">
                          <a:effectLst/>
                        </a:rPr>
                        <a:t>-270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-185</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rowSpan="2">
                  <a:txBody>
                    <a:bodyPr/>
                    <a:lstStyle/>
                    <a:p>
                      <a:pPr algn="ctr" fontAlgn="b"/>
                      <a:r>
                        <a:rPr lang="fr-FR" sz="1600" u="none" strike="noStrike" dirty="0" smtClean="0">
                          <a:solidFill>
                            <a:schemeClr val="tx1"/>
                          </a:solidFill>
                          <a:effectLst/>
                        </a:rPr>
                        <a:t>Basses températures</a:t>
                      </a:r>
                      <a:endParaRPr lang="fr-FR" sz="16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75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a:effectLst/>
                        </a:rPr>
                        <a:t>Cu-Ni</a:t>
                      </a:r>
                      <a:endParaRPr lang="fr-FR" sz="1600" b="0" i="0" u="none" strike="noStrike">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+400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+300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E</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a:effectLst/>
                        </a:rPr>
                        <a:t>Ni-Cr</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50000"/>
                      </a:schemeClr>
                    </a:solidFill>
                  </a:tcPr>
                </a:tc>
                <a:tc>
                  <a:txBody>
                    <a:bodyPr/>
                    <a:lstStyle/>
                    <a:p>
                      <a:pPr algn="ctr" fontAlgn="b"/>
                      <a:r>
                        <a:rPr lang="fr-FR" sz="1600" u="none" strike="noStrike" dirty="0" smtClean="0">
                          <a:effectLst/>
                        </a:rPr>
                        <a:t>-270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rowSpan="2">
                  <a:txBody>
                    <a:bodyPr/>
                    <a:lstStyle/>
                    <a:p>
                      <a:pPr algn="ctr" fontAlgn="b"/>
                      <a:r>
                        <a:rPr lang="fr-FR" sz="1600" u="none" strike="noStrike" dirty="0" smtClean="0">
                          <a:solidFill>
                            <a:schemeClr val="tx1"/>
                          </a:solidFill>
                          <a:effectLst/>
                        </a:rPr>
                        <a:t>Tension élevée</a:t>
                      </a:r>
                      <a:endParaRPr lang="fr-FR" sz="16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50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a:effectLst/>
                        </a:rPr>
                        <a:t>Cu-Ni</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600" u="none" strike="noStrike" dirty="0" smtClean="0">
                          <a:effectLst/>
                        </a:rPr>
                        <a:t>+1000</a:t>
                      </a:r>
                      <a:endParaRPr lang="fr-FR" sz="1600" b="0" i="0" u="none" strike="noStrike" dirty="0" smtClean="0">
                        <a:solidFill>
                          <a:srgbClr val="000000"/>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+800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N</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a:effectLst/>
                        </a:rPr>
                        <a:t>Ni-Cr-Si</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75000"/>
                      </a:schemeClr>
                    </a:solidFill>
                  </a:tcPr>
                </a:tc>
                <a:tc>
                  <a:txBody>
                    <a:bodyPr/>
                    <a:lstStyle/>
                    <a:p>
                      <a:pPr algn="ctr" fontAlgn="b"/>
                      <a:r>
                        <a:rPr lang="fr-FR" sz="1600" u="none" strike="noStrike" dirty="0" smtClean="0">
                          <a:effectLst/>
                        </a:rPr>
                        <a:t>-270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rowSpan="2">
                  <a:txBody>
                    <a:bodyPr/>
                    <a:lstStyle/>
                    <a:p>
                      <a:pPr algn="ctr" fontAlgn="b"/>
                      <a:r>
                        <a:rPr lang="fr-FR" sz="1600" u="none" strike="noStrike" dirty="0" smtClean="0">
                          <a:solidFill>
                            <a:schemeClr val="tx1"/>
                          </a:solidFill>
                          <a:effectLst/>
                        </a:rPr>
                        <a:t>Stable en</a:t>
                      </a:r>
                      <a:r>
                        <a:rPr lang="fr-FR" sz="1600" u="none" strike="noStrike" baseline="0" dirty="0" smtClean="0">
                          <a:solidFill>
                            <a:schemeClr val="tx1"/>
                          </a:solidFill>
                          <a:effectLst/>
                        </a:rPr>
                        <a:t> haute </a:t>
                      </a:r>
                      <a:r>
                        <a:rPr lang="fr-FR" sz="1600" b="1" u="none" strike="noStrike" dirty="0" smtClean="0">
                          <a:solidFill>
                            <a:schemeClr val="tx1"/>
                          </a:solidFill>
                          <a:effectLst>
                            <a:outerShdw blurRad="38100" dist="38100" dir="2700000" algn="tl">
                              <a:srgbClr val="000000">
                                <a:alpha val="43137"/>
                              </a:srgbClr>
                            </a:outerShdw>
                          </a:effectLst>
                          <a:sym typeface="Symbol"/>
                        </a:rPr>
                        <a:t></a:t>
                      </a:r>
                      <a:r>
                        <a:rPr lang="fr-FR" sz="1600" u="none" strike="noStrike" baseline="0" dirty="0" smtClean="0">
                          <a:solidFill>
                            <a:schemeClr val="tx1"/>
                          </a:solidFill>
                          <a:effectLst/>
                        </a:rPr>
                        <a:t> Milieu oxydant</a:t>
                      </a:r>
                      <a:endParaRPr lang="fr-FR" sz="16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75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a:effectLst/>
                        </a:rPr>
                        <a:t>Ni-Si</a:t>
                      </a:r>
                      <a:endParaRPr lang="fr-FR" sz="1600" b="0" i="0" u="none" strike="noStrike">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+1300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+1150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S</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a:effectLst/>
                        </a:rPr>
                        <a:t>Pt10%Rh</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50000"/>
                      </a:schemeClr>
                    </a:solidFill>
                  </a:tcPr>
                </a:tc>
                <a:tc>
                  <a:txBody>
                    <a:bodyPr/>
                    <a:lstStyle/>
                    <a:p>
                      <a:pPr algn="ctr" fontAlgn="b"/>
                      <a:r>
                        <a:rPr lang="fr-FR" sz="1600" u="none" strike="noStrike" dirty="0" smtClean="0">
                          <a:effectLst/>
                        </a:rPr>
                        <a:t>-50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rowSpan="2">
                  <a:txBody>
                    <a:bodyPr/>
                    <a:lstStyle/>
                    <a:p>
                      <a:pPr marL="0" marR="0" indent="0" algn="ctr" defTabSz="914400" rtl="0" eaLnBrk="1" fontAlgn="b" latinLnBrk="0" hangingPunct="1">
                        <a:lnSpc>
                          <a:spcPct val="100000"/>
                        </a:lnSpc>
                        <a:spcBef>
                          <a:spcPts val="0"/>
                        </a:spcBef>
                        <a:spcAft>
                          <a:spcPts val="0"/>
                        </a:spcAft>
                        <a:buClrTx/>
                        <a:buSzTx/>
                        <a:buFontTx/>
                        <a:buNone/>
                        <a:tabLst/>
                        <a:defRPr/>
                      </a:pPr>
                      <a:r>
                        <a:rPr lang="fr-FR" sz="1600" u="none" strike="noStrike" dirty="0" smtClean="0">
                          <a:solidFill>
                            <a:schemeClr val="tx1"/>
                          </a:solidFill>
                          <a:effectLst/>
                        </a:rPr>
                        <a:t>Stable en</a:t>
                      </a:r>
                      <a:r>
                        <a:rPr lang="fr-FR" sz="1600" u="none" strike="noStrike" baseline="0" dirty="0" smtClean="0">
                          <a:solidFill>
                            <a:schemeClr val="tx1"/>
                          </a:solidFill>
                          <a:effectLst/>
                        </a:rPr>
                        <a:t> haute </a:t>
                      </a:r>
                      <a:r>
                        <a:rPr lang="fr-FR" sz="1600" b="1" u="none" strike="noStrike" dirty="0" smtClean="0">
                          <a:solidFill>
                            <a:schemeClr val="tx1"/>
                          </a:solidFill>
                          <a:effectLst>
                            <a:outerShdw blurRad="38100" dist="38100" dir="2700000" algn="tl">
                              <a:srgbClr val="000000">
                                <a:alpha val="43137"/>
                              </a:srgbClr>
                            </a:outerShdw>
                          </a:effectLst>
                          <a:sym typeface="Symbol"/>
                        </a:rPr>
                        <a:t></a:t>
                      </a:r>
                      <a:r>
                        <a:rPr lang="fr-FR" sz="1600" u="none" strike="noStrike" baseline="0" dirty="0" smtClean="0">
                          <a:solidFill>
                            <a:schemeClr val="tx1"/>
                          </a:solidFill>
                          <a:effectLst/>
                        </a:rPr>
                        <a:t> Milieu oxydant</a:t>
                      </a:r>
                      <a:endParaRPr lang="fr-FR" sz="1600" b="0" i="0" u="none" strike="noStrike" dirty="0" smtClean="0">
                        <a:solidFill>
                          <a:schemeClr val="tx1"/>
                        </a:solidFill>
                        <a:effectLst/>
                        <a:latin typeface="+mn-lt"/>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50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a:effectLst/>
                        </a:rPr>
                        <a:t>Pt</a:t>
                      </a:r>
                      <a:endParaRPr lang="fr-FR" sz="1600" b="0" i="0" u="none" strike="noStrike">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+1760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+1550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R</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a:effectLst/>
                        </a:rPr>
                        <a:t>Pt13%Rh</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75000"/>
                      </a:schemeClr>
                    </a:solidFill>
                  </a:tcPr>
                </a:tc>
                <a:tc>
                  <a:txBody>
                    <a:bodyPr/>
                    <a:lstStyle/>
                    <a:p>
                      <a:pPr algn="ctr" fontAlgn="b"/>
                      <a:r>
                        <a:rPr lang="fr-FR" sz="1600" u="none" strike="noStrike" dirty="0" smtClean="0">
                          <a:effectLst/>
                        </a:rPr>
                        <a:t>-50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75000"/>
                      </a:schemeClr>
                    </a:solidFill>
                  </a:tcPr>
                </a:tc>
                <a:tc rowSpan="2">
                  <a:txBody>
                    <a:bodyPr/>
                    <a:lstStyle/>
                    <a:p>
                      <a:pPr algn="ctr" fontAlgn="b"/>
                      <a:r>
                        <a:rPr lang="fr-FR" sz="1600" u="none" strike="noStrike" dirty="0" smtClean="0">
                          <a:solidFill>
                            <a:schemeClr val="tx1"/>
                          </a:solidFill>
                          <a:effectLst/>
                        </a:rPr>
                        <a:t>Idem S </a:t>
                      </a:r>
                      <a:r>
                        <a:rPr lang="fr-FR" sz="1600" u="none" strike="noStrike" baseline="0" dirty="0" smtClean="0">
                          <a:solidFill>
                            <a:schemeClr val="tx1"/>
                          </a:solidFill>
                          <a:effectLst/>
                        </a:rPr>
                        <a:t> + stable Tension + élevée</a:t>
                      </a:r>
                      <a:endParaRPr lang="fr-FR" sz="16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75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a:effectLst/>
                        </a:rPr>
                        <a:t>Pt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+1760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algn="ctr" fontAlgn="b"/>
                      <a:r>
                        <a:rPr lang="fr-FR" sz="1600" u="none" strike="noStrike" dirty="0" smtClean="0">
                          <a:effectLst/>
                        </a:rPr>
                        <a:t>+1600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r h="190500">
                <a:tc rowSpan="2">
                  <a:txBody>
                    <a:bodyPr/>
                    <a:lstStyle/>
                    <a:p>
                      <a:pPr algn="ctr" fontAlgn="b"/>
                      <a:r>
                        <a:rPr lang="fr-FR" sz="1600" u="none" strike="noStrike" dirty="0">
                          <a:effectLst/>
                        </a:rPr>
                        <a:t>B</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a:effectLst/>
                        </a:rPr>
                        <a:t>Pt30%Rh</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rowSpan="2">
                  <a:txBody>
                    <a:bodyPr/>
                    <a:lstStyle/>
                    <a:p>
                      <a:pPr algn="ctr" fontAlgn="b"/>
                      <a:endParaRPr lang="fr-FR" sz="1600" b="0" i="0" u="none" strike="noStrike" dirty="0">
                        <a:solidFill>
                          <a:srgbClr val="000000"/>
                        </a:solidFill>
                        <a:effectLst/>
                        <a:latin typeface="Calibri"/>
                      </a:endParaRPr>
                    </a:p>
                  </a:txBody>
                  <a:tcPr marL="9525" marR="9525" marT="9525" marB="0" anchor="ctr">
                    <a:lnR w="12700" cap="flat" cmpd="sng" algn="ctr">
                      <a:solidFill>
                        <a:schemeClr val="tx1"/>
                      </a:solidFill>
                      <a:prstDash val="solid"/>
                      <a:round/>
                      <a:headEnd type="none" w="med" len="med"/>
                      <a:tailEnd type="none" w="med" len="med"/>
                    </a:lnR>
                    <a:solidFill>
                      <a:schemeClr val="bg2">
                        <a:lumMod val="50000"/>
                      </a:schemeClr>
                    </a:solidFill>
                  </a:tcPr>
                </a:tc>
                <a:tc>
                  <a:txBody>
                    <a:bodyPr/>
                    <a:lstStyle/>
                    <a:p>
                      <a:pPr algn="ctr" fontAlgn="b"/>
                      <a:r>
                        <a:rPr lang="fr-FR" sz="1600" u="none" strike="noStrike" dirty="0" smtClean="0">
                          <a:effectLst/>
                        </a:rPr>
                        <a:t>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+100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lumMod val="50000"/>
                      </a:schemeClr>
                    </a:solidFill>
                  </a:tcPr>
                </a:tc>
                <a:tc rowSpan="2">
                  <a:txBody>
                    <a:bodyPr/>
                    <a:lstStyle/>
                    <a:p>
                      <a:pPr algn="ctr" fontAlgn="b"/>
                      <a:r>
                        <a:rPr lang="fr-FR" sz="1600" u="none" strike="noStrike" dirty="0" smtClean="0">
                          <a:solidFill>
                            <a:schemeClr val="tx1"/>
                          </a:solidFill>
                          <a:effectLst/>
                        </a:rPr>
                        <a:t>Idem S et R </a:t>
                      </a:r>
                      <a:br>
                        <a:rPr lang="fr-FR" sz="1600" u="none" strike="noStrike" dirty="0" smtClean="0">
                          <a:solidFill>
                            <a:schemeClr val="tx1"/>
                          </a:solidFill>
                          <a:effectLst/>
                        </a:rPr>
                      </a:br>
                      <a:r>
                        <a:rPr lang="fr-FR" sz="1600" b="1" u="none" strike="noStrike" dirty="0" smtClean="0">
                          <a:solidFill>
                            <a:schemeClr val="tx1"/>
                          </a:solidFill>
                          <a:effectLst>
                            <a:outerShdw blurRad="38100" dist="38100" dir="2700000" algn="tl">
                              <a:srgbClr val="000000">
                                <a:alpha val="43137"/>
                              </a:srgbClr>
                            </a:outerShdw>
                          </a:effectLst>
                          <a:sym typeface="Symbol"/>
                        </a:rPr>
                        <a:t></a:t>
                      </a:r>
                      <a:r>
                        <a:rPr lang="fr-FR" sz="1600" u="none" strike="noStrike" baseline="0" dirty="0" smtClean="0">
                          <a:solidFill>
                            <a:schemeClr val="tx1"/>
                          </a:solidFill>
                          <a:effectLst/>
                        </a:rPr>
                        <a:t>  + élevée </a:t>
                      </a:r>
                      <a:endParaRPr lang="fr-FR" sz="1600" b="0" i="0" u="none" strike="noStrike" dirty="0">
                        <a:solidFill>
                          <a:schemeClr val="tx1"/>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solidFill>
                      <a:schemeClr val="bg2">
                        <a:lumMod val="50000"/>
                      </a:schemeClr>
                    </a:solidFill>
                  </a:tcPr>
                </a:tc>
              </a:tr>
              <a:tr h="190500">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a</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a:txBody>
                    <a:bodyPr/>
                    <a:lstStyle/>
                    <a:p>
                      <a:pPr algn="ctr" fontAlgn="b"/>
                      <a:r>
                        <a:rPr lang="fr-FR" sz="1600" u="none" strike="noStrike" dirty="0" smtClean="0">
                          <a:effectLst/>
                        </a:rPr>
                        <a:t>-</a:t>
                      </a:r>
                      <a:endParaRPr lang="fr-FR" sz="1600" b="0" i="0" u="none" strike="noStrike" dirty="0">
                        <a:solidFill>
                          <a:srgbClr val="000000"/>
                        </a:solidFill>
                        <a:effectLst/>
                        <a:latin typeface="Calibri"/>
                      </a:endParaRPr>
                    </a:p>
                  </a:txBody>
                  <a:tcPr marL="9525" marR="9525" marT="9525" marB="0" anchor="c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c>
                  <a:txBody>
                    <a:bodyPr/>
                    <a:lstStyle/>
                    <a:p>
                      <a:pPr algn="ctr" fontAlgn="b"/>
                      <a:r>
                        <a:rPr lang="fr-FR" sz="1600" u="none" strike="noStrike" dirty="0" smtClean="0">
                          <a:effectLst/>
                        </a:rPr>
                        <a:t>+1820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a:txBody>
                    <a:bodyPr/>
                    <a:lstStyle/>
                    <a:p>
                      <a:pPr algn="ctr" fontAlgn="b"/>
                      <a:r>
                        <a:rPr lang="fr-FR" sz="1600" u="none" strike="noStrike" dirty="0" smtClean="0">
                          <a:effectLst/>
                        </a:rPr>
                        <a:t>+1600</a:t>
                      </a:r>
                      <a:endParaRPr lang="fr-FR" sz="1600" b="0" i="0" u="none" strike="noStrike" dirty="0">
                        <a:solidFill>
                          <a:srgbClr val="000000"/>
                        </a:solidFill>
                        <a:effectLst/>
                        <a:latin typeface="Calibri"/>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50000"/>
                      </a:schemeClr>
                    </a:solidFill>
                  </a:tcPr>
                </a:tc>
                <a:tc vMerge="1">
                  <a:txBody>
                    <a:bodyPr/>
                    <a:lstStyle/>
                    <a:p>
                      <a:pPr algn="ctr" fontAlgn="b"/>
                      <a:endParaRPr lang="fr-FR" sz="1600" b="0" i="0" u="none" strike="noStrike" dirty="0">
                        <a:solidFill>
                          <a:srgbClr val="000000"/>
                        </a:solidFill>
                        <a:effectLst/>
                        <a:latin typeface="Calibri"/>
                      </a:endParaRPr>
                    </a:p>
                  </a:txBody>
                  <a:tcPr marL="9525" marR="9525" marT="9525" marB="0" anchor="b"/>
                </a:tc>
              </a:tr>
            </a:tbl>
          </a:graphicData>
        </a:graphic>
      </p:graphicFrame>
      <p:grpSp>
        <p:nvGrpSpPr>
          <p:cNvPr id="14" name="Groupe 13"/>
          <p:cNvGrpSpPr/>
          <p:nvPr>
            <p:custDataLst>
              <p:tags r:id="rId3"/>
            </p:custDataLst>
          </p:nvPr>
        </p:nvGrpSpPr>
        <p:grpSpPr>
          <a:xfrm flipH="1">
            <a:off x="2987824" y="2094161"/>
            <a:ext cx="900100" cy="288032"/>
            <a:chOff x="3095836" y="1880828"/>
            <a:chExt cx="900100" cy="288032"/>
          </a:xfrm>
        </p:grpSpPr>
        <p:sp>
          <p:nvSpPr>
            <p:cNvPr id="3" name="Cylindre 2"/>
            <p:cNvSpPr/>
            <p:nvPr/>
          </p:nvSpPr>
          <p:spPr>
            <a:xfrm rot="5400000">
              <a:off x="3203848" y="1772816"/>
              <a:ext cx="288032" cy="504056"/>
            </a:xfrm>
            <a:prstGeom prst="can">
              <a:avLst/>
            </a:prstGeom>
            <a:gradFill>
              <a:gsLst>
                <a:gs pos="0">
                  <a:schemeClr val="tx1"/>
                </a:gs>
                <a:gs pos="50000">
                  <a:schemeClr val="tx1">
                    <a:lumMod val="65000"/>
                    <a:lumOff val="35000"/>
                  </a:schemeClr>
                </a:gs>
                <a:gs pos="100000">
                  <a:schemeClr val="tx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Cylindre 3"/>
            <p:cNvSpPr/>
            <p:nvPr/>
          </p:nvSpPr>
          <p:spPr>
            <a:xfrm rot="5400000">
              <a:off x="3712844" y="1772141"/>
              <a:ext cx="45719" cy="360040"/>
            </a:xfrm>
            <a:prstGeom prst="can">
              <a:avLst/>
            </a:prstGeom>
            <a:gradFill>
              <a:gsLst>
                <a:gs pos="0">
                  <a:schemeClr val="tx1"/>
                </a:gs>
                <a:gs pos="50000">
                  <a:schemeClr val="tx1">
                    <a:lumMod val="65000"/>
                    <a:lumOff val="35000"/>
                  </a:schemeClr>
                </a:gs>
                <a:gs pos="100000">
                  <a:schemeClr val="tx1"/>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Cylindre 17"/>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9" name="Connecteur droit 8"/>
            <p:cNvCxnSpPr>
              <a:stCxn id="4"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e 22"/>
          <p:cNvGrpSpPr/>
          <p:nvPr>
            <p:custDataLst>
              <p:tags r:id="rId4"/>
            </p:custDataLst>
          </p:nvPr>
        </p:nvGrpSpPr>
        <p:grpSpPr>
          <a:xfrm flipH="1">
            <a:off x="2987824" y="2596796"/>
            <a:ext cx="900100" cy="288032"/>
            <a:chOff x="3095836" y="1880828"/>
            <a:chExt cx="900100" cy="288032"/>
          </a:xfrm>
        </p:grpSpPr>
        <p:sp>
          <p:nvSpPr>
            <p:cNvPr id="24" name="Cylindre 23"/>
            <p:cNvSpPr/>
            <p:nvPr/>
          </p:nvSpPr>
          <p:spPr>
            <a:xfrm rot="5400000">
              <a:off x="3203848" y="1772816"/>
              <a:ext cx="288032" cy="504056"/>
            </a:xfrm>
            <a:prstGeom prst="can">
              <a:avLst/>
            </a:prstGeom>
            <a:gradFill>
              <a:gsLst>
                <a:gs pos="0">
                  <a:schemeClr val="accent3">
                    <a:lumMod val="75000"/>
                  </a:schemeClr>
                </a:gs>
                <a:gs pos="50000">
                  <a:srgbClr val="00B050"/>
                </a:gs>
                <a:gs pos="100000">
                  <a:schemeClr val="accent3">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Cylindre 24"/>
            <p:cNvSpPr/>
            <p:nvPr/>
          </p:nvSpPr>
          <p:spPr>
            <a:xfrm rot="5400000">
              <a:off x="3712844" y="1772141"/>
              <a:ext cx="45719" cy="360040"/>
            </a:xfrm>
            <a:prstGeom prst="can">
              <a:avLst/>
            </a:prstGeom>
            <a:gradFill>
              <a:gsLst>
                <a:gs pos="0">
                  <a:schemeClr val="accent3">
                    <a:lumMod val="75000"/>
                  </a:schemeClr>
                </a:gs>
                <a:gs pos="50000">
                  <a:srgbClr val="00B050"/>
                </a:gs>
                <a:gs pos="100000">
                  <a:schemeClr val="accent3">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Cylindre 25"/>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p:cNvCxnSpPr>
              <a:stCxn id="25"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29" name="Groupe 28"/>
          <p:cNvGrpSpPr/>
          <p:nvPr>
            <p:custDataLst>
              <p:tags r:id="rId5"/>
            </p:custDataLst>
          </p:nvPr>
        </p:nvGrpSpPr>
        <p:grpSpPr>
          <a:xfrm flipH="1">
            <a:off x="2987824" y="3099431"/>
            <a:ext cx="900100" cy="288032"/>
            <a:chOff x="3095836" y="1880828"/>
            <a:chExt cx="900100" cy="288032"/>
          </a:xfrm>
        </p:grpSpPr>
        <p:sp>
          <p:nvSpPr>
            <p:cNvPr id="30" name="Cylindre 29"/>
            <p:cNvSpPr/>
            <p:nvPr/>
          </p:nvSpPr>
          <p:spPr>
            <a:xfrm rot="5400000">
              <a:off x="3203848" y="1772816"/>
              <a:ext cx="288032" cy="504056"/>
            </a:xfrm>
            <a:prstGeom prst="can">
              <a:avLst/>
            </a:prstGeom>
            <a:gradFill>
              <a:gsLst>
                <a:gs pos="0">
                  <a:schemeClr val="bg2">
                    <a:lumMod val="10000"/>
                  </a:schemeClr>
                </a:gs>
                <a:gs pos="50000">
                  <a:srgbClr val="9A6700"/>
                </a:gs>
                <a:gs pos="100000">
                  <a:schemeClr val="bg2">
                    <a:lumMod val="1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Cylindre 30"/>
            <p:cNvSpPr/>
            <p:nvPr/>
          </p:nvSpPr>
          <p:spPr>
            <a:xfrm rot="5400000">
              <a:off x="3712844" y="1772141"/>
              <a:ext cx="45719" cy="360040"/>
            </a:xfrm>
            <a:prstGeom prst="can">
              <a:avLst/>
            </a:prstGeom>
            <a:gradFill>
              <a:gsLst>
                <a:gs pos="0">
                  <a:schemeClr val="bg2">
                    <a:lumMod val="10000"/>
                  </a:schemeClr>
                </a:gs>
                <a:gs pos="50000">
                  <a:srgbClr val="9A6700"/>
                </a:gs>
                <a:gs pos="100000">
                  <a:schemeClr val="bg2">
                    <a:lumMod val="1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Cylindre 31"/>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3" name="Connecteur droit 32"/>
            <p:cNvCxnSpPr>
              <a:stCxn id="31"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35" name="Groupe 34"/>
          <p:cNvGrpSpPr/>
          <p:nvPr>
            <p:custDataLst>
              <p:tags r:id="rId6"/>
            </p:custDataLst>
          </p:nvPr>
        </p:nvGrpSpPr>
        <p:grpSpPr>
          <a:xfrm flipH="1">
            <a:off x="2987824" y="3602066"/>
            <a:ext cx="900100" cy="288032"/>
            <a:chOff x="3095836" y="1880828"/>
            <a:chExt cx="900100" cy="288032"/>
          </a:xfrm>
        </p:grpSpPr>
        <p:sp>
          <p:nvSpPr>
            <p:cNvPr id="36" name="Cylindre 35"/>
            <p:cNvSpPr/>
            <p:nvPr/>
          </p:nvSpPr>
          <p:spPr>
            <a:xfrm rot="5400000">
              <a:off x="3203848" y="1772816"/>
              <a:ext cx="288032" cy="504056"/>
            </a:xfrm>
            <a:prstGeom prst="can">
              <a:avLst/>
            </a:prstGeom>
            <a:gradFill>
              <a:gsLst>
                <a:gs pos="0">
                  <a:schemeClr val="accent4">
                    <a:lumMod val="50000"/>
                  </a:schemeClr>
                </a:gs>
                <a:gs pos="50000">
                  <a:srgbClr val="9635C1"/>
                </a:gs>
                <a:gs pos="100000">
                  <a:schemeClr val="accent4">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Cylindre 36"/>
            <p:cNvSpPr/>
            <p:nvPr/>
          </p:nvSpPr>
          <p:spPr>
            <a:xfrm rot="5400000">
              <a:off x="3712844" y="1772141"/>
              <a:ext cx="45719" cy="360040"/>
            </a:xfrm>
            <a:prstGeom prst="can">
              <a:avLst/>
            </a:prstGeom>
            <a:gradFill>
              <a:gsLst>
                <a:gs pos="0">
                  <a:schemeClr val="accent4">
                    <a:lumMod val="50000"/>
                  </a:schemeClr>
                </a:gs>
                <a:gs pos="50000">
                  <a:srgbClr val="9635C1"/>
                </a:gs>
                <a:gs pos="100000">
                  <a:schemeClr val="accent4">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8" name="Cylindre 37"/>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39" name="Connecteur droit 38"/>
            <p:cNvCxnSpPr>
              <a:stCxn id="37"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e 40"/>
          <p:cNvGrpSpPr/>
          <p:nvPr>
            <p:custDataLst>
              <p:tags r:id="rId7"/>
            </p:custDataLst>
          </p:nvPr>
        </p:nvGrpSpPr>
        <p:grpSpPr>
          <a:xfrm flipH="1">
            <a:off x="2987824" y="4104701"/>
            <a:ext cx="900100" cy="288032"/>
            <a:chOff x="3095836" y="1880828"/>
            <a:chExt cx="900100" cy="288032"/>
          </a:xfrm>
        </p:grpSpPr>
        <p:sp>
          <p:nvSpPr>
            <p:cNvPr id="42" name="Cylindre 41"/>
            <p:cNvSpPr/>
            <p:nvPr/>
          </p:nvSpPr>
          <p:spPr>
            <a:xfrm rot="5400000">
              <a:off x="3203848" y="1772816"/>
              <a:ext cx="288032" cy="504056"/>
            </a:xfrm>
            <a:prstGeom prst="can">
              <a:avLst/>
            </a:prstGeom>
            <a:gradFill>
              <a:gsLst>
                <a:gs pos="0">
                  <a:srgbClr val="E002B6"/>
                </a:gs>
                <a:gs pos="50000">
                  <a:srgbClr val="F75FFB"/>
                </a:gs>
                <a:gs pos="100000">
                  <a:srgbClr val="CE04C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Cylindre 42"/>
            <p:cNvSpPr/>
            <p:nvPr/>
          </p:nvSpPr>
          <p:spPr>
            <a:xfrm rot="5400000">
              <a:off x="3712844" y="1772141"/>
              <a:ext cx="45719" cy="360040"/>
            </a:xfrm>
            <a:prstGeom prst="can">
              <a:avLst/>
            </a:prstGeom>
            <a:gradFill>
              <a:gsLst>
                <a:gs pos="0">
                  <a:srgbClr val="E002B6"/>
                </a:gs>
                <a:gs pos="50000">
                  <a:srgbClr val="F75FFB"/>
                </a:gs>
                <a:gs pos="100000">
                  <a:srgbClr val="CE04C4"/>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Cylindre 43"/>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45" name="Connecteur droit 44"/>
            <p:cNvCxnSpPr>
              <a:stCxn id="43"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46" name="Connecteur droit 45"/>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custDataLst>
              <p:tags r:id="rId8"/>
            </p:custDataLst>
          </p:nvPr>
        </p:nvGrpSpPr>
        <p:grpSpPr>
          <a:xfrm flipH="1">
            <a:off x="2987824" y="4607336"/>
            <a:ext cx="900100" cy="288032"/>
            <a:chOff x="3095836" y="1880828"/>
            <a:chExt cx="900100" cy="288032"/>
          </a:xfrm>
        </p:grpSpPr>
        <p:sp>
          <p:nvSpPr>
            <p:cNvPr id="48" name="Cylindre 47"/>
            <p:cNvSpPr/>
            <p:nvPr/>
          </p:nvSpPr>
          <p:spPr>
            <a:xfrm rot="5400000">
              <a:off x="3203848" y="1772816"/>
              <a:ext cx="288032" cy="504056"/>
            </a:xfrm>
            <a:prstGeom prst="can">
              <a:avLst/>
            </a:prstGeom>
            <a:gradFill>
              <a:gsLst>
                <a:gs pos="0">
                  <a:schemeClr val="accent6">
                    <a:lumMod val="50000"/>
                  </a:schemeClr>
                </a:gs>
                <a:gs pos="50000">
                  <a:schemeClr val="accent6">
                    <a:lumMod val="75000"/>
                  </a:schemeClr>
                </a:gs>
                <a:gs pos="100000">
                  <a:schemeClr val="accent6">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Cylindre 48"/>
            <p:cNvSpPr/>
            <p:nvPr/>
          </p:nvSpPr>
          <p:spPr>
            <a:xfrm rot="5400000">
              <a:off x="3712844" y="1772141"/>
              <a:ext cx="45719" cy="360040"/>
            </a:xfrm>
            <a:prstGeom prst="can">
              <a:avLst/>
            </a:prstGeom>
            <a:gradFill>
              <a:gsLst>
                <a:gs pos="0">
                  <a:schemeClr val="accent6">
                    <a:lumMod val="50000"/>
                  </a:schemeClr>
                </a:gs>
                <a:gs pos="50000">
                  <a:schemeClr val="accent6">
                    <a:lumMod val="75000"/>
                  </a:schemeClr>
                </a:gs>
                <a:gs pos="100000">
                  <a:schemeClr val="accent6">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Cylindre 49"/>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1" name="Connecteur droit 50"/>
            <p:cNvCxnSpPr>
              <a:stCxn id="49"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2" name="Connecteur droit 51"/>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e 52"/>
          <p:cNvGrpSpPr/>
          <p:nvPr>
            <p:custDataLst>
              <p:tags r:id="rId9"/>
            </p:custDataLst>
          </p:nvPr>
        </p:nvGrpSpPr>
        <p:grpSpPr>
          <a:xfrm flipH="1">
            <a:off x="2987824" y="5109971"/>
            <a:ext cx="900100" cy="288032"/>
            <a:chOff x="3095836" y="1880828"/>
            <a:chExt cx="900100" cy="288032"/>
          </a:xfrm>
        </p:grpSpPr>
        <p:sp>
          <p:nvSpPr>
            <p:cNvPr id="54" name="Cylindre 53"/>
            <p:cNvSpPr/>
            <p:nvPr/>
          </p:nvSpPr>
          <p:spPr>
            <a:xfrm rot="5400000">
              <a:off x="3203848" y="1772816"/>
              <a:ext cx="288032" cy="504056"/>
            </a:xfrm>
            <a:prstGeom prst="can">
              <a:avLst/>
            </a:prstGeom>
            <a:gradFill>
              <a:gsLst>
                <a:gs pos="0">
                  <a:schemeClr val="accent6">
                    <a:lumMod val="50000"/>
                  </a:schemeClr>
                </a:gs>
                <a:gs pos="50000">
                  <a:schemeClr val="accent6">
                    <a:lumMod val="75000"/>
                  </a:schemeClr>
                </a:gs>
                <a:gs pos="100000">
                  <a:schemeClr val="accent6">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Cylindre 54"/>
            <p:cNvSpPr/>
            <p:nvPr/>
          </p:nvSpPr>
          <p:spPr>
            <a:xfrm rot="5400000">
              <a:off x="3712844" y="1772141"/>
              <a:ext cx="45719" cy="360040"/>
            </a:xfrm>
            <a:prstGeom prst="can">
              <a:avLst/>
            </a:prstGeom>
            <a:gradFill>
              <a:gsLst>
                <a:gs pos="0">
                  <a:schemeClr val="accent6">
                    <a:lumMod val="50000"/>
                  </a:schemeClr>
                </a:gs>
                <a:gs pos="50000">
                  <a:schemeClr val="accent6">
                    <a:lumMod val="75000"/>
                  </a:schemeClr>
                </a:gs>
                <a:gs pos="100000">
                  <a:schemeClr val="accent6">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6" name="Cylindre 55"/>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57" name="Connecteur droit 56"/>
            <p:cNvCxnSpPr>
              <a:stCxn id="55"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58" name="Connecteur droit 57"/>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grpSp>
        <p:nvGrpSpPr>
          <p:cNvPr id="59" name="Groupe 58"/>
          <p:cNvGrpSpPr/>
          <p:nvPr>
            <p:custDataLst>
              <p:tags r:id="rId10"/>
            </p:custDataLst>
          </p:nvPr>
        </p:nvGrpSpPr>
        <p:grpSpPr>
          <a:xfrm flipH="1">
            <a:off x="2987824" y="5612606"/>
            <a:ext cx="900100" cy="288032"/>
            <a:chOff x="3095836" y="1880828"/>
            <a:chExt cx="900100" cy="288032"/>
          </a:xfrm>
        </p:grpSpPr>
        <p:sp>
          <p:nvSpPr>
            <p:cNvPr id="60" name="Cylindre 59"/>
            <p:cNvSpPr/>
            <p:nvPr/>
          </p:nvSpPr>
          <p:spPr>
            <a:xfrm rot="5400000">
              <a:off x="3203848" y="1772816"/>
              <a:ext cx="288032" cy="504056"/>
            </a:xfrm>
            <a:prstGeom prst="can">
              <a:avLst/>
            </a:prstGeom>
            <a:gradFill>
              <a:gsLst>
                <a:gs pos="0">
                  <a:schemeClr val="bg1">
                    <a:lumMod val="50000"/>
                  </a:schemeClr>
                </a:gs>
                <a:gs pos="50000">
                  <a:schemeClr val="bg1">
                    <a:lumMod val="75000"/>
                  </a:schemeClr>
                </a:gs>
                <a:gs pos="100000">
                  <a:schemeClr val="bg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Cylindre 60"/>
            <p:cNvSpPr/>
            <p:nvPr/>
          </p:nvSpPr>
          <p:spPr>
            <a:xfrm rot="5400000">
              <a:off x="3712844" y="1772141"/>
              <a:ext cx="45719" cy="360040"/>
            </a:xfrm>
            <a:prstGeom prst="can">
              <a:avLst/>
            </a:prstGeom>
            <a:gradFill>
              <a:gsLst>
                <a:gs pos="0">
                  <a:schemeClr val="bg1">
                    <a:lumMod val="50000"/>
                  </a:schemeClr>
                </a:gs>
                <a:gs pos="50000">
                  <a:schemeClr val="bg1">
                    <a:lumMod val="75000"/>
                  </a:schemeClr>
                </a:gs>
                <a:gs pos="100000">
                  <a:schemeClr val="bg1">
                    <a:lumMod val="50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Cylindre 61"/>
            <p:cNvSpPr/>
            <p:nvPr/>
          </p:nvSpPr>
          <p:spPr>
            <a:xfrm rot="5400000">
              <a:off x="3725046" y="1903761"/>
              <a:ext cx="45719" cy="360040"/>
            </a:xfrm>
            <a:prstGeom prst="ca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63" name="Connecteur droit 62"/>
            <p:cNvCxnSpPr>
              <a:stCxn id="61" idx="1"/>
            </p:cNvCxnSpPr>
            <p:nvPr/>
          </p:nvCxnSpPr>
          <p:spPr>
            <a:xfrm flipV="1">
              <a:off x="3915724" y="1952161"/>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cxnSp>
          <p:nvCxnSpPr>
            <p:cNvPr id="64" name="Connecteur droit 63"/>
            <p:cNvCxnSpPr/>
            <p:nvPr/>
          </p:nvCxnSpPr>
          <p:spPr>
            <a:xfrm flipV="1">
              <a:off x="3915724" y="2089666"/>
              <a:ext cx="80212" cy="1"/>
            </a:xfrm>
            <a:prstGeom prst="line">
              <a:avLst/>
            </a:prstGeom>
            <a:ln w="19050">
              <a:solidFill>
                <a:schemeClr val="accent6">
                  <a:lumMod val="50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96103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50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2000"/>
                            </p:stCondLst>
                            <p:childTnLst>
                              <p:par>
                                <p:cTn id="17" presetID="10" presetClass="entr" presetSubtype="0"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500"/>
                            </p:stCondLst>
                            <p:childTnLst>
                              <p:par>
                                <p:cTn id="21" presetID="10" presetClass="entr" presetSubtype="0" fill="hold" nodeType="after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fade">
                                      <p:cBhvr>
                                        <p:cTn id="23" dur="500"/>
                                        <p:tgtEl>
                                          <p:spTgt spid="29"/>
                                        </p:tgtEl>
                                      </p:cBhvr>
                                    </p:animEffect>
                                  </p:childTnLst>
                                </p:cTn>
                              </p:par>
                            </p:childTnLst>
                          </p:cTn>
                        </p:par>
                        <p:par>
                          <p:cTn id="24" fill="hold">
                            <p:stCondLst>
                              <p:cond delay="3000"/>
                            </p:stCondLst>
                            <p:childTnLst>
                              <p:par>
                                <p:cTn id="25" presetID="10" presetClass="entr" presetSubtype="0" fill="hold" nodeType="after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par>
                          <p:cTn id="28" fill="hold">
                            <p:stCondLst>
                              <p:cond delay="3500"/>
                            </p:stCondLst>
                            <p:childTnLst>
                              <p:par>
                                <p:cTn id="29" presetID="10" presetClass="entr" presetSubtype="0" fill="hold" nodeType="afterEffect">
                                  <p:stCondLst>
                                    <p:cond delay="0"/>
                                  </p:stCondLst>
                                  <p:childTnLst>
                                    <p:set>
                                      <p:cBhvr>
                                        <p:cTn id="30" dur="1" fill="hold">
                                          <p:stCondLst>
                                            <p:cond delay="0"/>
                                          </p:stCondLst>
                                        </p:cTn>
                                        <p:tgtEl>
                                          <p:spTgt spid="41"/>
                                        </p:tgtEl>
                                        <p:attrNameLst>
                                          <p:attrName>style.visibility</p:attrName>
                                        </p:attrNameLst>
                                      </p:cBhvr>
                                      <p:to>
                                        <p:strVal val="visible"/>
                                      </p:to>
                                    </p:set>
                                    <p:animEffect transition="in" filter="fade">
                                      <p:cBhvr>
                                        <p:cTn id="31" dur="500"/>
                                        <p:tgtEl>
                                          <p:spTgt spid="41"/>
                                        </p:tgtEl>
                                      </p:cBhvr>
                                    </p:animEffect>
                                  </p:childTnLst>
                                </p:cTn>
                              </p:par>
                            </p:childTnLst>
                          </p:cTn>
                        </p:par>
                        <p:par>
                          <p:cTn id="32" fill="hold">
                            <p:stCondLst>
                              <p:cond delay="4000"/>
                            </p:stCondLst>
                            <p:childTnLst>
                              <p:par>
                                <p:cTn id="33" presetID="10" presetClass="entr" presetSubtype="0" fill="hold" nodeType="afterEffect">
                                  <p:stCondLst>
                                    <p:cond delay="0"/>
                                  </p:stCondLst>
                                  <p:childTnLst>
                                    <p:set>
                                      <p:cBhvr>
                                        <p:cTn id="34" dur="1" fill="hold">
                                          <p:stCondLst>
                                            <p:cond delay="0"/>
                                          </p:stCondLst>
                                        </p:cTn>
                                        <p:tgtEl>
                                          <p:spTgt spid="47"/>
                                        </p:tgtEl>
                                        <p:attrNameLst>
                                          <p:attrName>style.visibility</p:attrName>
                                        </p:attrNameLst>
                                      </p:cBhvr>
                                      <p:to>
                                        <p:strVal val="visible"/>
                                      </p:to>
                                    </p:set>
                                    <p:animEffect transition="in" filter="fade">
                                      <p:cBhvr>
                                        <p:cTn id="35" dur="500"/>
                                        <p:tgtEl>
                                          <p:spTgt spid="47"/>
                                        </p:tgtEl>
                                      </p:cBhvr>
                                    </p:animEffect>
                                  </p:childTnLst>
                                </p:cTn>
                              </p:par>
                            </p:childTnLst>
                          </p:cTn>
                        </p:par>
                        <p:par>
                          <p:cTn id="36" fill="hold">
                            <p:stCondLst>
                              <p:cond delay="4500"/>
                            </p:stCondLst>
                            <p:childTnLst>
                              <p:par>
                                <p:cTn id="37" presetID="10" presetClass="entr" presetSubtype="0" fill="hold" nodeType="afterEffect">
                                  <p:stCondLst>
                                    <p:cond delay="0"/>
                                  </p:stCondLst>
                                  <p:childTnLst>
                                    <p:set>
                                      <p:cBhvr>
                                        <p:cTn id="38" dur="1" fill="hold">
                                          <p:stCondLst>
                                            <p:cond delay="0"/>
                                          </p:stCondLst>
                                        </p:cTn>
                                        <p:tgtEl>
                                          <p:spTgt spid="53"/>
                                        </p:tgtEl>
                                        <p:attrNameLst>
                                          <p:attrName>style.visibility</p:attrName>
                                        </p:attrNameLst>
                                      </p:cBhvr>
                                      <p:to>
                                        <p:strVal val="visible"/>
                                      </p:to>
                                    </p:set>
                                    <p:animEffect transition="in" filter="fade">
                                      <p:cBhvr>
                                        <p:cTn id="39" dur="500"/>
                                        <p:tgtEl>
                                          <p:spTgt spid="53"/>
                                        </p:tgtEl>
                                      </p:cBhvr>
                                    </p:animEffect>
                                  </p:childTnLst>
                                </p:cTn>
                              </p:par>
                            </p:childTnLst>
                          </p:cTn>
                        </p:par>
                        <p:par>
                          <p:cTn id="40" fill="hold">
                            <p:stCondLst>
                              <p:cond delay="5000"/>
                            </p:stCondLst>
                            <p:childTnLst>
                              <p:par>
                                <p:cTn id="41" presetID="10" presetClass="entr" presetSubtype="0" fill="hold" nodeType="afterEffect">
                                  <p:stCondLst>
                                    <p:cond delay="0"/>
                                  </p:stCondLst>
                                  <p:childTnLst>
                                    <p:set>
                                      <p:cBhvr>
                                        <p:cTn id="42" dur="1" fill="hold">
                                          <p:stCondLst>
                                            <p:cond delay="0"/>
                                          </p:stCondLst>
                                        </p:cTn>
                                        <p:tgtEl>
                                          <p:spTgt spid="59"/>
                                        </p:tgtEl>
                                        <p:attrNameLst>
                                          <p:attrName>style.visibility</p:attrName>
                                        </p:attrNameLst>
                                      </p:cBhvr>
                                      <p:to>
                                        <p:strVal val="visible"/>
                                      </p:to>
                                    </p:set>
                                    <p:animEffect transition="in" filter="fade">
                                      <p:cBhvr>
                                        <p:cTn id="43"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p:cNvSpPr/>
          <p:nvPr>
            <p:custDataLst>
              <p:tags r:id="rId1"/>
            </p:custDataLst>
          </p:nvPr>
        </p:nvSpPr>
        <p:spPr>
          <a:xfrm>
            <a:off x="539553" y="143054"/>
            <a:ext cx="8208912" cy="523220"/>
          </a:xfrm>
          <a:prstGeom prst="rect">
            <a:avLst/>
          </a:prstGeom>
        </p:spPr>
        <p:txBody>
          <a:bodyPr wrap="square">
            <a:spAutoFit/>
          </a:bodyPr>
          <a:lstStyle/>
          <a:p>
            <a:pPr lvl="0" fontAlgn="base">
              <a:spcBef>
                <a:spcPct val="0"/>
              </a:spcBef>
              <a:spcAft>
                <a:spcPct val="0"/>
              </a:spcAft>
            </a:pPr>
            <a:r>
              <a:rPr lang="fr-FR" sz="2800" b="1" u="sng" dirty="0" smtClean="0">
                <a:latin typeface="Arial" pitchFamily="34" charset="0"/>
                <a:cs typeface="Arial" pitchFamily="34" charset="0"/>
              </a:rPr>
              <a:t>Sondes </a:t>
            </a:r>
            <a:r>
              <a:rPr lang="fr-FR" sz="2800" b="1" u="sng" dirty="0">
                <a:latin typeface="Arial" pitchFamily="34" charset="0"/>
                <a:cs typeface="Arial" pitchFamily="34" charset="0"/>
              </a:rPr>
              <a:t>de </a:t>
            </a:r>
            <a:r>
              <a:rPr lang="fr-FR" sz="2800" b="1" u="sng" dirty="0" smtClean="0">
                <a:latin typeface="Arial" pitchFamily="34" charset="0"/>
                <a:cs typeface="Arial" pitchFamily="34" charset="0"/>
              </a:rPr>
              <a:t>températures: Les Thermocouples</a:t>
            </a:r>
            <a:endParaRPr lang="fr-FR" sz="2800" b="1" u="sng" dirty="0">
              <a:latin typeface="Arial" pitchFamily="34" charset="0"/>
              <a:cs typeface="Arial" pitchFamily="34" charset="0"/>
            </a:endParaRPr>
          </a:p>
        </p:txBody>
      </p:sp>
      <p:pic>
        <p:nvPicPr>
          <p:cNvPr id="1026" name="Picture 2" descr="http://www.instrum.org/temp/imag/coucpl.jpg"/>
          <p:cNvPicPr>
            <a:picLocks noChangeAspect="1" noChangeArrowheads="1"/>
          </p:cNvPicPr>
          <p:nvPr>
            <p:custDataLst>
              <p:tags r:id="rId2"/>
            </p:custDataLst>
          </p:nvPr>
        </p:nvPicPr>
        <p:blipFill>
          <a:blip r:embed="rId5">
            <a:extLst>
              <a:ext uri="{BEBA8EAE-BF5A-486C-A8C5-ECC9F3942E4B}">
                <a14:imgProps xmlns:a14="http://schemas.microsoft.com/office/drawing/2010/main">
                  <a14:imgLayer r:embed="rId6">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1115617" y="744778"/>
            <a:ext cx="7056784" cy="61132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9156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Box 391"/>
          <p:cNvSpPr txBox="1">
            <a:spLocks noChangeArrowheads="1"/>
          </p:cNvSpPr>
          <p:nvPr>
            <p:custDataLst>
              <p:tags r:id="rId1"/>
            </p:custDataLst>
          </p:nvPr>
        </p:nvSpPr>
        <p:spPr bwMode="auto">
          <a:xfrm>
            <a:off x="2915920" y="7012940"/>
            <a:ext cx="1615440" cy="2743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r>
              <a:rPr lang="fr-FR" sz="1200" b="1">
                <a:effectLst/>
                <a:latin typeface="Times New Roman"/>
                <a:ea typeface="Times New Roman"/>
              </a:rPr>
              <a:t>Thermocouples</a:t>
            </a:r>
            <a:endParaRPr lang="fr-FR" sz="1200">
              <a:effectLst/>
              <a:latin typeface="Times New Roman"/>
              <a:ea typeface="Times New Roman"/>
            </a:endParaRPr>
          </a:p>
        </p:txBody>
      </p:sp>
      <p:sp>
        <p:nvSpPr>
          <p:cNvPr id="30" name="Rectangle 29"/>
          <p:cNvSpPr/>
          <p:nvPr>
            <p:custDataLst>
              <p:tags r:id="rId2"/>
            </p:custDataLst>
          </p:nvPr>
        </p:nvSpPr>
        <p:spPr>
          <a:xfrm>
            <a:off x="3995936" y="1340768"/>
            <a:ext cx="2029499" cy="33934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12"/>
          <p:cNvSpPr>
            <a:spLocks noChangeArrowheads="1"/>
          </p:cNvSpPr>
          <p:nvPr>
            <p:custDataLst>
              <p:tags r:id="rId3"/>
            </p:custDataLst>
          </p:nvPr>
        </p:nvSpPr>
        <p:spPr bwMode="auto">
          <a:xfrm>
            <a:off x="2109520" y="934919"/>
            <a:ext cx="6840760" cy="190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Une des grandeurs </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modifiées avec </a:t>
            </a:r>
            <a:r>
              <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la température est la résistance. </a:t>
            </a:r>
          </a:p>
          <a:p>
            <a:pPr lvl="0" fontAlgn="base">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Suivant la formule: </a:t>
            </a:r>
            <a:r>
              <a:rPr lang="fr-FR" sz="2000" b="1" dirty="0" smtClean="0">
                <a:solidFill>
                  <a:srgbClr val="000000"/>
                </a:solidFill>
                <a:latin typeface="Arial" pitchFamily="34" charset="0"/>
                <a:ea typeface="Times New Roman" pitchFamily="18" charset="0"/>
                <a:cs typeface="Arial" pitchFamily="34" charset="0"/>
              </a:rPr>
              <a:t>R</a:t>
            </a:r>
            <a:r>
              <a:rPr lang="fr-FR" sz="2000" b="1" dirty="0" smtClean="0">
                <a:solidFill>
                  <a:srgbClr val="000000"/>
                </a:solidFill>
                <a:latin typeface="Arial" pitchFamily="34" charset="0"/>
                <a:ea typeface="Times New Roman" pitchFamily="18" charset="0"/>
                <a:cs typeface="Arial" pitchFamily="34" charset="0"/>
                <a:sym typeface="Symbol"/>
              </a:rPr>
              <a:t></a:t>
            </a:r>
            <a:r>
              <a:rPr lang="fr-FR" sz="2000" b="1" dirty="0" smtClean="0">
                <a:solidFill>
                  <a:srgbClr val="000000"/>
                </a:solidFill>
                <a:latin typeface="Arial" pitchFamily="34" charset="0"/>
                <a:ea typeface="Times New Roman" pitchFamily="18" charset="0"/>
                <a:cs typeface="Arial" pitchFamily="34" charset="0"/>
              </a:rPr>
              <a:t> = R0 (1+ </a:t>
            </a:r>
            <a:r>
              <a:rPr lang="fr-FR" sz="2000" b="1" dirty="0" smtClean="0">
                <a:solidFill>
                  <a:srgbClr val="000000"/>
                </a:solidFill>
                <a:latin typeface="Arial" pitchFamily="34" charset="0"/>
                <a:ea typeface="Times New Roman" pitchFamily="18" charset="0"/>
                <a:cs typeface="Arial" pitchFamily="34" charset="0"/>
                <a:sym typeface="Symbol"/>
              </a:rPr>
              <a:t>.</a:t>
            </a:r>
            <a:r>
              <a:rPr lang="fr-FR" sz="1600" b="1" dirty="0" smtClean="0">
                <a:solidFill>
                  <a:srgbClr val="000000"/>
                </a:solidFill>
                <a:latin typeface="Arial" pitchFamily="34" charset="0"/>
                <a:ea typeface="Times New Roman" pitchFamily="18" charset="0"/>
                <a:cs typeface="Arial" pitchFamily="34" charset="0"/>
              </a:rPr>
              <a:t>)   ou on à :</a:t>
            </a:r>
          </a:p>
          <a:p>
            <a:pPr lvl="0" fontAlgn="base">
              <a:spcBef>
                <a:spcPct val="0"/>
              </a:spcBef>
              <a:spcAft>
                <a:spcPct val="0"/>
              </a:spcAft>
            </a:pPr>
            <a:r>
              <a:rPr lang="fr-FR" sz="1600" b="1" dirty="0">
                <a:solidFill>
                  <a:srgbClr val="000000"/>
                </a:solidFill>
                <a:latin typeface="Arial" pitchFamily="34" charset="0"/>
                <a:ea typeface="Times New Roman" pitchFamily="18" charset="0"/>
                <a:cs typeface="Arial" pitchFamily="34" charset="0"/>
              </a:rPr>
              <a:t>R</a:t>
            </a:r>
            <a:r>
              <a:rPr lang="fr-FR" sz="1600" b="1" dirty="0" smtClean="0">
                <a:solidFill>
                  <a:srgbClr val="000000"/>
                </a:solidFill>
                <a:latin typeface="Arial" pitchFamily="34" charset="0"/>
                <a:ea typeface="Times New Roman" pitchFamily="18" charset="0"/>
                <a:cs typeface="Arial" pitchFamily="34" charset="0"/>
                <a:sym typeface="Symbol"/>
              </a:rPr>
              <a:t>: résistance d’une sonde pour une température</a:t>
            </a:r>
          </a:p>
          <a:p>
            <a:pPr lvl="0" fontAlgn="base">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R0: résistance d’une sonde à </a:t>
            </a:r>
            <a:r>
              <a:rPr lang="fr-FR" sz="1600" b="1" dirty="0" smtClean="0">
                <a:solidFill>
                  <a:srgbClr val="000000"/>
                </a:solidFill>
                <a:latin typeface="Arial" pitchFamily="34" charset="0"/>
                <a:ea typeface="Times New Roman" pitchFamily="18" charset="0"/>
                <a:cs typeface="Arial" pitchFamily="34" charset="0"/>
              </a:rPr>
              <a:t> 0 °C</a:t>
            </a:r>
          </a:p>
          <a:p>
            <a:pPr lvl="0" fontAlgn="base">
              <a:spcBef>
                <a:spcPct val="0"/>
              </a:spcBef>
              <a:spcAft>
                <a:spcPct val="0"/>
              </a:spcAft>
            </a:pPr>
            <a:endParaRPr lang="fr-FR" sz="1600" b="1" dirty="0" smtClean="0">
              <a:solidFill>
                <a:srgbClr val="000000"/>
              </a:solidFill>
              <a:latin typeface="Arial" pitchFamily="34" charset="0"/>
              <a:ea typeface="Times New Roman" pitchFamily="18" charset="0"/>
              <a:cs typeface="Arial" pitchFamily="34" charset="0"/>
            </a:endParaRPr>
          </a:p>
          <a:p>
            <a:pPr lvl="0" algn="just" fontAlgn="base">
              <a:spcBef>
                <a:spcPct val="0"/>
              </a:spcBef>
              <a:spcAft>
                <a:spcPct val="0"/>
              </a:spcAft>
            </a:pPr>
            <a:r>
              <a:rPr lang="fr-FR" b="1" dirty="0" smtClean="0">
                <a:solidFill>
                  <a:srgbClr val="000000"/>
                </a:solidFill>
                <a:latin typeface="Arial" pitchFamily="34" charset="0"/>
                <a:ea typeface="Times New Roman" pitchFamily="18" charset="0"/>
                <a:cs typeface="Arial" pitchFamily="34" charset="0"/>
                <a:sym typeface="Symbol"/>
              </a:rPr>
              <a:t>: </a:t>
            </a:r>
            <a:r>
              <a:rPr lang="fr-FR" sz="1400" b="1" dirty="0" smtClean="0">
                <a:solidFill>
                  <a:srgbClr val="000000"/>
                </a:solidFill>
                <a:latin typeface="Arial" pitchFamily="34" charset="0"/>
                <a:ea typeface="Times New Roman" pitchFamily="18" charset="0"/>
                <a:cs typeface="Arial" pitchFamily="34" charset="0"/>
                <a:sym typeface="Symbol"/>
              </a:rPr>
              <a:t>coefficient propre au matériau de la sonde</a:t>
            </a:r>
          </a:p>
          <a:p>
            <a:pPr lvl="0" fontAlgn="base">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sym typeface="Symbol"/>
              </a:rPr>
              <a:t> : élévation de température</a:t>
            </a:r>
            <a:endParaRPr kumimoji="0" lang="fr-FR" sz="1600" b="1" i="0" u="none" strike="noStrike" cap="none" normalizeH="0" baseline="0" dirty="0" smtClean="0">
              <a:ln>
                <a:noFill/>
              </a:ln>
              <a:solidFill>
                <a:srgbClr val="000000"/>
              </a:solidFill>
              <a:effectLst/>
              <a:latin typeface="Arial" pitchFamily="34" charset="0"/>
              <a:ea typeface="Times New Roman" pitchFamily="18" charset="0"/>
              <a:cs typeface="Arial" pitchFamily="34" charset="0"/>
            </a:endParaRPr>
          </a:p>
        </p:txBody>
      </p:sp>
      <p:sp>
        <p:nvSpPr>
          <p:cNvPr id="5" name="Rectangle 13"/>
          <p:cNvSpPr>
            <a:spLocks noChangeArrowheads="1"/>
          </p:cNvSpPr>
          <p:nvPr>
            <p:custDataLst>
              <p:tags r:id="rId4"/>
            </p:custDataLst>
          </p:nvPr>
        </p:nvSpPr>
        <p:spPr bwMode="auto">
          <a:xfrm>
            <a:off x="152400" y="28384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6" name="Rectangle 14"/>
          <p:cNvSpPr>
            <a:spLocks noChangeArrowheads="1"/>
          </p:cNvSpPr>
          <p:nvPr>
            <p:custDataLst>
              <p:tags r:id="rId5"/>
            </p:custDataLst>
          </p:nvPr>
        </p:nvSpPr>
        <p:spPr bwMode="auto">
          <a:xfrm>
            <a:off x="152400" y="5353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5"/>
          <p:cNvSpPr>
            <a:spLocks noChangeArrowheads="1"/>
          </p:cNvSpPr>
          <p:nvPr>
            <p:custDataLst>
              <p:tags r:id="rId6"/>
            </p:custDataLst>
          </p:nvPr>
        </p:nvSpPr>
        <p:spPr bwMode="auto">
          <a:xfrm>
            <a:off x="152400" y="535305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12" name="Rectangle 16"/>
          <p:cNvSpPr>
            <a:spLocks noChangeArrowheads="1"/>
          </p:cNvSpPr>
          <p:nvPr>
            <p:custDataLst>
              <p:tags r:id="rId7"/>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
          <p:cNvSpPr>
            <a:spLocks noChangeArrowheads="1"/>
          </p:cNvSpPr>
          <p:nvPr>
            <p:custDataLst>
              <p:tags r:id="rId8"/>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custDataLst>
              <p:tags r:id="rId9"/>
            </p:custDataLst>
          </p:nvPr>
        </p:nvSpPr>
        <p:spPr>
          <a:xfrm>
            <a:off x="2342005" y="143054"/>
            <a:ext cx="5062604" cy="523220"/>
          </a:xfrm>
          <a:prstGeom prst="rect">
            <a:avLst/>
          </a:prstGeom>
        </p:spPr>
        <p:txBody>
          <a:bodyPr wrap="none">
            <a:spAutoFit/>
          </a:bodyPr>
          <a:lstStyle/>
          <a:p>
            <a:pPr lvl="0" fontAlgn="base">
              <a:spcBef>
                <a:spcPct val="0"/>
              </a:spcBef>
              <a:spcAft>
                <a:spcPct val="0"/>
              </a:spcAft>
            </a:pPr>
            <a:r>
              <a:rPr lang="fr-FR" sz="2800" b="1" u="sng" dirty="0">
                <a:latin typeface="Arial" pitchFamily="34" charset="0"/>
                <a:cs typeface="Arial" pitchFamily="34" charset="0"/>
              </a:rPr>
              <a:t>Les sondes de températures</a:t>
            </a:r>
          </a:p>
        </p:txBody>
      </p:sp>
      <p:sp>
        <p:nvSpPr>
          <p:cNvPr id="15" name="AutoShape 4"/>
          <p:cNvSpPr>
            <a:spLocks noChangeAspect="1" noChangeArrowheads="1" noTextEdit="1"/>
          </p:cNvSpPr>
          <p:nvPr>
            <p:custDataLst>
              <p:tags r:id="rId10"/>
            </p:custDataLst>
          </p:nvPr>
        </p:nvSpPr>
        <p:spPr bwMode="auto">
          <a:xfrm>
            <a:off x="118278" y="455288"/>
            <a:ext cx="2547938"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6" name="Rectangle 6"/>
          <p:cNvSpPr>
            <a:spLocks noChangeArrowheads="1"/>
          </p:cNvSpPr>
          <p:nvPr>
            <p:custDataLst>
              <p:tags r:id="rId11"/>
            </p:custDataLst>
          </p:nvPr>
        </p:nvSpPr>
        <p:spPr bwMode="auto">
          <a:xfrm>
            <a:off x="149225" y="3089275"/>
            <a:ext cx="125413"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500" b="0" i="0" u="none" strike="noStrike" cap="none" normalizeH="0" baseline="0" smtClean="0">
                <a:ln>
                  <a:noFill/>
                </a:ln>
                <a:solidFill>
                  <a:srgbClr val="000000"/>
                </a:solidFill>
                <a:effectLst/>
                <a:latin typeface="Times New Roman" pitchFamily="18" charset="0"/>
                <a:cs typeface="Arial" pitchFamily="34" charset="0"/>
              </a:rPr>
              <a:t> </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7"/>
          <p:cNvSpPr>
            <a:spLocks noChangeArrowheads="1"/>
          </p:cNvSpPr>
          <p:nvPr>
            <p:custDataLst>
              <p:tags r:id="rId12"/>
            </p:custDataLst>
          </p:nvPr>
        </p:nvSpPr>
        <p:spPr bwMode="auto">
          <a:xfrm>
            <a:off x="152400" y="1577975"/>
            <a:ext cx="2551113"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15368" name="Picture 8"/>
          <p:cNvPicPr>
            <a:picLocks noChangeAspect="1" noChangeArrowheads="1"/>
          </p:cNvPicPr>
          <p:nvPr>
            <p:custDataLst>
              <p:tags r:id="rId13"/>
            </p:custDataLst>
          </p:nvPr>
        </p:nvPicPr>
        <p:blipFill>
          <a:blip r:embed="rId22">
            <a:extLst>
              <a:ext uri="{BEBA8EAE-BF5A-486C-A8C5-ECC9F3942E4B}">
                <a14:imgProps xmlns:a14="http://schemas.microsoft.com/office/drawing/2010/main">
                  <a14:imgLayer r:embed="rId23">
                    <a14:imgEffect>
                      <a14:backgroundRemoval t="424" b="100000" l="0" r="97696">
                        <a14:backgroundMark x1="9677" y1="38983" x2="33410" y2="73305"/>
                      </a14:backgroundRemoval>
                    </a14:imgEffect>
                  </a14:imgLayer>
                </a14:imgProps>
              </a:ext>
              <a:ext uri="{28A0092B-C50C-407E-A947-70E740481C1C}">
                <a14:useLocalDpi xmlns:a14="http://schemas.microsoft.com/office/drawing/2010/main"/>
              </a:ext>
            </a:extLst>
          </a:blip>
          <a:srcRect/>
          <a:stretch>
            <a:fillRect/>
          </a:stretch>
        </p:blipFill>
        <p:spPr bwMode="auto">
          <a:xfrm rot="16038034" flipH="1">
            <a:off x="-764763" y="732484"/>
            <a:ext cx="3597405" cy="1957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31"/>
          <p:cNvSpPr/>
          <p:nvPr>
            <p:custDataLst>
              <p:tags r:id="rId14"/>
            </p:custDataLst>
          </p:nvPr>
        </p:nvSpPr>
        <p:spPr>
          <a:xfrm>
            <a:off x="511932" y="3005654"/>
            <a:ext cx="8424936" cy="1077218"/>
          </a:xfrm>
          <a:prstGeom prst="rect">
            <a:avLst/>
          </a:prstGeom>
        </p:spPr>
        <p:txBody>
          <a:bodyPr wrap="square">
            <a:spAutoFit/>
          </a:bodyPr>
          <a:lstStyle/>
          <a:p>
            <a:pPr lvl="0" algn="just" fontAlgn="base">
              <a:spcBef>
                <a:spcPct val="0"/>
              </a:spcBef>
              <a:spcAft>
                <a:spcPct val="0"/>
              </a:spcAft>
            </a:pPr>
            <a:r>
              <a:rPr lang="fr-FR" sz="1600" b="1" dirty="0">
                <a:solidFill>
                  <a:srgbClr val="000000"/>
                </a:solidFill>
                <a:latin typeface="Arial" pitchFamily="34" charset="0"/>
                <a:ea typeface="Times New Roman" pitchFamily="18" charset="0"/>
                <a:cs typeface="Arial" pitchFamily="34" charset="0"/>
              </a:rPr>
              <a:t>Elle pourra suivant les cas varier de manière positive avec l’évolution de la température on dira alors CTP (coefficient de température positif), ou de manière négative, la résistance va alors diminuer avec l’augmentation de la température on dira alors CTN (coefficient de température négatif). </a:t>
            </a:r>
          </a:p>
        </p:txBody>
      </p:sp>
      <p:sp>
        <p:nvSpPr>
          <p:cNvPr id="33" name="Rectangle 32"/>
          <p:cNvSpPr/>
          <p:nvPr>
            <p:custDataLst>
              <p:tags r:id="rId15"/>
            </p:custDataLst>
          </p:nvPr>
        </p:nvSpPr>
        <p:spPr>
          <a:xfrm>
            <a:off x="1663201" y="4149080"/>
            <a:ext cx="6174432" cy="1077218"/>
          </a:xfrm>
          <a:prstGeom prst="rect">
            <a:avLst/>
          </a:prstGeom>
        </p:spPr>
        <p:txBody>
          <a:bodyPr wrap="square">
            <a:spAutoFit/>
          </a:bodyPr>
          <a:lstStyle/>
          <a:p>
            <a:pPr lvl="0" algn="just" fontAlgn="base">
              <a:spcBef>
                <a:spcPct val="0"/>
              </a:spcBef>
              <a:spcAft>
                <a:spcPct val="0"/>
              </a:spcAft>
            </a:pPr>
            <a:r>
              <a:rPr lang="fr-FR" sz="1600" b="1" dirty="0">
                <a:solidFill>
                  <a:srgbClr val="000000"/>
                </a:solidFill>
                <a:latin typeface="Arial" pitchFamily="34" charset="0"/>
                <a:ea typeface="Times New Roman" pitchFamily="18" charset="0"/>
                <a:cs typeface="Arial" pitchFamily="34" charset="0"/>
              </a:rPr>
              <a:t>Parmi les exemples les plus fréquemment employés citons les sondes PT100 en industrie (100 ohms à 0°C) PT 1000 en tertiaire, les thermistances (CTN</a:t>
            </a:r>
            <a:r>
              <a:rPr lang="fr-FR" sz="1600" b="1" dirty="0" smtClean="0">
                <a:solidFill>
                  <a:srgbClr val="000000"/>
                </a:solidFill>
                <a:latin typeface="Arial" pitchFamily="34" charset="0"/>
                <a:ea typeface="Times New Roman" pitchFamily="18" charset="0"/>
                <a:cs typeface="Arial" pitchFamily="34" charset="0"/>
              </a:rPr>
              <a:t>, </a:t>
            </a:r>
            <a:r>
              <a:rPr lang="fr-FR" sz="1600" b="1" dirty="0">
                <a:solidFill>
                  <a:srgbClr val="000000"/>
                </a:solidFill>
                <a:latin typeface="Arial" pitchFamily="34" charset="0"/>
                <a:ea typeface="Times New Roman" pitchFamily="18" charset="0"/>
                <a:cs typeface="Arial" pitchFamily="34" charset="0"/>
              </a:rPr>
              <a:t>ou CTP), les capteurs de températures au silicium.</a:t>
            </a:r>
            <a:endParaRPr lang="fr-FR" sz="1600" b="1" dirty="0">
              <a:latin typeface="Arial" pitchFamily="34" charset="0"/>
              <a:cs typeface="Arial" pitchFamily="34" charset="0"/>
            </a:endParaRPr>
          </a:p>
        </p:txBody>
      </p:sp>
      <p:pic>
        <p:nvPicPr>
          <p:cNvPr id="15383" name="Picture 23" descr="http://prof.guedon.org/IMG/jpg/Pt100-Sensor-k.jpg"/>
          <p:cNvPicPr>
            <a:picLocks noChangeAspect="1" noChangeArrowheads="1"/>
          </p:cNvPicPr>
          <p:nvPr>
            <p:custDataLst>
              <p:tags r:id="rId16"/>
            </p:custDataLst>
          </p:nvPr>
        </p:nvPicPr>
        <p:blipFill>
          <a:blip r:embed="rId24">
            <a:extLst>
              <a:ext uri="{BEBA8EAE-BF5A-486C-A8C5-ECC9F3942E4B}">
                <a14:imgProps xmlns:a14="http://schemas.microsoft.com/office/drawing/2010/main">
                  <a14:imgLayer r:embed="rId25">
                    <a14:imgEffect>
                      <a14:backgroundRemoval t="3161" b="93966" l="7722" r="92471"/>
                    </a14:imgEffect>
                  </a14:imgLayer>
                </a14:imgProps>
              </a:ext>
              <a:ext uri="{28A0092B-C50C-407E-A947-70E740481C1C}">
                <a14:useLocalDpi xmlns:a14="http://schemas.microsoft.com/office/drawing/2010/main"/>
              </a:ext>
            </a:extLst>
          </a:blip>
          <a:srcRect/>
          <a:stretch>
            <a:fillRect/>
          </a:stretch>
        </p:blipFill>
        <p:spPr bwMode="auto">
          <a:xfrm rot="18721583" flipV="1">
            <a:off x="4555689" y="832526"/>
            <a:ext cx="4933950" cy="3314700"/>
          </a:xfrm>
          <a:prstGeom prst="rect">
            <a:avLst/>
          </a:prstGeom>
          <a:noFill/>
          <a:extLst>
            <a:ext uri="{909E8E84-426E-40DD-AFC4-6F175D3DCCD1}">
              <a14:hiddenFill xmlns:a14="http://schemas.microsoft.com/office/drawing/2010/main">
                <a:solidFill>
                  <a:srgbClr val="FFFFFF"/>
                </a:solidFill>
              </a14:hiddenFill>
            </a:ext>
          </a:extLst>
        </p:spPr>
      </p:pic>
      <p:pic>
        <p:nvPicPr>
          <p:cNvPr id="15385" name="Picture 25" descr="http://img.directindustry.fr/images_di/photo-m2/capteur-de-temperature-a-resistance-ntc-robustes-16540-2266843.jpg"/>
          <p:cNvPicPr>
            <a:picLocks noChangeAspect="1" noChangeArrowheads="1"/>
          </p:cNvPicPr>
          <p:nvPr>
            <p:custDataLst>
              <p:tags r:id="rId17"/>
            </p:custDataLst>
          </p:nvPr>
        </p:nvPicPr>
        <p:blipFill>
          <a:blip r:embed="rId26">
            <a:extLst>
              <a:ext uri="{BEBA8EAE-BF5A-486C-A8C5-ECC9F3942E4B}">
                <a14:imgProps xmlns:a14="http://schemas.microsoft.com/office/drawing/2010/main">
                  <a14:imgLayer r:embed="rId27">
                    <a14:imgEffect>
                      <a14:backgroundRemoval t="4739" b="98578" l="1667" r="98333"/>
                    </a14:imgEffect>
                  </a14:imgLayer>
                </a14:imgProps>
              </a:ext>
              <a:ext uri="{28A0092B-C50C-407E-A947-70E740481C1C}">
                <a14:useLocalDpi xmlns:a14="http://schemas.microsoft.com/office/drawing/2010/main"/>
              </a:ext>
            </a:extLst>
          </a:blip>
          <a:srcRect/>
          <a:stretch>
            <a:fillRect/>
          </a:stretch>
        </p:blipFill>
        <p:spPr bwMode="auto">
          <a:xfrm rot="8923161">
            <a:off x="-468065" y="4544550"/>
            <a:ext cx="2857500" cy="2009776"/>
          </a:xfrm>
          <a:prstGeom prst="rect">
            <a:avLst/>
          </a:prstGeom>
          <a:noFill/>
          <a:extLst>
            <a:ext uri="{909E8E84-426E-40DD-AFC4-6F175D3DCCD1}">
              <a14:hiddenFill xmlns:a14="http://schemas.microsoft.com/office/drawing/2010/main">
                <a:solidFill>
                  <a:srgbClr val="FFFFFF"/>
                </a:solidFill>
              </a14:hiddenFill>
            </a:ext>
          </a:extLst>
        </p:spPr>
      </p:pic>
      <p:pic>
        <p:nvPicPr>
          <p:cNvPr id="15386" name="Picture 26"/>
          <p:cNvPicPr>
            <a:picLocks noChangeAspect="1" noChangeArrowheads="1"/>
          </p:cNvPicPr>
          <p:nvPr>
            <p:custDataLst>
              <p:tags r:id="rId18"/>
            </p:custDataLst>
          </p:nvPr>
        </p:nvPicPr>
        <p:blipFill rotWithShape="1">
          <a:blip r:embed="rId28" cstate="screen">
            <a:extLst>
              <a:ext uri="{BEBA8EAE-BF5A-486C-A8C5-ECC9F3942E4B}">
                <a14:imgProps xmlns:a14="http://schemas.microsoft.com/office/drawing/2010/main">
                  <a14:imgLayer r:embed="rId29">
                    <a14:imgEffect>
                      <a14:backgroundRemoval t="748" b="98005" l="0" r="98835">
                        <a14:foregroundMark x1="1748" y1="92768" x2="19417" y2="63840"/>
                        <a14:foregroundMark x1="18447" y1="63591" x2="40777" y2="75062"/>
                        <a14:foregroundMark x1="25243" y1="86035" x2="8544" y2="98005"/>
                        <a14:foregroundMark x1="94175" y1="37656" x2="83689" y2="26933"/>
                        <a14:foregroundMark x1="95146" y1="43142" x2="88544" y2="41397"/>
                        <a14:foregroundMark x1="96699" y1="34414" x2="98447" y2="36908"/>
                        <a14:foregroundMark x1="96311" y1="44140" x2="98641" y2="37656"/>
                        <a14:backgroundMark x1="72233" y1="65586" x2="93981" y2="47631"/>
                        <a14:backgroundMark x1="57670" y1="0" x2="34175" y2="25436"/>
                        <a14:backgroundMark x1="4854" y1="92269" x2="15534" y2="81297"/>
                      </a14:backgroundRemoval>
                    </a14:imgEffect>
                  </a14:imgLayer>
                </a14:imgProps>
              </a:ext>
              <a:ext uri="{28A0092B-C50C-407E-A947-70E740481C1C}">
                <a14:useLocalDpi xmlns:a14="http://schemas.microsoft.com/office/drawing/2010/main"/>
              </a:ext>
            </a:extLst>
          </a:blip>
          <a:srcRect/>
          <a:stretch/>
        </p:blipFill>
        <p:spPr bwMode="auto">
          <a:xfrm>
            <a:off x="6238964" y="4863443"/>
            <a:ext cx="2640455" cy="2057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Rectangle 44"/>
          <p:cNvSpPr/>
          <p:nvPr>
            <p:custDataLst>
              <p:tags r:id="rId19"/>
            </p:custDataLst>
          </p:nvPr>
        </p:nvSpPr>
        <p:spPr>
          <a:xfrm>
            <a:off x="2744609" y="5876153"/>
            <a:ext cx="4154061" cy="584775"/>
          </a:xfrm>
          <a:prstGeom prst="rect">
            <a:avLst/>
          </a:prstGeom>
        </p:spPr>
        <p:txBody>
          <a:bodyPr wrap="square">
            <a:spAutoFit/>
          </a:bodyPr>
          <a:lstStyle/>
          <a:p>
            <a:pPr lvl="0" algn="just" fontAlgn="base">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Une autre technologie:</a:t>
            </a:r>
          </a:p>
          <a:p>
            <a:pPr lvl="0" algn="just" fontAlgn="base">
              <a:spcBef>
                <a:spcPct val="0"/>
              </a:spcBef>
              <a:spcAft>
                <a:spcPct val="0"/>
              </a:spcAft>
            </a:pPr>
            <a:r>
              <a:rPr lang="fr-FR" sz="1600" b="1" dirty="0" smtClean="0">
                <a:solidFill>
                  <a:srgbClr val="000000"/>
                </a:solidFill>
                <a:latin typeface="Arial" pitchFamily="34" charset="0"/>
                <a:ea typeface="Times New Roman" pitchFamily="18" charset="0"/>
                <a:cs typeface="Arial" pitchFamily="34" charset="0"/>
              </a:rPr>
              <a:t> Capteur de température à infrarouges</a:t>
            </a:r>
            <a:endParaRPr lang="fr-FR" sz="1600" b="1" dirty="0">
              <a:latin typeface="Arial" pitchFamily="34" charset="0"/>
              <a:cs typeface="Arial" pitchFamily="34" charset="0"/>
            </a:endParaRPr>
          </a:p>
        </p:txBody>
      </p:sp>
    </p:spTree>
    <p:extLst>
      <p:ext uri="{BB962C8B-B14F-4D97-AF65-F5344CB8AC3E}">
        <p14:creationId xmlns:p14="http://schemas.microsoft.com/office/powerpoint/2010/main" val="223009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650"/>
                            </p:stCondLst>
                            <p:childTnLst>
                              <p:par>
                                <p:cTn id="9" presetID="53" presetClass="entr" presetSubtype="16" fill="hold" nodeType="afterEffect">
                                  <p:stCondLst>
                                    <p:cond delay="0"/>
                                  </p:stCondLst>
                                  <p:childTnLst>
                                    <p:set>
                                      <p:cBhvr>
                                        <p:cTn id="10" dur="1" fill="hold">
                                          <p:stCondLst>
                                            <p:cond delay="0"/>
                                          </p:stCondLst>
                                        </p:cTn>
                                        <p:tgtEl>
                                          <p:spTgt spid="15368"/>
                                        </p:tgtEl>
                                        <p:attrNameLst>
                                          <p:attrName>style.visibility</p:attrName>
                                        </p:attrNameLst>
                                      </p:cBhvr>
                                      <p:to>
                                        <p:strVal val="visible"/>
                                      </p:to>
                                    </p:set>
                                    <p:anim calcmode="lin" valueType="num">
                                      <p:cBhvr>
                                        <p:cTn id="11" dur="500" fill="hold"/>
                                        <p:tgtEl>
                                          <p:spTgt spid="15368"/>
                                        </p:tgtEl>
                                        <p:attrNameLst>
                                          <p:attrName>ppt_w</p:attrName>
                                        </p:attrNameLst>
                                      </p:cBhvr>
                                      <p:tavLst>
                                        <p:tav tm="0">
                                          <p:val>
                                            <p:fltVal val="0"/>
                                          </p:val>
                                        </p:tav>
                                        <p:tav tm="100000">
                                          <p:val>
                                            <p:strVal val="#ppt_w"/>
                                          </p:val>
                                        </p:tav>
                                      </p:tavLst>
                                    </p:anim>
                                    <p:anim calcmode="lin" valueType="num">
                                      <p:cBhvr>
                                        <p:cTn id="12" dur="500" fill="hold"/>
                                        <p:tgtEl>
                                          <p:spTgt spid="15368"/>
                                        </p:tgtEl>
                                        <p:attrNameLst>
                                          <p:attrName>ppt_h</p:attrName>
                                        </p:attrNameLst>
                                      </p:cBhvr>
                                      <p:tavLst>
                                        <p:tav tm="0">
                                          <p:val>
                                            <p:fltVal val="0"/>
                                          </p:val>
                                        </p:tav>
                                        <p:tav tm="100000">
                                          <p:val>
                                            <p:strVal val="#ppt_h"/>
                                          </p:val>
                                        </p:tav>
                                      </p:tavLst>
                                    </p:anim>
                                    <p:animEffect transition="in" filter="fade">
                                      <p:cBhvr>
                                        <p:cTn id="13" dur="500"/>
                                        <p:tgtEl>
                                          <p:spTgt spid="15368"/>
                                        </p:tgtEl>
                                      </p:cBhvr>
                                    </p:animEffect>
                                  </p:childTnLst>
                                </p:cTn>
                              </p:par>
                            </p:childTnLst>
                          </p:cTn>
                        </p:par>
                        <p:par>
                          <p:cTn id="14" fill="hold">
                            <p:stCondLst>
                              <p:cond delay="1150"/>
                            </p:stCondLst>
                            <p:childTnLst>
                              <p:par>
                                <p:cTn id="15" presetID="10" presetClass="entr" presetSubtype="0" fill="hold" grpId="0" nodeType="afterEffect">
                                  <p:stCondLst>
                                    <p:cond delay="0"/>
                                  </p:stCondLst>
                                  <p:iterate type="wd">
                                    <p:tmPct val="10000"/>
                                  </p:iterate>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par>
                                <p:cTn id="18" presetID="53" presetClass="entr" presetSubtype="16" fill="hold" grpId="0" nodeType="withEffect">
                                  <p:stCondLst>
                                    <p:cond delay="1000"/>
                                  </p:stCondLst>
                                  <p:childTnLst>
                                    <p:set>
                                      <p:cBhvr>
                                        <p:cTn id="19" dur="1" fill="hold">
                                          <p:stCondLst>
                                            <p:cond delay="0"/>
                                          </p:stCondLst>
                                        </p:cTn>
                                        <p:tgtEl>
                                          <p:spTgt spid="30"/>
                                        </p:tgtEl>
                                        <p:attrNameLst>
                                          <p:attrName>style.visibility</p:attrName>
                                        </p:attrNameLst>
                                      </p:cBhvr>
                                      <p:to>
                                        <p:strVal val="visible"/>
                                      </p:to>
                                    </p:set>
                                    <p:anim calcmode="lin" valueType="num">
                                      <p:cBhvr>
                                        <p:cTn id="20" dur="500" fill="hold"/>
                                        <p:tgtEl>
                                          <p:spTgt spid="30"/>
                                        </p:tgtEl>
                                        <p:attrNameLst>
                                          <p:attrName>ppt_w</p:attrName>
                                        </p:attrNameLst>
                                      </p:cBhvr>
                                      <p:tavLst>
                                        <p:tav tm="0">
                                          <p:val>
                                            <p:fltVal val="0"/>
                                          </p:val>
                                        </p:tav>
                                        <p:tav tm="100000">
                                          <p:val>
                                            <p:strVal val="#ppt_w"/>
                                          </p:val>
                                        </p:tav>
                                      </p:tavLst>
                                    </p:anim>
                                    <p:anim calcmode="lin" valueType="num">
                                      <p:cBhvr>
                                        <p:cTn id="21" dur="500" fill="hold"/>
                                        <p:tgtEl>
                                          <p:spTgt spid="30"/>
                                        </p:tgtEl>
                                        <p:attrNameLst>
                                          <p:attrName>ppt_h</p:attrName>
                                        </p:attrNameLst>
                                      </p:cBhvr>
                                      <p:tavLst>
                                        <p:tav tm="0">
                                          <p:val>
                                            <p:fltVal val="0"/>
                                          </p:val>
                                        </p:tav>
                                        <p:tav tm="100000">
                                          <p:val>
                                            <p:strVal val="#ppt_h"/>
                                          </p:val>
                                        </p:tav>
                                      </p:tavLst>
                                    </p:anim>
                                    <p:animEffect transition="in" filter="fade">
                                      <p:cBhvr>
                                        <p:cTn id="22" dur="500"/>
                                        <p:tgtEl>
                                          <p:spTgt spid="30"/>
                                        </p:tgtEl>
                                      </p:cBhvr>
                                    </p:animEffect>
                                  </p:childTnLst>
                                </p:cTn>
                              </p:par>
                            </p:childTnLst>
                          </p:cTn>
                        </p:par>
                        <p:par>
                          <p:cTn id="23" fill="hold">
                            <p:stCondLst>
                              <p:cond delay="4700"/>
                            </p:stCondLst>
                            <p:childTnLst>
                              <p:par>
                                <p:cTn id="24" presetID="53" presetClass="entr" presetSubtype="16" fill="hold" nodeType="afterEffect">
                                  <p:stCondLst>
                                    <p:cond delay="0"/>
                                  </p:stCondLst>
                                  <p:childTnLst>
                                    <p:set>
                                      <p:cBhvr>
                                        <p:cTn id="25" dur="1" fill="hold">
                                          <p:stCondLst>
                                            <p:cond delay="0"/>
                                          </p:stCondLst>
                                        </p:cTn>
                                        <p:tgtEl>
                                          <p:spTgt spid="15383"/>
                                        </p:tgtEl>
                                        <p:attrNameLst>
                                          <p:attrName>style.visibility</p:attrName>
                                        </p:attrNameLst>
                                      </p:cBhvr>
                                      <p:to>
                                        <p:strVal val="visible"/>
                                      </p:to>
                                    </p:set>
                                    <p:anim calcmode="lin" valueType="num">
                                      <p:cBhvr>
                                        <p:cTn id="26" dur="500" fill="hold"/>
                                        <p:tgtEl>
                                          <p:spTgt spid="15383"/>
                                        </p:tgtEl>
                                        <p:attrNameLst>
                                          <p:attrName>ppt_w</p:attrName>
                                        </p:attrNameLst>
                                      </p:cBhvr>
                                      <p:tavLst>
                                        <p:tav tm="0">
                                          <p:val>
                                            <p:fltVal val="0"/>
                                          </p:val>
                                        </p:tav>
                                        <p:tav tm="100000">
                                          <p:val>
                                            <p:strVal val="#ppt_w"/>
                                          </p:val>
                                        </p:tav>
                                      </p:tavLst>
                                    </p:anim>
                                    <p:anim calcmode="lin" valueType="num">
                                      <p:cBhvr>
                                        <p:cTn id="27" dur="500" fill="hold"/>
                                        <p:tgtEl>
                                          <p:spTgt spid="15383"/>
                                        </p:tgtEl>
                                        <p:attrNameLst>
                                          <p:attrName>ppt_h</p:attrName>
                                        </p:attrNameLst>
                                      </p:cBhvr>
                                      <p:tavLst>
                                        <p:tav tm="0">
                                          <p:val>
                                            <p:fltVal val="0"/>
                                          </p:val>
                                        </p:tav>
                                        <p:tav tm="100000">
                                          <p:val>
                                            <p:strVal val="#ppt_h"/>
                                          </p:val>
                                        </p:tav>
                                      </p:tavLst>
                                    </p:anim>
                                    <p:animEffect transition="in" filter="fade">
                                      <p:cBhvr>
                                        <p:cTn id="28" dur="500"/>
                                        <p:tgtEl>
                                          <p:spTgt spid="15383"/>
                                        </p:tgtEl>
                                      </p:cBhvr>
                                    </p:animEffect>
                                  </p:childTnLst>
                                </p:cTn>
                              </p:par>
                            </p:childTnLst>
                          </p:cTn>
                        </p:par>
                        <p:par>
                          <p:cTn id="29" fill="hold">
                            <p:stCondLst>
                              <p:cond delay="5200"/>
                            </p:stCondLst>
                            <p:childTnLst>
                              <p:par>
                                <p:cTn id="30" presetID="10" presetClass="entr" presetSubtype="0" fill="hold" grpId="0" nodeType="afterEffect">
                                  <p:stCondLst>
                                    <p:cond delay="0"/>
                                  </p:stCondLst>
                                  <p:iterate type="wd">
                                    <p:tmPct val="10000"/>
                                  </p:iterate>
                                  <p:childTnLst>
                                    <p:set>
                                      <p:cBhvr>
                                        <p:cTn id="31" dur="1" fill="hold">
                                          <p:stCondLst>
                                            <p:cond delay="0"/>
                                          </p:stCondLst>
                                        </p:cTn>
                                        <p:tgtEl>
                                          <p:spTgt spid="32"/>
                                        </p:tgtEl>
                                        <p:attrNameLst>
                                          <p:attrName>style.visibility</p:attrName>
                                        </p:attrNameLst>
                                      </p:cBhvr>
                                      <p:to>
                                        <p:strVal val="visible"/>
                                      </p:to>
                                    </p:set>
                                    <p:animEffect transition="in" filter="fade">
                                      <p:cBhvr>
                                        <p:cTn id="32" dur="500"/>
                                        <p:tgtEl>
                                          <p:spTgt spid="32"/>
                                        </p:tgtEl>
                                      </p:cBhvr>
                                    </p:animEffect>
                                  </p:childTnLst>
                                </p:cTn>
                              </p:par>
                            </p:childTnLst>
                          </p:cTn>
                        </p:par>
                        <p:par>
                          <p:cTn id="33" fill="hold">
                            <p:stCondLst>
                              <p:cond delay="8100"/>
                            </p:stCondLst>
                            <p:childTnLst>
                              <p:par>
                                <p:cTn id="34" presetID="10" presetClass="entr" presetSubtype="0" fill="hold" grpId="0" nodeType="afterEffect">
                                  <p:stCondLst>
                                    <p:cond delay="0"/>
                                  </p:stCondLst>
                                  <p:iterate type="wd">
                                    <p:tmPct val="10000"/>
                                  </p:iterate>
                                  <p:childTnLst>
                                    <p:set>
                                      <p:cBhvr>
                                        <p:cTn id="35" dur="1" fill="hold">
                                          <p:stCondLst>
                                            <p:cond delay="0"/>
                                          </p:stCondLst>
                                        </p:cTn>
                                        <p:tgtEl>
                                          <p:spTgt spid="33"/>
                                        </p:tgtEl>
                                        <p:attrNameLst>
                                          <p:attrName>style.visibility</p:attrName>
                                        </p:attrNameLst>
                                      </p:cBhvr>
                                      <p:to>
                                        <p:strVal val="visible"/>
                                      </p:to>
                                    </p:set>
                                    <p:animEffect transition="in" filter="fade">
                                      <p:cBhvr>
                                        <p:cTn id="36" dur="500"/>
                                        <p:tgtEl>
                                          <p:spTgt spid="33"/>
                                        </p:tgtEl>
                                      </p:cBhvr>
                                    </p:animEffect>
                                  </p:childTnLst>
                                </p:cTn>
                              </p:par>
                            </p:childTnLst>
                          </p:cTn>
                        </p:par>
                        <p:par>
                          <p:cTn id="37" fill="hold">
                            <p:stCondLst>
                              <p:cond delay="10500"/>
                            </p:stCondLst>
                            <p:childTnLst>
                              <p:par>
                                <p:cTn id="38" presetID="53" presetClass="entr" presetSubtype="16" fill="hold" nodeType="afterEffect">
                                  <p:stCondLst>
                                    <p:cond delay="0"/>
                                  </p:stCondLst>
                                  <p:childTnLst>
                                    <p:set>
                                      <p:cBhvr>
                                        <p:cTn id="39" dur="1" fill="hold">
                                          <p:stCondLst>
                                            <p:cond delay="0"/>
                                          </p:stCondLst>
                                        </p:cTn>
                                        <p:tgtEl>
                                          <p:spTgt spid="15385"/>
                                        </p:tgtEl>
                                        <p:attrNameLst>
                                          <p:attrName>style.visibility</p:attrName>
                                        </p:attrNameLst>
                                      </p:cBhvr>
                                      <p:to>
                                        <p:strVal val="visible"/>
                                      </p:to>
                                    </p:set>
                                    <p:anim calcmode="lin" valueType="num">
                                      <p:cBhvr>
                                        <p:cTn id="40" dur="500" fill="hold"/>
                                        <p:tgtEl>
                                          <p:spTgt spid="15385"/>
                                        </p:tgtEl>
                                        <p:attrNameLst>
                                          <p:attrName>ppt_w</p:attrName>
                                        </p:attrNameLst>
                                      </p:cBhvr>
                                      <p:tavLst>
                                        <p:tav tm="0">
                                          <p:val>
                                            <p:fltVal val="0"/>
                                          </p:val>
                                        </p:tav>
                                        <p:tav tm="100000">
                                          <p:val>
                                            <p:strVal val="#ppt_w"/>
                                          </p:val>
                                        </p:tav>
                                      </p:tavLst>
                                    </p:anim>
                                    <p:anim calcmode="lin" valueType="num">
                                      <p:cBhvr>
                                        <p:cTn id="41" dur="500" fill="hold"/>
                                        <p:tgtEl>
                                          <p:spTgt spid="15385"/>
                                        </p:tgtEl>
                                        <p:attrNameLst>
                                          <p:attrName>ppt_h</p:attrName>
                                        </p:attrNameLst>
                                      </p:cBhvr>
                                      <p:tavLst>
                                        <p:tav tm="0">
                                          <p:val>
                                            <p:fltVal val="0"/>
                                          </p:val>
                                        </p:tav>
                                        <p:tav tm="100000">
                                          <p:val>
                                            <p:strVal val="#ppt_h"/>
                                          </p:val>
                                        </p:tav>
                                      </p:tavLst>
                                    </p:anim>
                                    <p:animEffect transition="in" filter="fade">
                                      <p:cBhvr>
                                        <p:cTn id="42" dur="500"/>
                                        <p:tgtEl>
                                          <p:spTgt spid="15385"/>
                                        </p:tgtEl>
                                      </p:cBhvr>
                                    </p:animEffect>
                                  </p:childTnLst>
                                </p:cTn>
                              </p:par>
                            </p:childTnLst>
                          </p:cTn>
                        </p:par>
                        <p:par>
                          <p:cTn id="43" fill="hold">
                            <p:stCondLst>
                              <p:cond delay="11000"/>
                            </p:stCondLst>
                            <p:childTnLst>
                              <p:par>
                                <p:cTn id="44" presetID="10" presetClass="entr" presetSubtype="0" fill="hold" grpId="0" nodeType="afterEffect">
                                  <p:stCondLst>
                                    <p:cond delay="0"/>
                                  </p:stCondLst>
                                  <p:iterate type="wd">
                                    <p:tmPct val="10000"/>
                                  </p:iterate>
                                  <p:childTnLst>
                                    <p:set>
                                      <p:cBhvr>
                                        <p:cTn id="45" dur="1" fill="hold">
                                          <p:stCondLst>
                                            <p:cond delay="0"/>
                                          </p:stCondLst>
                                        </p:cTn>
                                        <p:tgtEl>
                                          <p:spTgt spid="45"/>
                                        </p:tgtEl>
                                        <p:attrNameLst>
                                          <p:attrName>style.visibility</p:attrName>
                                        </p:attrNameLst>
                                      </p:cBhvr>
                                      <p:to>
                                        <p:strVal val="visible"/>
                                      </p:to>
                                    </p:set>
                                    <p:animEffect transition="in" filter="fade">
                                      <p:cBhvr>
                                        <p:cTn id="46" dur="500"/>
                                        <p:tgtEl>
                                          <p:spTgt spid="45"/>
                                        </p:tgtEl>
                                      </p:cBhvr>
                                    </p:animEffect>
                                  </p:childTnLst>
                                </p:cTn>
                              </p:par>
                            </p:childTnLst>
                          </p:cTn>
                        </p:par>
                        <p:par>
                          <p:cTn id="47" fill="hold">
                            <p:stCondLst>
                              <p:cond delay="11950"/>
                            </p:stCondLst>
                            <p:childTnLst>
                              <p:par>
                                <p:cTn id="48" presetID="53" presetClass="entr" presetSubtype="16" fill="hold" nodeType="afterEffect">
                                  <p:stCondLst>
                                    <p:cond delay="0"/>
                                  </p:stCondLst>
                                  <p:childTnLst>
                                    <p:set>
                                      <p:cBhvr>
                                        <p:cTn id="49" dur="1" fill="hold">
                                          <p:stCondLst>
                                            <p:cond delay="0"/>
                                          </p:stCondLst>
                                        </p:cTn>
                                        <p:tgtEl>
                                          <p:spTgt spid="15386"/>
                                        </p:tgtEl>
                                        <p:attrNameLst>
                                          <p:attrName>style.visibility</p:attrName>
                                        </p:attrNameLst>
                                      </p:cBhvr>
                                      <p:to>
                                        <p:strVal val="visible"/>
                                      </p:to>
                                    </p:set>
                                    <p:anim calcmode="lin" valueType="num">
                                      <p:cBhvr>
                                        <p:cTn id="50" dur="500" fill="hold"/>
                                        <p:tgtEl>
                                          <p:spTgt spid="15386"/>
                                        </p:tgtEl>
                                        <p:attrNameLst>
                                          <p:attrName>ppt_w</p:attrName>
                                        </p:attrNameLst>
                                      </p:cBhvr>
                                      <p:tavLst>
                                        <p:tav tm="0">
                                          <p:val>
                                            <p:fltVal val="0"/>
                                          </p:val>
                                        </p:tav>
                                        <p:tav tm="100000">
                                          <p:val>
                                            <p:strVal val="#ppt_w"/>
                                          </p:val>
                                        </p:tav>
                                      </p:tavLst>
                                    </p:anim>
                                    <p:anim calcmode="lin" valueType="num">
                                      <p:cBhvr>
                                        <p:cTn id="51" dur="500" fill="hold"/>
                                        <p:tgtEl>
                                          <p:spTgt spid="15386"/>
                                        </p:tgtEl>
                                        <p:attrNameLst>
                                          <p:attrName>ppt_h</p:attrName>
                                        </p:attrNameLst>
                                      </p:cBhvr>
                                      <p:tavLst>
                                        <p:tav tm="0">
                                          <p:val>
                                            <p:fltVal val="0"/>
                                          </p:val>
                                        </p:tav>
                                        <p:tav tm="100000">
                                          <p:val>
                                            <p:strVal val="#ppt_h"/>
                                          </p:val>
                                        </p:tav>
                                      </p:tavLst>
                                    </p:anim>
                                    <p:animEffect transition="in" filter="fade">
                                      <p:cBhvr>
                                        <p:cTn id="52" dur="500"/>
                                        <p:tgtEl>
                                          <p:spTgt spid="15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4" grpId="0"/>
      <p:bldP spid="9" grpId="0"/>
      <p:bldP spid="32" grpId="0"/>
      <p:bldP spid="33" grpId="0"/>
      <p:bldP spid="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e 167"/>
          <p:cNvGrpSpPr/>
          <p:nvPr>
            <p:custDataLst>
              <p:tags r:id="rId1"/>
            </p:custDataLst>
          </p:nvPr>
        </p:nvGrpSpPr>
        <p:grpSpPr>
          <a:xfrm rot="21276782">
            <a:off x="7493764" y="1957233"/>
            <a:ext cx="1669791" cy="1973808"/>
            <a:chOff x="6862206" y="2133976"/>
            <a:chExt cx="1669791" cy="1973808"/>
          </a:xfrm>
        </p:grpSpPr>
        <p:grpSp>
          <p:nvGrpSpPr>
            <p:cNvPr id="166" name="Groupe 165"/>
            <p:cNvGrpSpPr/>
            <p:nvPr/>
          </p:nvGrpSpPr>
          <p:grpSpPr>
            <a:xfrm>
              <a:off x="6862206" y="2133976"/>
              <a:ext cx="1669791" cy="1973808"/>
              <a:chOff x="6862206" y="2133976"/>
              <a:chExt cx="1669791" cy="1973808"/>
            </a:xfrm>
          </p:grpSpPr>
          <p:sp>
            <p:nvSpPr>
              <p:cNvPr id="141" name="Ellipse 140"/>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a:endCxn id="142"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cteur droit 149"/>
              <p:cNvCxnSpPr>
                <a:endCxn id="142"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40" name="Ellipse 139"/>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7" name="Cylindre 166"/>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3" name="Rectangle à coins arrondis 132"/>
          <p:cNvSpPr/>
          <p:nvPr>
            <p:custDataLst>
              <p:tags r:id="rId2"/>
            </p:custDataLst>
          </p:nvPr>
        </p:nvSpPr>
        <p:spPr>
          <a:xfrm>
            <a:off x="122912" y="2999811"/>
            <a:ext cx="8887091"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custDataLst>
              <p:tags r:id="rId3"/>
            </p:custDataLst>
          </p:nvPr>
        </p:nvSpPr>
        <p:spPr>
          <a:xfrm>
            <a:off x="242857" y="839997"/>
            <a:ext cx="7329445" cy="1815882"/>
          </a:xfrm>
          <a:prstGeom prst="rect">
            <a:avLst/>
          </a:prstGeom>
        </p:spPr>
        <p:txBody>
          <a:bodyPr wrap="square">
            <a:spAutoFit/>
          </a:bodyPr>
          <a:lstStyle/>
          <a:p>
            <a:pPr algn="just"/>
            <a:r>
              <a:rPr lang="fr-FR" sz="1600" b="1" dirty="0">
                <a:latin typeface="Arial" pitchFamily="34" charset="0"/>
                <a:cs typeface="Arial" pitchFamily="34" charset="0"/>
              </a:rPr>
              <a:t> </a:t>
            </a:r>
            <a:r>
              <a:rPr lang="fr-FR" sz="1600" b="1" dirty="0" smtClean="0">
                <a:latin typeface="Arial" pitchFamily="34" charset="0"/>
                <a:cs typeface="Arial" pitchFamily="34" charset="0"/>
              </a:rPr>
              <a:t>Sur </a:t>
            </a:r>
            <a:r>
              <a:rPr lang="fr-FR" sz="1600" b="1" dirty="0">
                <a:latin typeface="Arial" pitchFamily="34" charset="0"/>
                <a:cs typeface="Arial" pitchFamily="34" charset="0"/>
              </a:rPr>
              <a:t>un ou plusieurs tours </a:t>
            </a:r>
            <a:r>
              <a:rPr lang="fr-FR" sz="1600" b="1" dirty="0" smtClean="0">
                <a:latin typeface="Arial" pitchFamily="34" charset="0"/>
                <a:cs typeface="Arial" pitchFamily="34" charset="0"/>
              </a:rPr>
              <a:t>de l’axe, sont </a:t>
            </a:r>
            <a:r>
              <a:rPr lang="fr-FR" sz="1600" b="1" dirty="0">
                <a:latin typeface="Arial" pitchFamily="34" charset="0"/>
                <a:cs typeface="Arial" pitchFamily="34" charset="0"/>
              </a:rPr>
              <a:t>répartis les codes représentatifs d’une grandeur évoluant entre un minimum (0) et un maximum, il s’agit le plus souvent d’un codage de type binaire pur ou code gray (ou binaire réfléchit</a:t>
            </a:r>
            <a:r>
              <a:rPr lang="fr-FR" sz="1600" b="1" dirty="0" smtClean="0">
                <a:latin typeface="Arial" pitchFamily="34" charset="0"/>
                <a:cs typeface="Arial" pitchFamily="34" charset="0"/>
              </a:rPr>
              <a:t>). </a:t>
            </a:r>
          </a:p>
          <a:p>
            <a:pPr algn="just"/>
            <a:r>
              <a:rPr lang="fr-FR" sz="1600" b="1" dirty="0" smtClean="0">
                <a:latin typeface="Arial" pitchFamily="34" charset="0"/>
                <a:cs typeface="Arial" pitchFamily="34" charset="0"/>
              </a:rPr>
              <a:t>La grandeur mesurée est fonction de l’angle parcouru par le disque, traduit sur un nombre de Bits (information binaire) </a:t>
            </a:r>
            <a:r>
              <a:rPr lang="fr-FR" sz="1600" b="1" dirty="0" smtClean="0">
                <a:latin typeface="Arial" pitchFamily="34" charset="0"/>
                <a:cs typeface="Arial" pitchFamily="34" charset="0"/>
              </a:rPr>
              <a:t>défini </a:t>
            </a:r>
            <a:r>
              <a:rPr lang="fr-FR" sz="1600" b="1" dirty="0" smtClean="0">
                <a:latin typeface="Arial" pitchFamily="34" charset="0"/>
                <a:cs typeface="Arial" pitchFamily="34" charset="0"/>
              </a:rPr>
              <a:t>à l’avance.</a:t>
            </a:r>
            <a:endParaRPr lang="fr-FR" sz="1600" b="1" dirty="0">
              <a:latin typeface="Arial" pitchFamily="34" charset="0"/>
              <a:cs typeface="Arial" pitchFamily="34" charset="0"/>
            </a:endParaRPr>
          </a:p>
          <a:p>
            <a:pPr algn="just"/>
            <a:r>
              <a:rPr lang="fr-FR" sz="1600" b="1" dirty="0" smtClean="0">
                <a:latin typeface="Arial" pitchFamily="34" charset="0"/>
                <a:cs typeface="Arial" pitchFamily="34" charset="0"/>
              </a:rPr>
              <a:t>Il y a sur ce type de codeur une position « maxi » pour  un tour de disque.</a:t>
            </a:r>
            <a:endParaRPr lang="fr-FR" sz="1600" b="1" dirty="0">
              <a:latin typeface="Arial" pitchFamily="34" charset="0"/>
              <a:cs typeface="Arial" pitchFamily="34" charset="0"/>
            </a:endParaRPr>
          </a:p>
        </p:txBody>
      </p:sp>
      <p:grpSp>
        <p:nvGrpSpPr>
          <p:cNvPr id="109" name="Groupe 108"/>
          <p:cNvGrpSpPr/>
          <p:nvPr>
            <p:custDataLst>
              <p:tags r:id="rId4"/>
            </p:custDataLst>
          </p:nvPr>
        </p:nvGrpSpPr>
        <p:grpSpPr>
          <a:xfrm>
            <a:off x="7599021" y="3815164"/>
            <a:ext cx="280055" cy="765519"/>
            <a:chOff x="3127702" y="4140282"/>
            <a:chExt cx="280055" cy="765519"/>
          </a:xfrm>
          <a:effectLst>
            <a:glow rad="101600">
              <a:srgbClr val="FFFF00">
                <a:alpha val="60000"/>
              </a:srgbClr>
            </a:glow>
          </a:effectLst>
        </p:grpSpPr>
        <p:sp>
          <p:nvSpPr>
            <p:cNvPr id="110" name="Étoile à 7 branches 109"/>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Étoile à 7 branches 110"/>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Étoile à 7 branches 111"/>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Étoile à 7 branches 112"/>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custDataLst>
              <p:tags r:id="rId5"/>
            </p:custDataLst>
          </p:nvPr>
        </p:nvSpPr>
        <p:spPr>
          <a:xfrm>
            <a:off x="6702736" y="3265149"/>
            <a:ext cx="1697901"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Absolu 4 bits </a:t>
            </a:r>
            <a:endParaRPr lang="fr-FR" dirty="0">
              <a:solidFill>
                <a:schemeClr val="bg1"/>
              </a:solidFill>
            </a:endParaRPr>
          </a:p>
        </p:txBody>
      </p:sp>
      <p:pic>
        <p:nvPicPr>
          <p:cNvPr id="134" name="Image 133"/>
          <p:cNvPicPr>
            <a:picLocks noChangeAspect="1"/>
          </p:cNvPicPr>
          <p:nvPr>
            <p:custDataLst>
              <p:tags r:id="rId6"/>
            </p:custDataLst>
          </p:nvPr>
        </p:nvPicPr>
        <p:blipFill>
          <a:blip r:embed="rId17">
            <a:extLst>
              <a:ext uri="{28A0092B-C50C-407E-A947-70E740481C1C}">
                <a14:useLocalDpi xmlns:a14="http://schemas.microsoft.com/office/drawing/2010/main"/>
              </a:ext>
            </a:extLst>
          </a:blip>
          <a:stretch>
            <a:fillRect/>
          </a:stretch>
        </p:blipFill>
        <p:spPr>
          <a:xfrm rot="17236311">
            <a:off x="6243165" y="3685466"/>
            <a:ext cx="2608873" cy="2608873"/>
          </a:xfrm>
          <a:prstGeom prst="rect">
            <a:avLst/>
          </a:prstGeom>
        </p:spPr>
      </p:pic>
      <p:sp>
        <p:nvSpPr>
          <p:cNvPr id="137" name="Rectangle 136"/>
          <p:cNvSpPr/>
          <p:nvPr>
            <p:custDataLst>
              <p:tags r:id="rId7"/>
            </p:custDataLst>
          </p:nvPr>
        </p:nvSpPr>
        <p:spPr>
          <a:xfrm>
            <a:off x="2154381" y="124498"/>
            <a:ext cx="4081567" cy="523220"/>
          </a:xfrm>
          <a:prstGeom prst="rect">
            <a:avLst/>
          </a:prstGeom>
        </p:spPr>
        <p:txBody>
          <a:bodyPr wrap="none">
            <a:spAutoFit/>
          </a:bodyPr>
          <a:lstStyle/>
          <a:p>
            <a:r>
              <a:rPr lang="fr-FR" sz="2800" b="1" u="sng" dirty="0">
                <a:latin typeface="Arial" pitchFamily="34" charset="0"/>
                <a:cs typeface="Arial" pitchFamily="34" charset="0"/>
              </a:rPr>
              <a:t>Les codeurs absolus : </a:t>
            </a:r>
            <a:endParaRPr lang="fr-FR" sz="2800" u="sng" dirty="0"/>
          </a:p>
        </p:txBody>
      </p:sp>
      <p:sp>
        <p:nvSpPr>
          <p:cNvPr id="170" name="Ellipse 169"/>
          <p:cNvSpPr/>
          <p:nvPr>
            <p:custDataLst>
              <p:tags r:id="rId8"/>
            </p:custDataLst>
          </p:nvPr>
        </p:nvSpPr>
        <p:spPr>
          <a:xfrm>
            <a:off x="7409376" y="4861828"/>
            <a:ext cx="301396" cy="274691"/>
          </a:xfrm>
          <a:prstGeom prst="ellipse">
            <a:avLst/>
          </a:prstGeom>
          <a:solidFill>
            <a:schemeClr val="accent3">
              <a:lumMod val="50000"/>
            </a:schemeClr>
          </a:solidFill>
          <a:ln>
            <a:solidFill>
              <a:schemeClr val="accent3">
                <a:lumMod val="50000"/>
              </a:schemeClr>
            </a:solidFill>
          </a:ln>
          <a:effectLst>
            <a:innerShdw blurRad="1397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p:cNvSpPr/>
          <p:nvPr>
            <p:custDataLst>
              <p:tags r:id="rId9"/>
            </p:custDataLst>
          </p:nvPr>
        </p:nvSpPr>
        <p:spPr>
          <a:xfrm>
            <a:off x="557646"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custDataLst>
              <p:tags r:id="rId10"/>
            </p:custDataLst>
          </p:nvPr>
        </p:nvGrpSpPr>
        <p:grpSpPr>
          <a:xfrm>
            <a:off x="104818" y="3212843"/>
            <a:ext cx="6525910" cy="2998882"/>
            <a:chOff x="104818" y="3212843"/>
            <a:chExt cx="6525910" cy="2998882"/>
          </a:xfrm>
        </p:grpSpPr>
        <p:cxnSp>
          <p:nvCxnSpPr>
            <p:cNvPr id="181" name="Connecteur droit avec flèche 180"/>
            <p:cNvCxnSpPr/>
            <p:nvPr/>
          </p:nvCxnSpPr>
          <p:spPr>
            <a:xfrm>
              <a:off x="431918"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3" name="Connecteur droit avec flèche 182"/>
            <p:cNvCxnSpPr/>
            <p:nvPr/>
          </p:nvCxnSpPr>
          <p:spPr>
            <a:xfrm flipV="1">
              <a:off x="480392"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4" name="Connecteur droit avec flèche 183"/>
            <p:cNvCxnSpPr/>
            <p:nvPr/>
          </p:nvCxnSpPr>
          <p:spPr>
            <a:xfrm>
              <a:off x="462792"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p:cNvCxnSpPr/>
            <p:nvPr/>
          </p:nvCxnSpPr>
          <p:spPr>
            <a:xfrm>
              <a:off x="462792"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a:off x="462792"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22912" y="358303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B0</a:t>
              </a:r>
              <a:endParaRPr lang="fr-FR" sz="1600" dirty="0">
                <a:solidFill>
                  <a:schemeClr val="bg1"/>
                </a:solidFill>
                <a:latin typeface="Arial" pitchFamily="34" charset="0"/>
                <a:cs typeface="Arial" pitchFamily="34" charset="0"/>
              </a:endParaRPr>
            </a:p>
          </p:txBody>
        </p:sp>
        <p:sp>
          <p:nvSpPr>
            <p:cNvPr id="70" name="ZoneTexte 69"/>
            <p:cNvSpPr txBox="1"/>
            <p:nvPr/>
          </p:nvSpPr>
          <p:spPr>
            <a:xfrm>
              <a:off x="107504" y="4227284"/>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B1</a:t>
              </a:r>
              <a:endParaRPr lang="fr-FR" sz="1600" dirty="0">
                <a:solidFill>
                  <a:schemeClr val="bg1"/>
                </a:solidFill>
                <a:latin typeface="Arial" pitchFamily="34" charset="0"/>
                <a:cs typeface="Arial" pitchFamily="34" charset="0"/>
              </a:endParaRPr>
            </a:p>
          </p:txBody>
        </p:sp>
        <p:sp>
          <p:nvSpPr>
            <p:cNvPr id="71" name="ZoneTexte 70"/>
            <p:cNvSpPr txBox="1"/>
            <p:nvPr/>
          </p:nvSpPr>
          <p:spPr>
            <a:xfrm>
              <a:off x="104818" y="5032166"/>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B2</a:t>
              </a:r>
              <a:endParaRPr lang="fr-FR" sz="1600" dirty="0">
                <a:solidFill>
                  <a:schemeClr val="bg1"/>
                </a:solidFill>
                <a:latin typeface="Arial" pitchFamily="34" charset="0"/>
                <a:cs typeface="Arial" pitchFamily="34" charset="0"/>
              </a:endParaRPr>
            </a:p>
          </p:txBody>
        </p:sp>
        <p:sp>
          <p:nvSpPr>
            <p:cNvPr id="72" name="ZoneTexte 71"/>
            <p:cNvSpPr txBox="1"/>
            <p:nvPr/>
          </p:nvSpPr>
          <p:spPr>
            <a:xfrm>
              <a:off x="104818" y="573945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B3</a:t>
              </a:r>
            </a:p>
          </p:txBody>
        </p:sp>
      </p:grpSp>
      <p:sp>
        <p:nvSpPr>
          <p:cNvPr id="74" name="ZoneTexte 73"/>
          <p:cNvSpPr txBox="1"/>
          <p:nvPr>
            <p:custDataLst>
              <p:tags r:id="rId11"/>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23" name="Chevron 22">
            <a:hlinkClick r:id="rId18" action="ppaction://hlinksldjump"/>
          </p:cNvPr>
          <p:cNvSpPr/>
          <p:nvPr>
            <p:custDataLst>
              <p:tags r:id="rId12"/>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8" name="Chevron 77">
            <a:hlinkClick r:id="rId19" action="ppaction://hlinksldjump"/>
          </p:cNvPr>
          <p:cNvSpPr/>
          <p:nvPr>
            <p:custDataLst>
              <p:tags r:id="rId13"/>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0" name="Égal 79"/>
          <p:cNvSpPr/>
          <p:nvPr>
            <p:custDataLst>
              <p:tags r:id="rId14"/>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139489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7" nodeType="with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par>
                          <p:cTn id="7" fill="hold">
                            <p:stCondLst>
                              <p:cond delay="0"/>
                            </p:stCondLst>
                            <p:childTnLst>
                              <p:par>
                                <p:cTn id="8" presetID="10" presetClass="entr" presetSubtype="0" fill="hold" grpId="0" nodeType="afterEffect">
                                  <p:stCondLst>
                                    <p:cond delay="0"/>
                                  </p:stCondLst>
                                  <p:iterate type="wd">
                                    <p:tmPct val="10000"/>
                                  </p:iterate>
                                  <p:childTnLst>
                                    <p:set>
                                      <p:cBhvr>
                                        <p:cTn id="9" dur="1" fill="hold">
                                          <p:stCondLst>
                                            <p:cond delay="0"/>
                                          </p:stCondLst>
                                        </p:cTn>
                                        <p:tgtEl>
                                          <p:spTgt spid="137"/>
                                        </p:tgtEl>
                                        <p:attrNameLst>
                                          <p:attrName>style.visibility</p:attrName>
                                        </p:attrNameLst>
                                      </p:cBhvr>
                                      <p:to>
                                        <p:strVal val="visible"/>
                                      </p:to>
                                    </p:set>
                                    <p:animEffect transition="in" filter="fade">
                                      <p:cBhvr>
                                        <p:cTn id="10" dur="500"/>
                                        <p:tgtEl>
                                          <p:spTgt spid="137"/>
                                        </p:tgtEl>
                                      </p:cBhvr>
                                    </p:animEffect>
                                  </p:childTnLst>
                                </p:cTn>
                              </p:par>
                            </p:childTnLst>
                          </p:cTn>
                        </p:par>
                        <p:par>
                          <p:cTn id="11" fill="hold">
                            <p:stCondLst>
                              <p:cond delay="650"/>
                            </p:stCondLst>
                            <p:childTnLst>
                              <p:par>
                                <p:cTn id="12" presetID="10" presetClass="entr" presetSubtype="0" fill="hold" grpId="0" nodeType="afterEffect">
                                  <p:stCondLst>
                                    <p:cond delay="0"/>
                                  </p:stCondLst>
                                  <p:iterate type="wd">
                                    <p:tmPct val="10000"/>
                                  </p:iterate>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68"/>
                                        </p:tgtEl>
                                        <p:attrNameLst>
                                          <p:attrName>style.visibility</p:attrName>
                                        </p:attrNameLst>
                                      </p:cBhvr>
                                      <p:to>
                                        <p:strVal val="visible"/>
                                      </p:to>
                                    </p:set>
                                    <p:anim calcmode="lin" valueType="num">
                                      <p:cBhvr>
                                        <p:cTn id="19" dur="500" fill="hold"/>
                                        <p:tgtEl>
                                          <p:spTgt spid="168"/>
                                        </p:tgtEl>
                                        <p:attrNameLst>
                                          <p:attrName>ppt_w</p:attrName>
                                        </p:attrNameLst>
                                      </p:cBhvr>
                                      <p:tavLst>
                                        <p:tav tm="0">
                                          <p:val>
                                            <p:fltVal val="0"/>
                                          </p:val>
                                        </p:tav>
                                        <p:tav tm="100000">
                                          <p:val>
                                            <p:strVal val="#ppt_w"/>
                                          </p:val>
                                        </p:tav>
                                      </p:tavLst>
                                    </p:anim>
                                    <p:anim calcmode="lin" valueType="num">
                                      <p:cBhvr>
                                        <p:cTn id="20" dur="500" fill="hold"/>
                                        <p:tgtEl>
                                          <p:spTgt spid="168"/>
                                        </p:tgtEl>
                                        <p:attrNameLst>
                                          <p:attrName>ppt_h</p:attrName>
                                        </p:attrNameLst>
                                      </p:cBhvr>
                                      <p:tavLst>
                                        <p:tav tm="0">
                                          <p:val>
                                            <p:fltVal val="0"/>
                                          </p:val>
                                        </p:tav>
                                        <p:tav tm="100000">
                                          <p:val>
                                            <p:strVal val="#ppt_h"/>
                                          </p:val>
                                        </p:tav>
                                      </p:tavLst>
                                    </p:anim>
                                    <p:animEffect transition="in" filter="fade">
                                      <p:cBhvr>
                                        <p:cTn id="21" dur="500"/>
                                        <p:tgtEl>
                                          <p:spTgt spid="16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133"/>
                                        </p:tgtEl>
                                        <p:attrNameLst>
                                          <p:attrName>style.visibility</p:attrName>
                                        </p:attrNameLst>
                                      </p:cBhvr>
                                      <p:to>
                                        <p:strVal val="visible"/>
                                      </p:to>
                                    </p:set>
                                    <p:anim calcmode="lin" valueType="num">
                                      <p:cBhvr>
                                        <p:cTn id="24" dur="500" fill="hold"/>
                                        <p:tgtEl>
                                          <p:spTgt spid="133"/>
                                        </p:tgtEl>
                                        <p:attrNameLst>
                                          <p:attrName>ppt_w</p:attrName>
                                        </p:attrNameLst>
                                      </p:cBhvr>
                                      <p:tavLst>
                                        <p:tav tm="0">
                                          <p:val>
                                            <p:fltVal val="0"/>
                                          </p:val>
                                        </p:tav>
                                        <p:tav tm="100000">
                                          <p:val>
                                            <p:strVal val="#ppt_w"/>
                                          </p:val>
                                        </p:tav>
                                      </p:tavLst>
                                    </p:anim>
                                    <p:anim calcmode="lin" valueType="num">
                                      <p:cBhvr>
                                        <p:cTn id="25" dur="500" fill="hold"/>
                                        <p:tgtEl>
                                          <p:spTgt spid="133"/>
                                        </p:tgtEl>
                                        <p:attrNameLst>
                                          <p:attrName>ppt_h</p:attrName>
                                        </p:attrNameLst>
                                      </p:cBhvr>
                                      <p:tavLst>
                                        <p:tav tm="0">
                                          <p:val>
                                            <p:fltVal val="0"/>
                                          </p:val>
                                        </p:tav>
                                        <p:tav tm="100000">
                                          <p:val>
                                            <p:strVal val="#ppt_h"/>
                                          </p:val>
                                        </p:tav>
                                      </p:tavLst>
                                    </p:anim>
                                    <p:animEffect transition="in" filter="fade">
                                      <p:cBhvr>
                                        <p:cTn id="26" dur="500"/>
                                        <p:tgtEl>
                                          <p:spTgt spid="133"/>
                                        </p:tgtEl>
                                      </p:cBhvr>
                                    </p:animEffect>
                                  </p:childTnLst>
                                </p:cTn>
                              </p:par>
                              <p:par>
                                <p:cTn id="27" presetID="53" presetClass="entr" presetSubtype="16" fill="hold" grpId="0" nodeType="withEffect">
                                  <p:stCondLst>
                                    <p:cond delay="0"/>
                                  </p:stCondLst>
                                  <p:childTnLst>
                                    <p:set>
                                      <p:cBhvr>
                                        <p:cTn id="28" dur="1" fill="hold">
                                          <p:stCondLst>
                                            <p:cond delay="0"/>
                                          </p:stCondLst>
                                        </p:cTn>
                                        <p:tgtEl>
                                          <p:spTgt spid="132"/>
                                        </p:tgtEl>
                                        <p:attrNameLst>
                                          <p:attrName>style.visibility</p:attrName>
                                        </p:attrNameLst>
                                      </p:cBhvr>
                                      <p:to>
                                        <p:strVal val="visible"/>
                                      </p:to>
                                    </p:set>
                                    <p:anim calcmode="lin" valueType="num">
                                      <p:cBhvr>
                                        <p:cTn id="29" dur="500" fill="hold"/>
                                        <p:tgtEl>
                                          <p:spTgt spid="132"/>
                                        </p:tgtEl>
                                        <p:attrNameLst>
                                          <p:attrName>ppt_w</p:attrName>
                                        </p:attrNameLst>
                                      </p:cBhvr>
                                      <p:tavLst>
                                        <p:tav tm="0">
                                          <p:val>
                                            <p:fltVal val="0"/>
                                          </p:val>
                                        </p:tav>
                                        <p:tav tm="100000">
                                          <p:val>
                                            <p:strVal val="#ppt_w"/>
                                          </p:val>
                                        </p:tav>
                                      </p:tavLst>
                                    </p:anim>
                                    <p:anim calcmode="lin" valueType="num">
                                      <p:cBhvr>
                                        <p:cTn id="30" dur="500" fill="hold"/>
                                        <p:tgtEl>
                                          <p:spTgt spid="132"/>
                                        </p:tgtEl>
                                        <p:attrNameLst>
                                          <p:attrName>ppt_h</p:attrName>
                                        </p:attrNameLst>
                                      </p:cBhvr>
                                      <p:tavLst>
                                        <p:tav tm="0">
                                          <p:val>
                                            <p:fltVal val="0"/>
                                          </p:val>
                                        </p:tav>
                                        <p:tav tm="100000">
                                          <p:val>
                                            <p:strVal val="#ppt_h"/>
                                          </p:val>
                                        </p:tav>
                                      </p:tavLst>
                                    </p:anim>
                                    <p:animEffect transition="in" filter="fade">
                                      <p:cBhvr>
                                        <p:cTn id="31" dur="500"/>
                                        <p:tgtEl>
                                          <p:spTgt spid="132"/>
                                        </p:tgtEl>
                                      </p:cBhvr>
                                    </p:animEffect>
                                  </p:childTnLst>
                                </p:cTn>
                              </p:par>
                              <p:par>
                                <p:cTn id="32" presetID="53" presetClass="entr" presetSubtype="16" fill="hold" nodeType="withEffect">
                                  <p:stCondLst>
                                    <p:cond delay="0"/>
                                  </p:stCondLst>
                                  <p:childTnLst>
                                    <p:set>
                                      <p:cBhvr>
                                        <p:cTn id="33" dur="1" fill="hold">
                                          <p:stCondLst>
                                            <p:cond delay="0"/>
                                          </p:stCondLst>
                                        </p:cTn>
                                        <p:tgtEl>
                                          <p:spTgt spid="109"/>
                                        </p:tgtEl>
                                        <p:attrNameLst>
                                          <p:attrName>style.visibility</p:attrName>
                                        </p:attrNameLst>
                                      </p:cBhvr>
                                      <p:to>
                                        <p:strVal val="visible"/>
                                      </p:to>
                                    </p:set>
                                    <p:anim calcmode="lin" valueType="num">
                                      <p:cBhvr>
                                        <p:cTn id="34" dur="500" fill="hold"/>
                                        <p:tgtEl>
                                          <p:spTgt spid="109"/>
                                        </p:tgtEl>
                                        <p:attrNameLst>
                                          <p:attrName>ppt_w</p:attrName>
                                        </p:attrNameLst>
                                      </p:cBhvr>
                                      <p:tavLst>
                                        <p:tav tm="0">
                                          <p:val>
                                            <p:fltVal val="0"/>
                                          </p:val>
                                        </p:tav>
                                        <p:tav tm="100000">
                                          <p:val>
                                            <p:strVal val="#ppt_w"/>
                                          </p:val>
                                        </p:tav>
                                      </p:tavLst>
                                    </p:anim>
                                    <p:anim calcmode="lin" valueType="num">
                                      <p:cBhvr>
                                        <p:cTn id="35" dur="500" fill="hold"/>
                                        <p:tgtEl>
                                          <p:spTgt spid="109"/>
                                        </p:tgtEl>
                                        <p:attrNameLst>
                                          <p:attrName>ppt_h</p:attrName>
                                        </p:attrNameLst>
                                      </p:cBhvr>
                                      <p:tavLst>
                                        <p:tav tm="0">
                                          <p:val>
                                            <p:fltVal val="0"/>
                                          </p:val>
                                        </p:tav>
                                        <p:tav tm="100000">
                                          <p:val>
                                            <p:strVal val="#ppt_h"/>
                                          </p:val>
                                        </p:tav>
                                      </p:tavLst>
                                    </p:anim>
                                    <p:animEffect transition="in" filter="fade">
                                      <p:cBhvr>
                                        <p:cTn id="36" dur="500"/>
                                        <p:tgtEl>
                                          <p:spTgt spid="109"/>
                                        </p:tgtEl>
                                      </p:cBhvr>
                                    </p:animEffect>
                                  </p:childTnLst>
                                </p:cTn>
                              </p:par>
                              <p:par>
                                <p:cTn id="37" presetID="53" presetClass="entr" presetSubtype="16" fill="hold" nodeType="withEffect">
                                  <p:stCondLst>
                                    <p:cond delay="0"/>
                                  </p:stCondLst>
                                  <p:childTnLst>
                                    <p:set>
                                      <p:cBhvr>
                                        <p:cTn id="38" dur="1" fill="hold">
                                          <p:stCondLst>
                                            <p:cond delay="0"/>
                                          </p:stCondLst>
                                        </p:cTn>
                                        <p:tgtEl>
                                          <p:spTgt spid="134"/>
                                        </p:tgtEl>
                                        <p:attrNameLst>
                                          <p:attrName>style.visibility</p:attrName>
                                        </p:attrNameLst>
                                      </p:cBhvr>
                                      <p:to>
                                        <p:strVal val="visible"/>
                                      </p:to>
                                    </p:set>
                                    <p:anim calcmode="lin" valueType="num">
                                      <p:cBhvr>
                                        <p:cTn id="39" dur="500" fill="hold"/>
                                        <p:tgtEl>
                                          <p:spTgt spid="134"/>
                                        </p:tgtEl>
                                        <p:attrNameLst>
                                          <p:attrName>ppt_w</p:attrName>
                                        </p:attrNameLst>
                                      </p:cBhvr>
                                      <p:tavLst>
                                        <p:tav tm="0">
                                          <p:val>
                                            <p:fltVal val="0"/>
                                          </p:val>
                                        </p:tav>
                                        <p:tav tm="100000">
                                          <p:val>
                                            <p:strVal val="#ppt_w"/>
                                          </p:val>
                                        </p:tav>
                                      </p:tavLst>
                                    </p:anim>
                                    <p:anim calcmode="lin" valueType="num">
                                      <p:cBhvr>
                                        <p:cTn id="40" dur="500" fill="hold"/>
                                        <p:tgtEl>
                                          <p:spTgt spid="134"/>
                                        </p:tgtEl>
                                        <p:attrNameLst>
                                          <p:attrName>ppt_h</p:attrName>
                                        </p:attrNameLst>
                                      </p:cBhvr>
                                      <p:tavLst>
                                        <p:tav tm="0">
                                          <p:val>
                                            <p:fltVal val="0"/>
                                          </p:val>
                                        </p:tav>
                                        <p:tav tm="100000">
                                          <p:val>
                                            <p:strVal val="#ppt_h"/>
                                          </p:val>
                                        </p:tav>
                                      </p:tavLst>
                                    </p:anim>
                                    <p:animEffect transition="in" filter="fade">
                                      <p:cBhvr>
                                        <p:cTn id="41" dur="500"/>
                                        <p:tgtEl>
                                          <p:spTgt spid="134"/>
                                        </p:tgtEl>
                                      </p:cBhvr>
                                    </p:animEffect>
                                  </p:childTnLst>
                                </p:cTn>
                              </p:par>
                              <p:par>
                                <p:cTn id="42" presetID="53" presetClass="entr" presetSubtype="16" fill="hold" grpId="0" nodeType="withEffect">
                                  <p:stCondLst>
                                    <p:cond delay="0"/>
                                  </p:stCondLst>
                                  <p:childTnLst>
                                    <p:set>
                                      <p:cBhvr>
                                        <p:cTn id="43" dur="1" fill="hold">
                                          <p:stCondLst>
                                            <p:cond delay="0"/>
                                          </p:stCondLst>
                                        </p:cTn>
                                        <p:tgtEl>
                                          <p:spTgt spid="170"/>
                                        </p:tgtEl>
                                        <p:attrNameLst>
                                          <p:attrName>style.visibility</p:attrName>
                                        </p:attrNameLst>
                                      </p:cBhvr>
                                      <p:to>
                                        <p:strVal val="visible"/>
                                      </p:to>
                                    </p:set>
                                    <p:anim calcmode="lin" valueType="num">
                                      <p:cBhvr>
                                        <p:cTn id="44" dur="500" fill="hold"/>
                                        <p:tgtEl>
                                          <p:spTgt spid="170"/>
                                        </p:tgtEl>
                                        <p:attrNameLst>
                                          <p:attrName>ppt_w</p:attrName>
                                        </p:attrNameLst>
                                      </p:cBhvr>
                                      <p:tavLst>
                                        <p:tav tm="0">
                                          <p:val>
                                            <p:fltVal val="0"/>
                                          </p:val>
                                        </p:tav>
                                        <p:tav tm="100000">
                                          <p:val>
                                            <p:strVal val="#ppt_w"/>
                                          </p:val>
                                        </p:tav>
                                      </p:tavLst>
                                    </p:anim>
                                    <p:anim calcmode="lin" valueType="num">
                                      <p:cBhvr>
                                        <p:cTn id="45" dur="500" fill="hold"/>
                                        <p:tgtEl>
                                          <p:spTgt spid="170"/>
                                        </p:tgtEl>
                                        <p:attrNameLst>
                                          <p:attrName>ppt_h</p:attrName>
                                        </p:attrNameLst>
                                      </p:cBhvr>
                                      <p:tavLst>
                                        <p:tav tm="0">
                                          <p:val>
                                            <p:fltVal val="0"/>
                                          </p:val>
                                        </p:tav>
                                        <p:tav tm="100000">
                                          <p:val>
                                            <p:strVal val="#ppt_h"/>
                                          </p:val>
                                        </p:tav>
                                      </p:tavLst>
                                    </p:anim>
                                    <p:animEffect transition="in" filter="fade">
                                      <p:cBhvr>
                                        <p:cTn id="46" dur="500"/>
                                        <p:tgtEl>
                                          <p:spTgt spid="170"/>
                                        </p:tgtEl>
                                      </p:cBhvr>
                                    </p:animEffect>
                                  </p:childTnLst>
                                </p:cTn>
                              </p:par>
                              <p:par>
                                <p:cTn id="47" presetID="53" presetClass="entr" presetSubtype="16"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animEffect transition="in" filter="fade">
                                      <p:cBhvr>
                                        <p:cTn id="51" dur="500"/>
                                        <p:tgtEl>
                                          <p:spTgt spid="21"/>
                                        </p:tgtEl>
                                      </p:cBhvr>
                                    </p:animEffect>
                                  </p:childTnLst>
                                </p:cTn>
                              </p:par>
                            </p:childTnLst>
                          </p:cTn>
                        </p:par>
                        <p:par>
                          <p:cTn id="52" fill="hold">
                            <p:stCondLst>
                              <p:cond delay="500"/>
                            </p:stCondLst>
                            <p:childTnLst>
                              <p:par>
                                <p:cTn id="53" presetID="10" presetClass="entr" presetSubtype="0" fill="hold" grpId="0" nodeType="afterEffect">
                                  <p:stCondLst>
                                    <p:cond delay="0"/>
                                  </p:stCondLst>
                                  <p:iterate type="wd">
                                    <p:tmPct val="10000"/>
                                  </p:iterate>
                                  <p:childTnLst>
                                    <p:set>
                                      <p:cBhvr>
                                        <p:cTn id="54" dur="1" fill="hold">
                                          <p:stCondLst>
                                            <p:cond delay="0"/>
                                          </p:stCondLst>
                                        </p:cTn>
                                        <p:tgtEl>
                                          <p:spTgt spid="74"/>
                                        </p:tgtEl>
                                        <p:attrNameLst>
                                          <p:attrName>style.visibility</p:attrName>
                                        </p:attrNameLst>
                                      </p:cBhvr>
                                      <p:to>
                                        <p:strVal val="visible"/>
                                      </p:to>
                                    </p:set>
                                    <p:animEffect transition="in" filter="fade">
                                      <p:cBhvr>
                                        <p:cTn id="55" dur="500"/>
                                        <p:tgtEl>
                                          <p:spTgt spid="74"/>
                                        </p:tgtEl>
                                      </p:cBhvr>
                                    </p:animEffect>
                                  </p:childTnLst>
                                </p:cTn>
                              </p:par>
                              <p:par>
                                <p:cTn id="56" presetID="53" presetClass="entr" presetSubtype="16" fill="hold" grpId="0" nodeType="withEffect">
                                  <p:stCondLst>
                                    <p:cond delay="0"/>
                                  </p:stCondLst>
                                  <p:childTnLst>
                                    <p:set>
                                      <p:cBhvr>
                                        <p:cTn id="57" dur="1" fill="hold">
                                          <p:stCondLst>
                                            <p:cond delay="0"/>
                                          </p:stCondLst>
                                        </p:cTn>
                                        <p:tgtEl>
                                          <p:spTgt spid="78"/>
                                        </p:tgtEl>
                                        <p:attrNameLst>
                                          <p:attrName>style.visibility</p:attrName>
                                        </p:attrNameLst>
                                      </p:cBhvr>
                                      <p:to>
                                        <p:strVal val="visible"/>
                                      </p:to>
                                    </p:set>
                                    <p:anim calcmode="lin" valueType="num">
                                      <p:cBhvr>
                                        <p:cTn id="58" dur="500" fill="hold"/>
                                        <p:tgtEl>
                                          <p:spTgt spid="78"/>
                                        </p:tgtEl>
                                        <p:attrNameLst>
                                          <p:attrName>ppt_w</p:attrName>
                                        </p:attrNameLst>
                                      </p:cBhvr>
                                      <p:tavLst>
                                        <p:tav tm="0">
                                          <p:val>
                                            <p:fltVal val="0"/>
                                          </p:val>
                                        </p:tav>
                                        <p:tav tm="100000">
                                          <p:val>
                                            <p:strVal val="#ppt_w"/>
                                          </p:val>
                                        </p:tav>
                                      </p:tavLst>
                                    </p:anim>
                                    <p:anim calcmode="lin" valueType="num">
                                      <p:cBhvr>
                                        <p:cTn id="59" dur="500" fill="hold"/>
                                        <p:tgtEl>
                                          <p:spTgt spid="78"/>
                                        </p:tgtEl>
                                        <p:attrNameLst>
                                          <p:attrName>ppt_h</p:attrName>
                                        </p:attrNameLst>
                                      </p:cBhvr>
                                      <p:tavLst>
                                        <p:tav tm="0">
                                          <p:val>
                                            <p:fltVal val="0"/>
                                          </p:val>
                                        </p:tav>
                                        <p:tav tm="100000">
                                          <p:val>
                                            <p:strVal val="#ppt_h"/>
                                          </p:val>
                                        </p:tav>
                                      </p:tavLst>
                                    </p:anim>
                                    <p:animEffect transition="in" filter="fade">
                                      <p:cBhvr>
                                        <p:cTn id="60" dur="500"/>
                                        <p:tgtEl>
                                          <p:spTgt spid="78"/>
                                        </p:tgtEl>
                                      </p:cBhvr>
                                    </p:animEffect>
                                  </p:childTnLst>
                                </p:cTn>
                              </p:par>
                              <p:par>
                                <p:cTn id="61" presetID="53" presetClass="entr" presetSubtype="16" fill="hold" grpId="0" nodeType="with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par>
                                <p:cTn id="66" presetID="53" presetClass="entr" presetSubtype="16" fill="hold" grpId="0" nodeType="withEffect">
                                  <p:stCondLst>
                                    <p:cond delay="0"/>
                                  </p:stCondLst>
                                  <p:childTnLst>
                                    <p:set>
                                      <p:cBhvr>
                                        <p:cTn id="67" dur="1" fill="hold">
                                          <p:stCondLst>
                                            <p:cond delay="0"/>
                                          </p:stCondLst>
                                        </p:cTn>
                                        <p:tgtEl>
                                          <p:spTgt spid="80"/>
                                        </p:tgtEl>
                                        <p:attrNameLst>
                                          <p:attrName>style.visibility</p:attrName>
                                        </p:attrNameLst>
                                      </p:cBhvr>
                                      <p:to>
                                        <p:strVal val="visible"/>
                                      </p:to>
                                    </p:set>
                                    <p:anim calcmode="lin" valueType="num">
                                      <p:cBhvr>
                                        <p:cTn id="68" dur="500" fill="hold"/>
                                        <p:tgtEl>
                                          <p:spTgt spid="80"/>
                                        </p:tgtEl>
                                        <p:attrNameLst>
                                          <p:attrName>ppt_w</p:attrName>
                                        </p:attrNameLst>
                                      </p:cBhvr>
                                      <p:tavLst>
                                        <p:tav tm="0">
                                          <p:val>
                                            <p:fltVal val="0"/>
                                          </p:val>
                                        </p:tav>
                                        <p:tav tm="100000">
                                          <p:val>
                                            <p:strVal val="#ppt_w"/>
                                          </p:val>
                                        </p:tav>
                                      </p:tavLst>
                                    </p:anim>
                                    <p:anim calcmode="lin" valueType="num">
                                      <p:cBhvr>
                                        <p:cTn id="69" dur="500" fill="hold"/>
                                        <p:tgtEl>
                                          <p:spTgt spid="80"/>
                                        </p:tgtEl>
                                        <p:attrNameLst>
                                          <p:attrName>ppt_h</p:attrName>
                                        </p:attrNameLst>
                                      </p:cBhvr>
                                      <p:tavLst>
                                        <p:tav tm="0">
                                          <p:val>
                                            <p:fltVal val="0"/>
                                          </p:val>
                                        </p:tav>
                                        <p:tav tm="100000">
                                          <p:val>
                                            <p:strVal val="#ppt_h"/>
                                          </p:val>
                                        </p:tav>
                                      </p:tavLst>
                                    </p:anim>
                                    <p:animEffect transition="in" filter="fade">
                                      <p:cBhvr>
                                        <p:cTn id="70" dur="500"/>
                                        <p:tgtEl>
                                          <p:spTgt spid="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 grpId="0" animBg="1"/>
      <p:bldP spid="2" grpId="0"/>
      <p:bldP spid="132" grpId="0"/>
      <p:bldP spid="137" grpId="0"/>
      <p:bldP spid="170" grpId="0" animBg="1"/>
      <p:bldP spid="18" grpId="7" animBg="1"/>
      <p:bldP spid="74" grpId="0"/>
      <p:bldP spid="23" grpId="0" animBg="1"/>
      <p:bldP spid="78" grpId="0" animBg="1"/>
      <p:bldP spid="8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4"/>
          <p:cNvSpPr>
            <a:spLocks noChangeArrowheads="1"/>
          </p:cNvSpPr>
          <p:nvPr>
            <p:custDataLst>
              <p:tags r:id="rId1"/>
            </p:custDataLst>
          </p:nvPr>
        </p:nvSpPr>
        <p:spPr bwMode="auto">
          <a:xfrm>
            <a:off x="152400" y="5353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5"/>
          <p:cNvSpPr>
            <a:spLocks noChangeArrowheads="1"/>
          </p:cNvSpPr>
          <p:nvPr>
            <p:custDataLst>
              <p:tags r:id="rId2"/>
            </p:custDataLst>
          </p:nvPr>
        </p:nvSpPr>
        <p:spPr bwMode="auto">
          <a:xfrm>
            <a:off x="152400" y="5353050"/>
            <a:ext cx="0" cy="0"/>
          </a:xfrm>
          <a:prstGeom prst="rect">
            <a:avLst/>
          </a:prstGeom>
          <a:noFill/>
          <a:ln w="76200">
            <a:solidFill>
              <a:srgbClr val="FF0000"/>
            </a:solidFill>
            <a:miter lim="800000"/>
            <a:headEnd/>
            <a:tailEnd/>
          </a:ln>
          <a:effectLst/>
          <a:extLst/>
        </p:spPr>
        <p:txBody>
          <a:bodyPr vert="horz" wrap="square" lIns="91440" tIns="45720" rIns="91440" bIns="45720" numCol="1" anchor="t" anchorCtr="0" compatLnSpc="1">
            <a:prstTxWarp prst="textNoShape">
              <a:avLst/>
            </a:prstTxWarp>
          </a:bodyPr>
          <a:lstStyle/>
          <a:p>
            <a:endParaRPr lang="fr-FR"/>
          </a:p>
        </p:txBody>
      </p:sp>
      <p:sp>
        <p:nvSpPr>
          <p:cNvPr id="12" name="Rectangle 16"/>
          <p:cNvSpPr>
            <a:spLocks noChangeArrowheads="1"/>
          </p:cNvSpPr>
          <p:nvPr>
            <p:custDataLst>
              <p:tags r:id="rId3"/>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
          <p:cNvSpPr>
            <a:spLocks noChangeArrowheads="1"/>
          </p:cNvSpPr>
          <p:nvPr>
            <p:custDataLst>
              <p:tags r:id="rId4"/>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custDataLst>
              <p:tags r:id="rId5"/>
            </p:custDataLst>
          </p:nvPr>
        </p:nvSpPr>
        <p:spPr>
          <a:xfrm>
            <a:off x="2342005" y="143054"/>
            <a:ext cx="5062604" cy="523220"/>
          </a:xfrm>
          <a:prstGeom prst="rect">
            <a:avLst/>
          </a:prstGeom>
        </p:spPr>
        <p:txBody>
          <a:bodyPr wrap="none">
            <a:spAutoFit/>
          </a:bodyPr>
          <a:lstStyle/>
          <a:p>
            <a:pPr lvl="0" fontAlgn="base">
              <a:spcBef>
                <a:spcPct val="0"/>
              </a:spcBef>
              <a:spcAft>
                <a:spcPct val="0"/>
              </a:spcAft>
            </a:pPr>
            <a:r>
              <a:rPr lang="fr-FR" sz="2800" b="1" u="sng" dirty="0">
                <a:latin typeface="Arial" pitchFamily="34" charset="0"/>
                <a:cs typeface="Arial" pitchFamily="34" charset="0"/>
              </a:rPr>
              <a:t>Les sondes de températures</a:t>
            </a:r>
          </a:p>
        </p:txBody>
      </p:sp>
      <p:sp>
        <p:nvSpPr>
          <p:cNvPr id="15" name="AutoShape 4"/>
          <p:cNvSpPr>
            <a:spLocks noChangeAspect="1" noChangeArrowheads="1" noTextEdit="1"/>
          </p:cNvSpPr>
          <p:nvPr>
            <p:custDataLst>
              <p:tags r:id="rId6"/>
            </p:custDataLst>
          </p:nvPr>
        </p:nvSpPr>
        <p:spPr bwMode="auto">
          <a:xfrm>
            <a:off x="118278" y="455288"/>
            <a:ext cx="2547938"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Rectangle 7"/>
          <p:cNvSpPr>
            <a:spLocks noChangeArrowheads="1"/>
          </p:cNvSpPr>
          <p:nvPr>
            <p:custDataLst>
              <p:tags r:id="rId7"/>
            </p:custDataLst>
          </p:nvPr>
        </p:nvSpPr>
        <p:spPr bwMode="auto">
          <a:xfrm>
            <a:off x="152400" y="1577975"/>
            <a:ext cx="2551113"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15368" name="Picture 8"/>
          <p:cNvPicPr>
            <a:picLocks noChangeAspect="1" noChangeArrowheads="1"/>
          </p:cNvPicPr>
          <p:nvPr>
            <p:custDataLst>
              <p:tags r:id="rId8"/>
            </p:custDataLst>
          </p:nvPr>
        </p:nvPicPr>
        <p:blipFill>
          <a:blip r:embed="rId21">
            <a:extLst>
              <a:ext uri="{BEBA8EAE-BF5A-486C-A8C5-ECC9F3942E4B}">
                <a14:imgProps xmlns:a14="http://schemas.microsoft.com/office/drawing/2010/main">
                  <a14:imgLayer r:embed="rId22">
                    <a14:imgEffect>
                      <a14:backgroundRemoval t="424" b="100000" l="0" r="97696">
                        <a14:backgroundMark x1="9677" y1="38983" x2="33410" y2="73305"/>
                      </a14:backgroundRemoval>
                    </a14:imgEffect>
                  </a14:imgLayer>
                </a14:imgProps>
              </a:ext>
              <a:ext uri="{28A0092B-C50C-407E-A947-70E740481C1C}">
                <a14:useLocalDpi xmlns:a14="http://schemas.microsoft.com/office/drawing/2010/main"/>
              </a:ext>
            </a:extLst>
          </a:blip>
          <a:srcRect/>
          <a:stretch>
            <a:fillRect/>
          </a:stretch>
        </p:blipFill>
        <p:spPr bwMode="auto">
          <a:xfrm rot="9862362" flipH="1">
            <a:off x="-16319" y="154987"/>
            <a:ext cx="2642170" cy="143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23" descr="http://prof.guedon.org/IMG/jpg/Pt100-Sensor-k.jpg"/>
          <p:cNvPicPr>
            <a:picLocks noChangeAspect="1" noChangeArrowheads="1"/>
          </p:cNvPicPr>
          <p:nvPr>
            <p:custDataLst>
              <p:tags r:id="rId9"/>
            </p:custDataLst>
          </p:nvPr>
        </p:nvPicPr>
        <p:blipFill>
          <a:blip r:embed="rId23" cstate="screen">
            <a:extLst>
              <a:ext uri="{BEBA8EAE-BF5A-486C-A8C5-ECC9F3942E4B}">
                <a14:imgProps xmlns:a14="http://schemas.microsoft.com/office/drawing/2010/main">
                  <a14:imgLayer r:embed="rId24">
                    <a14:imgEffect>
                      <a14:backgroundRemoval t="3161" b="93966" l="7722" r="92471"/>
                    </a14:imgEffect>
                  </a14:imgLayer>
                </a14:imgProps>
              </a:ext>
              <a:ext uri="{28A0092B-C50C-407E-A947-70E740481C1C}">
                <a14:useLocalDpi xmlns:a14="http://schemas.microsoft.com/office/drawing/2010/main"/>
              </a:ext>
            </a:extLst>
          </a:blip>
          <a:srcRect/>
          <a:stretch>
            <a:fillRect/>
          </a:stretch>
        </p:blipFill>
        <p:spPr bwMode="auto">
          <a:xfrm rot="19815252" flipV="1">
            <a:off x="5951144" y="302633"/>
            <a:ext cx="2895990" cy="194556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custDataLst>
              <p:tags r:id="rId10"/>
            </p:custDataLst>
          </p:nvPr>
        </p:nvPicPr>
        <p:blipFill rotWithShape="1">
          <a:blip r:embed="rId25" cstate="screen">
            <a:extLst>
              <a:ext uri="{28A0092B-C50C-407E-A947-70E740481C1C}">
                <a14:useLocalDpi xmlns:a14="http://schemas.microsoft.com/office/drawing/2010/main"/>
              </a:ext>
            </a:extLst>
          </a:blip>
          <a:srcRect/>
          <a:stretch/>
        </p:blipFill>
        <p:spPr bwMode="auto">
          <a:xfrm>
            <a:off x="122463" y="2636913"/>
            <a:ext cx="8914033" cy="410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au 2"/>
          <p:cNvGraphicFramePr>
            <a:graphicFrameLocks noGrp="1"/>
          </p:cNvGraphicFramePr>
          <p:nvPr>
            <p:custDataLst>
              <p:tags r:id="rId11"/>
            </p:custDataLst>
            <p:extLst>
              <p:ext uri="{D42A27DB-BD31-4B8C-83A1-F6EECF244321}">
                <p14:modId xmlns:p14="http://schemas.microsoft.com/office/powerpoint/2010/main" val="3506777472"/>
              </p:ext>
            </p:extLst>
          </p:nvPr>
        </p:nvGraphicFramePr>
        <p:xfrm>
          <a:off x="152400" y="2248119"/>
          <a:ext cx="8884092" cy="370840"/>
        </p:xfrm>
        <a:graphic>
          <a:graphicData uri="http://schemas.openxmlformats.org/drawingml/2006/table">
            <a:tbl>
              <a:tblPr firstRow="1" bandRow="1">
                <a:tableStyleId>{5C22544A-7EE6-4342-B048-85BDC9FD1C3A}</a:tableStyleId>
              </a:tblPr>
              <a:tblGrid>
                <a:gridCol w="590550"/>
                <a:gridCol w="800100"/>
                <a:gridCol w="561975"/>
                <a:gridCol w="809625"/>
                <a:gridCol w="571500"/>
                <a:gridCol w="809625"/>
                <a:gridCol w="600075"/>
                <a:gridCol w="752475"/>
                <a:gridCol w="619125"/>
                <a:gridCol w="781050"/>
                <a:gridCol w="600075"/>
                <a:gridCol w="790575"/>
                <a:gridCol w="597342"/>
              </a:tblGrid>
              <a:tr h="370840">
                <a:tc>
                  <a:txBody>
                    <a:bodyPr/>
                    <a:lstStyle/>
                    <a:p>
                      <a:pPr algn="ctr"/>
                      <a:r>
                        <a:rPr lang="fr-FR" dirty="0" smtClean="0"/>
                        <a:t>° C</a:t>
                      </a:r>
                      <a:endParaRPr lang="fr-FR" dirty="0"/>
                    </a:p>
                  </a:txBody>
                  <a:tcPr/>
                </a:tc>
                <a:tc>
                  <a:txBody>
                    <a:bodyPr/>
                    <a:lstStyle/>
                    <a:p>
                      <a:pPr algn="ctr"/>
                      <a:r>
                        <a:rPr lang="fr-FR" dirty="0" smtClean="0"/>
                        <a:t>0</a:t>
                      </a:r>
                      <a:endParaRPr lang="fr-FR" dirty="0"/>
                    </a:p>
                  </a:txBody>
                  <a:tcPr/>
                </a:tc>
                <a:tc>
                  <a:txBody>
                    <a:bodyPr/>
                    <a:lstStyle/>
                    <a:p>
                      <a:pPr algn="ctr"/>
                      <a:r>
                        <a:rPr lang="fr-FR" dirty="0" smtClean="0"/>
                        <a:t>1</a:t>
                      </a:r>
                      <a:endParaRPr lang="fr-FR" dirty="0"/>
                    </a:p>
                  </a:txBody>
                  <a:tcPr/>
                </a:tc>
                <a:tc>
                  <a:txBody>
                    <a:bodyPr/>
                    <a:lstStyle/>
                    <a:p>
                      <a:pPr algn="ctr"/>
                      <a:r>
                        <a:rPr lang="fr-FR" dirty="0" smtClean="0"/>
                        <a:t>2</a:t>
                      </a:r>
                      <a:endParaRPr lang="fr-FR" dirty="0"/>
                    </a:p>
                  </a:txBody>
                  <a:tcPr/>
                </a:tc>
                <a:tc>
                  <a:txBody>
                    <a:bodyPr/>
                    <a:lstStyle/>
                    <a:p>
                      <a:pPr algn="ctr"/>
                      <a:r>
                        <a:rPr lang="fr-FR" dirty="0" smtClean="0"/>
                        <a:t>3</a:t>
                      </a:r>
                      <a:endParaRPr lang="fr-FR" dirty="0"/>
                    </a:p>
                  </a:txBody>
                  <a:tcPr/>
                </a:tc>
                <a:tc>
                  <a:txBody>
                    <a:bodyPr/>
                    <a:lstStyle/>
                    <a:p>
                      <a:pPr algn="ctr"/>
                      <a:r>
                        <a:rPr lang="fr-FR" dirty="0" smtClean="0"/>
                        <a:t>4</a:t>
                      </a:r>
                      <a:endParaRPr lang="fr-FR" dirty="0"/>
                    </a:p>
                  </a:txBody>
                  <a:tcPr/>
                </a:tc>
                <a:tc>
                  <a:txBody>
                    <a:bodyPr/>
                    <a:lstStyle/>
                    <a:p>
                      <a:pPr algn="ctr"/>
                      <a:r>
                        <a:rPr lang="fr-FR" dirty="0" smtClean="0"/>
                        <a:t>5</a:t>
                      </a:r>
                      <a:endParaRPr lang="fr-FR" dirty="0"/>
                    </a:p>
                  </a:txBody>
                  <a:tcPr/>
                </a:tc>
                <a:tc>
                  <a:txBody>
                    <a:bodyPr/>
                    <a:lstStyle/>
                    <a:p>
                      <a:pPr algn="ctr"/>
                      <a:r>
                        <a:rPr lang="fr-FR" dirty="0" smtClean="0"/>
                        <a:t>6</a:t>
                      </a:r>
                      <a:endParaRPr lang="fr-FR" dirty="0"/>
                    </a:p>
                  </a:txBody>
                  <a:tcPr/>
                </a:tc>
                <a:tc>
                  <a:txBody>
                    <a:bodyPr/>
                    <a:lstStyle/>
                    <a:p>
                      <a:pPr algn="ctr"/>
                      <a:r>
                        <a:rPr lang="fr-FR" dirty="0" smtClean="0"/>
                        <a:t>7</a:t>
                      </a:r>
                      <a:endParaRPr lang="fr-FR" dirty="0"/>
                    </a:p>
                  </a:txBody>
                  <a:tcPr/>
                </a:tc>
                <a:tc>
                  <a:txBody>
                    <a:bodyPr/>
                    <a:lstStyle/>
                    <a:p>
                      <a:pPr algn="ctr"/>
                      <a:r>
                        <a:rPr lang="fr-FR" dirty="0" smtClean="0"/>
                        <a:t>8</a:t>
                      </a:r>
                      <a:endParaRPr lang="fr-FR" dirty="0"/>
                    </a:p>
                  </a:txBody>
                  <a:tcPr/>
                </a:tc>
                <a:tc>
                  <a:txBody>
                    <a:bodyPr/>
                    <a:lstStyle/>
                    <a:p>
                      <a:pPr algn="ctr"/>
                      <a:r>
                        <a:rPr lang="fr-FR" dirty="0" smtClean="0"/>
                        <a:t>9</a:t>
                      </a:r>
                      <a:endParaRPr lang="fr-FR" dirty="0"/>
                    </a:p>
                  </a:txBody>
                  <a:tcPr/>
                </a:tc>
                <a:tc>
                  <a:txBody>
                    <a:bodyPr/>
                    <a:lstStyle/>
                    <a:p>
                      <a:pPr algn="ctr"/>
                      <a:r>
                        <a:rPr lang="fr-FR" dirty="0" smtClean="0"/>
                        <a:t>10</a:t>
                      </a:r>
                      <a:endParaRPr lang="fr-FR" dirty="0"/>
                    </a:p>
                  </a:txBody>
                  <a:tcPr/>
                </a:tc>
                <a:tc>
                  <a:txBody>
                    <a:bodyPr/>
                    <a:lstStyle/>
                    <a:p>
                      <a:pPr algn="ctr"/>
                      <a:r>
                        <a:rPr lang="fr-FR" dirty="0" smtClean="0"/>
                        <a:t>° C</a:t>
                      </a:r>
                      <a:endParaRPr lang="fr-FR" dirty="0"/>
                    </a:p>
                  </a:txBody>
                  <a:tcPr/>
                </a:tc>
              </a:tr>
            </a:tbl>
          </a:graphicData>
        </a:graphic>
      </p:graphicFrame>
      <p:sp>
        <p:nvSpPr>
          <p:cNvPr id="2" name="ZoneTexte 1"/>
          <p:cNvSpPr txBox="1"/>
          <p:nvPr>
            <p:custDataLst>
              <p:tags r:id="rId12"/>
            </p:custDataLst>
          </p:nvPr>
        </p:nvSpPr>
        <p:spPr>
          <a:xfrm>
            <a:off x="1619672" y="1457975"/>
            <a:ext cx="5313633" cy="830997"/>
          </a:xfrm>
          <a:prstGeom prst="rect">
            <a:avLst/>
          </a:prstGeom>
          <a:noFill/>
        </p:spPr>
        <p:txBody>
          <a:bodyPr wrap="square" rtlCol="0">
            <a:spAutoFit/>
          </a:bodyPr>
          <a:lstStyle/>
          <a:p>
            <a:pPr algn="ctr"/>
            <a:r>
              <a:rPr lang="fr-FR" sz="1600" b="1" dirty="0" smtClean="0">
                <a:latin typeface="Arial" pitchFamily="34" charset="0"/>
                <a:cs typeface="Arial" pitchFamily="34" charset="0"/>
              </a:rPr>
              <a:t>La correspondance s’obtient en croisant la ligne de la dizaine avec la colonne de l’unité recherchée ; exemple: 65°C (ligne 60 + colonne 5) …….</a:t>
            </a:r>
            <a:endParaRPr lang="fr-FR" sz="1600" b="1" dirty="0">
              <a:latin typeface="Arial" pitchFamily="34" charset="0"/>
              <a:cs typeface="Arial" pitchFamily="34" charset="0"/>
            </a:endParaRPr>
          </a:p>
        </p:txBody>
      </p:sp>
      <p:sp>
        <p:nvSpPr>
          <p:cNvPr id="4" name="Ellipse 3"/>
          <p:cNvSpPr/>
          <p:nvPr>
            <p:custDataLst>
              <p:tags r:id="rId13"/>
            </p:custDataLst>
          </p:nvPr>
        </p:nvSpPr>
        <p:spPr>
          <a:xfrm>
            <a:off x="190286" y="5112713"/>
            <a:ext cx="421274" cy="24033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custDataLst>
              <p:tags r:id="rId14"/>
            </p:custDataLst>
          </p:nvPr>
        </p:nvSpPr>
        <p:spPr>
          <a:xfrm>
            <a:off x="4355976" y="2288972"/>
            <a:ext cx="457639" cy="3479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a:stCxn id="4" idx="6"/>
          </p:cNvCxnSpPr>
          <p:nvPr>
            <p:custDataLst>
              <p:tags r:id="rId15"/>
            </p:custDataLst>
          </p:nvPr>
        </p:nvCxnSpPr>
        <p:spPr>
          <a:xfrm>
            <a:off x="611560" y="5232882"/>
            <a:ext cx="3664928" cy="2223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stCxn id="3" idx="2"/>
          </p:cNvCxnSpPr>
          <p:nvPr>
            <p:custDataLst>
              <p:tags r:id="rId16"/>
            </p:custDataLst>
          </p:nvPr>
        </p:nvCxnSpPr>
        <p:spPr>
          <a:xfrm flipH="1">
            <a:off x="4584795" y="2618959"/>
            <a:ext cx="9651" cy="246622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Ellipse 23"/>
          <p:cNvSpPr/>
          <p:nvPr>
            <p:custDataLst>
              <p:tags r:id="rId17"/>
            </p:custDataLst>
          </p:nvPr>
        </p:nvSpPr>
        <p:spPr>
          <a:xfrm>
            <a:off x="4276488" y="5085184"/>
            <a:ext cx="596819" cy="36003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custDataLst>
              <p:tags r:id="rId18"/>
            </p:custDataLst>
          </p:nvPr>
        </p:nvSpPr>
        <p:spPr>
          <a:xfrm>
            <a:off x="7204944" y="1817038"/>
            <a:ext cx="1821332" cy="369332"/>
          </a:xfrm>
          <a:prstGeom prst="rect">
            <a:avLst/>
          </a:prstGeom>
          <a:noFill/>
        </p:spPr>
        <p:txBody>
          <a:bodyPr wrap="none" rtlCol="0">
            <a:spAutoFit/>
          </a:bodyPr>
          <a:lstStyle/>
          <a:p>
            <a:r>
              <a:rPr lang="fr-FR" b="1" dirty="0" smtClean="0"/>
              <a:t> 65 °C = 125.16 </a:t>
            </a:r>
            <a:r>
              <a:rPr lang="fr-FR" b="1" dirty="0" smtClean="0">
                <a:sym typeface="Symbol"/>
              </a:rPr>
              <a:t></a:t>
            </a:r>
            <a:endParaRPr lang="fr-FR" b="1" dirty="0"/>
          </a:p>
        </p:txBody>
      </p:sp>
    </p:spTree>
    <p:extLst>
      <p:ext uri="{BB962C8B-B14F-4D97-AF65-F5344CB8AC3E}">
        <p14:creationId xmlns:p14="http://schemas.microsoft.com/office/powerpoint/2010/main" val="81995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par>
                          <p:cTn id="8" fill="hold">
                            <p:stCondLst>
                              <p:cond delay="650"/>
                            </p:stCondLst>
                            <p:childTnLst>
                              <p:par>
                                <p:cTn id="9" presetID="53" presetClass="entr" presetSubtype="16" fill="hold" nodeType="afterEffect">
                                  <p:stCondLst>
                                    <p:cond delay="0"/>
                                  </p:stCondLst>
                                  <p:childTnLst>
                                    <p:set>
                                      <p:cBhvr>
                                        <p:cTn id="10" dur="1" fill="hold">
                                          <p:stCondLst>
                                            <p:cond delay="0"/>
                                          </p:stCondLst>
                                        </p:cTn>
                                        <p:tgtEl>
                                          <p:spTgt spid="15368"/>
                                        </p:tgtEl>
                                        <p:attrNameLst>
                                          <p:attrName>style.visibility</p:attrName>
                                        </p:attrNameLst>
                                      </p:cBhvr>
                                      <p:to>
                                        <p:strVal val="visible"/>
                                      </p:to>
                                    </p:set>
                                    <p:anim calcmode="lin" valueType="num">
                                      <p:cBhvr>
                                        <p:cTn id="11" dur="500" fill="hold"/>
                                        <p:tgtEl>
                                          <p:spTgt spid="15368"/>
                                        </p:tgtEl>
                                        <p:attrNameLst>
                                          <p:attrName>ppt_w</p:attrName>
                                        </p:attrNameLst>
                                      </p:cBhvr>
                                      <p:tavLst>
                                        <p:tav tm="0">
                                          <p:val>
                                            <p:fltVal val="0"/>
                                          </p:val>
                                        </p:tav>
                                        <p:tav tm="100000">
                                          <p:val>
                                            <p:strVal val="#ppt_w"/>
                                          </p:val>
                                        </p:tav>
                                      </p:tavLst>
                                    </p:anim>
                                    <p:anim calcmode="lin" valueType="num">
                                      <p:cBhvr>
                                        <p:cTn id="12" dur="500" fill="hold"/>
                                        <p:tgtEl>
                                          <p:spTgt spid="15368"/>
                                        </p:tgtEl>
                                        <p:attrNameLst>
                                          <p:attrName>ppt_h</p:attrName>
                                        </p:attrNameLst>
                                      </p:cBhvr>
                                      <p:tavLst>
                                        <p:tav tm="0">
                                          <p:val>
                                            <p:fltVal val="0"/>
                                          </p:val>
                                        </p:tav>
                                        <p:tav tm="100000">
                                          <p:val>
                                            <p:strVal val="#ppt_h"/>
                                          </p:val>
                                        </p:tav>
                                      </p:tavLst>
                                    </p:anim>
                                    <p:animEffect transition="in" filter="fade">
                                      <p:cBhvr>
                                        <p:cTn id="13" dur="500"/>
                                        <p:tgtEl>
                                          <p:spTgt spid="15368"/>
                                        </p:tgtEl>
                                      </p:cBhvr>
                                    </p:animEffect>
                                  </p:childTnLst>
                                </p:cTn>
                              </p:par>
                            </p:childTnLst>
                          </p:cTn>
                        </p:par>
                        <p:par>
                          <p:cTn id="14" fill="hold">
                            <p:stCondLst>
                              <p:cond delay="1150"/>
                            </p:stCondLst>
                            <p:childTnLst>
                              <p:par>
                                <p:cTn id="15" presetID="53" presetClass="entr" presetSubtype="16" fill="hold" nodeType="afterEffect">
                                  <p:stCondLst>
                                    <p:cond delay="0"/>
                                  </p:stCondLst>
                                  <p:childTnLst>
                                    <p:set>
                                      <p:cBhvr>
                                        <p:cTn id="16" dur="1" fill="hold">
                                          <p:stCondLst>
                                            <p:cond delay="0"/>
                                          </p:stCondLst>
                                        </p:cTn>
                                        <p:tgtEl>
                                          <p:spTgt spid="15383"/>
                                        </p:tgtEl>
                                        <p:attrNameLst>
                                          <p:attrName>style.visibility</p:attrName>
                                        </p:attrNameLst>
                                      </p:cBhvr>
                                      <p:to>
                                        <p:strVal val="visible"/>
                                      </p:to>
                                    </p:set>
                                    <p:anim calcmode="lin" valueType="num">
                                      <p:cBhvr>
                                        <p:cTn id="17" dur="500" fill="hold"/>
                                        <p:tgtEl>
                                          <p:spTgt spid="15383"/>
                                        </p:tgtEl>
                                        <p:attrNameLst>
                                          <p:attrName>ppt_w</p:attrName>
                                        </p:attrNameLst>
                                      </p:cBhvr>
                                      <p:tavLst>
                                        <p:tav tm="0">
                                          <p:val>
                                            <p:fltVal val="0"/>
                                          </p:val>
                                        </p:tav>
                                        <p:tav tm="100000">
                                          <p:val>
                                            <p:strVal val="#ppt_w"/>
                                          </p:val>
                                        </p:tav>
                                      </p:tavLst>
                                    </p:anim>
                                    <p:anim calcmode="lin" valueType="num">
                                      <p:cBhvr>
                                        <p:cTn id="18" dur="500" fill="hold"/>
                                        <p:tgtEl>
                                          <p:spTgt spid="15383"/>
                                        </p:tgtEl>
                                        <p:attrNameLst>
                                          <p:attrName>ppt_h</p:attrName>
                                        </p:attrNameLst>
                                      </p:cBhvr>
                                      <p:tavLst>
                                        <p:tav tm="0">
                                          <p:val>
                                            <p:fltVal val="0"/>
                                          </p:val>
                                        </p:tav>
                                        <p:tav tm="100000">
                                          <p:val>
                                            <p:strVal val="#ppt_h"/>
                                          </p:val>
                                        </p:tav>
                                      </p:tavLst>
                                    </p:anim>
                                    <p:animEffect transition="in" filter="fade">
                                      <p:cBhvr>
                                        <p:cTn id="19" dur="500"/>
                                        <p:tgtEl>
                                          <p:spTgt spid="15383"/>
                                        </p:tgtEl>
                                      </p:cBhvr>
                                    </p:animEffect>
                                  </p:childTnLst>
                                </p:cTn>
                              </p:par>
                            </p:childTnLst>
                          </p:cTn>
                        </p:par>
                        <p:par>
                          <p:cTn id="20" fill="hold">
                            <p:stCondLst>
                              <p:cond delay="1650"/>
                            </p:stCondLst>
                            <p:childTnLst>
                              <p:par>
                                <p:cTn id="21" presetID="53" presetClass="entr" presetSubtype="16" fill="hold"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par>
                                <p:cTn id="26" presetID="53" presetClass="entr" presetSubtype="16" fill="hold" nodeType="withEffect">
                                  <p:stCondLst>
                                    <p:cond delay="0"/>
                                  </p:stCondLst>
                                  <p:childTnLst>
                                    <p:set>
                                      <p:cBhvr>
                                        <p:cTn id="27" dur="1" fill="hold">
                                          <p:stCondLst>
                                            <p:cond delay="0"/>
                                          </p:stCondLst>
                                        </p:cTn>
                                        <p:tgtEl>
                                          <p:spTgt spid="2055"/>
                                        </p:tgtEl>
                                        <p:attrNameLst>
                                          <p:attrName>style.visibility</p:attrName>
                                        </p:attrNameLst>
                                      </p:cBhvr>
                                      <p:to>
                                        <p:strVal val="visible"/>
                                      </p:to>
                                    </p:set>
                                    <p:anim calcmode="lin" valueType="num">
                                      <p:cBhvr>
                                        <p:cTn id="28" dur="500" fill="hold"/>
                                        <p:tgtEl>
                                          <p:spTgt spid="2055"/>
                                        </p:tgtEl>
                                        <p:attrNameLst>
                                          <p:attrName>ppt_w</p:attrName>
                                        </p:attrNameLst>
                                      </p:cBhvr>
                                      <p:tavLst>
                                        <p:tav tm="0">
                                          <p:val>
                                            <p:fltVal val="0"/>
                                          </p:val>
                                        </p:tav>
                                        <p:tav tm="100000">
                                          <p:val>
                                            <p:strVal val="#ppt_w"/>
                                          </p:val>
                                        </p:tav>
                                      </p:tavLst>
                                    </p:anim>
                                    <p:anim calcmode="lin" valueType="num">
                                      <p:cBhvr>
                                        <p:cTn id="29" dur="500" fill="hold"/>
                                        <p:tgtEl>
                                          <p:spTgt spid="2055"/>
                                        </p:tgtEl>
                                        <p:attrNameLst>
                                          <p:attrName>ppt_h</p:attrName>
                                        </p:attrNameLst>
                                      </p:cBhvr>
                                      <p:tavLst>
                                        <p:tav tm="0">
                                          <p:val>
                                            <p:fltVal val="0"/>
                                          </p:val>
                                        </p:tav>
                                        <p:tav tm="100000">
                                          <p:val>
                                            <p:strVal val="#ppt_h"/>
                                          </p:val>
                                        </p:tav>
                                      </p:tavLst>
                                    </p:anim>
                                    <p:animEffect transition="in" filter="fade">
                                      <p:cBhvr>
                                        <p:cTn id="30" dur="500"/>
                                        <p:tgtEl>
                                          <p:spTgt spid="2055"/>
                                        </p:tgtEl>
                                      </p:cBhvr>
                                    </p:animEffect>
                                  </p:childTnLst>
                                </p:cTn>
                              </p:par>
                            </p:childTnLst>
                          </p:cTn>
                        </p:par>
                        <p:par>
                          <p:cTn id="31" fill="hold">
                            <p:stCondLst>
                              <p:cond delay="2150"/>
                            </p:stCondLst>
                            <p:childTnLst>
                              <p:par>
                                <p:cTn id="32" presetID="10" presetClass="entr" presetSubtype="0" fill="hold" grpId="0" nodeType="afterEffect">
                                  <p:stCondLst>
                                    <p:cond delay="0"/>
                                  </p:stCondLst>
                                  <p:iterate type="wd">
                                    <p:tmPct val="10000"/>
                                  </p:iterate>
                                  <p:childTnLst>
                                    <p:set>
                                      <p:cBhvr>
                                        <p:cTn id="33" dur="1" fill="hold">
                                          <p:stCondLst>
                                            <p:cond delay="0"/>
                                          </p:stCondLst>
                                        </p:cTn>
                                        <p:tgtEl>
                                          <p:spTgt spid="2"/>
                                        </p:tgtEl>
                                        <p:attrNameLst>
                                          <p:attrName>style.visibility</p:attrName>
                                        </p:attrNameLst>
                                      </p:cBhvr>
                                      <p:to>
                                        <p:strVal val="visible"/>
                                      </p:to>
                                    </p:set>
                                    <p:animEffect transition="in" filter="fade">
                                      <p:cBhvr>
                                        <p:cTn id="34" dur="500"/>
                                        <p:tgtEl>
                                          <p:spTgt spid="2"/>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750" fill="hold"/>
                                        <p:tgtEl>
                                          <p:spTgt spid="4"/>
                                        </p:tgtEl>
                                        <p:attrNameLst>
                                          <p:attrName>ppt_w</p:attrName>
                                        </p:attrNameLst>
                                      </p:cBhvr>
                                      <p:tavLst>
                                        <p:tav tm="0">
                                          <p:val>
                                            <p:fltVal val="0"/>
                                          </p:val>
                                        </p:tav>
                                        <p:tav tm="100000">
                                          <p:val>
                                            <p:strVal val="#ppt_w"/>
                                          </p:val>
                                        </p:tav>
                                      </p:tavLst>
                                    </p:anim>
                                    <p:anim calcmode="lin" valueType="num">
                                      <p:cBhvr>
                                        <p:cTn id="40" dur="750" fill="hold"/>
                                        <p:tgtEl>
                                          <p:spTgt spid="4"/>
                                        </p:tgtEl>
                                        <p:attrNameLst>
                                          <p:attrName>ppt_h</p:attrName>
                                        </p:attrNameLst>
                                      </p:cBhvr>
                                      <p:tavLst>
                                        <p:tav tm="0">
                                          <p:val>
                                            <p:fltVal val="0"/>
                                          </p:val>
                                        </p:tav>
                                        <p:tav tm="100000">
                                          <p:val>
                                            <p:strVal val="#ppt_h"/>
                                          </p:val>
                                        </p:tav>
                                      </p:tavLst>
                                    </p:anim>
                                    <p:animEffect transition="in" filter="fade">
                                      <p:cBhvr>
                                        <p:cTn id="41" dur="750"/>
                                        <p:tgtEl>
                                          <p:spTgt spid="4"/>
                                        </p:tgtEl>
                                      </p:cBhvr>
                                    </p:animEffect>
                                  </p:childTnLst>
                                </p:cTn>
                              </p:par>
                            </p:childTnLst>
                          </p:cTn>
                        </p:par>
                        <p:par>
                          <p:cTn id="42" fill="hold">
                            <p:stCondLst>
                              <p:cond delay="750"/>
                            </p:stCondLst>
                            <p:childTnLst>
                              <p:par>
                                <p:cTn id="43" presetID="53" presetClass="entr" presetSubtype="16" fill="hold" grpId="0" nodeType="afterEffect">
                                  <p:stCondLst>
                                    <p:cond delay="500"/>
                                  </p:stCondLst>
                                  <p:childTnLst>
                                    <p:set>
                                      <p:cBhvr>
                                        <p:cTn id="44" dur="1" fill="hold">
                                          <p:stCondLst>
                                            <p:cond delay="0"/>
                                          </p:stCondLst>
                                        </p:cTn>
                                        <p:tgtEl>
                                          <p:spTgt spid="18"/>
                                        </p:tgtEl>
                                        <p:attrNameLst>
                                          <p:attrName>style.visibility</p:attrName>
                                        </p:attrNameLst>
                                      </p:cBhvr>
                                      <p:to>
                                        <p:strVal val="visible"/>
                                      </p:to>
                                    </p:set>
                                    <p:anim calcmode="lin" valueType="num">
                                      <p:cBhvr>
                                        <p:cTn id="45" dur="750" fill="hold"/>
                                        <p:tgtEl>
                                          <p:spTgt spid="18"/>
                                        </p:tgtEl>
                                        <p:attrNameLst>
                                          <p:attrName>ppt_w</p:attrName>
                                        </p:attrNameLst>
                                      </p:cBhvr>
                                      <p:tavLst>
                                        <p:tav tm="0">
                                          <p:val>
                                            <p:fltVal val="0"/>
                                          </p:val>
                                        </p:tav>
                                        <p:tav tm="100000">
                                          <p:val>
                                            <p:strVal val="#ppt_w"/>
                                          </p:val>
                                        </p:tav>
                                      </p:tavLst>
                                    </p:anim>
                                    <p:anim calcmode="lin" valueType="num">
                                      <p:cBhvr>
                                        <p:cTn id="46" dur="750" fill="hold"/>
                                        <p:tgtEl>
                                          <p:spTgt spid="18"/>
                                        </p:tgtEl>
                                        <p:attrNameLst>
                                          <p:attrName>ppt_h</p:attrName>
                                        </p:attrNameLst>
                                      </p:cBhvr>
                                      <p:tavLst>
                                        <p:tav tm="0">
                                          <p:val>
                                            <p:fltVal val="0"/>
                                          </p:val>
                                        </p:tav>
                                        <p:tav tm="100000">
                                          <p:val>
                                            <p:strVal val="#ppt_h"/>
                                          </p:val>
                                        </p:tav>
                                      </p:tavLst>
                                    </p:anim>
                                    <p:animEffect transition="in" filter="fade">
                                      <p:cBhvr>
                                        <p:cTn id="47" dur="750"/>
                                        <p:tgtEl>
                                          <p:spTgt spid="18"/>
                                        </p:tgtEl>
                                      </p:cBhvr>
                                    </p:animEffect>
                                  </p:childTnLst>
                                </p:cTn>
                              </p:par>
                            </p:childTnLst>
                          </p:cTn>
                        </p:par>
                        <p:par>
                          <p:cTn id="48" fill="hold">
                            <p:stCondLst>
                              <p:cond delay="2000"/>
                            </p:stCondLst>
                            <p:childTnLst>
                              <p:par>
                                <p:cTn id="49" presetID="22" presetClass="entr" presetSubtype="8" fill="hold" nodeType="afterEffect">
                                  <p:stCondLst>
                                    <p:cond delay="500"/>
                                  </p:stCondLst>
                                  <p:childTnLst>
                                    <p:set>
                                      <p:cBhvr>
                                        <p:cTn id="50" dur="1" fill="hold">
                                          <p:stCondLst>
                                            <p:cond delay="0"/>
                                          </p:stCondLst>
                                        </p:cTn>
                                        <p:tgtEl>
                                          <p:spTgt spid="14"/>
                                        </p:tgtEl>
                                        <p:attrNameLst>
                                          <p:attrName>style.visibility</p:attrName>
                                        </p:attrNameLst>
                                      </p:cBhvr>
                                      <p:to>
                                        <p:strVal val="visible"/>
                                      </p:to>
                                    </p:set>
                                    <p:animEffect transition="in" filter="wipe(left)">
                                      <p:cBhvr>
                                        <p:cTn id="51" dur="500"/>
                                        <p:tgtEl>
                                          <p:spTgt spid="14"/>
                                        </p:tgtEl>
                                      </p:cBhvr>
                                    </p:animEffect>
                                  </p:childTnLst>
                                </p:cTn>
                              </p:par>
                              <p:par>
                                <p:cTn id="52" presetID="22" presetClass="entr" presetSubtype="1" fill="hold" nodeType="withEffect">
                                  <p:stCondLst>
                                    <p:cond delay="1000"/>
                                  </p:stCondLst>
                                  <p:childTnLst>
                                    <p:set>
                                      <p:cBhvr>
                                        <p:cTn id="53" dur="1" fill="hold">
                                          <p:stCondLst>
                                            <p:cond delay="0"/>
                                          </p:stCondLst>
                                        </p:cTn>
                                        <p:tgtEl>
                                          <p:spTgt spid="20"/>
                                        </p:tgtEl>
                                        <p:attrNameLst>
                                          <p:attrName>style.visibility</p:attrName>
                                        </p:attrNameLst>
                                      </p:cBhvr>
                                      <p:to>
                                        <p:strVal val="visible"/>
                                      </p:to>
                                    </p:set>
                                    <p:animEffect transition="in" filter="wipe(up)">
                                      <p:cBhvr>
                                        <p:cTn id="54" dur="500"/>
                                        <p:tgtEl>
                                          <p:spTgt spid="20"/>
                                        </p:tgtEl>
                                      </p:cBhvr>
                                    </p:animEffect>
                                  </p:childTnLst>
                                </p:cTn>
                              </p:par>
                            </p:childTnLst>
                          </p:cTn>
                        </p:par>
                        <p:par>
                          <p:cTn id="55" fill="hold">
                            <p:stCondLst>
                              <p:cond delay="3500"/>
                            </p:stCondLst>
                            <p:childTnLst>
                              <p:par>
                                <p:cTn id="56" presetID="53" presetClass="entr" presetSubtype="16" fill="hold" grpId="0" nodeType="afterEffect">
                                  <p:stCondLst>
                                    <p:cond delay="500"/>
                                  </p:stCondLst>
                                  <p:childTnLst>
                                    <p:set>
                                      <p:cBhvr>
                                        <p:cTn id="57" dur="1" fill="hold">
                                          <p:stCondLst>
                                            <p:cond delay="0"/>
                                          </p:stCondLst>
                                        </p:cTn>
                                        <p:tgtEl>
                                          <p:spTgt spid="24"/>
                                        </p:tgtEl>
                                        <p:attrNameLst>
                                          <p:attrName>style.visibility</p:attrName>
                                        </p:attrNameLst>
                                      </p:cBhvr>
                                      <p:to>
                                        <p:strVal val="visible"/>
                                      </p:to>
                                    </p:set>
                                    <p:anim calcmode="lin" valueType="num">
                                      <p:cBhvr>
                                        <p:cTn id="58" dur="500" fill="hold"/>
                                        <p:tgtEl>
                                          <p:spTgt spid="24"/>
                                        </p:tgtEl>
                                        <p:attrNameLst>
                                          <p:attrName>ppt_w</p:attrName>
                                        </p:attrNameLst>
                                      </p:cBhvr>
                                      <p:tavLst>
                                        <p:tav tm="0">
                                          <p:val>
                                            <p:fltVal val="0"/>
                                          </p:val>
                                        </p:tav>
                                        <p:tav tm="100000">
                                          <p:val>
                                            <p:strVal val="#ppt_w"/>
                                          </p:val>
                                        </p:tav>
                                      </p:tavLst>
                                    </p:anim>
                                    <p:anim calcmode="lin" valueType="num">
                                      <p:cBhvr>
                                        <p:cTn id="59" dur="500" fill="hold"/>
                                        <p:tgtEl>
                                          <p:spTgt spid="24"/>
                                        </p:tgtEl>
                                        <p:attrNameLst>
                                          <p:attrName>ppt_h</p:attrName>
                                        </p:attrNameLst>
                                      </p:cBhvr>
                                      <p:tavLst>
                                        <p:tav tm="0">
                                          <p:val>
                                            <p:fltVal val="0"/>
                                          </p:val>
                                        </p:tav>
                                        <p:tav tm="100000">
                                          <p:val>
                                            <p:strVal val="#ppt_h"/>
                                          </p:val>
                                        </p:tav>
                                      </p:tavLst>
                                    </p:anim>
                                    <p:animEffect transition="in" filter="fade">
                                      <p:cBhvr>
                                        <p:cTn id="60" dur="500"/>
                                        <p:tgtEl>
                                          <p:spTgt spid="24"/>
                                        </p:tgtEl>
                                      </p:cBhvr>
                                    </p:animEffect>
                                  </p:childTnLst>
                                </p:cTn>
                              </p:par>
                            </p:childTnLst>
                          </p:cTn>
                        </p:par>
                        <p:par>
                          <p:cTn id="61" fill="hold">
                            <p:stCondLst>
                              <p:cond delay="4500"/>
                            </p:stCondLst>
                            <p:childTnLst>
                              <p:par>
                                <p:cTn id="62" presetID="10" presetClass="entr" presetSubtype="0" fill="hold" grpId="0" nodeType="afterEffect">
                                  <p:stCondLst>
                                    <p:cond delay="1000"/>
                                  </p:stCondLst>
                                  <p:iterate type="wd">
                                    <p:tmPct val="10000"/>
                                  </p:iterate>
                                  <p:childTnLst>
                                    <p:set>
                                      <p:cBhvr>
                                        <p:cTn id="63" dur="1" fill="hold">
                                          <p:stCondLst>
                                            <p:cond delay="0"/>
                                          </p:stCondLst>
                                        </p:cTn>
                                        <p:tgtEl>
                                          <p:spTgt spid="25"/>
                                        </p:tgtEl>
                                        <p:attrNameLst>
                                          <p:attrName>style.visibility</p:attrName>
                                        </p:attrNameLst>
                                      </p:cBhvr>
                                      <p:to>
                                        <p:strVal val="visible"/>
                                      </p:to>
                                    </p:set>
                                    <p:animEffect transition="in" filter="fade">
                                      <p:cBhvr>
                                        <p:cTn id="6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 grpId="0"/>
      <p:bldP spid="4" grpId="0" animBg="1"/>
      <p:bldP spid="18" grpId="0" animBg="1"/>
      <p:bldP spid="24" grpId="0" animBg="1"/>
      <p:bldP spid="25"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4"/>
          <p:cNvSpPr>
            <a:spLocks noChangeArrowheads="1"/>
          </p:cNvSpPr>
          <p:nvPr>
            <p:custDataLst>
              <p:tags r:id="rId1"/>
            </p:custDataLst>
          </p:nvPr>
        </p:nvSpPr>
        <p:spPr bwMode="auto">
          <a:xfrm>
            <a:off x="152400" y="5353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5"/>
          <p:cNvSpPr>
            <a:spLocks noChangeArrowheads="1"/>
          </p:cNvSpPr>
          <p:nvPr>
            <p:custDataLst>
              <p:tags r:id="rId2"/>
            </p:custDataLst>
          </p:nvPr>
        </p:nvSpPr>
        <p:spPr bwMode="auto">
          <a:xfrm>
            <a:off x="152400" y="5353050"/>
            <a:ext cx="0" cy="0"/>
          </a:xfrm>
          <a:prstGeom prst="rect">
            <a:avLst/>
          </a:prstGeom>
          <a:noFill/>
          <a:ln w="76200">
            <a:solidFill>
              <a:srgbClr val="FF0000"/>
            </a:solidFill>
            <a:miter lim="800000"/>
            <a:headEnd/>
            <a:tailEnd/>
          </a:ln>
          <a:effectLst/>
          <a:extLst/>
        </p:spPr>
        <p:txBody>
          <a:bodyPr vert="horz" wrap="square" lIns="91440" tIns="45720" rIns="91440" bIns="45720" numCol="1" anchor="t" anchorCtr="0" compatLnSpc="1">
            <a:prstTxWarp prst="textNoShape">
              <a:avLst/>
            </a:prstTxWarp>
          </a:bodyPr>
          <a:lstStyle/>
          <a:p>
            <a:endParaRPr lang="fr-FR"/>
          </a:p>
        </p:txBody>
      </p:sp>
      <p:sp>
        <p:nvSpPr>
          <p:cNvPr id="12" name="Rectangle 16"/>
          <p:cNvSpPr>
            <a:spLocks noChangeArrowheads="1"/>
          </p:cNvSpPr>
          <p:nvPr>
            <p:custDataLst>
              <p:tags r:id="rId3"/>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
          <p:cNvSpPr>
            <a:spLocks noChangeArrowheads="1"/>
          </p:cNvSpPr>
          <p:nvPr>
            <p:custDataLst>
              <p:tags r:id="rId4"/>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custDataLst>
              <p:tags r:id="rId5"/>
            </p:custDataLst>
          </p:nvPr>
        </p:nvSpPr>
        <p:spPr>
          <a:xfrm>
            <a:off x="2342005" y="143054"/>
            <a:ext cx="5062604" cy="523220"/>
          </a:xfrm>
          <a:prstGeom prst="rect">
            <a:avLst/>
          </a:prstGeom>
        </p:spPr>
        <p:txBody>
          <a:bodyPr wrap="none">
            <a:spAutoFit/>
          </a:bodyPr>
          <a:lstStyle/>
          <a:p>
            <a:pPr lvl="0" fontAlgn="base">
              <a:spcBef>
                <a:spcPct val="0"/>
              </a:spcBef>
              <a:spcAft>
                <a:spcPct val="0"/>
              </a:spcAft>
            </a:pPr>
            <a:r>
              <a:rPr lang="fr-FR" sz="2800" b="1" u="sng" dirty="0">
                <a:latin typeface="Arial" pitchFamily="34" charset="0"/>
                <a:cs typeface="Arial" pitchFamily="34" charset="0"/>
              </a:rPr>
              <a:t>Les sondes de températures</a:t>
            </a:r>
          </a:p>
        </p:txBody>
      </p:sp>
      <p:sp>
        <p:nvSpPr>
          <p:cNvPr id="15" name="AutoShape 4"/>
          <p:cNvSpPr>
            <a:spLocks noChangeAspect="1" noChangeArrowheads="1" noTextEdit="1"/>
          </p:cNvSpPr>
          <p:nvPr>
            <p:custDataLst>
              <p:tags r:id="rId6"/>
            </p:custDataLst>
          </p:nvPr>
        </p:nvSpPr>
        <p:spPr bwMode="auto">
          <a:xfrm>
            <a:off x="118278" y="455288"/>
            <a:ext cx="2547938"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Rectangle 7"/>
          <p:cNvSpPr>
            <a:spLocks noChangeArrowheads="1"/>
          </p:cNvSpPr>
          <p:nvPr>
            <p:custDataLst>
              <p:tags r:id="rId7"/>
            </p:custDataLst>
          </p:nvPr>
        </p:nvSpPr>
        <p:spPr bwMode="auto">
          <a:xfrm>
            <a:off x="152400" y="1577975"/>
            <a:ext cx="2551113"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15368" name="Picture 8"/>
          <p:cNvPicPr>
            <a:picLocks noChangeAspect="1" noChangeArrowheads="1"/>
          </p:cNvPicPr>
          <p:nvPr>
            <p:custDataLst>
              <p:tags r:id="rId8"/>
            </p:custDataLst>
          </p:nvPr>
        </p:nvPicPr>
        <p:blipFill>
          <a:blip r:embed="rId21">
            <a:extLst>
              <a:ext uri="{BEBA8EAE-BF5A-486C-A8C5-ECC9F3942E4B}">
                <a14:imgProps xmlns:a14="http://schemas.microsoft.com/office/drawing/2010/main">
                  <a14:imgLayer r:embed="rId22">
                    <a14:imgEffect>
                      <a14:backgroundRemoval t="424" b="100000" l="0" r="97696">
                        <a14:backgroundMark x1="9677" y1="38983" x2="33410" y2="73305"/>
                      </a14:backgroundRemoval>
                    </a14:imgEffect>
                  </a14:imgLayer>
                </a14:imgProps>
              </a:ext>
              <a:ext uri="{28A0092B-C50C-407E-A947-70E740481C1C}">
                <a14:useLocalDpi xmlns:a14="http://schemas.microsoft.com/office/drawing/2010/main"/>
              </a:ext>
            </a:extLst>
          </a:blip>
          <a:srcRect/>
          <a:stretch>
            <a:fillRect/>
          </a:stretch>
        </p:blipFill>
        <p:spPr bwMode="auto">
          <a:xfrm rot="9862362" flipH="1">
            <a:off x="-16319" y="154987"/>
            <a:ext cx="2642170" cy="143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23" descr="http://prof.guedon.org/IMG/jpg/Pt100-Sensor-k.jpg"/>
          <p:cNvPicPr>
            <a:picLocks noChangeAspect="1" noChangeArrowheads="1"/>
          </p:cNvPicPr>
          <p:nvPr>
            <p:custDataLst>
              <p:tags r:id="rId9"/>
            </p:custDataLst>
          </p:nvPr>
        </p:nvPicPr>
        <p:blipFill>
          <a:blip r:embed="rId23" cstate="screen">
            <a:extLst>
              <a:ext uri="{BEBA8EAE-BF5A-486C-A8C5-ECC9F3942E4B}">
                <a14:imgProps xmlns:a14="http://schemas.microsoft.com/office/drawing/2010/main">
                  <a14:imgLayer r:embed="rId24">
                    <a14:imgEffect>
                      <a14:backgroundRemoval t="3161" b="93966" l="7722" r="92471"/>
                    </a14:imgEffect>
                  </a14:imgLayer>
                </a14:imgProps>
              </a:ext>
              <a:ext uri="{28A0092B-C50C-407E-A947-70E740481C1C}">
                <a14:useLocalDpi xmlns:a14="http://schemas.microsoft.com/office/drawing/2010/main"/>
              </a:ext>
            </a:extLst>
          </a:blip>
          <a:srcRect/>
          <a:stretch>
            <a:fillRect/>
          </a:stretch>
        </p:blipFill>
        <p:spPr bwMode="auto">
          <a:xfrm rot="19815252" flipV="1">
            <a:off x="5951144" y="302633"/>
            <a:ext cx="2895990" cy="194556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custDataLst>
              <p:tags r:id="rId10"/>
            </p:custDataLst>
          </p:nvPr>
        </p:nvPicPr>
        <p:blipFill rotWithShape="1">
          <a:blip r:embed="rId25" cstate="screen">
            <a:extLst>
              <a:ext uri="{28A0092B-C50C-407E-A947-70E740481C1C}">
                <a14:useLocalDpi xmlns:a14="http://schemas.microsoft.com/office/drawing/2010/main"/>
              </a:ext>
            </a:extLst>
          </a:blip>
          <a:srcRect/>
          <a:stretch/>
        </p:blipFill>
        <p:spPr bwMode="auto">
          <a:xfrm>
            <a:off x="122463" y="2636913"/>
            <a:ext cx="8914033" cy="410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au 2"/>
          <p:cNvGraphicFramePr>
            <a:graphicFrameLocks noGrp="1"/>
          </p:cNvGraphicFramePr>
          <p:nvPr>
            <p:custDataLst>
              <p:tags r:id="rId11"/>
            </p:custDataLst>
            <p:extLst>
              <p:ext uri="{D42A27DB-BD31-4B8C-83A1-F6EECF244321}">
                <p14:modId xmlns:p14="http://schemas.microsoft.com/office/powerpoint/2010/main" val="425000015"/>
              </p:ext>
            </p:extLst>
          </p:nvPr>
        </p:nvGraphicFramePr>
        <p:xfrm>
          <a:off x="152400" y="2248119"/>
          <a:ext cx="8884092" cy="370840"/>
        </p:xfrm>
        <a:graphic>
          <a:graphicData uri="http://schemas.openxmlformats.org/drawingml/2006/table">
            <a:tbl>
              <a:tblPr firstRow="1" bandRow="1">
                <a:tableStyleId>{5C22544A-7EE6-4342-B048-85BDC9FD1C3A}</a:tableStyleId>
              </a:tblPr>
              <a:tblGrid>
                <a:gridCol w="590550"/>
                <a:gridCol w="800100"/>
                <a:gridCol w="561975"/>
                <a:gridCol w="809625"/>
                <a:gridCol w="571500"/>
                <a:gridCol w="809625"/>
                <a:gridCol w="600075"/>
                <a:gridCol w="752475"/>
                <a:gridCol w="619125"/>
                <a:gridCol w="781050"/>
                <a:gridCol w="600075"/>
                <a:gridCol w="790575"/>
                <a:gridCol w="597342"/>
              </a:tblGrid>
              <a:tr h="370840">
                <a:tc>
                  <a:txBody>
                    <a:bodyPr/>
                    <a:lstStyle/>
                    <a:p>
                      <a:pPr algn="ctr"/>
                      <a:r>
                        <a:rPr lang="fr-FR" dirty="0" smtClean="0"/>
                        <a:t>° C</a:t>
                      </a:r>
                      <a:endParaRPr lang="fr-FR" dirty="0"/>
                    </a:p>
                  </a:txBody>
                  <a:tcPr/>
                </a:tc>
                <a:tc>
                  <a:txBody>
                    <a:bodyPr/>
                    <a:lstStyle/>
                    <a:p>
                      <a:pPr algn="ctr"/>
                      <a:r>
                        <a:rPr lang="fr-FR" dirty="0" smtClean="0"/>
                        <a:t>0</a:t>
                      </a:r>
                      <a:endParaRPr lang="fr-FR" dirty="0"/>
                    </a:p>
                  </a:txBody>
                  <a:tcPr/>
                </a:tc>
                <a:tc>
                  <a:txBody>
                    <a:bodyPr/>
                    <a:lstStyle/>
                    <a:p>
                      <a:pPr algn="ctr"/>
                      <a:r>
                        <a:rPr lang="fr-FR" dirty="0" smtClean="0"/>
                        <a:t>1</a:t>
                      </a:r>
                      <a:endParaRPr lang="fr-FR" dirty="0"/>
                    </a:p>
                  </a:txBody>
                  <a:tcPr/>
                </a:tc>
                <a:tc>
                  <a:txBody>
                    <a:bodyPr/>
                    <a:lstStyle/>
                    <a:p>
                      <a:pPr algn="ctr"/>
                      <a:r>
                        <a:rPr lang="fr-FR" dirty="0" smtClean="0"/>
                        <a:t>2</a:t>
                      </a:r>
                      <a:endParaRPr lang="fr-FR" dirty="0"/>
                    </a:p>
                  </a:txBody>
                  <a:tcPr/>
                </a:tc>
                <a:tc>
                  <a:txBody>
                    <a:bodyPr/>
                    <a:lstStyle/>
                    <a:p>
                      <a:pPr algn="ctr"/>
                      <a:r>
                        <a:rPr lang="fr-FR" dirty="0" smtClean="0"/>
                        <a:t>3</a:t>
                      </a:r>
                      <a:endParaRPr lang="fr-FR" dirty="0"/>
                    </a:p>
                  </a:txBody>
                  <a:tcPr/>
                </a:tc>
                <a:tc>
                  <a:txBody>
                    <a:bodyPr/>
                    <a:lstStyle/>
                    <a:p>
                      <a:pPr algn="ctr"/>
                      <a:r>
                        <a:rPr lang="fr-FR" dirty="0" smtClean="0"/>
                        <a:t>4</a:t>
                      </a:r>
                      <a:endParaRPr lang="fr-FR" dirty="0"/>
                    </a:p>
                  </a:txBody>
                  <a:tcPr/>
                </a:tc>
                <a:tc>
                  <a:txBody>
                    <a:bodyPr/>
                    <a:lstStyle/>
                    <a:p>
                      <a:pPr algn="ctr"/>
                      <a:r>
                        <a:rPr lang="fr-FR" dirty="0" smtClean="0"/>
                        <a:t>5</a:t>
                      </a:r>
                      <a:endParaRPr lang="fr-FR" dirty="0"/>
                    </a:p>
                  </a:txBody>
                  <a:tcPr/>
                </a:tc>
                <a:tc>
                  <a:txBody>
                    <a:bodyPr/>
                    <a:lstStyle/>
                    <a:p>
                      <a:pPr algn="ctr"/>
                      <a:r>
                        <a:rPr lang="fr-FR" dirty="0" smtClean="0"/>
                        <a:t>6</a:t>
                      </a:r>
                      <a:endParaRPr lang="fr-FR" dirty="0"/>
                    </a:p>
                  </a:txBody>
                  <a:tcPr/>
                </a:tc>
                <a:tc>
                  <a:txBody>
                    <a:bodyPr/>
                    <a:lstStyle/>
                    <a:p>
                      <a:pPr algn="ctr"/>
                      <a:r>
                        <a:rPr lang="fr-FR" dirty="0" smtClean="0"/>
                        <a:t>7</a:t>
                      </a:r>
                      <a:endParaRPr lang="fr-FR" dirty="0"/>
                    </a:p>
                  </a:txBody>
                  <a:tcPr/>
                </a:tc>
                <a:tc>
                  <a:txBody>
                    <a:bodyPr/>
                    <a:lstStyle/>
                    <a:p>
                      <a:pPr algn="ctr"/>
                      <a:r>
                        <a:rPr lang="fr-FR" dirty="0" smtClean="0"/>
                        <a:t>8</a:t>
                      </a:r>
                      <a:endParaRPr lang="fr-FR" dirty="0"/>
                    </a:p>
                  </a:txBody>
                  <a:tcPr/>
                </a:tc>
                <a:tc>
                  <a:txBody>
                    <a:bodyPr/>
                    <a:lstStyle/>
                    <a:p>
                      <a:pPr algn="ctr"/>
                      <a:r>
                        <a:rPr lang="fr-FR" dirty="0" smtClean="0"/>
                        <a:t>9</a:t>
                      </a:r>
                      <a:endParaRPr lang="fr-FR" dirty="0"/>
                    </a:p>
                  </a:txBody>
                  <a:tcPr/>
                </a:tc>
                <a:tc>
                  <a:txBody>
                    <a:bodyPr/>
                    <a:lstStyle/>
                    <a:p>
                      <a:pPr algn="ctr"/>
                      <a:r>
                        <a:rPr lang="fr-FR" dirty="0" smtClean="0"/>
                        <a:t>10</a:t>
                      </a:r>
                      <a:endParaRPr lang="fr-FR" dirty="0"/>
                    </a:p>
                  </a:txBody>
                  <a:tcPr/>
                </a:tc>
                <a:tc>
                  <a:txBody>
                    <a:bodyPr/>
                    <a:lstStyle/>
                    <a:p>
                      <a:pPr algn="ctr"/>
                      <a:r>
                        <a:rPr lang="fr-FR" dirty="0" smtClean="0"/>
                        <a:t>° C</a:t>
                      </a:r>
                      <a:endParaRPr lang="fr-FR" dirty="0"/>
                    </a:p>
                  </a:txBody>
                  <a:tcPr/>
                </a:tc>
              </a:tr>
            </a:tbl>
          </a:graphicData>
        </a:graphic>
      </p:graphicFrame>
      <p:sp>
        <p:nvSpPr>
          <p:cNvPr id="2" name="ZoneTexte 1"/>
          <p:cNvSpPr txBox="1"/>
          <p:nvPr>
            <p:custDataLst>
              <p:tags r:id="rId12"/>
            </p:custDataLst>
          </p:nvPr>
        </p:nvSpPr>
        <p:spPr>
          <a:xfrm>
            <a:off x="1619672" y="1457975"/>
            <a:ext cx="5313633" cy="830997"/>
          </a:xfrm>
          <a:prstGeom prst="rect">
            <a:avLst/>
          </a:prstGeom>
          <a:noFill/>
        </p:spPr>
        <p:txBody>
          <a:bodyPr wrap="square" rtlCol="0">
            <a:spAutoFit/>
          </a:bodyPr>
          <a:lstStyle/>
          <a:p>
            <a:pPr algn="ctr"/>
            <a:r>
              <a:rPr lang="fr-FR" sz="1600" b="1" dirty="0" smtClean="0">
                <a:latin typeface="Arial" pitchFamily="34" charset="0"/>
                <a:cs typeface="Arial" pitchFamily="34" charset="0"/>
              </a:rPr>
              <a:t>La correspondance s’obtient en croisant la ligne de la dizaine avec la colonne de l’unité recherchée ; exemple: 108°C …….</a:t>
            </a:r>
            <a:endParaRPr lang="fr-FR" sz="1600" b="1" dirty="0">
              <a:latin typeface="Arial" pitchFamily="34" charset="0"/>
              <a:cs typeface="Arial" pitchFamily="34" charset="0"/>
            </a:endParaRPr>
          </a:p>
        </p:txBody>
      </p:sp>
      <p:sp>
        <p:nvSpPr>
          <p:cNvPr id="4" name="Ellipse 3"/>
          <p:cNvSpPr/>
          <p:nvPr>
            <p:custDataLst>
              <p:tags r:id="rId13"/>
            </p:custDataLst>
          </p:nvPr>
        </p:nvSpPr>
        <p:spPr>
          <a:xfrm>
            <a:off x="200797" y="5805264"/>
            <a:ext cx="421274" cy="24033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custDataLst>
              <p:tags r:id="rId14"/>
            </p:custDataLst>
          </p:nvPr>
        </p:nvSpPr>
        <p:spPr>
          <a:xfrm>
            <a:off x="6463281" y="2271018"/>
            <a:ext cx="457639" cy="3479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a:stCxn id="4" idx="6"/>
            <a:endCxn id="24" idx="2"/>
          </p:cNvCxnSpPr>
          <p:nvPr>
            <p:custDataLst>
              <p:tags r:id="rId15"/>
            </p:custDataLst>
          </p:nvPr>
        </p:nvCxnSpPr>
        <p:spPr>
          <a:xfrm>
            <a:off x="622071" y="5925433"/>
            <a:ext cx="5761968" cy="2223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p:nvPr>
            <p:custDataLst>
              <p:tags r:id="rId16"/>
            </p:custDataLst>
          </p:nvPr>
        </p:nvCxnSpPr>
        <p:spPr>
          <a:xfrm flipH="1">
            <a:off x="6692100" y="2636913"/>
            <a:ext cx="1" cy="3024335"/>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Ellipse 23"/>
          <p:cNvSpPr/>
          <p:nvPr>
            <p:custDataLst>
              <p:tags r:id="rId17"/>
            </p:custDataLst>
          </p:nvPr>
        </p:nvSpPr>
        <p:spPr>
          <a:xfrm>
            <a:off x="6384039" y="5767652"/>
            <a:ext cx="596819" cy="36003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custDataLst>
              <p:tags r:id="rId18"/>
            </p:custDataLst>
          </p:nvPr>
        </p:nvSpPr>
        <p:spPr>
          <a:xfrm>
            <a:off x="7073125" y="1817038"/>
            <a:ext cx="1939955" cy="369332"/>
          </a:xfrm>
          <a:prstGeom prst="rect">
            <a:avLst/>
          </a:prstGeom>
          <a:noFill/>
        </p:spPr>
        <p:txBody>
          <a:bodyPr wrap="none" rtlCol="0">
            <a:spAutoFit/>
          </a:bodyPr>
          <a:lstStyle/>
          <a:p>
            <a:r>
              <a:rPr lang="fr-FR" b="1" dirty="0" smtClean="0"/>
              <a:t> 108 °C = 141.54 </a:t>
            </a:r>
            <a:r>
              <a:rPr lang="fr-FR" b="1" dirty="0" smtClean="0">
                <a:sym typeface="Symbol"/>
              </a:rPr>
              <a:t></a:t>
            </a:r>
            <a:endParaRPr lang="fr-FR" b="1" dirty="0"/>
          </a:p>
        </p:txBody>
      </p:sp>
    </p:spTree>
    <p:extLst>
      <p:ext uri="{BB962C8B-B14F-4D97-AF65-F5344CB8AC3E}">
        <p14:creationId xmlns:p14="http://schemas.microsoft.com/office/powerpoint/2010/main" val="116362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53" presetClass="entr" presetSubtype="16" fill="hold" grpId="0" nodeType="afterEffect">
                                  <p:stCondLst>
                                    <p:cond delay="500"/>
                                  </p:stCondLst>
                                  <p:childTnLst>
                                    <p:set>
                                      <p:cBhvr>
                                        <p:cTn id="12" dur="1" fill="hold">
                                          <p:stCondLst>
                                            <p:cond delay="0"/>
                                          </p:stCondLst>
                                        </p:cTn>
                                        <p:tgtEl>
                                          <p:spTgt spid="18"/>
                                        </p:tgtEl>
                                        <p:attrNameLst>
                                          <p:attrName>style.visibility</p:attrName>
                                        </p:attrNameLst>
                                      </p:cBhvr>
                                      <p:to>
                                        <p:strVal val="visible"/>
                                      </p:to>
                                    </p:set>
                                    <p:anim calcmode="lin" valueType="num">
                                      <p:cBhvr>
                                        <p:cTn id="13" dur="750" fill="hold"/>
                                        <p:tgtEl>
                                          <p:spTgt spid="18"/>
                                        </p:tgtEl>
                                        <p:attrNameLst>
                                          <p:attrName>ppt_w</p:attrName>
                                        </p:attrNameLst>
                                      </p:cBhvr>
                                      <p:tavLst>
                                        <p:tav tm="0">
                                          <p:val>
                                            <p:fltVal val="0"/>
                                          </p:val>
                                        </p:tav>
                                        <p:tav tm="100000">
                                          <p:val>
                                            <p:strVal val="#ppt_w"/>
                                          </p:val>
                                        </p:tav>
                                      </p:tavLst>
                                    </p:anim>
                                    <p:anim calcmode="lin" valueType="num">
                                      <p:cBhvr>
                                        <p:cTn id="14" dur="750" fill="hold"/>
                                        <p:tgtEl>
                                          <p:spTgt spid="18"/>
                                        </p:tgtEl>
                                        <p:attrNameLst>
                                          <p:attrName>ppt_h</p:attrName>
                                        </p:attrNameLst>
                                      </p:cBhvr>
                                      <p:tavLst>
                                        <p:tav tm="0">
                                          <p:val>
                                            <p:fltVal val="0"/>
                                          </p:val>
                                        </p:tav>
                                        <p:tav tm="100000">
                                          <p:val>
                                            <p:strVal val="#ppt_h"/>
                                          </p:val>
                                        </p:tav>
                                      </p:tavLst>
                                    </p:anim>
                                    <p:animEffect transition="in" filter="fade">
                                      <p:cBhvr>
                                        <p:cTn id="15" dur="750"/>
                                        <p:tgtEl>
                                          <p:spTgt spid="18"/>
                                        </p:tgtEl>
                                      </p:cBhvr>
                                    </p:animEffect>
                                  </p:childTnLst>
                                </p:cTn>
                              </p:par>
                            </p:childTnLst>
                          </p:cTn>
                        </p:par>
                        <p:par>
                          <p:cTn id="16" fill="hold">
                            <p:stCondLst>
                              <p:cond delay="2000"/>
                            </p:stCondLst>
                            <p:childTnLst>
                              <p:par>
                                <p:cTn id="17" presetID="22" presetClass="entr" presetSubtype="8" fill="hold" nodeType="afterEffect">
                                  <p:stCondLst>
                                    <p:cond delay="5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2" presetClass="entr" presetSubtype="1" fill="hold"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par>
                          <p:cTn id="23" fill="hold">
                            <p:stCondLst>
                              <p:cond delay="3500"/>
                            </p:stCondLst>
                            <p:childTnLst>
                              <p:par>
                                <p:cTn id="24" presetID="53" presetClass="entr" presetSubtype="16" fill="hold" grpId="0" nodeType="afterEffect">
                                  <p:stCondLst>
                                    <p:cond delay="50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par>
                          <p:cTn id="29" fill="hold">
                            <p:stCondLst>
                              <p:cond delay="4500"/>
                            </p:stCondLst>
                            <p:childTnLst>
                              <p:par>
                                <p:cTn id="30" presetID="10" presetClass="entr" presetSubtype="0" fill="hold" grpId="0" nodeType="afterEffect">
                                  <p:stCondLst>
                                    <p:cond delay="1000"/>
                                  </p:stCondLst>
                                  <p:iterate type="wd">
                                    <p:tmPct val="10000"/>
                                  </p:iterate>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24" grpId="0" animBg="1"/>
      <p:bldP spid="2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4"/>
          <p:cNvSpPr>
            <a:spLocks noChangeArrowheads="1"/>
          </p:cNvSpPr>
          <p:nvPr>
            <p:custDataLst>
              <p:tags r:id="rId1"/>
            </p:custDataLst>
          </p:nvPr>
        </p:nvSpPr>
        <p:spPr bwMode="auto">
          <a:xfrm>
            <a:off x="152400" y="53530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5"/>
          <p:cNvSpPr>
            <a:spLocks noChangeArrowheads="1"/>
          </p:cNvSpPr>
          <p:nvPr>
            <p:custDataLst>
              <p:tags r:id="rId2"/>
            </p:custDataLst>
          </p:nvPr>
        </p:nvSpPr>
        <p:spPr bwMode="auto">
          <a:xfrm>
            <a:off x="152400" y="5353050"/>
            <a:ext cx="0" cy="0"/>
          </a:xfrm>
          <a:prstGeom prst="rect">
            <a:avLst/>
          </a:prstGeom>
          <a:noFill/>
          <a:ln w="76200">
            <a:solidFill>
              <a:srgbClr val="FF0000"/>
            </a:solidFill>
            <a:miter lim="800000"/>
            <a:headEnd/>
            <a:tailEnd/>
          </a:ln>
          <a:effectLst/>
          <a:extLst/>
        </p:spPr>
        <p:txBody>
          <a:bodyPr vert="horz" wrap="square" lIns="91440" tIns="45720" rIns="91440" bIns="45720" numCol="1" anchor="t" anchorCtr="0" compatLnSpc="1">
            <a:prstTxWarp prst="textNoShape">
              <a:avLst/>
            </a:prstTxWarp>
          </a:bodyPr>
          <a:lstStyle/>
          <a:p>
            <a:endParaRPr lang="fr-FR"/>
          </a:p>
        </p:txBody>
      </p:sp>
      <p:sp>
        <p:nvSpPr>
          <p:cNvPr id="12" name="Rectangle 16"/>
          <p:cNvSpPr>
            <a:spLocks noChangeArrowheads="1"/>
          </p:cNvSpPr>
          <p:nvPr>
            <p:custDataLst>
              <p:tags r:id="rId3"/>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8"/>
          <p:cNvSpPr>
            <a:spLocks noChangeArrowheads="1"/>
          </p:cNvSpPr>
          <p:nvPr>
            <p:custDataLst>
              <p:tags r:id="rId4"/>
            </p:custDataLst>
          </p:nvPr>
        </p:nvSpPr>
        <p:spPr bwMode="auto">
          <a:xfrm>
            <a:off x="152400" y="62865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p:nvPr>
            <p:custDataLst>
              <p:tags r:id="rId5"/>
            </p:custDataLst>
          </p:nvPr>
        </p:nvSpPr>
        <p:spPr>
          <a:xfrm>
            <a:off x="2342005" y="143054"/>
            <a:ext cx="5062604" cy="523220"/>
          </a:xfrm>
          <a:prstGeom prst="rect">
            <a:avLst/>
          </a:prstGeom>
        </p:spPr>
        <p:txBody>
          <a:bodyPr wrap="none">
            <a:spAutoFit/>
          </a:bodyPr>
          <a:lstStyle/>
          <a:p>
            <a:pPr lvl="0" fontAlgn="base">
              <a:spcBef>
                <a:spcPct val="0"/>
              </a:spcBef>
              <a:spcAft>
                <a:spcPct val="0"/>
              </a:spcAft>
            </a:pPr>
            <a:r>
              <a:rPr lang="fr-FR" sz="2800" b="1" u="sng" dirty="0">
                <a:latin typeface="Arial" pitchFamily="34" charset="0"/>
                <a:cs typeface="Arial" pitchFamily="34" charset="0"/>
              </a:rPr>
              <a:t>Les sondes de températures</a:t>
            </a:r>
          </a:p>
        </p:txBody>
      </p:sp>
      <p:sp>
        <p:nvSpPr>
          <p:cNvPr id="15" name="AutoShape 4"/>
          <p:cNvSpPr>
            <a:spLocks noChangeAspect="1" noChangeArrowheads="1" noTextEdit="1"/>
          </p:cNvSpPr>
          <p:nvPr>
            <p:custDataLst>
              <p:tags r:id="rId6"/>
            </p:custDataLst>
          </p:nvPr>
        </p:nvSpPr>
        <p:spPr bwMode="auto">
          <a:xfrm>
            <a:off x="118278" y="455288"/>
            <a:ext cx="2547938" cy="268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sp>
        <p:nvSpPr>
          <p:cNvPr id="17" name="Rectangle 7"/>
          <p:cNvSpPr>
            <a:spLocks noChangeArrowheads="1"/>
          </p:cNvSpPr>
          <p:nvPr>
            <p:custDataLst>
              <p:tags r:id="rId7"/>
            </p:custDataLst>
          </p:nvPr>
        </p:nvSpPr>
        <p:spPr bwMode="auto">
          <a:xfrm>
            <a:off x="152400" y="1577975"/>
            <a:ext cx="2551113" cy="151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fr-FR"/>
          </a:p>
        </p:txBody>
      </p:sp>
      <p:pic>
        <p:nvPicPr>
          <p:cNvPr id="15368" name="Picture 8"/>
          <p:cNvPicPr>
            <a:picLocks noChangeAspect="1" noChangeArrowheads="1"/>
          </p:cNvPicPr>
          <p:nvPr>
            <p:custDataLst>
              <p:tags r:id="rId8"/>
            </p:custDataLst>
          </p:nvPr>
        </p:nvPicPr>
        <p:blipFill>
          <a:blip r:embed="rId21">
            <a:extLst>
              <a:ext uri="{BEBA8EAE-BF5A-486C-A8C5-ECC9F3942E4B}">
                <a14:imgProps xmlns:a14="http://schemas.microsoft.com/office/drawing/2010/main">
                  <a14:imgLayer r:embed="rId22">
                    <a14:imgEffect>
                      <a14:backgroundRemoval t="424" b="100000" l="0" r="97696">
                        <a14:backgroundMark x1="9677" y1="38983" x2="33410" y2="73305"/>
                      </a14:backgroundRemoval>
                    </a14:imgEffect>
                  </a14:imgLayer>
                </a14:imgProps>
              </a:ext>
              <a:ext uri="{28A0092B-C50C-407E-A947-70E740481C1C}">
                <a14:useLocalDpi xmlns:a14="http://schemas.microsoft.com/office/drawing/2010/main"/>
              </a:ext>
            </a:extLst>
          </a:blip>
          <a:srcRect/>
          <a:stretch>
            <a:fillRect/>
          </a:stretch>
        </p:blipFill>
        <p:spPr bwMode="auto">
          <a:xfrm rot="9862362" flipH="1">
            <a:off x="-16319" y="154987"/>
            <a:ext cx="2642170" cy="14374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3" name="Picture 23" descr="http://prof.guedon.org/IMG/jpg/Pt100-Sensor-k.jpg"/>
          <p:cNvPicPr>
            <a:picLocks noChangeAspect="1" noChangeArrowheads="1"/>
          </p:cNvPicPr>
          <p:nvPr>
            <p:custDataLst>
              <p:tags r:id="rId9"/>
            </p:custDataLst>
          </p:nvPr>
        </p:nvPicPr>
        <p:blipFill>
          <a:blip r:embed="rId23" cstate="screen">
            <a:extLst>
              <a:ext uri="{BEBA8EAE-BF5A-486C-A8C5-ECC9F3942E4B}">
                <a14:imgProps xmlns:a14="http://schemas.microsoft.com/office/drawing/2010/main">
                  <a14:imgLayer r:embed="rId24">
                    <a14:imgEffect>
                      <a14:backgroundRemoval t="3161" b="93966" l="7722" r="92471"/>
                    </a14:imgEffect>
                  </a14:imgLayer>
                </a14:imgProps>
              </a:ext>
              <a:ext uri="{28A0092B-C50C-407E-A947-70E740481C1C}">
                <a14:useLocalDpi xmlns:a14="http://schemas.microsoft.com/office/drawing/2010/main"/>
              </a:ext>
            </a:extLst>
          </a:blip>
          <a:srcRect/>
          <a:stretch>
            <a:fillRect/>
          </a:stretch>
        </p:blipFill>
        <p:spPr bwMode="auto">
          <a:xfrm rot="19815252" flipV="1">
            <a:off x="5951144" y="302633"/>
            <a:ext cx="2895990" cy="1945569"/>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p:cNvPicPr>
            <a:picLocks noChangeAspect="1" noChangeArrowheads="1"/>
          </p:cNvPicPr>
          <p:nvPr>
            <p:custDataLst>
              <p:tags r:id="rId10"/>
            </p:custDataLst>
          </p:nvPr>
        </p:nvPicPr>
        <p:blipFill rotWithShape="1">
          <a:blip r:embed="rId25" cstate="screen">
            <a:extLst>
              <a:ext uri="{28A0092B-C50C-407E-A947-70E740481C1C}">
                <a14:useLocalDpi xmlns:a14="http://schemas.microsoft.com/office/drawing/2010/main"/>
              </a:ext>
            </a:extLst>
          </a:blip>
          <a:srcRect/>
          <a:stretch/>
        </p:blipFill>
        <p:spPr bwMode="auto">
          <a:xfrm>
            <a:off x="122463" y="2636913"/>
            <a:ext cx="8914033" cy="4104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3" name="Tableau 2"/>
          <p:cNvGraphicFramePr>
            <a:graphicFrameLocks noGrp="1"/>
          </p:cNvGraphicFramePr>
          <p:nvPr>
            <p:custDataLst>
              <p:tags r:id="rId11"/>
            </p:custDataLst>
            <p:extLst>
              <p:ext uri="{D42A27DB-BD31-4B8C-83A1-F6EECF244321}">
                <p14:modId xmlns:p14="http://schemas.microsoft.com/office/powerpoint/2010/main" val="425000015"/>
              </p:ext>
            </p:extLst>
          </p:nvPr>
        </p:nvGraphicFramePr>
        <p:xfrm>
          <a:off x="152400" y="2248119"/>
          <a:ext cx="8884092" cy="370840"/>
        </p:xfrm>
        <a:graphic>
          <a:graphicData uri="http://schemas.openxmlformats.org/drawingml/2006/table">
            <a:tbl>
              <a:tblPr firstRow="1" bandRow="1">
                <a:tableStyleId>{5C22544A-7EE6-4342-B048-85BDC9FD1C3A}</a:tableStyleId>
              </a:tblPr>
              <a:tblGrid>
                <a:gridCol w="590550"/>
                <a:gridCol w="800100"/>
                <a:gridCol w="561975"/>
                <a:gridCol w="809625"/>
                <a:gridCol w="571500"/>
                <a:gridCol w="809625"/>
                <a:gridCol w="600075"/>
                <a:gridCol w="752475"/>
                <a:gridCol w="619125"/>
                <a:gridCol w="781050"/>
                <a:gridCol w="600075"/>
                <a:gridCol w="790575"/>
                <a:gridCol w="597342"/>
              </a:tblGrid>
              <a:tr h="370840">
                <a:tc>
                  <a:txBody>
                    <a:bodyPr/>
                    <a:lstStyle/>
                    <a:p>
                      <a:pPr algn="ctr"/>
                      <a:r>
                        <a:rPr lang="fr-FR" dirty="0" smtClean="0"/>
                        <a:t>° C</a:t>
                      </a:r>
                      <a:endParaRPr lang="fr-FR" dirty="0"/>
                    </a:p>
                  </a:txBody>
                  <a:tcPr/>
                </a:tc>
                <a:tc>
                  <a:txBody>
                    <a:bodyPr/>
                    <a:lstStyle/>
                    <a:p>
                      <a:pPr algn="ctr"/>
                      <a:r>
                        <a:rPr lang="fr-FR" dirty="0" smtClean="0"/>
                        <a:t>0</a:t>
                      </a:r>
                      <a:endParaRPr lang="fr-FR" dirty="0"/>
                    </a:p>
                  </a:txBody>
                  <a:tcPr/>
                </a:tc>
                <a:tc>
                  <a:txBody>
                    <a:bodyPr/>
                    <a:lstStyle/>
                    <a:p>
                      <a:pPr algn="ctr"/>
                      <a:r>
                        <a:rPr lang="fr-FR" dirty="0" smtClean="0"/>
                        <a:t>1</a:t>
                      </a:r>
                      <a:endParaRPr lang="fr-FR" dirty="0"/>
                    </a:p>
                  </a:txBody>
                  <a:tcPr/>
                </a:tc>
                <a:tc>
                  <a:txBody>
                    <a:bodyPr/>
                    <a:lstStyle/>
                    <a:p>
                      <a:pPr algn="ctr"/>
                      <a:r>
                        <a:rPr lang="fr-FR" dirty="0" smtClean="0"/>
                        <a:t>2</a:t>
                      </a:r>
                      <a:endParaRPr lang="fr-FR" dirty="0"/>
                    </a:p>
                  </a:txBody>
                  <a:tcPr/>
                </a:tc>
                <a:tc>
                  <a:txBody>
                    <a:bodyPr/>
                    <a:lstStyle/>
                    <a:p>
                      <a:pPr algn="ctr"/>
                      <a:r>
                        <a:rPr lang="fr-FR" dirty="0" smtClean="0"/>
                        <a:t>3</a:t>
                      </a:r>
                      <a:endParaRPr lang="fr-FR" dirty="0"/>
                    </a:p>
                  </a:txBody>
                  <a:tcPr/>
                </a:tc>
                <a:tc>
                  <a:txBody>
                    <a:bodyPr/>
                    <a:lstStyle/>
                    <a:p>
                      <a:pPr algn="ctr"/>
                      <a:r>
                        <a:rPr lang="fr-FR" dirty="0" smtClean="0"/>
                        <a:t>4</a:t>
                      </a:r>
                      <a:endParaRPr lang="fr-FR" dirty="0"/>
                    </a:p>
                  </a:txBody>
                  <a:tcPr/>
                </a:tc>
                <a:tc>
                  <a:txBody>
                    <a:bodyPr/>
                    <a:lstStyle/>
                    <a:p>
                      <a:pPr algn="ctr"/>
                      <a:r>
                        <a:rPr lang="fr-FR" dirty="0" smtClean="0"/>
                        <a:t>5</a:t>
                      </a:r>
                      <a:endParaRPr lang="fr-FR" dirty="0"/>
                    </a:p>
                  </a:txBody>
                  <a:tcPr/>
                </a:tc>
                <a:tc>
                  <a:txBody>
                    <a:bodyPr/>
                    <a:lstStyle/>
                    <a:p>
                      <a:pPr algn="ctr"/>
                      <a:r>
                        <a:rPr lang="fr-FR" dirty="0" smtClean="0"/>
                        <a:t>6</a:t>
                      </a:r>
                      <a:endParaRPr lang="fr-FR" dirty="0"/>
                    </a:p>
                  </a:txBody>
                  <a:tcPr/>
                </a:tc>
                <a:tc>
                  <a:txBody>
                    <a:bodyPr/>
                    <a:lstStyle/>
                    <a:p>
                      <a:pPr algn="ctr"/>
                      <a:r>
                        <a:rPr lang="fr-FR" dirty="0" smtClean="0"/>
                        <a:t>7</a:t>
                      </a:r>
                      <a:endParaRPr lang="fr-FR" dirty="0"/>
                    </a:p>
                  </a:txBody>
                  <a:tcPr/>
                </a:tc>
                <a:tc>
                  <a:txBody>
                    <a:bodyPr/>
                    <a:lstStyle/>
                    <a:p>
                      <a:pPr algn="ctr"/>
                      <a:r>
                        <a:rPr lang="fr-FR" dirty="0" smtClean="0"/>
                        <a:t>8</a:t>
                      </a:r>
                      <a:endParaRPr lang="fr-FR" dirty="0"/>
                    </a:p>
                  </a:txBody>
                  <a:tcPr/>
                </a:tc>
                <a:tc>
                  <a:txBody>
                    <a:bodyPr/>
                    <a:lstStyle/>
                    <a:p>
                      <a:pPr algn="ctr"/>
                      <a:r>
                        <a:rPr lang="fr-FR" dirty="0" smtClean="0"/>
                        <a:t>9</a:t>
                      </a:r>
                      <a:endParaRPr lang="fr-FR" dirty="0"/>
                    </a:p>
                  </a:txBody>
                  <a:tcPr/>
                </a:tc>
                <a:tc>
                  <a:txBody>
                    <a:bodyPr/>
                    <a:lstStyle/>
                    <a:p>
                      <a:pPr algn="ctr"/>
                      <a:r>
                        <a:rPr lang="fr-FR" dirty="0" smtClean="0"/>
                        <a:t>10</a:t>
                      </a:r>
                      <a:endParaRPr lang="fr-FR" dirty="0"/>
                    </a:p>
                  </a:txBody>
                  <a:tcPr/>
                </a:tc>
                <a:tc>
                  <a:txBody>
                    <a:bodyPr/>
                    <a:lstStyle/>
                    <a:p>
                      <a:pPr algn="ctr"/>
                      <a:r>
                        <a:rPr lang="fr-FR" dirty="0" smtClean="0"/>
                        <a:t>° C</a:t>
                      </a:r>
                      <a:endParaRPr lang="fr-FR" dirty="0"/>
                    </a:p>
                  </a:txBody>
                  <a:tcPr/>
                </a:tc>
              </a:tr>
            </a:tbl>
          </a:graphicData>
        </a:graphic>
      </p:graphicFrame>
      <p:sp>
        <p:nvSpPr>
          <p:cNvPr id="2" name="ZoneTexte 1"/>
          <p:cNvSpPr txBox="1"/>
          <p:nvPr>
            <p:custDataLst>
              <p:tags r:id="rId12"/>
            </p:custDataLst>
          </p:nvPr>
        </p:nvSpPr>
        <p:spPr>
          <a:xfrm>
            <a:off x="1619672" y="1457975"/>
            <a:ext cx="5313633" cy="830997"/>
          </a:xfrm>
          <a:prstGeom prst="rect">
            <a:avLst/>
          </a:prstGeom>
          <a:noFill/>
        </p:spPr>
        <p:txBody>
          <a:bodyPr wrap="square" rtlCol="0">
            <a:spAutoFit/>
          </a:bodyPr>
          <a:lstStyle/>
          <a:p>
            <a:pPr algn="ctr"/>
            <a:r>
              <a:rPr lang="fr-FR" sz="1600" b="1" dirty="0" smtClean="0">
                <a:latin typeface="Arial" pitchFamily="34" charset="0"/>
                <a:cs typeface="Arial" pitchFamily="34" charset="0"/>
              </a:rPr>
              <a:t>La correspondance s’obtient en croisant la ligne de la dizaine avec la colonne de l’unité recherchée ; exemple: -32°C …….</a:t>
            </a:r>
            <a:endParaRPr lang="fr-FR" sz="1600" b="1" dirty="0">
              <a:latin typeface="Arial" pitchFamily="34" charset="0"/>
              <a:cs typeface="Arial" pitchFamily="34" charset="0"/>
            </a:endParaRPr>
          </a:p>
        </p:txBody>
      </p:sp>
      <p:sp>
        <p:nvSpPr>
          <p:cNvPr id="4" name="Ellipse 3"/>
          <p:cNvSpPr/>
          <p:nvPr>
            <p:custDataLst>
              <p:tags r:id="rId13"/>
            </p:custDataLst>
          </p:nvPr>
        </p:nvSpPr>
        <p:spPr>
          <a:xfrm>
            <a:off x="230346" y="3178331"/>
            <a:ext cx="421274" cy="240337"/>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p:cNvSpPr/>
          <p:nvPr>
            <p:custDataLst>
              <p:tags r:id="rId14"/>
            </p:custDataLst>
          </p:nvPr>
        </p:nvSpPr>
        <p:spPr>
          <a:xfrm>
            <a:off x="2245874" y="2266544"/>
            <a:ext cx="457639" cy="347941"/>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 name="Connecteur droit avec flèche 13"/>
          <p:cNvCxnSpPr>
            <a:stCxn id="4" idx="6"/>
          </p:cNvCxnSpPr>
          <p:nvPr>
            <p:custDataLst>
              <p:tags r:id="rId15"/>
            </p:custDataLst>
          </p:nvPr>
        </p:nvCxnSpPr>
        <p:spPr>
          <a:xfrm>
            <a:off x="651620" y="3298500"/>
            <a:ext cx="1472108" cy="1111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Connecteur droit avec flèche 19"/>
          <p:cNvCxnSpPr>
            <a:endCxn id="24" idx="0"/>
          </p:cNvCxnSpPr>
          <p:nvPr>
            <p:custDataLst>
              <p:tags r:id="rId16"/>
            </p:custDataLst>
          </p:nvPr>
        </p:nvCxnSpPr>
        <p:spPr>
          <a:xfrm flipH="1">
            <a:off x="2430522" y="2628900"/>
            <a:ext cx="20578" cy="500699"/>
          </a:xfrm>
          <a:prstGeom prst="straightConnector1">
            <a:avLst/>
          </a:prstGeom>
          <a:ln w="762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4" name="Ellipse 23"/>
          <p:cNvSpPr/>
          <p:nvPr>
            <p:custDataLst>
              <p:tags r:id="rId17"/>
            </p:custDataLst>
          </p:nvPr>
        </p:nvSpPr>
        <p:spPr>
          <a:xfrm>
            <a:off x="2132112" y="3129599"/>
            <a:ext cx="596819" cy="360039"/>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p:cNvSpPr txBox="1"/>
          <p:nvPr>
            <p:custDataLst>
              <p:tags r:id="rId18"/>
            </p:custDataLst>
          </p:nvPr>
        </p:nvSpPr>
        <p:spPr>
          <a:xfrm>
            <a:off x="7204944" y="1817038"/>
            <a:ext cx="1776448" cy="369332"/>
          </a:xfrm>
          <a:prstGeom prst="rect">
            <a:avLst/>
          </a:prstGeom>
          <a:noFill/>
        </p:spPr>
        <p:txBody>
          <a:bodyPr wrap="none" rtlCol="0">
            <a:spAutoFit/>
          </a:bodyPr>
          <a:lstStyle/>
          <a:p>
            <a:r>
              <a:rPr lang="fr-FR" b="1" dirty="0" smtClean="0"/>
              <a:t> -32 °C = 87.43 </a:t>
            </a:r>
            <a:r>
              <a:rPr lang="fr-FR" b="1" dirty="0" smtClean="0">
                <a:sym typeface="Symbol"/>
              </a:rPr>
              <a:t></a:t>
            </a:r>
            <a:endParaRPr lang="fr-FR" b="1" dirty="0"/>
          </a:p>
        </p:txBody>
      </p:sp>
    </p:spTree>
    <p:extLst>
      <p:ext uri="{BB962C8B-B14F-4D97-AF65-F5344CB8AC3E}">
        <p14:creationId xmlns:p14="http://schemas.microsoft.com/office/powerpoint/2010/main" val="1163626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750" fill="hold"/>
                                        <p:tgtEl>
                                          <p:spTgt spid="4"/>
                                        </p:tgtEl>
                                        <p:attrNameLst>
                                          <p:attrName>ppt_w</p:attrName>
                                        </p:attrNameLst>
                                      </p:cBhvr>
                                      <p:tavLst>
                                        <p:tav tm="0">
                                          <p:val>
                                            <p:fltVal val="0"/>
                                          </p:val>
                                        </p:tav>
                                        <p:tav tm="100000">
                                          <p:val>
                                            <p:strVal val="#ppt_w"/>
                                          </p:val>
                                        </p:tav>
                                      </p:tavLst>
                                    </p:anim>
                                    <p:anim calcmode="lin" valueType="num">
                                      <p:cBhvr>
                                        <p:cTn id="8" dur="750" fill="hold"/>
                                        <p:tgtEl>
                                          <p:spTgt spid="4"/>
                                        </p:tgtEl>
                                        <p:attrNameLst>
                                          <p:attrName>ppt_h</p:attrName>
                                        </p:attrNameLst>
                                      </p:cBhvr>
                                      <p:tavLst>
                                        <p:tav tm="0">
                                          <p:val>
                                            <p:fltVal val="0"/>
                                          </p:val>
                                        </p:tav>
                                        <p:tav tm="100000">
                                          <p:val>
                                            <p:strVal val="#ppt_h"/>
                                          </p:val>
                                        </p:tav>
                                      </p:tavLst>
                                    </p:anim>
                                    <p:animEffect transition="in" filter="fade">
                                      <p:cBhvr>
                                        <p:cTn id="9" dur="750"/>
                                        <p:tgtEl>
                                          <p:spTgt spid="4"/>
                                        </p:tgtEl>
                                      </p:cBhvr>
                                    </p:animEffect>
                                  </p:childTnLst>
                                </p:cTn>
                              </p:par>
                            </p:childTnLst>
                          </p:cTn>
                        </p:par>
                        <p:par>
                          <p:cTn id="10" fill="hold">
                            <p:stCondLst>
                              <p:cond delay="750"/>
                            </p:stCondLst>
                            <p:childTnLst>
                              <p:par>
                                <p:cTn id="11" presetID="53" presetClass="entr" presetSubtype="16" fill="hold" grpId="0" nodeType="afterEffect">
                                  <p:stCondLst>
                                    <p:cond delay="500"/>
                                  </p:stCondLst>
                                  <p:childTnLst>
                                    <p:set>
                                      <p:cBhvr>
                                        <p:cTn id="12" dur="1" fill="hold">
                                          <p:stCondLst>
                                            <p:cond delay="0"/>
                                          </p:stCondLst>
                                        </p:cTn>
                                        <p:tgtEl>
                                          <p:spTgt spid="18"/>
                                        </p:tgtEl>
                                        <p:attrNameLst>
                                          <p:attrName>style.visibility</p:attrName>
                                        </p:attrNameLst>
                                      </p:cBhvr>
                                      <p:to>
                                        <p:strVal val="visible"/>
                                      </p:to>
                                    </p:set>
                                    <p:anim calcmode="lin" valueType="num">
                                      <p:cBhvr>
                                        <p:cTn id="13" dur="750" fill="hold"/>
                                        <p:tgtEl>
                                          <p:spTgt spid="18"/>
                                        </p:tgtEl>
                                        <p:attrNameLst>
                                          <p:attrName>ppt_w</p:attrName>
                                        </p:attrNameLst>
                                      </p:cBhvr>
                                      <p:tavLst>
                                        <p:tav tm="0">
                                          <p:val>
                                            <p:fltVal val="0"/>
                                          </p:val>
                                        </p:tav>
                                        <p:tav tm="100000">
                                          <p:val>
                                            <p:strVal val="#ppt_w"/>
                                          </p:val>
                                        </p:tav>
                                      </p:tavLst>
                                    </p:anim>
                                    <p:anim calcmode="lin" valueType="num">
                                      <p:cBhvr>
                                        <p:cTn id="14" dur="750" fill="hold"/>
                                        <p:tgtEl>
                                          <p:spTgt spid="18"/>
                                        </p:tgtEl>
                                        <p:attrNameLst>
                                          <p:attrName>ppt_h</p:attrName>
                                        </p:attrNameLst>
                                      </p:cBhvr>
                                      <p:tavLst>
                                        <p:tav tm="0">
                                          <p:val>
                                            <p:fltVal val="0"/>
                                          </p:val>
                                        </p:tav>
                                        <p:tav tm="100000">
                                          <p:val>
                                            <p:strVal val="#ppt_h"/>
                                          </p:val>
                                        </p:tav>
                                      </p:tavLst>
                                    </p:anim>
                                    <p:animEffect transition="in" filter="fade">
                                      <p:cBhvr>
                                        <p:cTn id="15" dur="750"/>
                                        <p:tgtEl>
                                          <p:spTgt spid="18"/>
                                        </p:tgtEl>
                                      </p:cBhvr>
                                    </p:animEffect>
                                  </p:childTnLst>
                                </p:cTn>
                              </p:par>
                            </p:childTnLst>
                          </p:cTn>
                        </p:par>
                        <p:par>
                          <p:cTn id="16" fill="hold">
                            <p:stCondLst>
                              <p:cond delay="2000"/>
                            </p:stCondLst>
                            <p:childTnLst>
                              <p:par>
                                <p:cTn id="17" presetID="22" presetClass="entr" presetSubtype="8" fill="hold" nodeType="afterEffect">
                                  <p:stCondLst>
                                    <p:cond delay="500"/>
                                  </p:stCondLst>
                                  <p:childTnLst>
                                    <p:set>
                                      <p:cBhvr>
                                        <p:cTn id="18" dur="1" fill="hold">
                                          <p:stCondLst>
                                            <p:cond delay="0"/>
                                          </p:stCondLst>
                                        </p:cTn>
                                        <p:tgtEl>
                                          <p:spTgt spid="14"/>
                                        </p:tgtEl>
                                        <p:attrNameLst>
                                          <p:attrName>style.visibility</p:attrName>
                                        </p:attrNameLst>
                                      </p:cBhvr>
                                      <p:to>
                                        <p:strVal val="visible"/>
                                      </p:to>
                                    </p:set>
                                    <p:animEffect transition="in" filter="wipe(left)">
                                      <p:cBhvr>
                                        <p:cTn id="19" dur="500"/>
                                        <p:tgtEl>
                                          <p:spTgt spid="14"/>
                                        </p:tgtEl>
                                      </p:cBhvr>
                                    </p:animEffect>
                                  </p:childTnLst>
                                </p:cTn>
                              </p:par>
                              <p:par>
                                <p:cTn id="20" presetID="22" presetClass="entr" presetSubtype="1" fill="hold" nodeType="withEffect">
                                  <p:stCondLst>
                                    <p:cond delay="1000"/>
                                  </p:stCondLst>
                                  <p:childTnLst>
                                    <p:set>
                                      <p:cBhvr>
                                        <p:cTn id="21" dur="1" fill="hold">
                                          <p:stCondLst>
                                            <p:cond delay="0"/>
                                          </p:stCondLst>
                                        </p:cTn>
                                        <p:tgtEl>
                                          <p:spTgt spid="20"/>
                                        </p:tgtEl>
                                        <p:attrNameLst>
                                          <p:attrName>style.visibility</p:attrName>
                                        </p:attrNameLst>
                                      </p:cBhvr>
                                      <p:to>
                                        <p:strVal val="visible"/>
                                      </p:to>
                                    </p:set>
                                    <p:animEffect transition="in" filter="wipe(up)">
                                      <p:cBhvr>
                                        <p:cTn id="22" dur="500"/>
                                        <p:tgtEl>
                                          <p:spTgt spid="20"/>
                                        </p:tgtEl>
                                      </p:cBhvr>
                                    </p:animEffect>
                                  </p:childTnLst>
                                </p:cTn>
                              </p:par>
                            </p:childTnLst>
                          </p:cTn>
                        </p:par>
                        <p:par>
                          <p:cTn id="23" fill="hold">
                            <p:stCondLst>
                              <p:cond delay="3500"/>
                            </p:stCondLst>
                            <p:childTnLst>
                              <p:par>
                                <p:cTn id="24" presetID="53" presetClass="entr" presetSubtype="16" fill="hold" grpId="0" nodeType="afterEffect">
                                  <p:stCondLst>
                                    <p:cond delay="500"/>
                                  </p:stCondLst>
                                  <p:childTnLst>
                                    <p:set>
                                      <p:cBhvr>
                                        <p:cTn id="25" dur="1" fill="hold">
                                          <p:stCondLst>
                                            <p:cond delay="0"/>
                                          </p:stCondLst>
                                        </p:cTn>
                                        <p:tgtEl>
                                          <p:spTgt spid="24"/>
                                        </p:tgtEl>
                                        <p:attrNameLst>
                                          <p:attrName>style.visibility</p:attrName>
                                        </p:attrNameLst>
                                      </p:cBhvr>
                                      <p:to>
                                        <p:strVal val="visible"/>
                                      </p:to>
                                    </p:set>
                                    <p:anim calcmode="lin" valueType="num">
                                      <p:cBhvr>
                                        <p:cTn id="26" dur="500" fill="hold"/>
                                        <p:tgtEl>
                                          <p:spTgt spid="24"/>
                                        </p:tgtEl>
                                        <p:attrNameLst>
                                          <p:attrName>ppt_w</p:attrName>
                                        </p:attrNameLst>
                                      </p:cBhvr>
                                      <p:tavLst>
                                        <p:tav tm="0">
                                          <p:val>
                                            <p:fltVal val="0"/>
                                          </p:val>
                                        </p:tav>
                                        <p:tav tm="100000">
                                          <p:val>
                                            <p:strVal val="#ppt_w"/>
                                          </p:val>
                                        </p:tav>
                                      </p:tavLst>
                                    </p:anim>
                                    <p:anim calcmode="lin" valueType="num">
                                      <p:cBhvr>
                                        <p:cTn id="27" dur="500" fill="hold"/>
                                        <p:tgtEl>
                                          <p:spTgt spid="24"/>
                                        </p:tgtEl>
                                        <p:attrNameLst>
                                          <p:attrName>ppt_h</p:attrName>
                                        </p:attrNameLst>
                                      </p:cBhvr>
                                      <p:tavLst>
                                        <p:tav tm="0">
                                          <p:val>
                                            <p:fltVal val="0"/>
                                          </p:val>
                                        </p:tav>
                                        <p:tav tm="100000">
                                          <p:val>
                                            <p:strVal val="#ppt_h"/>
                                          </p:val>
                                        </p:tav>
                                      </p:tavLst>
                                    </p:anim>
                                    <p:animEffect transition="in" filter="fade">
                                      <p:cBhvr>
                                        <p:cTn id="28" dur="500"/>
                                        <p:tgtEl>
                                          <p:spTgt spid="24"/>
                                        </p:tgtEl>
                                      </p:cBhvr>
                                    </p:animEffect>
                                  </p:childTnLst>
                                </p:cTn>
                              </p:par>
                            </p:childTnLst>
                          </p:cTn>
                        </p:par>
                        <p:par>
                          <p:cTn id="29" fill="hold">
                            <p:stCondLst>
                              <p:cond delay="4500"/>
                            </p:stCondLst>
                            <p:childTnLst>
                              <p:par>
                                <p:cTn id="30" presetID="10" presetClass="entr" presetSubtype="0" fill="hold" grpId="0" nodeType="afterEffect">
                                  <p:stCondLst>
                                    <p:cond delay="1000"/>
                                  </p:stCondLst>
                                  <p:iterate type="wd">
                                    <p:tmPct val="10000"/>
                                  </p:iterate>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8" grpId="0" animBg="1"/>
      <p:bldP spid="24" grpId="0" animBg="1"/>
      <p:bldP spid="25"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Image 12" descr="capress.jpg"/>
          <p:cNvPicPr>
            <a:picLocks noChangeAspect="1" noChangeArrowheads="1"/>
          </p:cNvPicPr>
          <p:nvPr>
            <p:custDataLst>
              <p:tags r:id="rId1"/>
            </p:custDataLst>
          </p:nvPr>
        </p:nvPicPr>
        <p:blipFill>
          <a:blip r:embed="rId11">
            <a:extLst>
              <a:ext uri="{BEBA8EAE-BF5A-486C-A8C5-ECC9F3942E4B}">
                <a14:imgProps xmlns:a14="http://schemas.microsoft.com/office/drawing/2010/main">
                  <a14:imgLayer r:embed="rId12">
                    <a14:imgEffect>
                      <a14:backgroundRemoval t="9375" b="93750" l="6452" r="96313">
                        <a14:foregroundMark x1="25806" y1="17969" x2="25806" y2="53125"/>
                        <a14:foregroundMark x1="20737" y1="66406" x2="20276" y2="82813"/>
                        <a14:foregroundMark x1="20276" y1="84375" x2="20276" y2="84375"/>
                        <a14:foregroundMark x1="20276" y1="84375" x2="20276" y2="89063"/>
                        <a14:foregroundMark x1="16129" y1="63281" x2="15668" y2="89063"/>
                        <a14:foregroundMark x1="12442" y1="65625" x2="11521" y2="86719"/>
                        <a14:foregroundMark x1="40553" y1="63281" x2="40553" y2="70313"/>
                        <a14:foregroundMark x1="36866" y1="65625" x2="36866" y2="73438"/>
                        <a14:foregroundMark x1="33180" y1="67969" x2="33180" y2="70313"/>
                        <a14:foregroundMark x1="58986" y1="72656" x2="58986" y2="85938"/>
                        <a14:foregroundMark x1="63134" y1="76563" x2="63134" y2="88281"/>
                        <a14:foregroundMark x1="66820" y1="76563" x2="67281" y2="87500"/>
                        <a14:foregroundMark x1="36406" y1="61719" x2="36866" y2="66406"/>
                        <a14:foregroundMark x1="40092" y1="57813" x2="40553" y2="61719"/>
                        <a14:backgroundMark x1="14286" y1="68750" x2="14286" y2="89844"/>
                        <a14:backgroundMark x1="18433" y1="69531" x2="17972" y2="93750"/>
                        <a14:backgroundMark x1="21659" y1="76563" x2="21198" y2="90625"/>
                        <a14:backgroundMark x1="34101" y1="75000" x2="34562" y2="66406"/>
                        <a14:backgroundMark x1="39171" y1="75781" x2="38710" y2="62500"/>
                        <a14:backgroundMark x1="60369" y1="75781" x2="61290" y2="89063"/>
                        <a14:backgroundMark x1="64516" y1="78906" x2="66359" y2="89844"/>
                      </a14:backgroundRemoval>
                    </a14:imgEffect>
                  </a14:imgLayer>
                </a14:imgProps>
              </a:ext>
              <a:ext uri="{28A0092B-C50C-407E-A947-70E740481C1C}">
                <a14:useLocalDpi xmlns:a14="http://schemas.microsoft.com/office/drawing/2010/main"/>
              </a:ext>
            </a:extLst>
          </a:blip>
          <a:srcRect/>
          <a:stretch>
            <a:fillRect/>
          </a:stretch>
        </p:blipFill>
        <p:spPr bwMode="auto">
          <a:xfrm>
            <a:off x="5011469" y="3573016"/>
            <a:ext cx="3596541" cy="2117760"/>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376"/>
          <p:cNvSpPr txBox="1">
            <a:spLocks noChangeArrowheads="1"/>
          </p:cNvSpPr>
          <p:nvPr>
            <p:custDataLst>
              <p:tags r:id="rId2"/>
            </p:custDataLst>
          </p:nvPr>
        </p:nvSpPr>
        <p:spPr bwMode="auto">
          <a:xfrm>
            <a:off x="4758055" y="1242695"/>
            <a:ext cx="2051685" cy="1193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4" name="Rectangle 3"/>
          <p:cNvSpPr>
            <a:spLocks noChangeArrowheads="1"/>
          </p:cNvSpPr>
          <p:nvPr>
            <p:custDataLst>
              <p:tags r:id="rId3"/>
            </p:custDataLst>
          </p:nvPr>
        </p:nvSpPr>
        <p:spPr bwMode="auto">
          <a:xfrm>
            <a:off x="290195" y="1424940"/>
            <a:ext cx="914400" cy="914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endParaRPr lang="fr-FR"/>
          </a:p>
        </p:txBody>
      </p:sp>
      <p:sp>
        <p:nvSpPr>
          <p:cNvPr id="2" name="Rectangle 4"/>
          <p:cNvSpPr>
            <a:spLocks noChangeArrowheads="1"/>
          </p:cNvSpPr>
          <p:nvPr>
            <p:custDataLst>
              <p:tags r:id="rId4"/>
            </p:custDataLst>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1583826" tIns="45720" rIns="91440" bIns="0" numCol="1" anchor="ctr" anchorCtr="0" compatLnSpc="1">
            <a:prstTxWarp prst="textNoShape">
              <a:avLst/>
            </a:prstTxWarp>
            <a:spAutoFit/>
          </a:bodyPr>
          <a:lstStyle/>
          <a:p>
            <a:endParaRPr lang="fr-FR"/>
          </a:p>
        </p:txBody>
      </p:sp>
      <p:sp>
        <p:nvSpPr>
          <p:cNvPr id="5" name="Rectangle 5"/>
          <p:cNvSpPr>
            <a:spLocks noChangeArrowheads="1"/>
          </p:cNvSpPr>
          <p:nvPr>
            <p:custDataLst>
              <p:tags r:id="rId5"/>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6" name="Rectangle 6"/>
          <p:cNvSpPr>
            <a:spLocks noChangeArrowheads="1"/>
          </p:cNvSpPr>
          <p:nvPr>
            <p:custDataLst>
              <p:tags r:id="rId6"/>
            </p:custDataLst>
          </p:nvPr>
        </p:nvSpPr>
        <p:spPr bwMode="auto">
          <a:xfrm>
            <a:off x="439667" y="1660223"/>
            <a:ext cx="7884368"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L’information transmise au système va varier proportionnellement à la variation de la pression. Les techniques employées sont très variables (ex: effet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piézo-électrique...).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cs typeface="Arial" pitchFamily="34" charset="0"/>
              </a:rPr>
              <a:t>Le signal en sortie peut-être</a:t>
            </a:r>
            <a:r>
              <a:rPr kumimoji="0" lang="fr-FR" sz="1600" b="1" i="0" u="none" strike="noStrike" cap="none" normalizeH="0" dirty="0" smtClean="0">
                <a:ln>
                  <a:noFill/>
                </a:ln>
                <a:solidFill>
                  <a:schemeClr val="tx1"/>
                </a:solidFill>
                <a:effectLst/>
                <a:latin typeface="Arial" pitchFamily="34" charset="0"/>
                <a:cs typeface="Arial" pitchFamily="34" charset="0"/>
              </a:rPr>
              <a:t>  de type: 0 -10 V; 0 - 20 mA; 4 – 20 mA; résistif…</a:t>
            </a:r>
          </a:p>
        </p:txBody>
      </p:sp>
      <p:sp>
        <p:nvSpPr>
          <p:cNvPr id="10" name="ZoneTexte 9"/>
          <p:cNvSpPr txBox="1"/>
          <p:nvPr>
            <p:custDataLst>
              <p:tags r:id="rId7"/>
            </p:custDataLst>
          </p:nvPr>
        </p:nvSpPr>
        <p:spPr>
          <a:xfrm>
            <a:off x="2483768" y="246995"/>
            <a:ext cx="3796167" cy="523220"/>
          </a:xfrm>
          <a:prstGeom prst="rect">
            <a:avLst/>
          </a:prstGeom>
          <a:noFill/>
        </p:spPr>
        <p:txBody>
          <a:bodyPr wrap="none" rtlCol="0">
            <a:spAutoFit/>
          </a:bodyPr>
          <a:lstStyle/>
          <a:p>
            <a:pPr marL="0" lvl="3"/>
            <a:r>
              <a:rPr lang="fr-FR" sz="2800" b="1" u="sng" dirty="0">
                <a:latin typeface="Times New Roman" pitchFamily="18" charset="0"/>
                <a:cs typeface="Times New Roman" pitchFamily="18" charset="0"/>
              </a:rPr>
              <a:t>les capteurs de </a:t>
            </a:r>
            <a:r>
              <a:rPr lang="fr-FR" sz="2800" b="1" u="sng" dirty="0" smtClean="0">
                <a:latin typeface="Times New Roman" pitchFamily="18" charset="0"/>
                <a:cs typeface="Times New Roman" pitchFamily="18" charset="0"/>
              </a:rPr>
              <a:t>pression</a:t>
            </a:r>
            <a:endParaRPr lang="fr-FR" sz="2800" b="1" u="sng" dirty="0">
              <a:latin typeface="Times New Roman" pitchFamily="18" charset="0"/>
              <a:cs typeface="Times New Roman" pitchFamily="18" charset="0"/>
            </a:endParaRPr>
          </a:p>
        </p:txBody>
      </p:sp>
      <p:pic>
        <p:nvPicPr>
          <p:cNvPr id="1026" name="Picture 2" descr="http://www.hvssystem.com/uploads/images/NEOSENS-BR%203297_cmyk_korr_frei.jpg"/>
          <p:cNvPicPr>
            <a:picLocks noChangeAspect="1" noChangeArrowheads="1"/>
          </p:cNvPicPr>
          <p:nvPr>
            <p:custDataLst>
              <p:tags r:id="rId8"/>
            </p:custDataLst>
          </p:nvPr>
        </p:nvPicPr>
        <p:blipFill>
          <a:blip r:embed="rId13">
            <a:extLst>
              <a:ext uri="{BEBA8EAE-BF5A-486C-A8C5-ECC9F3942E4B}">
                <a14:imgProps xmlns:a14="http://schemas.microsoft.com/office/drawing/2010/main">
                  <a14:imgLayer r:embed="rId14">
                    <a14:imgEffect>
                      <a14:backgroundRemoval t="1167" b="98444" l="2250" r="97750">
                        <a14:foregroundMark x1="10750" y1="54864" x2="11000" y2="94942"/>
                        <a14:foregroundMark x1="4250" y1="70039" x2="4250" y2="83658"/>
                        <a14:foregroundMark x1="25750" y1="43191" x2="38250" y2="38911"/>
                        <a14:foregroundMark x1="38250" y1="38911" x2="38250" y2="38911"/>
                        <a14:foregroundMark x1="89250" y1="7393" x2="89500" y2="74708"/>
                        <a14:foregroundMark x1="95500" y1="48249" x2="95500" y2="63813"/>
                        <a14:foregroundMark x1="82250" y1="45525" x2="82500" y2="63424"/>
                      </a14:backgroundRemoval>
                    </a14:imgEffect>
                  </a14:imgLayer>
                </a14:imgProps>
              </a:ext>
              <a:ext uri="{28A0092B-C50C-407E-A947-70E740481C1C}">
                <a14:useLocalDpi xmlns:a14="http://schemas.microsoft.com/office/drawing/2010/main"/>
              </a:ext>
            </a:extLst>
          </a:blip>
          <a:srcRect/>
          <a:stretch>
            <a:fillRect/>
          </a:stretch>
        </p:blipFill>
        <p:spPr bwMode="auto">
          <a:xfrm rot="932149">
            <a:off x="577790" y="3202452"/>
            <a:ext cx="3810000" cy="24479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9289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6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3650"/>
                            </p:stCondLst>
                            <p:childTnLst>
                              <p:par>
                                <p:cTn id="13" presetID="53" presetClass="entr" presetSubtype="16" fill="hold" nodeType="afterEffect">
                                  <p:stCondLst>
                                    <p:cond delay="0"/>
                                  </p:stCondLst>
                                  <p:childTnLst>
                                    <p:set>
                                      <p:cBhvr>
                                        <p:cTn id="14" dur="1" fill="hold">
                                          <p:stCondLst>
                                            <p:cond delay="0"/>
                                          </p:stCondLst>
                                        </p:cTn>
                                        <p:tgtEl>
                                          <p:spTgt spid="1026"/>
                                        </p:tgtEl>
                                        <p:attrNameLst>
                                          <p:attrName>style.visibility</p:attrName>
                                        </p:attrNameLst>
                                      </p:cBhvr>
                                      <p:to>
                                        <p:strVal val="visible"/>
                                      </p:to>
                                    </p:set>
                                    <p:anim calcmode="lin" valueType="num">
                                      <p:cBhvr>
                                        <p:cTn id="15" dur="500" fill="hold"/>
                                        <p:tgtEl>
                                          <p:spTgt spid="1026"/>
                                        </p:tgtEl>
                                        <p:attrNameLst>
                                          <p:attrName>ppt_w</p:attrName>
                                        </p:attrNameLst>
                                      </p:cBhvr>
                                      <p:tavLst>
                                        <p:tav tm="0">
                                          <p:val>
                                            <p:fltVal val="0"/>
                                          </p:val>
                                        </p:tav>
                                        <p:tav tm="100000">
                                          <p:val>
                                            <p:strVal val="#ppt_w"/>
                                          </p:val>
                                        </p:tav>
                                      </p:tavLst>
                                    </p:anim>
                                    <p:anim calcmode="lin" valueType="num">
                                      <p:cBhvr>
                                        <p:cTn id="16" dur="500" fill="hold"/>
                                        <p:tgtEl>
                                          <p:spTgt spid="1026"/>
                                        </p:tgtEl>
                                        <p:attrNameLst>
                                          <p:attrName>ppt_h</p:attrName>
                                        </p:attrNameLst>
                                      </p:cBhvr>
                                      <p:tavLst>
                                        <p:tav tm="0">
                                          <p:val>
                                            <p:fltVal val="0"/>
                                          </p:val>
                                        </p:tav>
                                        <p:tav tm="100000">
                                          <p:val>
                                            <p:strVal val="#ppt_h"/>
                                          </p:val>
                                        </p:tav>
                                      </p:tavLst>
                                    </p:anim>
                                    <p:animEffect transition="in" filter="fade">
                                      <p:cBhvr>
                                        <p:cTn id="17" dur="500"/>
                                        <p:tgtEl>
                                          <p:spTgt spid="1026"/>
                                        </p:tgtEl>
                                      </p:cBhvr>
                                    </p:animEffect>
                                  </p:childTnLst>
                                </p:cTn>
                              </p:par>
                            </p:childTnLst>
                          </p:cTn>
                        </p:par>
                        <p:par>
                          <p:cTn id="18" fill="hold">
                            <p:stCondLst>
                              <p:cond delay="4150"/>
                            </p:stCondLst>
                            <p:childTnLst>
                              <p:par>
                                <p:cTn id="19" presetID="53" presetClass="entr" presetSubtype="16" fill="hold" nodeType="afterEffect">
                                  <p:stCondLst>
                                    <p:cond delay="0"/>
                                  </p:stCondLst>
                                  <p:childTnLst>
                                    <p:set>
                                      <p:cBhvr>
                                        <p:cTn id="20" dur="1" fill="hold">
                                          <p:stCondLst>
                                            <p:cond delay="0"/>
                                          </p:stCondLst>
                                        </p:cTn>
                                        <p:tgtEl>
                                          <p:spTgt spid="15362"/>
                                        </p:tgtEl>
                                        <p:attrNameLst>
                                          <p:attrName>style.visibility</p:attrName>
                                        </p:attrNameLst>
                                      </p:cBhvr>
                                      <p:to>
                                        <p:strVal val="visible"/>
                                      </p:to>
                                    </p:set>
                                    <p:anim calcmode="lin" valueType="num">
                                      <p:cBhvr>
                                        <p:cTn id="21" dur="500" fill="hold"/>
                                        <p:tgtEl>
                                          <p:spTgt spid="15362"/>
                                        </p:tgtEl>
                                        <p:attrNameLst>
                                          <p:attrName>ppt_w</p:attrName>
                                        </p:attrNameLst>
                                      </p:cBhvr>
                                      <p:tavLst>
                                        <p:tav tm="0">
                                          <p:val>
                                            <p:fltVal val="0"/>
                                          </p:val>
                                        </p:tav>
                                        <p:tav tm="100000">
                                          <p:val>
                                            <p:strVal val="#ppt_w"/>
                                          </p:val>
                                        </p:tav>
                                      </p:tavLst>
                                    </p:anim>
                                    <p:anim calcmode="lin" valueType="num">
                                      <p:cBhvr>
                                        <p:cTn id="22" dur="500" fill="hold"/>
                                        <p:tgtEl>
                                          <p:spTgt spid="15362"/>
                                        </p:tgtEl>
                                        <p:attrNameLst>
                                          <p:attrName>ppt_h</p:attrName>
                                        </p:attrNameLst>
                                      </p:cBhvr>
                                      <p:tavLst>
                                        <p:tav tm="0">
                                          <p:val>
                                            <p:fltVal val="0"/>
                                          </p:val>
                                        </p:tav>
                                        <p:tav tm="100000">
                                          <p:val>
                                            <p:strVal val="#ppt_h"/>
                                          </p:val>
                                        </p:tav>
                                      </p:tavLst>
                                    </p:anim>
                                    <p:animEffect transition="in" filter="fade">
                                      <p:cBhvr>
                                        <p:cTn id="23" dur="500"/>
                                        <p:tgtEl>
                                          <p:spTgt spid="1536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Image 25" descr="détecthumid"/>
          <p:cNvPicPr>
            <a:picLocks noChangeAspect="1" noChangeArrowheads="1"/>
          </p:cNvPicPr>
          <p:nvPr>
            <p:custDataLst>
              <p:tags r:id="rId1"/>
            </p:custDataLst>
          </p:nvPr>
        </p:nvPicPr>
        <p:blipFill>
          <a:blip r:embed="rId12">
            <a:duotone>
              <a:prstClr val="black"/>
              <a:schemeClr val="accent6">
                <a:tint val="45000"/>
                <a:satMod val="400000"/>
              </a:schemeClr>
            </a:duotone>
            <a:extLst>
              <a:ext uri="{BEBA8EAE-BF5A-486C-A8C5-ECC9F3942E4B}">
                <a14:imgProps xmlns:a14="http://schemas.microsoft.com/office/drawing/2010/main">
                  <a14:imgLayer r:embed="rId13">
                    <a14:imgEffect>
                      <a14:backgroundRemoval t="0" b="90625" l="2294" r="99083"/>
                    </a14:imgEffect>
                    <a14:imgEffect>
                      <a14:colorTemperature colorTemp="7200"/>
                    </a14:imgEffect>
                  </a14:imgLayer>
                </a14:imgProps>
              </a:ext>
              <a:ext uri="{28A0092B-C50C-407E-A947-70E740481C1C}">
                <a14:useLocalDpi xmlns:a14="http://schemas.microsoft.com/office/drawing/2010/main"/>
              </a:ext>
            </a:extLst>
          </a:blip>
          <a:srcRect/>
          <a:stretch>
            <a:fillRect/>
          </a:stretch>
        </p:blipFill>
        <p:spPr bwMode="auto">
          <a:xfrm>
            <a:off x="0" y="1924878"/>
            <a:ext cx="2016993" cy="26639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5"/>
          <p:cNvSpPr>
            <a:spLocks noChangeArrowheads="1"/>
          </p:cNvSpPr>
          <p:nvPr>
            <p:custDataLst>
              <p:tags r:id="rId2"/>
            </p:custDataLst>
          </p:nvPr>
        </p:nvSpPr>
        <p:spPr bwMode="auto">
          <a:xfrm>
            <a:off x="1955354" y="2596649"/>
            <a:ext cx="6948264"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Utilisé en mesure d’hygrométrie (% humidité dans l’air). Ce détecteur fournit un signal électrique proportionnel à ce taux d’humidité.</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 6" descr="C:\Mes documents\captultrasons.jpg"/>
          <p:cNvPicPr/>
          <p:nvPr>
            <p:custDataLst>
              <p:tags r:id="rId3"/>
            </p:custDataLst>
          </p:nvPr>
        </p:nvPicPr>
        <p:blipFill>
          <a:blip r:embed="rId14" cstate="print">
            <a:extLst>
              <a:ext uri="{BEBA8EAE-BF5A-486C-A8C5-ECC9F3942E4B}">
                <a14:imgProps xmlns:a14="http://schemas.microsoft.com/office/drawing/2010/main">
                  <a14:imgLayer r:embed="rId15">
                    <a14:imgEffect>
                      <a14:backgroundRemoval t="2809" b="98315" l="9804" r="98693"/>
                    </a14:imgEffect>
                  </a14:imgLayer>
                </a14:imgProps>
              </a:ext>
              <a:ext uri="{28A0092B-C50C-407E-A947-70E740481C1C}">
                <a14:useLocalDpi xmlns:a14="http://schemas.microsoft.com/office/drawing/2010/main"/>
              </a:ext>
            </a:extLst>
          </a:blip>
          <a:srcRect/>
          <a:stretch>
            <a:fillRect/>
          </a:stretch>
        </p:blipFill>
        <p:spPr bwMode="auto">
          <a:xfrm rot="12528568">
            <a:off x="7026525" y="687073"/>
            <a:ext cx="2148443" cy="1474321"/>
          </a:xfrm>
          <a:prstGeom prst="rect">
            <a:avLst/>
          </a:prstGeom>
          <a:noFill/>
          <a:ln>
            <a:noFill/>
          </a:ln>
        </p:spPr>
      </p:pic>
      <p:sp>
        <p:nvSpPr>
          <p:cNvPr id="4" name="ZoneTexte 3"/>
          <p:cNvSpPr txBox="1"/>
          <p:nvPr>
            <p:custDataLst>
              <p:tags r:id="rId4"/>
            </p:custDataLst>
          </p:nvPr>
        </p:nvSpPr>
        <p:spPr>
          <a:xfrm>
            <a:off x="755576" y="862692"/>
            <a:ext cx="6321360" cy="830997"/>
          </a:xfrm>
          <a:prstGeom prst="rect">
            <a:avLst/>
          </a:prstGeom>
          <a:noFill/>
        </p:spPr>
        <p:txBody>
          <a:bodyPr wrap="square" rtlCol="0">
            <a:spAutoFit/>
          </a:bodyPr>
          <a:lstStyle/>
          <a:p>
            <a:r>
              <a:rPr lang="fr-FR" sz="1600" b="1" dirty="0" smtClean="0">
                <a:latin typeface="Arial" pitchFamily="34" charset="0"/>
                <a:ea typeface="Times New Roman" pitchFamily="18" charset="0"/>
                <a:cs typeface="Arial" pitchFamily="34" charset="0"/>
              </a:rPr>
              <a:t>Capable </a:t>
            </a:r>
            <a:r>
              <a:rPr lang="fr-FR" sz="1600" b="1" dirty="0">
                <a:latin typeface="Arial" pitchFamily="34" charset="0"/>
                <a:ea typeface="Times New Roman" pitchFamily="18" charset="0"/>
                <a:cs typeface="Arial" pitchFamily="34" charset="0"/>
              </a:rPr>
              <a:t>de transcrire des sons se produisant dans des fréquences </a:t>
            </a:r>
            <a:r>
              <a:rPr lang="fr-FR" sz="1600" b="1" dirty="0" smtClean="0">
                <a:latin typeface="Arial" pitchFamily="34" charset="0"/>
                <a:ea typeface="Times New Roman" pitchFamily="18" charset="0"/>
                <a:cs typeface="Arial" pitchFamily="34" charset="0"/>
              </a:rPr>
              <a:t>aiguës </a:t>
            </a:r>
            <a:r>
              <a:rPr lang="fr-FR" sz="1600" b="1" dirty="0" smtClean="0">
                <a:latin typeface="Arial" pitchFamily="34" charset="0"/>
                <a:ea typeface="Times New Roman" pitchFamily="18" charset="0"/>
                <a:cs typeface="Arial" pitchFamily="34" charset="0"/>
              </a:rPr>
              <a:t>(&gt; 20 </a:t>
            </a:r>
            <a:r>
              <a:rPr lang="fr-FR" sz="1600" b="1" dirty="0" smtClean="0"/>
              <a:t>kHz ), </a:t>
            </a:r>
            <a:r>
              <a:rPr lang="fr-FR" sz="1600" b="1" dirty="0" smtClean="0">
                <a:latin typeface="Arial" pitchFamily="34" charset="0"/>
                <a:ea typeface="Times New Roman" pitchFamily="18" charset="0"/>
                <a:cs typeface="Arial" pitchFamily="34" charset="0"/>
              </a:rPr>
              <a:t>en </a:t>
            </a:r>
            <a:r>
              <a:rPr lang="fr-FR" sz="1600" b="1" dirty="0">
                <a:latin typeface="Arial" pitchFamily="34" charset="0"/>
                <a:ea typeface="Times New Roman" pitchFamily="18" charset="0"/>
                <a:cs typeface="Arial" pitchFamily="34" charset="0"/>
              </a:rPr>
              <a:t>information analogique électrique proportionnelle à l’intensité </a:t>
            </a:r>
            <a:r>
              <a:rPr lang="fr-FR" sz="1600" b="1" dirty="0" smtClean="0">
                <a:latin typeface="Arial" pitchFamily="34" charset="0"/>
                <a:ea typeface="Times New Roman" pitchFamily="18" charset="0"/>
                <a:cs typeface="Arial" pitchFamily="34" charset="0"/>
              </a:rPr>
              <a:t>sonore</a:t>
            </a:r>
            <a:endParaRPr lang="fr-FR" sz="1600" b="1" dirty="0">
              <a:latin typeface="Arial" pitchFamily="34" charset="0"/>
              <a:cs typeface="Arial" pitchFamily="34" charset="0"/>
            </a:endParaRPr>
          </a:p>
        </p:txBody>
      </p:sp>
      <p:sp>
        <p:nvSpPr>
          <p:cNvPr id="6" name="Rectangle 5"/>
          <p:cNvSpPr/>
          <p:nvPr>
            <p:custDataLst>
              <p:tags r:id="rId5"/>
            </p:custDataLst>
          </p:nvPr>
        </p:nvSpPr>
        <p:spPr>
          <a:xfrm>
            <a:off x="2922394" y="116632"/>
            <a:ext cx="3781805" cy="523220"/>
          </a:xfrm>
          <a:prstGeom prst="rect">
            <a:avLst/>
          </a:prstGeom>
        </p:spPr>
        <p:txBody>
          <a:bodyPr wrap="none">
            <a:spAutoFit/>
          </a:bodyPr>
          <a:lstStyle/>
          <a:p>
            <a:r>
              <a:rPr lang="fr-FR" sz="2800" b="1" u="sng" dirty="0" smtClean="0">
                <a:latin typeface="Arial" pitchFamily="34" charset="0"/>
                <a:ea typeface="Times New Roman" pitchFamily="18" charset="0"/>
                <a:cs typeface="Arial" pitchFamily="34" charset="0"/>
              </a:rPr>
              <a:t>Capteurs </a:t>
            </a:r>
            <a:r>
              <a:rPr lang="fr-FR" sz="2800" b="1" u="sng" dirty="0">
                <a:latin typeface="Arial" pitchFamily="34" charset="0"/>
                <a:ea typeface="Times New Roman" pitchFamily="18" charset="0"/>
                <a:cs typeface="Arial" pitchFamily="34" charset="0"/>
              </a:rPr>
              <a:t>ultrasons : </a:t>
            </a:r>
            <a:endParaRPr lang="fr-FR" sz="2800" b="1" u="sng" dirty="0"/>
          </a:p>
        </p:txBody>
      </p:sp>
      <p:sp>
        <p:nvSpPr>
          <p:cNvPr id="8" name="Rectangle 7"/>
          <p:cNvSpPr/>
          <p:nvPr>
            <p:custDataLst>
              <p:tags r:id="rId6"/>
            </p:custDataLst>
          </p:nvPr>
        </p:nvSpPr>
        <p:spPr>
          <a:xfrm>
            <a:off x="2165616" y="2064600"/>
            <a:ext cx="3560590" cy="523220"/>
          </a:xfrm>
          <a:prstGeom prst="rect">
            <a:avLst/>
          </a:prstGeom>
        </p:spPr>
        <p:txBody>
          <a:bodyPr wrap="none">
            <a:spAutoFit/>
          </a:bodyPr>
          <a:lstStyle/>
          <a:p>
            <a:r>
              <a:rPr lang="fr-FR" sz="2800" b="1" u="sng" dirty="0" smtClean="0">
                <a:latin typeface="Arial" pitchFamily="34" charset="0"/>
                <a:ea typeface="Times New Roman" pitchFamily="18" charset="0"/>
                <a:cs typeface="Arial" pitchFamily="34" charset="0"/>
              </a:rPr>
              <a:t>Capteurs </a:t>
            </a:r>
            <a:r>
              <a:rPr lang="fr-FR" sz="2800" b="1" u="sng" dirty="0">
                <a:latin typeface="Arial" pitchFamily="34" charset="0"/>
                <a:ea typeface="Times New Roman" pitchFamily="18" charset="0"/>
                <a:cs typeface="Arial" pitchFamily="34" charset="0"/>
              </a:rPr>
              <a:t>humidité :</a:t>
            </a:r>
            <a:endParaRPr lang="fr-FR" sz="2800" u="sng" dirty="0"/>
          </a:p>
        </p:txBody>
      </p:sp>
      <p:pic>
        <p:nvPicPr>
          <p:cNvPr id="10" name="Image 28" descr="CAPTVIBRATCHOC.jpg"/>
          <p:cNvPicPr>
            <a:picLocks noChangeAspect="1" noChangeArrowheads="1"/>
          </p:cNvPicPr>
          <p:nvPr>
            <p:custDataLst>
              <p:tags r:id="rId7"/>
            </p:custDataLst>
          </p:nvPr>
        </p:nvPicPr>
        <p:blipFill>
          <a:blip r:embed="rId16">
            <a:extLst>
              <a:ext uri="{BEBA8EAE-BF5A-486C-A8C5-ECC9F3942E4B}">
                <a14:imgProps xmlns:a14="http://schemas.microsoft.com/office/drawing/2010/main">
                  <a14:imgLayer r:embed="rId17">
                    <a14:imgEffect>
                      <a14:backgroundRemoval t="4520" b="89831" l="592" r="98225"/>
                    </a14:imgEffect>
                  </a14:imgLayer>
                </a14:imgProps>
              </a:ext>
              <a:ext uri="{28A0092B-C50C-407E-A947-70E740481C1C}">
                <a14:useLocalDpi xmlns:a14="http://schemas.microsoft.com/office/drawing/2010/main"/>
              </a:ext>
            </a:extLst>
          </a:blip>
          <a:srcRect/>
          <a:stretch>
            <a:fillRect/>
          </a:stretch>
        </p:blipFill>
        <p:spPr bwMode="auto">
          <a:xfrm>
            <a:off x="7369621" y="4224459"/>
            <a:ext cx="1774379" cy="1814253"/>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8"/>
          <p:cNvSpPr>
            <a:spLocks noChangeArrowheads="1"/>
          </p:cNvSpPr>
          <p:nvPr>
            <p:custDataLst>
              <p:tags r:id="rId8"/>
            </p:custDataLst>
          </p:nvPr>
        </p:nvSpPr>
        <p:spPr bwMode="auto">
          <a:xfrm>
            <a:off x="1259632" y="5166032"/>
            <a:ext cx="63001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vibration à laquelle est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soumis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ce détecteur va être traduite en signal électrique de type analogique </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
        <p:nvSpPr>
          <p:cNvPr id="9" name="Rectangle 8"/>
          <p:cNvSpPr/>
          <p:nvPr>
            <p:custDataLst>
              <p:tags r:id="rId9"/>
            </p:custDataLst>
          </p:nvPr>
        </p:nvSpPr>
        <p:spPr>
          <a:xfrm>
            <a:off x="2954417" y="4201924"/>
            <a:ext cx="3999813" cy="523220"/>
          </a:xfrm>
          <a:prstGeom prst="rect">
            <a:avLst/>
          </a:prstGeom>
        </p:spPr>
        <p:txBody>
          <a:bodyPr wrap="none">
            <a:spAutoFit/>
          </a:bodyPr>
          <a:lstStyle/>
          <a:p>
            <a:r>
              <a:rPr lang="fr-FR" sz="2800" b="1" u="sng" dirty="0">
                <a:latin typeface="Arial" pitchFamily="34" charset="0"/>
                <a:ea typeface="Times New Roman" pitchFamily="18" charset="0"/>
                <a:cs typeface="Arial" pitchFamily="34" charset="0"/>
              </a:rPr>
              <a:t>Capteur de vibration : </a:t>
            </a:r>
            <a:endParaRPr lang="fr-FR" sz="2800" u="sng" dirty="0"/>
          </a:p>
        </p:txBody>
      </p:sp>
    </p:spTree>
    <p:extLst>
      <p:ext uri="{BB962C8B-B14F-4D97-AF65-F5344CB8AC3E}">
        <p14:creationId xmlns:p14="http://schemas.microsoft.com/office/powerpoint/2010/main" val="13711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60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par>
                          <p:cTn id="12" fill="hold">
                            <p:stCondLst>
                              <p:cond delay="2200"/>
                            </p:stCondLst>
                            <p:childTnLst>
                              <p:par>
                                <p:cTn id="13" presetID="53" presetClass="entr" presetSubtype="16"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500" fill="hold"/>
                                        <p:tgtEl>
                                          <p:spTgt spid="7"/>
                                        </p:tgtEl>
                                        <p:attrNameLst>
                                          <p:attrName>ppt_w</p:attrName>
                                        </p:attrNameLst>
                                      </p:cBhvr>
                                      <p:tavLst>
                                        <p:tav tm="0">
                                          <p:val>
                                            <p:fltVal val="0"/>
                                          </p:val>
                                        </p:tav>
                                        <p:tav tm="100000">
                                          <p:val>
                                            <p:strVal val="#ppt_w"/>
                                          </p:val>
                                        </p:tav>
                                      </p:tavLst>
                                    </p:anim>
                                    <p:anim calcmode="lin" valueType="num">
                                      <p:cBhvr>
                                        <p:cTn id="16" dur="500" fill="hold"/>
                                        <p:tgtEl>
                                          <p:spTgt spid="7"/>
                                        </p:tgtEl>
                                        <p:attrNameLst>
                                          <p:attrName>ppt_h</p:attrName>
                                        </p:attrNameLst>
                                      </p:cBhvr>
                                      <p:tavLst>
                                        <p:tav tm="0">
                                          <p:val>
                                            <p:fltVal val="0"/>
                                          </p:val>
                                        </p:tav>
                                        <p:tav tm="100000">
                                          <p:val>
                                            <p:strVal val="#ppt_h"/>
                                          </p:val>
                                        </p:tav>
                                      </p:tavLst>
                                    </p:anim>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iterate type="wd">
                                    <p:tmPct val="10000"/>
                                  </p:iterate>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par>
                          <p:cTn id="23" fill="hold">
                            <p:stCondLst>
                              <p:cond delay="600"/>
                            </p:stCondLst>
                            <p:childTnLst>
                              <p:par>
                                <p:cTn id="24" presetID="10" presetClass="entr" presetSubtype="0" fill="hold" grpId="0" nodeType="afterEffect">
                                  <p:stCondLst>
                                    <p:cond delay="0"/>
                                  </p:stCondLst>
                                  <p:iterate type="wd">
                                    <p:tmPct val="10000"/>
                                  </p:iterate>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2100"/>
                            </p:stCondLst>
                            <p:childTnLst>
                              <p:par>
                                <p:cTn id="28" presetID="53" presetClass="entr" presetSubtype="16" fill="hold" nodeType="afterEffect">
                                  <p:stCondLst>
                                    <p:cond delay="0"/>
                                  </p:stCondLst>
                                  <p:childTnLst>
                                    <p:set>
                                      <p:cBhvr>
                                        <p:cTn id="29" dur="1" fill="hold">
                                          <p:stCondLst>
                                            <p:cond delay="0"/>
                                          </p:stCondLst>
                                        </p:cTn>
                                        <p:tgtEl>
                                          <p:spTgt spid="17410"/>
                                        </p:tgtEl>
                                        <p:attrNameLst>
                                          <p:attrName>style.visibility</p:attrName>
                                        </p:attrNameLst>
                                      </p:cBhvr>
                                      <p:to>
                                        <p:strVal val="visible"/>
                                      </p:to>
                                    </p:set>
                                    <p:anim calcmode="lin" valueType="num">
                                      <p:cBhvr>
                                        <p:cTn id="30" dur="500" fill="hold"/>
                                        <p:tgtEl>
                                          <p:spTgt spid="17410"/>
                                        </p:tgtEl>
                                        <p:attrNameLst>
                                          <p:attrName>ppt_w</p:attrName>
                                        </p:attrNameLst>
                                      </p:cBhvr>
                                      <p:tavLst>
                                        <p:tav tm="0">
                                          <p:val>
                                            <p:fltVal val="0"/>
                                          </p:val>
                                        </p:tav>
                                        <p:tav tm="100000">
                                          <p:val>
                                            <p:strVal val="#ppt_w"/>
                                          </p:val>
                                        </p:tav>
                                      </p:tavLst>
                                    </p:anim>
                                    <p:anim calcmode="lin" valueType="num">
                                      <p:cBhvr>
                                        <p:cTn id="31" dur="500" fill="hold"/>
                                        <p:tgtEl>
                                          <p:spTgt spid="17410"/>
                                        </p:tgtEl>
                                        <p:attrNameLst>
                                          <p:attrName>ppt_h</p:attrName>
                                        </p:attrNameLst>
                                      </p:cBhvr>
                                      <p:tavLst>
                                        <p:tav tm="0">
                                          <p:val>
                                            <p:fltVal val="0"/>
                                          </p:val>
                                        </p:tav>
                                        <p:tav tm="100000">
                                          <p:val>
                                            <p:strVal val="#ppt_h"/>
                                          </p:val>
                                        </p:tav>
                                      </p:tavLst>
                                    </p:anim>
                                    <p:animEffect transition="in" filter="fade">
                                      <p:cBhvr>
                                        <p:cTn id="32" dur="500"/>
                                        <p:tgtEl>
                                          <p:spTgt spid="174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iterate type="wd">
                                    <p:tmPct val="10000"/>
                                  </p:iterate>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par>
                          <p:cTn id="38" fill="hold">
                            <p:stCondLst>
                              <p:cond delay="650"/>
                            </p:stCondLst>
                            <p:childTnLst>
                              <p:par>
                                <p:cTn id="39" presetID="10" presetClass="entr" presetSubtype="0" fill="hold" grpId="0" nodeType="afterEffect">
                                  <p:stCondLst>
                                    <p:cond delay="0"/>
                                  </p:stCondLst>
                                  <p:iterate type="wd">
                                    <p:tmPct val="10000"/>
                                  </p:iterate>
                                  <p:childTnLst>
                                    <p:set>
                                      <p:cBhvr>
                                        <p:cTn id="40" dur="1" fill="hold">
                                          <p:stCondLst>
                                            <p:cond delay="0"/>
                                          </p:stCondLst>
                                        </p:cTn>
                                        <p:tgtEl>
                                          <p:spTgt spid="11"/>
                                        </p:tgtEl>
                                        <p:attrNameLst>
                                          <p:attrName>style.visibility</p:attrName>
                                        </p:attrNameLst>
                                      </p:cBhvr>
                                      <p:to>
                                        <p:strVal val="visible"/>
                                      </p:to>
                                    </p:set>
                                    <p:animEffect transition="in" filter="fade">
                                      <p:cBhvr>
                                        <p:cTn id="41" dur="500"/>
                                        <p:tgtEl>
                                          <p:spTgt spid="11"/>
                                        </p:tgtEl>
                                      </p:cBhvr>
                                    </p:animEffect>
                                  </p:childTnLst>
                                </p:cTn>
                              </p:par>
                            </p:childTnLst>
                          </p:cTn>
                        </p:par>
                        <p:par>
                          <p:cTn id="42" fill="hold">
                            <p:stCondLst>
                              <p:cond delay="1950"/>
                            </p:stCondLst>
                            <p:childTnLst>
                              <p:par>
                                <p:cTn id="43" presetID="53" presetClass="entr" presetSubtype="16"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fltVal val="0"/>
                                          </p:val>
                                        </p:tav>
                                        <p:tav tm="100000">
                                          <p:val>
                                            <p:strVal val="#ppt_w"/>
                                          </p:val>
                                        </p:tav>
                                      </p:tavLst>
                                    </p:anim>
                                    <p:anim calcmode="lin" valueType="num">
                                      <p:cBhvr>
                                        <p:cTn id="46" dur="500" fill="hold"/>
                                        <p:tgtEl>
                                          <p:spTgt spid="10"/>
                                        </p:tgtEl>
                                        <p:attrNameLst>
                                          <p:attrName>ppt_h</p:attrName>
                                        </p:attrNameLst>
                                      </p:cBhvr>
                                      <p:tavLst>
                                        <p:tav tm="0">
                                          <p:val>
                                            <p:fltVal val="0"/>
                                          </p:val>
                                        </p:tav>
                                        <p:tav tm="100000">
                                          <p:val>
                                            <p:strVal val="#ppt_h"/>
                                          </p:val>
                                        </p:tav>
                                      </p:tavLst>
                                    </p:anim>
                                    <p:animEffect transition="in" filter="fade">
                                      <p:cBhvr>
                                        <p:cTn id="4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P spid="6" grpId="0"/>
      <p:bldP spid="8" grpId="0"/>
      <p:bldP spid="11" grpId="0"/>
      <p:bldP spid="9"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Image 14" descr="CAPTDEBIT.jpg"/>
          <p:cNvPicPr>
            <a:picLocks noChangeAspect="1" noChangeArrowheads="1"/>
          </p:cNvPicPr>
          <p:nvPr>
            <p:custDataLst>
              <p:tags r:id="rId1"/>
            </p:custDataLst>
          </p:nvPr>
        </p:nvPicPr>
        <p:blipFill>
          <a:blip r:embed="rId13" cstate="print">
            <a:duotone>
              <a:prstClr val="black"/>
              <a:srgbClr val="D9C3A5">
                <a:tint val="50000"/>
                <a:satMod val="180000"/>
              </a:srgbClr>
            </a:duotone>
            <a:extLst>
              <a:ext uri="{BEBA8EAE-BF5A-486C-A8C5-ECC9F3942E4B}">
                <a14:imgProps xmlns:a14="http://schemas.microsoft.com/office/drawing/2010/main">
                  <a14:imgLayer r:embed="rId14">
                    <a14:imgEffect>
                      <a14:backgroundRemoval t="4698" b="89933" l="3552" r="99454"/>
                    </a14:imgEffect>
                  </a14:imgLayer>
                </a14:imgProps>
              </a:ext>
              <a:ext uri="{28A0092B-C50C-407E-A947-70E740481C1C}">
                <a14:useLocalDpi xmlns:a14="http://schemas.microsoft.com/office/drawing/2010/main"/>
              </a:ext>
            </a:extLst>
          </a:blip>
          <a:srcRect/>
          <a:stretch>
            <a:fillRect/>
          </a:stretch>
        </p:blipFill>
        <p:spPr bwMode="auto">
          <a:xfrm>
            <a:off x="107504" y="2512856"/>
            <a:ext cx="2866845" cy="2315529"/>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custDataLst>
              <p:tags r:id="rId2"/>
            </p:custDataLst>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4" name="Rectangle 4"/>
          <p:cNvSpPr>
            <a:spLocks noChangeArrowheads="1"/>
          </p:cNvSpPr>
          <p:nvPr>
            <p:custDataLst>
              <p:tags r:id="rId3"/>
            </p:custDataLst>
          </p:nvPr>
        </p:nvSpPr>
        <p:spPr bwMode="auto">
          <a:xfrm>
            <a:off x="0" y="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5" name="Rectangle 6"/>
          <p:cNvSpPr>
            <a:spLocks noChangeArrowheads="1"/>
          </p:cNvSpPr>
          <p:nvPr>
            <p:custDataLst>
              <p:tags r:id="rId4"/>
            </p:custDataLst>
          </p:nvPr>
        </p:nvSpPr>
        <p:spPr bwMode="auto">
          <a:xfrm>
            <a:off x="107504" y="5008821"/>
            <a:ext cx="8928992"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D’autres capteurs existent à découvrir sur les catalogues constructeurs, fournisseurs,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quelquefois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avec le principe de fonctionnement, mais toujours avec les caractéristiques permettant leur intégration dans un système.</a:t>
            </a:r>
          </a:p>
          <a:p>
            <a:pPr marL="0" marR="0" lvl="0" indent="0" algn="just" defTabSz="914400" rtl="0" eaLnBrk="0" fontAlgn="base" latinLnBrk="0" hangingPunct="0">
              <a:lnSpc>
                <a:spcPct val="100000"/>
              </a:lnSpc>
              <a:spcBef>
                <a:spcPct val="0"/>
              </a:spcBef>
              <a:spcAft>
                <a:spcPct val="0"/>
              </a:spcAft>
              <a:buClrTx/>
              <a:buSzTx/>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Dans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tous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cas, les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fournisseurs ou les constructeurs sont à même de fournir des renseignements plus complets sur les caractéristiques d’un composant.</a:t>
            </a:r>
          </a:p>
          <a:p>
            <a:pPr marL="0" marR="0" lvl="0" indent="0" algn="just" defTabSz="914400" rtl="0" eaLnBrk="0" fontAlgn="base" latinLnBrk="0" hangingPunct="0">
              <a:lnSpc>
                <a:spcPct val="100000"/>
              </a:lnSpc>
              <a:spcBef>
                <a:spcPct val="0"/>
              </a:spcBef>
              <a:spcAft>
                <a:spcPct val="0"/>
              </a:spcAft>
              <a:buClrTx/>
              <a:buSzTx/>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dernières recherches en matière de capteurs se tournent vers l’association de particules de matière vivante (règne, végétal, animal) avec des composants électroniques.</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2" name="Image 11" descr="tachy.jpg"/>
          <p:cNvPicPr/>
          <p:nvPr>
            <p:custDataLst>
              <p:tags r:id="rId5"/>
            </p:custDataLst>
          </p:nvPr>
        </p:nvPicPr>
        <p:blipFill>
          <a:blip r:embed="rId15">
            <a:clrChange>
              <a:clrFrom>
                <a:srgbClr val="FFFFFF"/>
              </a:clrFrom>
              <a:clrTo>
                <a:srgbClr val="FFFFFF">
                  <a:alpha val="0"/>
                </a:srgbClr>
              </a:clrTo>
            </a:clrChange>
            <a:extLst>
              <a:ext uri="{BEBA8EAE-BF5A-486C-A8C5-ECC9F3942E4B}">
                <a14:imgProps xmlns:a14="http://schemas.microsoft.com/office/drawing/2010/main">
                  <a14:imgLayer r:embed="rId16">
                    <a14:imgEffect>
                      <a14:backgroundRemoval t="1149" b="96552" l="1010" r="100000"/>
                    </a14:imgEffect>
                  </a14:imgLayer>
                </a14:imgProps>
              </a:ext>
              <a:ext uri="{28A0092B-C50C-407E-A947-70E740481C1C}">
                <a14:useLocalDpi xmlns:a14="http://schemas.microsoft.com/office/drawing/2010/main"/>
              </a:ext>
            </a:extLst>
          </a:blip>
          <a:srcRect/>
          <a:stretch>
            <a:fillRect/>
          </a:stretch>
        </p:blipFill>
        <p:spPr bwMode="auto">
          <a:xfrm>
            <a:off x="621235" y="257955"/>
            <a:ext cx="2847905" cy="2177191"/>
          </a:xfrm>
          <a:prstGeom prst="rect">
            <a:avLst/>
          </a:prstGeom>
          <a:noFill/>
          <a:ln>
            <a:noFill/>
          </a:ln>
        </p:spPr>
      </p:pic>
      <p:sp>
        <p:nvSpPr>
          <p:cNvPr id="6" name="Rectangle 5"/>
          <p:cNvSpPr/>
          <p:nvPr>
            <p:custDataLst>
              <p:tags r:id="rId6"/>
            </p:custDataLst>
          </p:nvPr>
        </p:nvSpPr>
        <p:spPr>
          <a:xfrm>
            <a:off x="3706668" y="188640"/>
            <a:ext cx="4333815" cy="523220"/>
          </a:xfrm>
          <a:prstGeom prst="rect">
            <a:avLst/>
          </a:prstGeom>
        </p:spPr>
        <p:txBody>
          <a:bodyPr wrap="none">
            <a:spAutoFit/>
          </a:bodyPr>
          <a:lstStyle/>
          <a:p>
            <a:r>
              <a:rPr lang="fr-FR" sz="2800" b="1" u="sng" dirty="0">
                <a:latin typeface="Arial" pitchFamily="34" charset="0"/>
                <a:ea typeface="Times New Roman" pitchFamily="18" charset="0"/>
                <a:cs typeface="Arial" pitchFamily="34" charset="0"/>
              </a:rPr>
              <a:t>Dynamo </a:t>
            </a:r>
            <a:r>
              <a:rPr lang="fr-FR" sz="2800" b="1" u="sng" dirty="0" err="1">
                <a:latin typeface="Arial" pitchFamily="34" charset="0"/>
                <a:ea typeface="Times New Roman" pitchFamily="18" charset="0"/>
                <a:cs typeface="Arial" pitchFamily="34" charset="0"/>
              </a:rPr>
              <a:t>Tachymètrique</a:t>
            </a:r>
            <a:r>
              <a:rPr lang="fr-FR" sz="2800" b="1" u="sng" dirty="0">
                <a:latin typeface="Arial" pitchFamily="34" charset="0"/>
                <a:ea typeface="Times New Roman" pitchFamily="18" charset="0"/>
                <a:cs typeface="Arial" pitchFamily="34" charset="0"/>
              </a:rPr>
              <a:t> </a:t>
            </a:r>
            <a:endParaRPr lang="fr-FR" sz="2800" u="sng" dirty="0"/>
          </a:p>
        </p:txBody>
      </p:sp>
      <p:sp>
        <p:nvSpPr>
          <p:cNvPr id="13" name="Rectangle 12"/>
          <p:cNvSpPr/>
          <p:nvPr>
            <p:custDataLst>
              <p:tags r:id="rId7"/>
            </p:custDataLst>
          </p:nvPr>
        </p:nvSpPr>
        <p:spPr>
          <a:xfrm>
            <a:off x="3739356" y="981084"/>
            <a:ext cx="5013642" cy="1077218"/>
          </a:xfrm>
          <a:prstGeom prst="rect">
            <a:avLst/>
          </a:prstGeom>
        </p:spPr>
        <p:txBody>
          <a:bodyPr wrap="square">
            <a:spAutoFit/>
          </a:bodyPr>
          <a:lstStyle/>
          <a:p>
            <a:pPr lvl="0" algn="just" fontAlgn="base">
              <a:spcBef>
                <a:spcPct val="0"/>
              </a:spcBef>
              <a:spcAft>
                <a:spcPct val="0"/>
              </a:spcAft>
            </a:pPr>
            <a:r>
              <a:rPr lang="fr-FR" sz="1600" b="1" dirty="0" smtClean="0">
                <a:latin typeface="Arial" pitchFamily="34" charset="0"/>
                <a:ea typeface="Times New Roman" pitchFamily="18" charset="0"/>
                <a:cs typeface="Arial" pitchFamily="34" charset="0"/>
              </a:rPr>
              <a:t>Employé </a:t>
            </a:r>
            <a:r>
              <a:rPr lang="fr-FR" sz="1600" b="1" dirty="0">
                <a:latin typeface="Arial" pitchFamily="34" charset="0"/>
                <a:ea typeface="Times New Roman" pitchFamily="18" charset="0"/>
                <a:cs typeface="Arial" pitchFamily="34" charset="0"/>
              </a:rPr>
              <a:t>en bout d’arbre moteur la dynamo </a:t>
            </a:r>
            <a:r>
              <a:rPr lang="fr-FR" sz="1600" b="1" dirty="0" err="1">
                <a:latin typeface="Arial" pitchFamily="34" charset="0"/>
                <a:ea typeface="Times New Roman" pitchFamily="18" charset="0"/>
                <a:cs typeface="Arial" pitchFamily="34" charset="0"/>
              </a:rPr>
              <a:t>tachymétrique</a:t>
            </a:r>
            <a:r>
              <a:rPr lang="fr-FR" sz="1600" b="1" dirty="0">
                <a:latin typeface="Arial" pitchFamily="34" charset="0"/>
                <a:ea typeface="Times New Roman" pitchFamily="18" charset="0"/>
                <a:cs typeface="Arial" pitchFamily="34" charset="0"/>
              </a:rPr>
              <a:t> donne un signal en tension proportionnelle à la vitesse de rotation de l’arbre sur lequel elle est implantée.</a:t>
            </a:r>
            <a:endParaRPr lang="fr-FR" sz="1600" b="1" dirty="0">
              <a:latin typeface="Arial" pitchFamily="34" charset="0"/>
              <a:cs typeface="Arial" pitchFamily="34" charset="0"/>
            </a:endParaRPr>
          </a:p>
        </p:txBody>
      </p:sp>
      <p:sp>
        <p:nvSpPr>
          <p:cNvPr id="14" name="Rectangle 13"/>
          <p:cNvSpPr/>
          <p:nvPr>
            <p:custDataLst>
              <p:tags r:id="rId8"/>
            </p:custDataLst>
          </p:nvPr>
        </p:nvSpPr>
        <p:spPr>
          <a:xfrm>
            <a:off x="2298918" y="2492896"/>
            <a:ext cx="2282997" cy="523220"/>
          </a:xfrm>
          <a:prstGeom prst="rect">
            <a:avLst/>
          </a:prstGeom>
        </p:spPr>
        <p:txBody>
          <a:bodyPr wrap="none">
            <a:spAutoFit/>
          </a:bodyPr>
          <a:lstStyle/>
          <a:p>
            <a:r>
              <a:rPr lang="fr-FR" sz="2800" b="1" u="sng" dirty="0">
                <a:latin typeface="Arial" pitchFamily="34" charset="0"/>
                <a:ea typeface="Times New Roman" pitchFamily="18" charset="0"/>
                <a:cs typeface="Arial" pitchFamily="34" charset="0"/>
              </a:rPr>
              <a:t>Débitmètre :</a:t>
            </a:r>
            <a:endParaRPr lang="fr-FR" sz="2800" u="sng" dirty="0"/>
          </a:p>
        </p:txBody>
      </p:sp>
      <p:sp>
        <p:nvSpPr>
          <p:cNvPr id="15" name="Rectangle 14"/>
          <p:cNvSpPr/>
          <p:nvPr>
            <p:custDataLst>
              <p:tags r:id="rId9"/>
            </p:custDataLst>
          </p:nvPr>
        </p:nvSpPr>
        <p:spPr>
          <a:xfrm>
            <a:off x="2699792" y="3234883"/>
            <a:ext cx="4506149" cy="830997"/>
          </a:xfrm>
          <a:prstGeom prst="rect">
            <a:avLst/>
          </a:prstGeom>
        </p:spPr>
        <p:txBody>
          <a:bodyPr wrap="square">
            <a:spAutoFit/>
          </a:bodyPr>
          <a:lstStyle/>
          <a:p>
            <a:pPr lvl="0" algn="ctr" eaLnBrk="0" fontAlgn="base" hangingPunct="0">
              <a:spcBef>
                <a:spcPct val="0"/>
              </a:spcBef>
              <a:spcAft>
                <a:spcPct val="0"/>
              </a:spcAft>
              <a:buFontTx/>
              <a:buChar char="•"/>
            </a:pPr>
            <a:r>
              <a:rPr lang="fr-FR" sz="1600" b="1" dirty="0">
                <a:latin typeface="Arial" pitchFamily="34" charset="0"/>
                <a:ea typeface="Times New Roman" pitchFamily="18" charset="0"/>
                <a:cs typeface="Arial" pitchFamily="34" charset="0"/>
              </a:rPr>
              <a:t>Signal analogique en sortie de ce composant en fonction du débit du fluide surveillé.</a:t>
            </a:r>
            <a:endParaRPr lang="fr-FR" sz="1600" b="1" dirty="0">
              <a:latin typeface="Arial" pitchFamily="34" charset="0"/>
              <a:cs typeface="Arial" pitchFamily="34" charset="0"/>
            </a:endParaRPr>
          </a:p>
        </p:txBody>
      </p:sp>
      <p:pic>
        <p:nvPicPr>
          <p:cNvPr id="17410" name="Picture 2" descr="http://www.generateurvapeur.com/photos/debimetre/VORT.jpg"/>
          <p:cNvPicPr>
            <a:picLocks noChangeAspect="1" noChangeArrowheads="1"/>
          </p:cNvPicPr>
          <p:nvPr>
            <p:custDataLst>
              <p:tags r:id="rId10"/>
            </p:custDataLst>
          </p:nvPr>
        </p:nvPicPr>
        <p:blipFill>
          <a:blip r:embed="rId17">
            <a:extLst>
              <a:ext uri="{BEBA8EAE-BF5A-486C-A8C5-ECC9F3942E4B}">
                <a14:imgProps xmlns:a14="http://schemas.microsoft.com/office/drawing/2010/main">
                  <a14:imgLayer r:embed="rId18">
                    <a14:imgEffect>
                      <a14:backgroundRemoval t="3922" b="94831" l="9693" r="92199">
                        <a14:foregroundMark x1="51773" y1="6774" x2="60520" y2="8378"/>
                        <a14:backgroundMark x1="73759" y1="88770" x2="85106" y2="92335"/>
                      </a14:backgroundRemoval>
                    </a14:imgEffect>
                  </a14:imgLayer>
                </a14:imgProps>
              </a:ext>
              <a:ext uri="{28A0092B-C50C-407E-A947-70E740481C1C}">
                <a14:useLocalDpi xmlns:a14="http://schemas.microsoft.com/office/drawing/2010/main"/>
              </a:ext>
            </a:extLst>
          </a:blip>
          <a:srcRect/>
          <a:stretch>
            <a:fillRect/>
          </a:stretch>
        </p:blipFill>
        <p:spPr bwMode="auto">
          <a:xfrm>
            <a:off x="6535886" y="1541721"/>
            <a:ext cx="2609850" cy="346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2988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childTnLst>
                          </p:cTn>
                        </p:par>
                        <p:par>
                          <p:cTn id="18" fill="hold">
                            <p:stCondLst>
                              <p:cond delay="1500"/>
                            </p:stCondLst>
                            <p:childTnLst>
                              <p:par>
                                <p:cTn id="19" presetID="10"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par>
                          <p:cTn id="22" fill="hold">
                            <p:stCondLst>
                              <p:cond delay="2000"/>
                            </p:stCondLst>
                            <p:childTnLst>
                              <p:par>
                                <p:cTn id="23" presetID="10" presetClass="entr" presetSubtype="0" fill="hold" grpId="0" nodeType="after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par>
                          <p:cTn id="26" fill="hold">
                            <p:stCondLst>
                              <p:cond delay="2500"/>
                            </p:stCondLst>
                            <p:childTnLst>
                              <p:par>
                                <p:cTn id="27" presetID="53" presetClass="entr" presetSubtype="16" fill="hold" nodeType="afterEffect">
                                  <p:stCondLst>
                                    <p:cond delay="0"/>
                                  </p:stCondLst>
                                  <p:childTnLst>
                                    <p:set>
                                      <p:cBhvr>
                                        <p:cTn id="28" dur="1" fill="hold">
                                          <p:stCondLst>
                                            <p:cond delay="0"/>
                                          </p:stCondLst>
                                        </p:cTn>
                                        <p:tgtEl>
                                          <p:spTgt spid="17410"/>
                                        </p:tgtEl>
                                        <p:attrNameLst>
                                          <p:attrName>style.visibility</p:attrName>
                                        </p:attrNameLst>
                                      </p:cBhvr>
                                      <p:to>
                                        <p:strVal val="visible"/>
                                      </p:to>
                                    </p:set>
                                    <p:anim calcmode="lin" valueType="num">
                                      <p:cBhvr>
                                        <p:cTn id="29" dur="500" fill="hold"/>
                                        <p:tgtEl>
                                          <p:spTgt spid="17410"/>
                                        </p:tgtEl>
                                        <p:attrNameLst>
                                          <p:attrName>ppt_w</p:attrName>
                                        </p:attrNameLst>
                                      </p:cBhvr>
                                      <p:tavLst>
                                        <p:tav tm="0">
                                          <p:val>
                                            <p:fltVal val="0"/>
                                          </p:val>
                                        </p:tav>
                                        <p:tav tm="100000">
                                          <p:val>
                                            <p:strVal val="#ppt_w"/>
                                          </p:val>
                                        </p:tav>
                                      </p:tavLst>
                                    </p:anim>
                                    <p:anim calcmode="lin" valueType="num">
                                      <p:cBhvr>
                                        <p:cTn id="30" dur="500" fill="hold"/>
                                        <p:tgtEl>
                                          <p:spTgt spid="17410"/>
                                        </p:tgtEl>
                                        <p:attrNameLst>
                                          <p:attrName>ppt_h</p:attrName>
                                        </p:attrNameLst>
                                      </p:cBhvr>
                                      <p:tavLst>
                                        <p:tav tm="0">
                                          <p:val>
                                            <p:fltVal val="0"/>
                                          </p:val>
                                        </p:tav>
                                        <p:tav tm="100000">
                                          <p:val>
                                            <p:strVal val="#ppt_h"/>
                                          </p:val>
                                        </p:tav>
                                      </p:tavLst>
                                    </p:anim>
                                    <p:animEffect transition="in" filter="fade">
                                      <p:cBhvr>
                                        <p:cTn id="31" dur="500"/>
                                        <p:tgtEl>
                                          <p:spTgt spid="17410"/>
                                        </p:tgtEl>
                                      </p:cBhvr>
                                    </p:animEffect>
                                  </p:childTnLst>
                                </p:cTn>
                              </p:par>
                            </p:childTnLst>
                          </p:cTn>
                        </p:par>
                        <p:par>
                          <p:cTn id="32" fill="hold">
                            <p:stCondLst>
                              <p:cond delay="3000"/>
                            </p:stCondLst>
                            <p:childTnLst>
                              <p:par>
                                <p:cTn id="33" presetID="53" presetClass="entr" presetSubtype="16" fill="hold" nodeType="afterEffect">
                                  <p:stCondLst>
                                    <p:cond delay="0"/>
                                  </p:stCondLst>
                                  <p:childTnLst>
                                    <p:set>
                                      <p:cBhvr>
                                        <p:cTn id="34" dur="1" fill="hold">
                                          <p:stCondLst>
                                            <p:cond delay="0"/>
                                          </p:stCondLst>
                                        </p:cTn>
                                        <p:tgtEl>
                                          <p:spTgt spid="19458"/>
                                        </p:tgtEl>
                                        <p:attrNameLst>
                                          <p:attrName>style.visibility</p:attrName>
                                        </p:attrNameLst>
                                      </p:cBhvr>
                                      <p:to>
                                        <p:strVal val="visible"/>
                                      </p:to>
                                    </p:set>
                                    <p:anim calcmode="lin" valueType="num">
                                      <p:cBhvr>
                                        <p:cTn id="35" dur="500" fill="hold"/>
                                        <p:tgtEl>
                                          <p:spTgt spid="19458"/>
                                        </p:tgtEl>
                                        <p:attrNameLst>
                                          <p:attrName>ppt_w</p:attrName>
                                        </p:attrNameLst>
                                      </p:cBhvr>
                                      <p:tavLst>
                                        <p:tav tm="0">
                                          <p:val>
                                            <p:fltVal val="0"/>
                                          </p:val>
                                        </p:tav>
                                        <p:tav tm="100000">
                                          <p:val>
                                            <p:strVal val="#ppt_w"/>
                                          </p:val>
                                        </p:tav>
                                      </p:tavLst>
                                    </p:anim>
                                    <p:anim calcmode="lin" valueType="num">
                                      <p:cBhvr>
                                        <p:cTn id="36" dur="500" fill="hold"/>
                                        <p:tgtEl>
                                          <p:spTgt spid="19458"/>
                                        </p:tgtEl>
                                        <p:attrNameLst>
                                          <p:attrName>ppt_h</p:attrName>
                                        </p:attrNameLst>
                                      </p:cBhvr>
                                      <p:tavLst>
                                        <p:tav tm="0">
                                          <p:val>
                                            <p:fltVal val="0"/>
                                          </p:val>
                                        </p:tav>
                                        <p:tav tm="100000">
                                          <p:val>
                                            <p:strVal val="#ppt_h"/>
                                          </p:val>
                                        </p:tav>
                                      </p:tavLst>
                                    </p:anim>
                                    <p:animEffect transition="in" filter="fade">
                                      <p:cBhvr>
                                        <p:cTn id="37" dur="500"/>
                                        <p:tgtEl>
                                          <p:spTgt spid="19458"/>
                                        </p:tgtEl>
                                      </p:cBhvr>
                                    </p:animEffect>
                                  </p:childTnLst>
                                </p:cTn>
                              </p:par>
                            </p:childTnLst>
                          </p:cTn>
                        </p:par>
                        <p:par>
                          <p:cTn id="38" fill="hold">
                            <p:stCondLst>
                              <p:cond delay="3500"/>
                            </p:stCondLst>
                            <p:childTnLst>
                              <p:par>
                                <p:cTn id="39" presetID="10" presetClass="entr" presetSubtype="0" fill="hold" grpId="0" nodeType="afterEffect">
                                  <p:stCondLst>
                                    <p:cond delay="0"/>
                                  </p:stCondLst>
                                  <p:childTnLst>
                                    <p:set>
                                      <p:cBhvr>
                                        <p:cTn id="40" dur="1" fill="hold">
                                          <p:stCondLst>
                                            <p:cond delay="0"/>
                                          </p:stCondLst>
                                        </p:cTn>
                                        <p:tgtEl>
                                          <p:spTgt spid="5"/>
                                        </p:tgtEl>
                                        <p:attrNameLst>
                                          <p:attrName>style.visibility</p:attrName>
                                        </p:attrNameLst>
                                      </p:cBhvr>
                                      <p:to>
                                        <p:strVal val="visible"/>
                                      </p:to>
                                    </p:set>
                                    <p:animEffect transition="in" filter="fade">
                                      <p:cBhvr>
                                        <p:cTn id="4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3" grpId="0"/>
      <p:bldP spid="14" grpId="0"/>
      <p:bldP spid="1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Image 29" descr="ple.jpg"/>
          <p:cNvPicPr>
            <a:picLocks noChangeAspect="1" noChangeArrowheads="1"/>
          </p:cNvPicPr>
          <p:nvPr>
            <p:custDataLst>
              <p:tags r:id="rId1"/>
            </p:custDataLst>
          </p:nvPr>
        </p:nvPicPr>
        <p:blipFill>
          <a:blip r:embed="rId15">
            <a:extLst>
              <a:ext uri="{28A0092B-C50C-407E-A947-70E740481C1C}">
                <a14:useLocalDpi xmlns:a14="http://schemas.microsoft.com/office/drawing/2010/main"/>
              </a:ext>
            </a:extLst>
          </a:blip>
          <a:srcRect/>
          <a:stretch>
            <a:fillRect/>
          </a:stretch>
        </p:blipFill>
        <p:spPr bwMode="auto">
          <a:xfrm>
            <a:off x="2473623" y="2010589"/>
            <a:ext cx="5453809" cy="1968041"/>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510"/>
          <p:cNvSpPr txBox="1">
            <a:spLocks noChangeArrowheads="1"/>
          </p:cNvSpPr>
          <p:nvPr>
            <p:custDataLst>
              <p:tags r:id="rId2"/>
            </p:custDataLst>
          </p:nvPr>
        </p:nvSpPr>
        <p:spPr bwMode="auto">
          <a:xfrm>
            <a:off x="2240280" y="8600440"/>
            <a:ext cx="3307080" cy="122745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14:hiddenEffects>
            </a:ext>
          </a:extLst>
        </p:spPr>
        <p:txBody>
          <a:bodyPr rot="0" vert="horz" wrap="square" lIns="91440" tIns="45720" rIns="91440" bIns="45720" anchor="t" anchorCtr="0" upright="1">
            <a:noAutofit/>
          </a:bodyPr>
          <a:lstStyle/>
          <a:p>
            <a:pPr>
              <a:spcAft>
                <a:spcPts val="0"/>
              </a:spcAft>
            </a:pPr>
            <a:endParaRPr lang="fr-FR" sz="1200">
              <a:effectLst/>
              <a:latin typeface="Times New Roman"/>
              <a:ea typeface="Times New Roman"/>
            </a:endParaRPr>
          </a:p>
        </p:txBody>
      </p:sp>
      <p:sp>
        <p:nvSpPr>
          <p:cNvPr id="2" name="Rectangle 3"/>
          <p:cNvSpPr>
            <a:spLocks noChangeArrowheads="1"/>
          </p:cNvSpPr>
          <p:nvPr>
            <p:custDataLst>
              <p:tags r:id="rId3"/>
            </p:custDataLst>
          </p:nvPr>
        </p:nvSpPr>
        <p:spPr bwMode="auto">
          <a:xfrm>
            <a:off x="313901" y="836712"/>
            <a:ext cx="7026348" cy="16696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152352" rIns="91440" bIns="38088"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sng" strike="noStrike" cap="none" normalizeH="0" baseline="0" dirty="0" smtClean="0">
                <a:ln>
                  <a:noFill/>
                </a:ln>
                <a:solidFill>
                  <a:schemeClr val="tx1"/>
                </a:solidFill>
                <a:effectLst/>
                <a:latin typeface="Arial" pitchFamily="34" charset="0"/>
                <a:cs typeface="Arial" pitchFamily="34" charset="0"/>
              </a:rPr>
              <a:t>Échanger </a:t>
            </a:r>
            <a:r>
              <a:rPr kumimoji="0" lang="fr-FR" sz="1600" b="1" i="0" u="sng" strike="noStrike" cap="none" normalizeH="0" baseline="0" dirty="0" smtClean="0">
                <a:ln>
                  <a:noFill/>
                </a:ln>
                <a:solidFill>
                  <a:schemeClr val="tx1"/>
                </a:solidFill>
                <a:effectLst/>
                <a:latin typeface="Arial" pitchFamily="34" charset="0"/>
                <a:cs typeface="Arial" pitchFamily="34" charset="0"/>
              </a:rPr>
              <a:t>des informations, modifier les paramètres d’une détection.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600" b="1" i="0" u="sng"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1600"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Un exemple dans ce domaine que l’on appelle capteurs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intelligents,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parce qu’ils sont « paramétrables » pour réagir en fonction des objets détectés et du programme qui les gèrent.</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4"/>
          <p:cNvSpPr>
            <a:spLocks noChangeArrowheads="1"/>
          </p:cNvSpPr>
          <p:nvPr>
            <p:custDataLst>
              <p:tags r:id="rId4"/>
            </p:custDataLst>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fr-FR"/>
          </a:p>
        </p:txBody>
      </p:sp>
      <p:sp>
        <p:nvSpPr>
          <p:cNvPr id="5" name="Rectangle 5"/>
          <p:cNvSpPr>
            <a:spLocks noChangeArrowheads="1"/>
          </p:cNvSpPr>
          <p:nvPr>
            <p:custDataLst>
              <p:tags r:id="rId5"/>
            </p:custDataLst>
          </p:nvPr>
        </p:nvSpPr>
        <p:spPr bwMode="auto">
          <a:xfrm>
            <a:off x="611560" y="3789040"/>
            <a:ext cx="81003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Les plots de lecture écriture capables d’échanger des informations à l’aide d’un champ magnétique entre le plot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lui-même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relié à la partie commande et une « étiquette » magnétique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embarquée sur </a:t>
            </a:r>
            <a:r>
              <a:rPr kumimoji="0" lang="fr-FR" sz="16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la matière d’œuvre.</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8434" name="Picture 2" descr="http://www.be.endress.com/eh/sc/europe/be/fr/resourceadditional.nsf/imgref/Image_Memosenstransparent.jpg/$FILE/Memosenstransparent.jpg"/>
          <p:cNvPicPr>
            <a:picLocks noChangeAspect="1" noChangeArrowheads="1"/>
          </p:cNvPicPr>
          <p:nvPr>
            <p:custDataLst>
              <p:tags r:id="rId6"/>
            </p:custDataLst>
          </p:nvPr>
        </p:nvPicPr>
        <p:blipFill>
          <a:blip r:embed="rId16">
            <a:extLst>
              <a:ext uri="{BEBA8EAE-BF5A-486C-A8C5-ECC9F3942E4B}">
                <a14:imgProps xmlns:a14="http://schemas.microsoft.com/office/drawing/2010/main">
                  <a14:imgLayer r:embed="rId17">
                    <a14:imgEffect>
                      <a14:backgroundRemoval t="9244" b="89916" l="2532" r="100000"/>
                    </a14:imgEffect>
                    <a14:imgEffect>
                      <a14:brightnessContrast contrast="-20000"/>
                    </a14:imgEffect>
                  </a14:imgLayer>
                </a14:imgProps>
              </a:ext>
              <a:ext uri="{28A0092B-C50C-407E-A947-70E740481C1C}">
                <a14:useLocalDpi xmlns:a14="http://schemas.microsoft.com/office/drawing/2010/main"/>
              </a:ext>
            </a:extLst>
          </a:blip>
          <a:srcRect/>
          <a:stretch>
            <a:fillRect/>
          </a:stretch>
        </p:blipFill>
        <p:spPr bwMode="auto">
          <a:xfrm>
            <a:off x="3146355" y="5795961"/>
            <a:ext cx="3009900" cy="113347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t2.gstatic.com/images?q=tbn:ANd9GcTixrmc90O9Qn006aC5sfwlSfDo98BiIKt9v7_rhmBIySoWddrH"/>
          <p:cNvPicPr>
            <a:picLocks noChangeAspect="1" noChangeArrowheads="1"/>
          </p:cNvPicPr>
          <p:nvPr>
            <p:custDataLst>
              <p:tags r:id="rId7"/>
            </p:custDataLst>
          </p:nvPr>
        </p:nvPicPr>
        <p:blipFill>
          <a:blip r:embed="rId18">
            <a:extLst>
              <a:ext uri="{BEBA8EAE-BF5A-486C-A8C5-ECC9F3942E4B}">
                <a14:imgProps xmlns:a14="http://schemas.microsoft.com/office/drawing/2010/main">
                  <a14:imgLayer r:embed="rId19">
                    <a14:imgEffect>
                      <a14:backgroundRemoval t="10000" b="90000" l="10000" r="90000"/>
                    </a14:imgEffect>
                  </a14:imgLayer>
                </a14:imgProps>
              </a:ext>
              <a:ext uri="{28A0092B-C50C-407E-A947-70E740481C1C}">
                <a14:useLocalDpi xmlns:a14="http://schemas.microsoft.com/office/drawing/2010/main"/>
              </a:ext>
            </a:extLst>
          </a:blip>
          <a:srcRect/>
          <a:stretch>
            <a:fillRect/>
          </a:stretch>
        </p:blipFill>
        <p:spPr bwMode="auto">
          <a:xfrm>
            <a:off x="-55646" y="2146885"/>
            <a:ext cx="2695575" cy="16954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euchner-usa.com/images/categories/CIS3Amini.jpg"/>
          <p:cNvPicPr>
            <a:picLocks noChangeAspect="1" noChangeArrowheads="1"/>
          </p:cNvPicPr>
          <p:nvPr>
            <p:custDataLst>
              <p:tags r:id="rId8"/>
            </p:custDataLst>
          </p:nvPr>
        </p:nvPicPr>
        <p:blipFill>
          <a:blip r:embed="rId20">
            <a:extLst>
              <a:ext uri="{BEBA8EAE-BF5A-486C-A8C5-ECC9F3942E4B}">
                <a14:imgProps xmlns:a14="http://schemas.microsoft.com/office/drawing/2010/main">
                  <a14:imgLayer r:embed="rId21">
                    <a14:imgEffect>
                      <a14:backgroundRemoval t="4583" b="96250" l="4167" r="90000">
                        <a14:foregroundMark x1="85833" y1="93333" x2="85833" y2="93333"/>
                        <a14:foregroundMark x1="77917" y1="81250" x2="77917" y2="81250"/>
                        <a14:foregroundMark x1="70833" y1="91667" x2="70833" y2="91667"/>
                      </a14:backgroundRemoval>
                    </a14:imgEffect>
                  </a14:imgLayer>
                </a14:imgProps>
              </a:ext>
              <a:ext uri="{28A0092B-C50C-407E-A947-70E740481C1C}">
                <a14:useLocalDpi xmlns:a14="http://schemas.microsoft.com/office/drawing/2010/main"/>
              </a:ext>
            </a:extLst>
          </a:blip>
          <a:srcRect/>
          <a:stretch>
            <a:fillRect/>
          </a:stretch>
        </p:blipFill>
        <p:spPr bwMode="auto">
          <a:xfrm>
            <a:off x="-221952" y="4568799"/>
            <a:ext cx="2286000" cy="228600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www.euchner-usa.com/images/categories/CIS3A.jpg"/>
          <p:cNvPicPr>
            <a:picLocks noChangeAspect="1" noChangeArrowheads="1"/>
          </p:cNvPicPr>
          <p:nvPr>
            <p:custDataLst>
              <p:tags r:id="rId9"/>
            </p:custDataLst>
          </p:nvPr>
        </p:nvPicPr>
        <p:blipFill>
          <a:blip r:embed="rId22">
            <a:extLst>
              <a:ext uri="{BEBA8EAE-BF5A-486C-A8C5-ECC9F3942E4B}">
                <a14:imgProps xmlns:a14="http://schemas.microsoft.com/office/drawing/2010/main">
                  <a14:imgLayer r:embed="rId23">
                    <a14:imgEffect>
                      <a14:backgroundRemoval t="6667" b="90000" l="3750" r="97083">
                        <a14:foregroundMark x1="75417" y1="28333" x2="85417" y2="72083"/>
                      </a14:backgroundRemoval>
                    </a14:imgEffect>
                  </a14:imgLayer>
                </a14:imgProps>
              </a:ext>
              <a:ext uri="{28A0092B-C50C-407E-A947-70E740481C1C}">
                <a14:useLocalDpi xmlns:a14="http://schemas.microsoft.com/office/drawing/2010/main"/>
              </a:ext>
            </a:extLst>
          </a:blip>
          <a:srcRect/>
          <a:stretch>
            <a:fillRect/>
          </a:stretch>
        </p:blipFill>
        <p:spPr bwMode="auto">
          <a:xfrm>
            <a:off x="7340249" y="4620037"/>
            <a:ext cx="1973867" cy="1973868"/>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s://www.cooper-electric.com/Images/img/SQAREDE49222_1_PE_001.jpg"/>
          <p:cNvPicPr>
            <a:picLocks noChangeAspect="1" noChangeArrowheads="1"/>
          </p:cNvPicPr>
          <p:nvPr>
            <p:custDataLst>
              <p:tags r:id="rId10"/>
            </p:custDataLst>
          </p:nvPr>
        </p:nvPicPr>
        <p:blipFill>
          <a:blip r:embed="rId24">
            <a:extLst>
              <a:ext uri="{BEBA8EAE-BF5A-486C-A8C5-ECC9F3942E4B}">
                <a14:imgProps xmlns:a14="http://schemas.microsoft.com/office/drawing/2010/main">
                  <a14:imgLayer r:embed="rId25">
                    <a14:imgEffect>
                      <a14:backgroundRemoval t="1563" b="97813" l="1394" r="96516"/>
                    </a14:imgEffect>
                  </a14:imgLayer>
                </a14:imgProps>
              </a:ext>
              <a:ext uri="{28A0092B-C50C-407E-A947-70E740481C1C}">
                <a14:useLocalDpi xmlns:a14="http://schemas.microsoft.com/office/drawing/2010/main"/>
              </a:ext>
            </a:extLst>
          </a:blip>
          <a:srcRect/>
          <a:stretch>
            <a:fillRect/>
          </a:stretch>
        </p:blipFill>
        <p:spPr bwMode="auto">
          <a:xfrm>
            <a:off x="7164288" y="718810"/>
            <a:ext cx="2203549" cy="245692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custDataLst>
              <p:tags r:id="rId11"/>
            </p:custDataLst>
          </p:nvPr>
        </p:nvSpPr>
        <p:spPr>
          <a:xfrm>
            <a:off x="2639929" y="195590"/>
            <a:ext cx="3741730" cy="523220"/>
          </a:xfrm>
          <a:prstGeom prst="rect">
            <a:avLst/>
          </a:prstGeom>
        </p:spPr>
        <p:txBody>
          <a:bodyPr wrap="none">
            <a:spAutoFit/>
          </a:bodyPr>
          <a:lstStyle/>
          <a:p>
            <a:r>
              <a:rPr lang="fr-FR" sz="2800" b="1" u="sng" dirty="0" smtClean="0">
                <a:latin typeface="Arial" pitchFamily="34" charset="0"/>
                <a:ea typeface="Times New Roman" pitchFamily="18" charset="0"/>
                <a:cs typeface="Arial" pitchFamily="34" charset="0"/>
              </a:rPr>
              <a:t>Capteurs </a:t>
            </a:r>
            <a:r>
              <a:rPr lang="fr-FR" sz="2800" b="1" u="sng" dirty="0" smtClean="0">
                <a:latin typeface="Arial" pitchFamily="34" charset="0"/>
                <a:ea typeface="Times New Roman" pitchFamily="18" charset="0"/>
                <a:cs typeface="Arial" pitchFamily="34" charset="0"/>
              </a:rPr>
              <a:t>intelligents</a:t>
            </a:r>
            <a:endParaRPr lang="fr-FR" sz="2800" b="1" u="sng" dirty="0"/>
          </a:p>
        </p:txBody>
      </p:sp>
      <p:sp>
        <p:nvSpPr>
          <p:cNvPr id="14" name="Rectangle 5"/>
          <p:cNvSpPr>
            <a:spLocks noChangeArrowheads="1"/>
          </p:cNvSpPr>
          <p:nvPr>
            <p:custDataLst>
              <p:tags r:id="rId12"/>
            </p:custDataLst>
          </p:nvPr>
        </p:nvSpPr>
        <p:spPr bwMode="auto">
          <a:xfrm>
            <a:off x="1475656" y="5035405"/>
            <a:ext cx="5976664"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1600" b="1" i="0" u="none" strike="noStrike" cap="none" normalizeH="0" dirty="0" smtClean="0">
                <a:ln>
                  <a:noFill/>
                </a:ln>
                <a:solidFill>
                  <a:schemeClr val="tx1"/>
                </a:solidFill>
                <a:effectLst/>
                <a:latin typeface="Arial" pitchFamily="34" charset="0"/>
                <a:cs typeface="Arial" pitchFamily="34" charset="0"/>
              </a:rPr>
              <a:t> En intégrant de la mémoire, et des fonctions de plus en plus complexes, les capteurs deviennent «  intelligents » et peuvent assurer des fonctions de plus en plus évoluées.</a:t>
            </a: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987068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iterate type="wd">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50"/>
                            </p:stCondLst>
                            <p:childTnLst>
                              <p:par>
                                <p:cTn id="9" presetID="10" presetClass="entr" presetSubtype="0" fill="hold" grpId="0" nodeType="afterEffect">
                                  <p:stCondLst>
                                    <p:cond delay="0"/>
                                  </p:stCondLst>
                                  <p:iterate type="wd">
                                    <p:tmPct val="10000"/>
                                  </p:iterate>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3100"/>
                            </p:stCondLst>
                            <p:childTnLst>
                              <p:par>
                                <p:cTn id="13" presetID="53" presetClass="entr" presetSubtype="16" fill="hold" nodeType="afterEffect">
                                  <p:stCondLst>
                                    <p:cond delay="0"/>
                                  </p:stCondLst>
                                  <p:childTnLst>
                                    <p:set>
                                      <p:cBhvr>
                                        <p:cTn id="14" dur="1" fill="hold">
                                          <p:stCondLst>
                                            <p:cond delay="0"/>
                                          </p:stCondLst>
                                        </p:cTn>
                                        <p:tgtEl>
                                          <p:spTgt spid="1032"/>
                                        </p:tgtEl>
                                        <p:attrNameLst>
                                          <p:attrName>style.visibility</p:attrName>
                                        </p:attrNameLst>
                                      </p:cBhvr>
                                      <p:to>
                                        <p:strVal val="visible"/>
                                      </p:to>
                                    </p:set>
                                    <p:anim calcmode="lin" valueType="num">
                                      <p:cBhvr>
                                        <p:cTn id="15" dur="500" fill="hold"/>
                                        <p:tgtEl>
                                          <p:spTgt spid="1032"/>
                                        </p:tgtEl>
                                        <p:attrNameLst>
                                          <p:attrName>ppt_w</p:attrName>
                                        </p:attrNameLst>
                                      </p:cBhvr>
                                      <p:tavLst>
                                        <p:tav tm="0">
                                          <p:val>
                                            <p:fltVal val="0"/>
                                          </p:val>
                                        </p:tav>
                                        <p:tav tm="100000">
                                          <p:val>
                                            <p:strVal val="#ppt_w"/>
                                          </p:val>
                                        </p:tav>
                                      </p:tavLst>
                                    </p:anim>
                                    <p:anim calcmode="lin" valueType="num">
                                      <p:cBhvr>
                                        <p:cTn id="16" dur="500" fill="hold"/>
                                        <p:tgtEl>
                                          <p:spTgt spid="1032"/>
                                        </p:tgtEl>
                                        <p:attrNameLst>
                                          <p:attrName>ppt_h</p:attrName>
                                        </p:attrNameLst>
                                      </p:cBhvr>
                                      <p:tavLst>
                                        <p:tav tm="0">
                                          <p:val>
                                            <p:fltVal val="0"/>
                                          </p:val>
                                        </p:tav>
                                        <p:tav tm="100000">
                                          <p:val>
                                            <p:strVal val="#ppt_h"/>
                                          </p:val>
                                        </p:tav>
                                      </p:tavLst>
                                    </p:anim>
                                    <p:animEffect transition="in" filter="fade">
                                      <p:cBhvr>
                                        <p:cTn id="17" dur="500"/>
                                        <p:tgtEl>
                                          <p:spTgt spid="1032"/>
                                        </p:tgtEl>
                                      </p:cBhvr>
                                    </p:animEffect>
                                  </p:childTnLst>
                                </p:cTn>
                              </p:par>
                            </p:childTnLst>
                          </p:cTn>
                        </p:par>
                        <p:par>
                          <p:cTn id="18" fill="hold">
                            <p:stCondLst>
                              <p:cond delay="3600"/>
                            </p:stCondLst>
                            <p:childTnLst>
                              <p:par>
                                <p:cTn id="19" presetID="53" presetClass="entr" presetSubtype="16" fill="hold" nodeType="afterEffect">
                                  <p:stCondLst>
                                    <p:cond delay="0"/>
                                  </p:stCondLst>
                                  <p:childTnLst>
                                    <p:set>
                                      <p:cBhvr>
                                        <p:cTn id="20" dur="1" fill="hold">
                                          <p:stCondLst>
                                            <p:cond delay="0"/>
                                          </p:stCondLst>
                                        </p:cTn>
                                        <p:tgtEl>
                                          <p:spTgt spid="1026"/>
                                        </p:tgtEl>
                                        <p:attrNameLst>
                                          <p:attrName>style.visibility</p:attrName>
                                        </p:attrNameLst>
                                      </p:cBhvr>
                                      <p:to>
                                        <p:strVal val="visible"/>
                                      </p:to>
                                    </p:set>
                                    <p:anim calcmode="lin" valueType="num">
                                      <p:cBhvr>
                                        <p:cTn id="21" dur="500" fill="hold"/>
                                        <p:tgtEl>
                                          <p:spTgt spid="1026"/>
                                        </p:tgtEl>
                                        <p:attrNameLst>
                                          <p:attrName>ppt_w</p:attrName>
                                        </p:attrNameLst>
                                      </p:cBhvr>
                                      <p:tavLst>
                                        <p:tav tm="0">
                                          <p:val>
                                            <p:fltVal val="0"/>
                                          </p:val>
                                        </p:tav>
                                        <p:tav tm="100000">
                                          <p:val>
                                            <p:strVal val="#ppt_w"/>
                                          </p:val>
                                        </p:tav>
                                      </p:tavLst>
                                    </p:anim>
                                    <p:anim calcmode="lin" valueType="num">
                                      <p:cBhvr>
                                        <p:cTn id="22" dur="500" fill="hold"/>
                                        <p:tgtEl>
                                          <p:spTgt spid="1026"/>
                                        </p:tgtEl>
                                        <p:attrNameLst>
                                          <p:attrName>ppt_h</p:attrName>
                                        </p:attrNameLst>
                                      </p:cBhvr>
                                      <p:tavLst>
                                        <p:tav tm="0">
                                          <p:val>
                                            <p:fltVal val="0"/>
                                          </p:val>
                                        </p:tav>
                                        <p:tav tm="100000">
                                          <p:val>
                                            <p:strVal val="#ppt_h"/>
                                          </p:val>
                                        </p:tav>
                                      </p:tavLst>
                                    </p:anim>
                                    <p:animEffect transition="in" filter="fade">
                                      <p:cBhvr>
                                        <p:cTn id="23" dur="500"/>
                                        <p:tgtEl>
                                          <p:spTgt spid="1026"/>
                                        </p:tgtEl>
                                      </p:cBhvr>
                                    </p:animEffect>
                                  </p:childTnLst>
                                </p:cTn>
                              </p:par>
                            </p:childTnLst>
                          </p:cTn>
                        </p:par>
                        <p:par>
                          <p:cTn id="24" fill="hold">
                            <p:stCondLst>
                              <p:cond delay="4100"/>
                            </p:stCondLst>
                            <p:childTnLst>
                              <p:par>
                                <p:cTn id="25" presetID="53" presetClass="entr" presetSubtype="16" fill="hold" nodeType="afterEffect">
                                  <p:stCondLst>
                                    <p:cond delay="0"/>
                                  </p:stCondLst>
                                  <p:childTnLst>
                                    <p:set>
                                      <p:cBhvr>
                                        <p:cTn id="26" dur="1" fill="hold">
                                          <p:stCondLst>
                                            <p:cond delay="0"/>
                                          </p:stCondLst>
                                        </p:cTn>
                                        <p:tgtEl>
                                          <p:spTgt spid="20482"/>
                                        </p:tgtEl>
                                        <p:attrNameLst>
                                          <p:attrName>style.visibility</p:attrName>
                                        </p:attrNameLst>
                                      </p:cBhvr>
                                      <p:to>
                                        <p:strVal val="visible"/>
                                      </p:to>
                                    </p:set>
                                    <p:anim calcmode="lin" valueType="num">
                                      <p:cBhvr>
                                        <p:cTn id="27" dur="500" fill="hold"/>
                                        <p:tgtEl>
                                          <p:spTgt spid="20482"/>
                                        </p:tgtEl>
                                        <p:attrNameLst>
                                          <p:attrName>ppt_w</p:attrName>
                                        </p:attrNameLst>
                                      </p:cBhvr>
                                      <p:tavLst>
                                        <p:tav tm="0">
                                          <p:val>
                                            <p:fltVal val="0"/>
                                          </p:val>
                                        </p:tav>
                                        <p:tav tm="100000">
                                          <p:val>
                                            <p:strVal val="#ppt_w"/>
                                          </p:val>
                                        </p:tav>
                                      </p:tavLst>
                                    </p:anim>
                                    <p:anim calcmode="lin" valueType="num">
                                      <p:cBhvr>
                                        <p:cTn id="28" dur="500" fill="hold"/>
                                        <p:tgtEl>
                                          <p:spTgt spid="20482"/>
                                        </p:tgtEl>
                                        <p:attrNameLst>
                                          <p:attrName>ppt_h</p:attrName>
                                        </p:attrNameLst>
                                      </p:cBhvr>
                                      <p:tavLst>
                                        <p:tav tm="0">
                                          <p:val>
                                            <p:fltVal val="0"/>
                                          </p:val>
                                        </p:tav>
                                        <p:tav tm="100000">
                                          <p:val>
                                            <p:strVal val="#ppt_h"/>
                                          </p:val>
                                        </p:tav>
                                      </p:tavLst>
                                    </p:anim>
                                    <p:animEffect transition="in" filter="fade">
                                      <p:cBhvr>
                                        <p:cTn id="29" dur="500"/>
                                        <p:tgtEl>
                                          <p:spTgt spid="20482"/>
                                        </p:tgtEl>
                                      </p:cBhvr>
                                    </p:animEffect>
                                  </p:childTnLst>
                                </p:cTn>
                              </p:par>
                            </p:childTnLst>
                          </p:cTn>
                        </p:par>
                        <p:par>
                          <p:cTn id="30" fill="hold">
                            <p:stCondLst>
                              <p:cond delay="4600"/>
                            </p:stCondLst>
                            <p:childTnLst>
                              <p:par>
                                <p:cTn id="31" presetID="10" presetClass="entr" presetSubtype="0" fill="hold" grpId="0" nodeType="afterEffect">
                                  <p:stCondLst>
                                    <p:cond delay="0"/>
                                  </p:stCondLst>
                                  <p:iterate type="wd">
                                    <p:tmPct val="10000"/>
                                  </p:iterate>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par>
                          <p:cTn id="34" fill="hold">
                            <p:stCondLst>
                              <p:cond delay="6800"/>
                            </p:stCondLst>
                            <p:childTnLst>
                              <p:par>
                                <p:cTn id="35" presetID="10" presetClass="entr" presetSubtype="0" fill="hold" grpId="0" nodeType="afterEffect">
                                  <p:stCondLst>
                                    <p:cond delay="0"/>
                                  </p:stCondLst>
                                  <p:iterate type="wd">
                                    <p:tmPct val="10000"/>
                                  </p:iterate>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par>
                          <p:cTn id="38" fill="hold">
                            <p:stCondLst>
                              <p:cond delay="8950"/>
                            </p:stCondLst>
                            <p:childTnLst>
                              <p:par>
                                <p:cTn id="39" presetID="53" presetClass="entr" presetSubtype="16" fill="hold" nodeType="afterEffect">
                                  <p:stCondLst>
                                    <p:cond delay="0"/>
                                  </p:stCondLst>
                                  <p:childTnLst>
                                    <p:set>
                                      <p:cBhvr>
                                        <p:cTn id="40" dur="1" fill="hold">
                                          <p:stCondLst>
                                            <p:cond delay="0"/>
                                          </p:stCondLst>
                                        </p:cTn>
                                        <p:tgtEl>
                                          <p:spTgt spid="1028"/>
                                        </p:tgtEl>
                                        <p:attrNameLst>
                                          <p:attrName>style.visibility</p:attrName>
                                        </p:attrNameLst>
                                      </p:cBhvr>
                                      <p:to>
                                        <p:strVal val="visible"/>
                                      </p:to>
                                    </p:set>
                                    <p:anim calcmode="lin" valueType="num">
                                      <p:cBhvr>
                                        <p:cTn id="41" dur="500" fill="hold"/>
                                        <p:tgtEl>
                                          <p:spTgt spid="1028"/>
                                        </p:tgtEl>
                                        <p:attrNameLst>
                                          <p:attrName>ppt_w</p:attrName>
                                        </p:attrNameLst>
                                      </p:cBhvr>
                                      <p:tavLst>
                                        <p:tav tm="0">
                                          <p:val>
                                            <p:fltVal val="0"/>
                                          </p:val>
                                        </p:tav>
                                        <p:tav tm="100000">
                                          <p:val>
                                            <p:strVal val="#ppt_w"/>
                                          </p:val>
                                        </p:tav>
                                      </p:tavLst>
                                    </p:anim>
                                    <p:anim calcmode="lin" valueType="num">
                                      <p:cBhvr>
                                        <p:cTn id="42" dur="500" fill="hold"/>
                                        <p:tgtEl>
                                          <p:spTgt spid="1028"/>
                                        </p:tgtEl>
                                        <p:attrNameLst>
                                          <p:attrName>ppt_h</p:attrName>
                                        </p:attrNameLst>
                                      </p:cBhvr>
                                      <p:tavLst>
                                        <p:tav tm="0">
                                          <p:val>
                                            <p:fltVal val="0"/>
                                          </p:val>
                                        </p:tav>
                                        <p:tav tm="100000">
                                          <p:val>
                                            <p:strVal val="#ppt_h"/>
                                          </p:val>
                                        </p:tav>
                                      </p:tavLst>
                                    </p:anim>
                                    <p:animEffect transition="in" filter="fade">
                                      <p:cBhvr>
                                        <p:cTn id="43" dur="500"/>
                                        <p:tgtEl>
                                          <p:spTgt spid="1028"/>
                                        </p:tgtEl>
                                      </p:cBhvr>
                                    </p:animEffect>
                                  </p:childTnLst>
                                </p:cTn>
                              </p:par>
                            </p:childTnLst>
                          </p:cTn>
                        </p:par>
                        <p:par>
                          <p:cTn id="44" fill="hold">
                            <p:stCondLst>
                              <p:cond delay="9450"/>
                            </p:stCondLst>
                            <p:childTnLst>
                              <p:par>
                                <p:cTn id="45" presetID="53" presetClass="entr" presetSubtype="16" fill="hold" nodeType="afterEffect">
                                  <p:stCondLst>
                                    <p:cond delay="0"/>
                                  </p:stCondLst>
                                  <p:childTnLst>
                                    <p:set>
                                      <p:cBhvr>
                                        <p:cTn id="46" dur="1" fill="hold">
                                          <p:stCondLst>
                                            <p:cond delay="0"/>
                                          </p:stCondLst>
                                        </p:cTn>
                                        <p:tgtEl>
                                          <p:spTgt spid="18434"/>
                                        </p:tgtEl>
                                        <p:attrNameLst>
                                          <p:attrName>style.visibility</p:attrName>
                                        </p:attrNameLst>
                                      </p:cBhvr>
                                      <p:to>
                                        <p:strVal val="visible"/>
                                      </p:to>
                                    </p:set>
                                    <p:anim calcmode="lin" valueType="num">
                                      <p:cBhvr>
                                        <p:cTn id="47" dur="500" fill="hold"/>
                                        <p:tgtEl>
                                          <p:spTgt spid="18434"/>
                                        </p:tgtEl>
                                        <p:attrNameLst>
                                          <p:attrName>ppt_w</p:attrName>
                                        </p:attrNameLst>
                                      </p:cBhvr>
                                      <p:tavLst>
                                        <p:tav tm="0">
                                          <p:val>
                                            <p:fltVal val="0"/>
                                          </p:val>
                                        </p:tav>
                                        <p:tav tm="100000">
                                          <p:val>
                                            <p:strVal val="#ppt_w"/>
                                          </p:val>
                                        </p:tav>
                                      </p:tavLst>
                                    </p:anim>
                                    <p:anim calcmode="lin" valueType="num">
                                      <p:cBhvr>
                                        <p:cTn id="48" dur="500" fill="hold"/>
                                        <p:tgtEl>
                                          <p:spTgt spid="18434"/>
                                        </p:tgtEl>
                                        <p:attrNameLst>
                                          <p:attrName>ppt_h</p:attrName>
                                        </p:attrNameLst>
                                      </p:cBhvr>
                                      <p:tavLst>
                                        <p:tav tm="0">
                                          <p:val>
                                            <p:fltVal val="0"/>
                                          </p:val>
                                        </p:tav>
                                        <p:tav tm="100000">
                                          <p:val>
                                            <p:strVal val="#ppt_h"/>
                                          </p:val>
                                        </p:tav>
                                      </p:tavLst>
                                    </p:anim>
                                    <p:animEffect transition="in" filter="fade">
                                      <p:cBhvr>
                                        <p:cTn id="49" dur="500"/>
                                        <p:tgtEl>
                                          <p:spTgt spid="18434"/>
                                        </p:tgtEl>
                                      </p:cBhvr>
                                    </p:animEffect>
                                  </p:childTnLst>
                                </p:cTn>
                              </p:par>
                            </p:childTnLst>
                          </p:cTn>
                        </p:par>
                        <p:par>
                          <p:cTn id="50" fill="hold">
                            <p:stCondLst>
                              <p:cond delay="9950"/>
                            </p:stCondLst>
                            <p:childTnLst>
                              <p:par>
                                <p:cTn id="51" presetID="53" presetClass="entr" presetSubtype="16" fill="hold" nodeType="afterEffect">
                                  <p:stCondLst>
                                    <p:cond delay="0"/>
                                  </p:stCondLst>
                                  <p:childTnLst>
                                    <p:set>
                                      <p:cBhvr>
                                        <p:cTn id="52" dur="1" fill="hold">
                                          <p:stCondLst>
                                            <p:cond delay="0"/>
                                          </p:stCondLst>
                                        </p:cTn>
                                        <p:tgtEl>
                                          <p:spTgt spid="1030"/>
                                        </p:tgtEl>
                                        <p:attrNameLst>
                                          <p:attrName>style.visibility</p:attrName>
                                        </p:attrNameLst>
                                      </p:cBhvr>
                                      <p:to>
                                        <p:strVal val="visible"/>
                                      </p:to>
                                    </p:set>
                                    <p:anim calcmode="lin" valueType="num">
                                      <p:cBhvr>
                                        <p:cTn id="53" dur="500" fill="hold"/>
                                        <p:tgtEl>
                                          <p:spTgt spid="1030"/>
                                        </p:tgtEl>
                                        <p:attrNameLst>
                                          <p:attrName>ppt_w</p:attrName>
                                        </p:attrNameLst>
                                      </p:cBhvr>
                                      <p:tavLst>
                                        <p:tav tm="0">
                                          <p:val>
                                            <p:fltVal val="0"/>
                                          </p:val>
                                        </p:tav>
                                        <p:tav tm="100000">
                                          <p:val>
                                            <p:strVal val="#ppt_w"/>
                                          </p:val>
                                        </p:tav>
                                      </p:tavLst>
                                    </p:anim>
                                    <p:anim calcmode="lin" valueType="num">
                                      <p:cBhvr>
                                        <p:cTn id="54" dur="500" fill="hold"/>
                                        <p:tgtEl>
                                          <p:spTgt spid="1030"/>
                                        </p:tgtEl>
                                        <p:attrNameLst>
                                          <p:attrName>ppt_h</p:attrName>
                                        </p:attrNameLst>
                                      </p:cBhvr>
                                      <p:tavLst>
                                        <p:tav tm="0">
                                          <p:val>
                                            <p:fltVal val="0"/>
                                          </p:val>
                                        </p:tav>
                                        <p:tav tm="100000">
                                          <p:val>
                                            <p:strVal val="#ppt_h"/>
                                          </p:val>
                                        </p:tav>
                                      </p:tavLst>
                                    </p:anim>
                                    <p:animEffect transition="in" filter="fade">
                                      <p:cBhvr>
                                        <p:cTn id="55"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14"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4211960" y="3140968"/>
            <a:ext cx="1035861" cy="830997"/>
          </a:xfrm>
          <a:prstGeom prst="rect">
            <a:avLst/>
          </a:prstGeom>
          <a:noFill/>
        </p:spPr>
        <p:txBody>
          <a:bodyPr wrap="none" rtlCol="0">
            <a:spAutoFit/>
          </a:bodyPr>
          <a:lstStyle/>
          <a:p>
            <a:r>
              <a:rPr lang="fr-FR" sz="4800" b="1" dirty="0" smtClean="0"/>
              <a:t>FIN</a:t>
            </a:r>
            <a:endParaRPr lang="fr-FR" sz="4800" b="1" dirty="0"/>
          </a:p>
        </p:txBody>
      </p:sp>
    </p:spTree>
    <p:extLst>
      <p:ext uri="{BB962C8B-B14F-4D97-AF65-F5344CB8AC3E}">
        <p14:creationId xmlns:p14="http://schemas.microsoft.com/office/powerpoint/2010/main" val="23705351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e 167"/>
          <p:cNvGrpSpPr/>
          <p:nvPr>
            <p:custDataLst>
              <p:tags r:id="rId1"/>
            </p:custDataLst>
          </p:nvPr>
        </p:nvGrpSpPr>
        <p:grpSpPr>
          <a:xfrm rot="21276782">
            <a:off x="7493764" y="1957233"/>
            <a:ext cx="1669791" cy="1973808"/>
            <a:chOff x="6862206" y="2133976"/>
            <a:chExt cx="1669791" cy="1973808"/>
          </a:xfrm>
        </p:grpSpPr>
        <p:grpSp>
          <p:nvGrpSpPr>
            <p:cNvPr id="166" name="Groupe 165"/>
            <p:cNvGrpSpPr/>
            <p:nvPr/>
          </p:nvGrpSpPr>
          <p:grpSpPr>
            <a:xfrm>
              <a:off x="6862206" y="2133976"/>
              <a:ext cx="1669791" cy="1973808"/>
              <a:chOff x="6862206" y="2133976"/>
              <a:chExt cx="1669791" cy="1973808"/>
            </a:xfrm>
          </p:grpSpPr>
          <p:sp>
            <p:nvSpPr>
              <p:cNvPr id="141" name="Ellipse 140"/>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a:endCxn id="142"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cteur droit 149"/>
              <p:cNvCxnSpPr>
                <a:endCxn id="142"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40" name="Ellipse 139"/>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7" name="Cylindre 166"/>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3" name="Rectangle à coins arrondis 132"/>
          <p:cNvSpPr/>
          <p:nvPr>
            <p:custDataLst>
              <p:tags r:id="rId2"/>
            </p:custDataLst>
          </p:nvPr>
        </p:nvSpPr>
        <p:spPr>
          <a:xfrm>
            <a:off x="122912" y="2999811"/>
            <a:ext cx="8887091"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custDataLst>
              <p:tags r:id="rId3"/>
            </p:custDataLst>
          </p:nvPr>
        </p:nvSpPr>
        <p:spPr>
          <a:xfrm>
            <a:off x="242857" y="839997"/>
            <a:ext cx="7329445" cy="1815882"/>
          </a:xfrm>
          <a:prstGeom prst="rect">
            <a:avLst/>
          </a:prstGeom>
        </p:spPr>
        <p:txBody>
          <a:bodyPr wrap="square">
            <a:spAutoFit/>
          </a:bodyPr>
          <a:lstStyle/>
          <a:p>
            <a:pPr algn="just"/>
            <a:r>
              <a:rPr lang="fr-FR" sz="1600" b="1" dirty="0">
                <a:latin typeface="Arial" pitchFamily="34" charset="0"/>
                <a:cs typeface="Arial" pitchFamily="34" charset="0"/>
              </a:rPr>
              <a:t> </a:t>
            </a:r>
            <a:r>
              <a:rPr lang="fr-FR" sz="1600" b="1" dirty="0" smtClean="0">
                <a:latin typeface="Arial" pitchFamily="34" charset="0"/>
                <a:cs typeface="Arial" pitchFamily="34" charset="0"/>
              </a:rPr>
              <a:t>Sur </a:t>
            </a:r>
            <a:r>
              <a:rPr lang="fr-FR" sz="1600" b="1" dirty="0">
                <a:latin typeface="Arial" pitchFamily="34" charset="0"/>
                <a:cs typeface="Arial" pitchFamily="34" charset="0"/>
              </a:rPr>
              <a:t>un ou plusieurs tours </a:t>
            </a:r>
            <a:r>
              <a:rPr lang="fr-FR" sz="1600" b="1" dirty="0" smtClean="0">
                <a:latin typeface="Arial" pitchFamily="34" charset="0"/>
                <a:cs typeface="Arial" pitchFamily="34" charset="0"/>
              </a:rPr>
              <a:t>de l’axe, sont </a:t>
            </a:r>
            <a:r>
              <a:rPr lang="fr-FR" sz="1600" b="1" dirty="0">
                <a:latin typeface="Arial" pitchFamily="34" charset="0"/>
                <a:cs typeface="Arial" pitchFamily="34" charset="0"/>
              </a:rPr>
              <a:t>répartis les codes représentatifs d’une grandeur évoluant entre un minimum (0) et un maximum, il s’agit le plus souvent d’un codage de type binaire pur ou code gray (ou binaire réfléchit</a:t>
            </a:r>
            <a:r>
              <a:rPr lang="fr-FR" sz="1600" b="1" dirty="0" smtClean="0">
                <a:latin typeface="Arial" pitchFamily="34" charset="0"/>
                <a:cs typeface="Arial" pitchFamily="34" charset="0"/>
              </a:rPr>
              <a:t>). </a:t>
            </a:r>
          </a:p>
          <a:p>
            <a:pPr algn="just"/>
            <a:r>
              <a:rPr lang="fr-FR" sz="1600" b="1" dirty="0" smtClean="0">
                <a:latin typeface="Arial" pitchFamily="34" charset="0"/>
                <a:cs typeface="Arial" pitchFamily="34" charset="0"/>
              </a:rPr>
              <a:t>La grandeur mesurée est fonction de l’angle parcouru par le disque, traduit sur un nombre de Bits (information binaire) </a:t>
            </a:r>
            <a:r>
              <a:rPr lang="fr-FR" sz="1600" b="1" dirty="0" smtClean="0">
                <a:latin typeface="Arial" pitchFamily="34" charset="0"/>
                <a:cs typeface="Arial" pitchFamily="34" charset="0"/>
              </a:rPr>
              <a:t>défini </a:t>
            </a:r>
            <a:r>
              <a:rPr lang="fr-FR" sz="1600" b="1" dirty="0" smtClean="0">
                <a:latin typeface="Arial" pitchFamily="34" charset="0"/>
                <a:cs typeface="Arial" pitchFamily="34" charset="0"/>
              </a:rPr>
              <a:t>à l’avance.</a:t>
            </a:r>
            <a:endParaRPr lang="fr-FR" sz="1600" b="1" dirty="0">
              <a:latin typeface="Arial" pitchFamily="34" charset="0"/>
              <a:cs typeface="Arial" pitchFamily="34" charset="0"/>
            </a:endParaRPr>
          </a:p>
          <a:p>
            <a:pPr algn="just"/>
            <a:r>
              <a:rPr lang="fr-FR" sz="1600" b="1" dirty="0" smtClean="0">
                <a:latin typeface="Arial" pitchFamily="34" charset="0"/>
                <a:cs typeface="Arial" pitchFamily="34" charset="0"/>
              </a:rPr>
              <a:t>Il y a sur ce type de codeur une position « maxi » pour  un tour de disque.</a:t>
            </a:r>
            <a:endParaRPr lang="fr-FR" sz="1600" b="1" dirty="0">
              <a:latin typeface="Arial" pitchFamily="34" charset="0"/>
              <a:cs typeface="Arial" pitchFamily="34" charset="0"/>
            </a:endParaRPr>
          </a:p>
        </p:txBody>
      </p:sp>
      <p:grpSp>
        <p:nvGrpSpPr>
          <p:cNvPr id="109" name="Groupe 108"/>
          <p:cNvGrpSpPr/>
          <p:nvPr>
            <p:custDataLst>
              <p:tags r:id="rId4"/>
            </p:custDataLst>
          </p:nvPr>
        </p:nvGrpSpPr>
        <p:grpSpPr>
          <a:xfrm>
            <a:off x="7599021" y="3815164"/>
            <a:ext cx="280055" cy="765519"/>
            <a:chOff x="3127702" y="4140282"/>
            <a:chExt cx="280055" cy="765519"/>
          </a:xfrm>
          <a:effectLst>
            <a:glow rad="101600">
              <a:srgbClr val="FFFF00">
                <a:alpha val="60000"/>
              </a:srgbClr>
            </a:glow>
          </a:effectLst>
        </p:grpSpPr>
        <p:sp>
          <p:nvSpPr>
            <p:cNvPr id="110" name="Étoile à 7 branches 109"/>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Étoile à 7 branches 110"/>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Étoile à 7 branches 111"/>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Étoile à 7 branches 112"/>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custDataLst>
              <p:tags r:id="rId5"/>
            </p:custDataLst>
          </p:nvPr>
        </p:nvSpPr>
        <p:spPr>
          <a:xfrm>
            <a:off x="6702736" y="3265149"/>
            <a:ext cx="1697901"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Absolu 4 bits </a:t>
            </a:r>
            <a:endParaRPr lang="fr-FR" dirty="0">
              <a:solidFill>
                <a:schemeClr val="bg1"/>
              </a:solidFill>
            </a:endParaRPr>
          </a:p>
        </p:txBody>
      </p:sp>
      <p:pic>
        <p:nvPicPr>
          <p:cNvPr id="134" name="Image 133"/>
          <p:cNvPicPr>
            <a:picLocks noChangeAspect="1"/>
          </p:cNvPicPr>
          <p:nvPr>
            <p:custDataLst>
              <p:tags r:id="rId6"/>
            </p:custDataLst>
          </p:nvPr>
        </p:nvPicPr>
        <p:blipFill>
          <a:blip r:embed="rId20">
            <a:extLst>
              <a:ext uri="{28A0092B-C50C-407E-A947-70E740481C1C}">
                <a14:useLocalDpi xmlns:a14="http://schemas.microsoft.com/office/drawing/2010/main"/>
              </a:ext>
            </a:extLst>
          </a:blip>
          <a:stretch>
            <a:fillRect/>
          </a:stretch>
        </p:blipFill>
        <p:spPr>
          <a:xfrm rot="17236311">
            <a:off x="6243165" y="3685466"/>
            <a:ext cx="2608873" cy="2608873"/>
          </a:xfrm>
          <a:prstGeom prst="rect">
            <a:avLst/>
          </a:prstGeom>
        </p:spPr>
      </p:pic>
      <p:sp>
        <p:nvSpPr>
          <p:cNvPr id="137" name="Rectangle 136"/>
          <p:cNvSpPr/>
          <p:nvPr>
            <p:custDataLst>
              <p:tags r:id="rId7"/>
            </p:custDataLst>
          </p:nvPr>
        </p:nvSpPr>
        <p:spPr>
          <a:xfrm>
            <a:off x="2154381" y="124498"/>
            <a:ext cx="4081567" cy="523220"/>
          </a:xfrm>
          <a:prstGeom prst="rect">
            <a:avLst/>
          </a:prstGeom>
        </p:spPr>
        <p:txBody>
          <a:bodyPr wrap="none">
            <a:spAutoFit/>
          </a:bodyPr>
          <a:lstStyle/>
          <a:p>
            <a:r>
              <a:rPr lang="fr-FR" sz="2800" b="1" u="sng" dirty="0">
                <a:latin typeface="Arial" pitchFamily="34" charset="0"/>
                <a:cs typeface="Arial" pitchFamily="34" charset="0"/>
              </a:rPr>
              <a:t>Les codeurs absolus : </a:t>
            </a:r>
            <a:endParaRPr lang="fr-FR" sz="2800" u="sng" dirty="0"/>
          </a:p>
        </p:txBody>
      </p:sp>
      <p:sp>
        <p:nvSpPr>
          <p:cNvPr id="170" name="Ellipse 169"/>
          <p:cNvSpPr/>
          <p:nvPr>
            <p:custDataLst>
              <p:tags r:id="rId8"/>
            </p:custDataLst>
          </p:nvPr>
        </p:nvSpPr>
        <p:spPr>
          <a:xfrm>
            <a:off x="7409376" y="4861828"/>
            <a:ext cx="301396" cy="274691"/>
          </a:xfrm>
          <a:prstGeom prst="ellipse">
            <a:avLst/>
          </a:prstGeom>
          <a:solidFill>
            <a:schemeClr val="accent3">
              <a:lumMod val="50000"/>
            </a:schemeClr>
          </a:solidFill>
          <a:ln>
            <a:solidFill>
              <a:schemeClr val="accent3">
                <a:lumMod val="50000"/>
              </a:schemeClr>
            </a:solidFill>
          </a:ln>
          <a:effectLst>
            <a:innerShdw blurRad="1397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e 21"/>
          <p:cNvGrpSpPr/>
          <p:nvPr>
            <p:custDataLst>
              <p:tags r:id="rId9"/>
            </p:custDataLst>
          </p:nvPr>
        </p:nvGrpSpPr>
        <p:grpSpPr>
          <a:xfrm>
            <a:off x="759487" y="3421178"/>
            <a:ext cx="5184576" cy="2656828"/>
            <a:chOff x="759487" y="3421178"/>
            <a:chExt cx="5184576" cy="2656828"/>
          </a:xfrm>
        </p:grpSpPr>
        <p:grpSp>
          <p:nvGrpSpPr>
            <p:cNvPr id="12" name="Groupe 11"/>
            <p:cNvGrpSpPr/>
            <p:nvPr/>
          </p:nvGrpSpPr>
          <p:grpSpPr>
            <a:xfrm>
              <a:off x="1839200" y="4803566"/>
              <a:ext cx="4104863" cy="457200"/>
              <a:chOff x="539552" y="4339952"/>
              <a:chExt cx="4104863" cy="457200"/>
            </a:xfrm>
          </p:grpSpPr>
          <p:sp>
            <p:nvSpPr>
              <p:cNvPr id="189" name="Rectangle 188"/>
              <p:cNvSpPr/>
              <p:nvPr/>
            </p:nvSpPr>
            <p:spPr>
              <a:xfrm>
                <a:off x="539552"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Rectangle 189"/>
              <p:cNvSpPr/>
              <p:nvPr/>
            </p:nvSpPr>
            <p:spPr>
              <a:xfrm>
                <a:off x="3276263"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1" name="Rectangle 190"/>
            <p:cNvSpPr/>
            <p:nvPr/>
          </p:nvSpPr>
          <p:spPr>
            <a:xfrm>
              <a:off x="3203451" y="5620806"/>
              <a:ext cx="274061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nvGrpSpPr>
          <p:grpSpPr>
            <a:xfrm>
              <a:off x="759487" y="3421178"/>
              <a:ext cx="5116356" cy="457200"/>
              <a:chOff x="539552" y="2957564"/>
              <a:chExt cx="5116356" cy="457200"/>
            </a:xfrm>
          </p:grpSpPr>
          <p:sp>
            <p:nvSpPr>
              <p:cNvPr id="175" name="Rectangle 174"/>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Rectangle 19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Rectangle 19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Rectangle 19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Rectangle 19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p:cNvGrpSpPr/>
            <p:nvPr/>
          </p:nvGrpSpPr>
          <p:grpSpPr>
            <a:xfrm>
              <a:off x="1119527" y="4108638"/>
              <a:ext cx="4788787" cy="471436"/>
              <a:chOff x="539552" y="3645024"/>
              <a:chExt cx="4788787" cy="471436"/>
            </a:xfrm>
          </p:grpSpPr>
          <p:sp>
            <p:nvSpPr>
              <p:cNvPr id="185" name="Rectangle 184"/>
              <p:cNvSpPr/>
              <p:nvPr/>
            </p:nvSpPr>
            <p:spPr>
              <a:xfrm>
                <a:off x="539552"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ectangle 185"/>
              <p:cNvSpPr/>
              <p:nvPr/>
            </p:nvSpPr>
            <p:spPr>
              <a:xfrm>
                <a:off x="1918191"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3280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Rectangle 199"/>
              <p:cNvSpPr/>
              <p:nvPr/>
            </p:nvSpPr>
            <p:spPr>
              <a:xfrm>
                <a:off x="3269525"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Rectangle 200"/>
              <p:cNvSpPr/>
              <p:nvPr/>
            </p:nvSpPr>
            <p:spPr>
              <a:xfrm>
                <a:off x="4648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Rectangle 17"/>
          <p:cNvSpPr/>
          <p:nvPr>
            <p:custDataLst>
              <p:tags r:id="rId10"/>
            </p:custDataLst>
          </p:nvPr>
        </p:nvSpPr>
        <p:spPr>
          <a:xfrm>
            <a:off x="557646"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custDataLst>
              <p:tags r:id="rId11"/>
            </p:custDataLst>
          </p:nvPr>
        </p:nvGrpSpPr>
        <p:grpSpPr>
          <a:xfrm>
            <a:off x="104818" y="3212843"/>
            <a:ext cx="6525910" cy="2998882"/>
            <a:chOff x="104818" y="3212843"/>
            <a:chExt cx="6525910" cy="2998882"/>
          </a:xfrm>
        </p:grpSpPr>
        <p:cxnSp>
          <p:nvCxnSpPr>
            <p:cNvPr id="181" name="Connecteur droit avec flèche 180"/>
            <p:cNvCxnSpPr/>
            <p:nvPr/>
          </p:nvCxnSpPr>
          <p:spPr>
            <a:xfrm>
              <a:off x="431918"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3" name="Connecteur droit avec flèche 182"/>
            <p:cNvCxnSpPr/>
            <p:nvPr/>
          </p:nvCxnSpPr>
          <p:spPr>
            <a:xfrm flipV="1">
              <a:off x="480392"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4" name="Connecteur droit avec flèche 183"/>
            <p:cNvCxnSpPr/>
            <p:nvPr/>
          </p:nvCxnSpPr>
          <p:spPr>
            <a:xfrm>
              <a:off x="462792"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p:cNvCxnSpPr/>
            <p:nvPr/>
          </p:nvCxnSpPr>
          <p:spPr>
            <a:xfrm>
              <a:off x="462792"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a:off x="462792"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22912" y="358303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B0</a:t>
              </a:r>
              <a:endParaRPr lang="fr-FR" sz="1600" dirty="0">
                <a:solidFill>
                  <a:schemeClr val="bg1"/>
                </a:solidFill>
                <a:latin typeface="Arial" pitchFamily="34" charset="0"/>
                <a:cs typeface="Arial" pitchFamily="34" charset="0"/>
              </a:endParaRPr>
            </a:p>
          </p:txBody>
        </p:sp>
        <p:sp>
          <p:nvSpPr>
            <p:cNvPr id="70" name="ZoneTexte 69"/>
            <p:cNvSpPr txBox="1"/>
            <p:nvPr/>
          </p:nvSpPr>
          <p:spPr>
            <a:xfrm>
              <a:off x="107504" y="4227284"/>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B1</a:t>
              </a:r>
              <a:endParaRPr lang="fr-FR" sz="1600" dirty="0">
                <a:solidFill>
                  <a:schemeClr val="bg1"/>
                </a:solidFill>
                <a:latin typeface="Arial" pitchFamily="34" charset="0"/>
                <a:cs typeface="Arial" pitchFamily="34" charset="0"/>
              </a:endParaRPr>
            </a:p>
          </p:txBody>
        </p:sp>
        <p:sp>
          <p:nvSpPr>
            <p:cNvPr id="71" name="ZoneTexte 70"/>
            <p:cNvSpPr txBox="1"/>
            <p:nvPr/>
          </p:nvSpPr>
          <p:spPr>
            <a:xfrm>
              <a:off x="104818" y="5032166"/>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B2</a:t>
              </a:r>
              <a:endParaRPr lang="fr-FR" sz="1600" dirty="0">
                <a:solidFill>
                  <a:schemeClr val="bg1"/>
                </a:solidFill>
                <a:latin typeface="Arial" pitchFamily="34" charset="0"/>
                <a:cs typeface="Arial" pitchFamily="34" charset="0"/>
              </a:endParaRPr>
            </a:p>
          </p:txBody>
        </p:sp>
        <p:sp>
          <p:nvSpPr>
            <p:cNvPr id="72" name="ZoneTexte 71"/>
            <p:cNvSpPr txBox="1"/>
            <p:nvPr/>
          </p:nvSpPr>
          <p:spPr>
            <a:xfrm>
              <a:off x="104818" y="573945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B3</a:t>
              </a:r>
            </a:p>
          </p:txBody>
        </p:sp>
      </p:grpSp>
      <p:sp>
        <p:nvSpPr>
          <p:cNvPr id="74" name="ZoneTexte 73"/>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23" name="Chevron 22">
            <a:hlinkClick r:id="rId21"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8" name="Chevron 77">
            <a:hlinkClick r:id="rId22"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0" name="Égal 79">
            <a:hlinkClick r:id="rId23"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4" name="Octogone 3">
            <a:hlinkClick r:id="rId24"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66" name="ZoneTexte 65"/>
          <p:cNvSpPr txBox="1"/>
          <p:nvPr>
            <p:custDataLst>
              <p:tags r:id="rId17"/>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2030922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3" nodeType="with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8"/>
                    </p:tgtEl>
                  </p:cond>
                </p:stCondLst>
                <p:endSync evt="end" delay="0">
                  <p:rtn val="all"/>
                </p:endSync>
                <p:childTnLst>
                  <p:par>
                    <p:cTn id="8" fill="hold">
                      <p:stCondLst>
                        <p:cond delay="0"/>
                      </p:stCondLst>
                      <p:childTnLst>
                        <p:par>
                          <p:cTn id="9" fill="hold">
                            <p:stCondLst>
                              <p:cond delay="0"/>
                            </p:stCondLst>
                            <p:childTnLst>
                              <p:par>
                                <p:cTn id="10" presetID="32" presetClass="emph" presetSubtype="0" repeatCount="850000" fill="hold" nodeType="withEffect">
                                  <p:stCondLst>
                                    <p:cond delay="0"/>
                                  </p:stCondLst>
                                  <p:endCondLst>
                                    <p:cond evt="onNext" delay="0">
                                      <p:tgtEl>
                                        <p:sldTgt/>
                                      </p:tgtEl>
                                    </p:cond>
                                  </p:endCondLst>
                                  <p:childTnLst>
                                    <p:animRot by="120000">
                                      <p:cBhvr>
                                        <p:cTn id="11" dur="10" fill="hold">
                                          <p:stCondLst>
                                            <p:cond delay="0"/>
                                          </p:stCondLst>
                                        </p:cTn>
                                        <p:tgtEl>
                                          <p:spTgt spid="168"/>
                                        </p:tgtEl>
                                        <p:attrNameLst>
                                          <p:attrName>r</p:attrName>
                                        </p:attrNameLst>
                                      </p:cBhvr>
                                    </p:animRot>
                                    <p:animRot by="-240000">
                                      <p:cBhvr>
                                        <p:cTn id="12" dur="20" fill="hold">
                                          <p:stCondLst>
                                            <p:cond delay="20"/>
                                          </p:stCondLst>
                                        </p:cTn>
                                        <p:tgtEl>
                                          <p:spTgt spid="168"/>
                                        </p:tgtEl>
                                        <p:attrNameLst>
                                          <p:attrName>r</p:attrName>
                                        </p:attrNameLst>
                                      </p:cBhvr>
                                    </p:animRot>
                                    <p:animRot by="240000">
                                      <p:cBhvr>
                                        <p:cTn id="13" dur="20" fill="hold">
                                          <p:stCondLst>
                                            <p:cond delay="40"/>
                                          </p:stCondLst>
                                        </p:cTn>
                                        <p:tgtEl>
                                          <p:spTgt spid="168"/>
                                        </p:tgtEl>
                                        <p:attrNameLst>
                                          <p:attrName>r</p:attrName>
                                        </p:attrNameLst>
                                      </p:cBhvr>
                                    </p:animRot>
                                    <p:animRot by="-240000">
                                      <p:cBhvr>
                                        <p:cTn id="14" dur="20" fill="hold">
                                          <p:stCondLst>
                                            <p:cond delay="60"/>
                                          </p:stCondLst>
                                        </p:cTn>
                                        <p:tgtEl>
                                          <p:spTgt spid="168"/>
                                        </p:tgtEl>
                                        <p:attrNameLst>
                                          <p:attrName>r</p:attrName>
                                        </p:attrNameLst>
                                      </p:cBhvr>
                                    </p:animRot>
                                    <p:animRot by="120000">
                                      <p:cBhvr>
                                        <p:cTn id="15" dur="20" fill="hold">
                                          <p:stCondLst>
                                            <p:cond delay="80"/>
                                          </p:stCondLst>
                                        </p:cTn>
                                        <p:tgtEl>
                                          <p:spTgt spid="168"/>
                                        </p:tgtEl>
                                        <p:attrNameLst>
                                          <p:attrName>r</p:attrName>
                                        </p:attrNameLst>
                                      </p:cBhvr>
                                    </p:animRot>
                                  </p:childTnLst>
                                </p:cTn>
                              </p:par>
                              <p:par>
                                <p:cTn id="16" presetID="1" presetClass="exit" presetSubtype="0" fill="hold" grpId="2" nodeType="withEffect">
                                  <p:stCondLst>
                                    <p:cond delay="0"/>
                                  </p:stCondLst>
                                  <p:childTnLst>
                                    <p:set>
                                      <p:cBhvr>
                                        <p:cTn id="17" dur="1" fill="hold">
                                          <p:stCondLst>
                                            <p:cond delay="0"/>
                                          </p:stCondLst>
                                        </p:cTn>
                                        <p:tgtEl>
                                          <p:spTgt spid="18"/>
                                        </p:tgtEl>
                                        <p:attrNameLst>
                                          <p:attrName>style.visibility</p:attrName>
                                        </p:attrNameLst>
                                      </p:cBhvr>
                                      <p:to>
                                        <p:strVal val="hidden"/>
                                      </p:to>
                                    </p:set>
                                  </p:childTnLst>
                                </p:cTn>
                              </p:par>
                              <p:par>
                                <p:cTn id="18" presetID="8" presetClass="emph" presetSubtype="0" repeatCount="11000" fill="hold" nodeType="withEffect">
                                  <p:stCondLst>
                                    <p:cond delay="0"/>
                                  </p:stCondLst>
                                  <p:childTnLst>
                                    <p:animRot by="21600000">
                                      <p:cBhvr>
                                        <p:cTn id="19" dur="8500" fill="hold"/>
                                        <p:tgtEl>
                                          <p:spTgt spid="134"/>
                                        </p:tgtEl>
                                        <p:attrNameLst>
                                          <p:attrName>r</p:attrName>
                                        </p:attrNameLst>
                                      </p:cBhvr>
                                    </p:animRot>
                                  </p:childTnLst>
                                </p:cTn>
                              </p:par>
                              <p:par>
                                <p:cTn id="20" presetID="22" presetClass="entr" presetSubtype="8"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left)">
                                      <p:cBhvr>
                                        <p:cTn id="22" dur="8500"/>
                                        <p:tgtEl>
                                          <p:spTgt spid="22"/>
                                        </p:tgtEl>
                                      </p:cBhvr>
                                    </p:animEffect>
                                  </p:childTnLst>
                                </p:cTn>
                              </p:par>
                              <p:par>
                                <p:cTn id="23" presetID="1" presetClass="entr" presetSubtype="0" fill="hold" grpId="0" nodeType="withEffect">
                                  <p:stCondLst>
                                    <p:cond delay="8500"/>
                                  </p:stCondLst>
                                  <p:childTnLst>
                                    <p:set>
                                      <p:cBhvr>
                                        <p:cTn id="24" dur="1" fill="hold">
                                          <p:stCondLst>
                                            <p:cond delay="0"/>
                                          </p:stCondLst>
                                        </p:cTn>
                                        <p:tgtEl>
                                          <p:spTgt spid="18"/>
                                        </p:tgtEl>
                                        <p:attrNameLst>
                                          <p:attrName>style.visibility</p:attrName>
                                        </p:attrNameLst>
                                      </p:cBhvr>
                                      <p:to>
                                        <p:strVal val="visible"/>
                                      </p:to>
                                    </p:set>
                                  </p:childTnLst>
                                </p:cTn>
                              </p:par>
                              <p:par>
                                <p:cTn id="25" presetID="63" presetClass="path" presetSubtype="0" repeatCount="10000" fill="remove" grpId="1" nodeType="withEffect">
                                  <p:stCondLst>
                                    <p:cond delay="0"/>
                                  </p:stCondLst>
                                  <p:childTnLst>
                                    <p:animMotion origin="layout" path="M 0.00174 -0.00463 L 0.57865 -0.00949 " pathEditMode="relative" rAng="0" ptsTypes="AA">
                                      <p:cBhvr>
                                        <p:cTn id="26" dur="8500" fill="hold"/>
                                        <p:tgtEl>
                                          <p:spTgt spid="18"/>
                                        </p:tgtEl>
                                        <p:attrNameLst>
                                          <p:attrName>ppt_x</p:attrName>
                                          <p:attrName>ppt_y</p:attrName>
                                        </p:attrNameLst>
                                      </p:cBhvr>
                                      <p:rCtr x="28837" y="-255"/>
                                    </p:animMotion>
                                  </p:childTnLst>
                                </p:cTn>
                              </p:par>
                            </p:childTnLst>
                          </p:cTn>
                        </p:par>
                      </p:childTnLst>
                    </p:cTn>
                  </p:par>
                </p:childTnLst>
              </p:cTn>
              <p:nextCondLst>
                <p:cond evt="onClick" delay="0">
                  <p:tgtEl>
                    <p:spTgt spid="78"/>
                  </p:tgtEl>
                </p:cond>
              </p:nextCondLst>
            </p:seq>
          </p:childTnLst>
        </p:cTn>
      </p:par>
    </p:tnLst>
    <p:bldLst>
      <p:bldP spid="18" grpId="0" animBg="1"/>
      <p:bldP spid="18" grpId="1" animBg="1"/>
      <p:bldP spid="18" grpId="2" animBg="1"/>
      <p:bldP spid="18" grpId="3"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e 167"/>
          <p:cNvGrpSpPr/>
          <p:nvPr>
            <p:custDataLst>
              <p:tags r:id="rId1"/>
            </p:custDataLst>
          </p:nvPr>
        </p:nvGrpSpPr>
        <p:grpSpPr>
          <a:xfrm rot="21276782">
            <a:off x="7493764" y="1957233"/>
            <a:ext cx="1669791" cy="1973808"/>
            <a:chOff x="6862206" y="2133976"/>
            <a:chExt cx="1669791" cy="1973808"/>
          </a:xfrm>
        </p:grpSpPr>
        <p:grpSp>
          <p:nvGrpSpPr>
            <p:cNvPr id="166" name="Groupe 165"/>
            <p:cNvGrpSpPr/>
            <p:nvPr/>
          </p:nvGrpSpPr>
          <p:grpSpPr>
            <a:xfrm>
              <a:off x="6862206" y="2133976"/>
              <a:ext cx="1669791" cy="1973808"/>
              <a:chOff x="6862206" y="2133976"/>
              <a:chExt cx="1669791" cy="1973808"/>
            </a:xfrm>
          </p:grpSpPr>
          <p:sp>
            <p:nvSpPr>
              <p:cNvPr id="141" name="Ellipse 140"/>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a:endCxn id="142"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cteur droit 149"/>
              <p:cNvCxnSpPr>
                <a:endCxn id="142"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40" name="Ellipse 139"/>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7" name="Cylindre 166"/>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3" name="Rectangle à coins arrondis 132"/>
          <p:cNvSpPr/>
          <p:nvPr>
            <p:custDataLst>
              <p:tags r:id="rId2"/>
            </p:custDataLst>
          </p:nvPr>
        </p:nvSpPr>
        <p:spPr>
          <a:xfrm>
            <a:off x="122912" y="2999811"/>
            <a:ext cx="8887091"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custDataLst>
              <p:tags r:id="rId3"/>
            </p:custDataLst>
          </p:nvPr>
        </p:nvSpPr>
        <p:spPr>
          <a:xfrm>
            <a:off x="242857" y="839997"/>
            <a:ext cx="7329445" cy="1815882"/>
          </a:xfrm>
          <a:prstGeom prst="rect">
            <a:avLst/>
          </a:prstGeom>
        </p:spPr>
        <p:txBody>
          <a:bodyPr wrap="square">
            <a:spAutoFit/>
          </a:bodyPr>
          <a:lstStyle/>
          <a:p>
            <a:pPr algn="just"/>
            <a:r>
              <a:rPr lang="fr-FR" sz="1600" b="1" dirty="0">
                <a:latin typeface="Arial" pitchFamily="34" charset="0"/>
                <a:cs typeface="Arial" pitchFamily="34" charset="0"/>
              </a:rPr>
              <a:t> </a:t>
            </a:r>
            <a:r>
              <a:rPr lang="fr-FR" sz="1600" b="1" dirty="0" smtClean="0">
                <a:latin typeface="Arial" pitchFamily="34" charset="0"/>
                <a:cs typeface="Arial" pitchFamily="34" charset="0"/>
              </a:rPr>
              <a:t>Sur </a:t>
            </a:r>
            <a:r>
              <a:rPr lang="fr-FR" sz="1600" b="1" dirty="0">
                <a:latin typeface="Arial" pitchFamily="34" charset="0"/>
                <a:cs typeface="Arial" pitchFamily="34" charset="0"/>
              </a:rPr>
              <a:t>un ou plusieurs tours </a:t>
            </a:r>
            <a:r>
              <a:rPr lang="fr-FR" sz="1600" b="1" dirty="0" smtClean="0">
                <a:latin typeface="Arial" pitchFamily="34" charset="0"/>
                <a:cs typeface="Arial" pitchFamily="34" charset="0"/>
              </a:rPr>
              <a:t>de l’axe, sont </a:t>
            </a:r>
            <a:r>
              <a:rPr lang="fr-FR" sz="1600" b="1" dirty="0">
                <a:latin typeface="Arial" pitchFamily="34" charset="0"/>
                <a:cs typeface="Arial" pitchFamily="34" charset="0"/>
              </a:rPr>
              <a:t>répartis les codes représentatifs d’une grandeur évoluant entre un minimum (0) et un maximum, il s’agit le plus souvent d’un codage de type binaire pur ou code gray (ou binaire réfléchit</a:t>
            </a:r>
            <a:r>
              <a:rPr lang="fr-FR" sz="1600" b="1" dirty="0" smtClean="0">
                <a:latin typeface="Arial" pitchFamily="34" charset="0"/>
                <a:cs typeface="Arial" pitchFamily="34" charset="0"/>
              </a:rPr>
              <a:t>). </a:t>
            </a:r>
          </a:p>
          <a:p>
            <a:pPr algn="just"/>
            <a:r>
              <a:rPr lang="fr-FR" sz="1600" b="1" dirty="0" smtClean="0">
                <a:latin typeface="Arial" pitchFamily="34" charset="0"/>
                <a:cs typeface="Arial" pitchFamily="34" charset="0"/>
              </a:rPr>
              <a:t>La grandeur mesurée est fonction de l’angle parcouru par le disque, traduit sur un nombre de Bits (information binaire) </a:t>
            </a:r>
            <a:r>
              <a:rPr lang="fr-FR" sz="1600" b="1" dirty="0" smtClean="0">
                <a:latin typeface="Arial" pitchFamily="34" charset="0"/>
                <a:cs typeface="Arial" pitchFamily="34" charset="0"/>
              </a:rPr>
              <a:t>défini </a:t>
            </a:r>
            <a:r>
              <a:rPr lang="fr-FR" sz="1600" b="1" dirty="0" smtClean="0">
                <a:latin typeface="Arial" pitchFamily="34" charset="0"/>
                <a:cs typeface="Arial" pitchFamily="34" charset="0"/>
              </a:rPr>
              <a:t>à l’avance.</a:t>
            </a:r>
            <a:endParaRPr lang="fr-FR" sz="1600" b="1" dirty="0">
              <a:latin typeface="Arial" pitchFamily="34" charset="0"/>
              <a:cs typeface="Arial" pitchFamily="34" charset="0"/>
            </a:endParaRPr>
          </a:p>
          <a:p>
            <a:pPr algn="just"/>
            <a:r>
              <a:rPr lang="fr-FR" sz="1600" b="1" dirty="0" smtClean="0">
                <a:latin typeface="Arial" pitchFamily="34" charset="0"/>
                <a:cs typeface="Arial" pitchFamily="34" charset="0"/>
              </a:rPr>
              <a:t>Il y a sur ce type de codeur une position « maxi » pour  un tour de disque.</a:t>
            </a:r>
            <a:endParaRPr lang="fr-FR" sz="1600" b="1" dirty="0">
              <a:latin typeface="Arial" pitchFamily="34" charset="0"/>
              <a:cs typeface="Arial" pitchFamily="34" charset="0"/>
            </a:endParaRPr>
          </a:p>
        </p:txBody>
      </p:sp>
      <p:grpSp>
        <p:nvGrpSpPr>
          <p:cNvPr id="109" name="Groupe 108"/>
          <p:cNvGrpSpPr/>
          <p:nvPr>
            <p:custDataLst>
              <p:tags r:id="rId4"/>
            </p:custDataLst>
          </p:nvPr>
        </p:nvGrpSpPr>
        <p:grpSpPr>
          <a:xfrm>
            <a:off x="7599021" y="3815164"/>
            <a:ext cx="280055" cy="765519"/>
            <a:chOff x="3127702" y="4140282"/>
            <a:chExt cx="280055" cy="765519"/>
          </a:xfrm>
          <a:effectLst>
            <a:glow rad="101600">
              <a:srgbClr val="FFFF00">
                <a:alpha val="60000"/>
              </a:srgbClr>
            </a:glow>
          </a:effectLst>
        </p:grpSpPr>
        <p:sp>
          <p:nvSpPr>
            <p:cNvPr id="110" name="Étoile à 7 branches 109"/>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Étoile à 7 branches 110"/>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Étoile à 7 branches 111"/>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Étoile à 7 branches 112"/>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custDataLst>
              <p:tags r:id="rId5"/>
            </p:custDataLst>
          </p:nvPr>
        </p:nvSpPr>
        <p:spPr>
          <a:xfrm>
            <a:off x="6702736" y="3265149"/>
            <a:ext cx="1697901"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Absolu 4 bits </a:t>
            </a:r>
            <a:endParaRPr lang="fr-FR" dirty="0">
              <a:solidFill>
                <a:schemeClr val="bg1"/>
              </a:solidFill>
            </a:endParaRPr>
          </a:p>
        </p:txBody>
      </p:sp>
      <p:pic>
        <p:nvPicPr>
          <p:cNvPr id="134" name="Image 133"/>
          <p:cNvPicPr>
            <a:picLocks noChangeAspect="1"/>
          </p:cNvPicPr>
          <p:nvPr>
            <p:custDataLst>
              <p:tags r:id="rId6"/>
            </p:custDataLst>
          </p:nvPr>
        </p:nvPicPr>
        <p:blipFill>
          <a:blip r:embed="rId20">
            <a:extLst>
              <a:ext uri="{28A0092B-C50C-407E-A947-70E740481C1C}">
                <a14:useLocalDpi xmlns:a14="http://schemas.microsoft.com/office/drawing/2010/main"/>
              </a:ext>
            </a:extLst>
          </a:blip>
          <a:stretch>
            <a:fillRect/>
          </a:stretch>
        </p:blipFill>
        <p:spPr>
          <a:xfrm>
            <a:off x="6243165" y="3685466"/>
            <a:ext cx="2608873" cy="2608873"/>
          </a:xfrm>
          <a:prstGeom prst="rect">
            <a:avLst/>
          </a:prstGeom>
        </p:spPr>
      </p:pic>
      <p:sp>
        <p:nvSpPr>
          <p:cNvPr id="137" name="Rectangle 136"/>
          <p:cNvSpPr/>
          <p:nvPr>
            <p:custDataLst>
              <p:tags r:id="rId7"/>
            </p:custDataLst>
          </p:nvPr>
        </p:nvSpPr>
        <p:spPr>
          <a:xfrm>
            <a:off x="2154381" y="124498"/>
            <a:ext cx="4081567" cy="523220"/>
          </a:xfrm>
          <a:prstGeom prst="rect">
            <a:avLst/>
          </a:prstGeom>
        </p:spPr>
        <p:txBody>
          <a:bodyPr wrap="none">
            <a:spAutoFit/>
          </a:bodyPr>
          <a:lstStyle/>
          <a:p>
            <a:r>
              <a:rPr lang="fr-FR" sz="2800" b="1" u="sng" dirty="0">
                <a:latin typeface="Arial" pitchFamily="34" charset="0"/>
                <a:cs typeface="Arial" pitchFamily="34" charset="0"/>
              </a:rPr>
              <a:t>Les codeurs absolus : </a:t>
            </a:r>
            <a:endParaRPr lang="fr-FR" sz="2800" u="sng" dirty="0"/>
          </a:p>
        </p:txBody>
      </p:sp>
      <p:sp>
        <p:nvSpPr>
          <p:cNvPr id="170" name="Ellipse 169"/>
          <p:cNvSpPr/>
          <p:nvPr>
            <p:custDataLst>
              <p:tags r:id="rId8"/>
            </p:custDataLst>
          </p:nvPr>
        </p:nvSpPr>
        <p:spPr>
          <a:xfrm>
            <a:off x="7409376" y="4861828"/>
            <a:ext cx="301396" cy="274691"/>
          </a:xfrm>
          <a:prstGeom prst="ellipse">
            <a:avLst/>
          </a:prstGeom>
          <a:solidFill>
            <a:schemeClr val="accent3">
              <a:lumMod val="50000"/>
            </a:schemeClr>
          </a:solidFill>
          <a:ln>
            <a:solidFill>
              <a:schemeClr val="accent3">
                <a:lumMod val="50000"/>
              </a:schemeClr>
            </a:solidFill>
          </a:ln>
          <a:effectLst>
            <a:innerShdw blurRad="1397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e 21"/>
          <p:cNvGrpSpPr/>
          <p:nvPr>
            <p:custDataLst>
              <p:tags r:id="rId9"/>
            </p:custDataLst>
          </p:nvPr>
        </p:nvGrpSpPr>
        <p:grpSpPr>
          <a:xfrm>
            <a:off x="759487" y="3421178"/>
            <a:ext cx="5184576" cy="2656828"/>
            <a:chOff x="759487" y="3421178"/>
            <a:chExt cx="5184576" cy="2656828"/>
          </a:xfrm>
        </p:grpSpPr>
        <p:grpSp>
          <p:nvGrpSpPr>
            <p:cNvPr id="12" name="Groupe 11"/>
            <p:cNvGrpSpPr/>
            <p:nvPr/>
          </p:nvGrpSpPr>
          <p:grpSpPr>
            <a:xfrm>
              <a:off x="1839200" y="4803566"/>
              <a:ext cx="4104863" cy="457200"/>
              <a:chOff x="539552" y="4339952"/>
              <a:chExt cx="4104863" cy="457200"/>
            </a:xfrm>
          </p:grpSpPr>
          <p:sp>
            <p:nvSpPr>
              <p:cNvPr id="189" name="Rectangle 188"/>
              <p:cNvSpPr/>
              <p:nvPr/>
            </p:nvSpPr>
            <p:spPr>
              <a:xfrm>
                <a:off x="539552"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Rectangle 189"/>
              <p:cNvSpPr/>
              <p:nvPr/>
            </p:nvSpPr>
            <p:spPr>
              <a:xfrm>
                <a:off x="3276263"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1" name="Rectangle 190"/>
            <p:cNvSpPr/>
            <p:nvPr/>
          </p:nvSpPr>
          <p:spPr>
            <a:xfrm>
              <a:off x="3203451" y="5620806"/>
              <a:ext cx="274061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nvGrpSpPr>
          <p:grpSpPr>
            <a:xfrm>
              <a:off x="759487" y="3421178"/>
              <a:ext cx="5116356" cy="457200"/>
              <a:chOff x="539552" y="2957564"/>
              <a:chExt cx="5116356" cy="457200"/>
            </a:xfrm>
          </p:grpSpPr>
          <p:sp>
            <p:nvSpPr>
              <p:cNvPr id="175" name="Rectangle 174"/>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Rectangle 19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Rectangle 19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Rectangle 19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Rectangle 19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p:cNvGrpSpPr/>
            <p:nvPr/>
          </p:nvGrpSpPr>
          <p:grpSpPr>
            <a:xfrm>
              <a:off x="1119527" y="4108638"/>
              <a:ext cx="4788787" cy="471436"/>
              <a:chOff x="539552" y="3645024"/>
              <a:chExt cx="4788787" cy="471436"/>
            </a:xfrm>
          </p:grpSpPr>
          <p:sp>
            <p:nvSpPr>
              <p:cNvPr id="185" name="Rectangle 184"/>
              <p:cNvSpPr/>
              <p:nvPr/>
            </p:nvSpPr>
            <p:spPr>
              <a:xfrm>
                <a:off x="539552"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ectangle 185"/>
              <p:cNvSpPr/>
              <p:nvPr/>
            </p:nvSpPr>
            <p:spPr>
              <a:xfrm>
                <a:off x="1918191"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3280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Rectangle 199"/>
              <p:cNvSpPr/>
              <p:nvPr/>
            </p:nvSpPr>
            <p:spPr>
              <a:xfrm>
                <a:off x="3269525"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Rectangle 200"/>
              <p:cNvSpPr/>
              <p:nvPr/>
            </p:nvSpPr>
            <p:spPr>
              <a:xfrm>
                <a:off x="4648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Rectangle 17"/>
          <p:cNvSpPr/>
          <p:nvPr>
            <p:custDataLst>
              <p:tags r:id="rId10"/>
            </p:custDataLst>
          </p:nvPr>
        </p:nvSpPr>
        <p:spPr>
          <a:xfrm>
            <a:off x="1542420"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custDataLst>
              <p:tags r:id="rId11"/>
            </p:custDataLst>
          </p:nvPr>
        </p:nvGrpSpPr>
        <p:grpSpPr>
          <a:xfrm>
            <a:off x="104818" y="3212843"/>
            <a:ext cx="6525910" cy="2998882"/>
            <a:chOff x="104818" y="3212843"/>
            <a:chExt cx="6525910" cy="2998882"/>
          </a:xfrm>
        </p:grpSpPr>
        <p:cxnSp>
          <p:nvCxnSpPr>
            <p:cNvPr id="181" name="Connecteur droit avec flèche 180"/>
            <p:cNvCxnSpPr/>
            <p:nvPr/>
          </p:nvCxnSpPr>
          <p:spPr>
            <a:xfrm>
              <a:off x="431918"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3" name="Connecteur droit avec flèche 182"/>
            <p:cNvCxnSpPr/>
            <p:nvPr/>
          </p:nvCxnSpPr>
          <p:spPr>
            <a:xfrm flipV="1">
              <a:off x="480392"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4" name="Connecteur droit avec flèche 183"/>
            <p:cNvCxnSpPr/>
            <p:nvPr/>
          </p:nvCxnSpPr>
          <p:spPr>
            <a:xfrm>
              <a:off x="462792"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p:cNvCxnSpPr/>
            <p:nvPr/>
          </p:nvCxnSpPr>
          <p:spPr>
            <a:xfrm>
              <a:off x="462792"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a:off x="462792"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22912" y="358303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B0</a:t>
              </a:r>
              <a:endParaRPr lang="fr-FR" sz="1600" dirty="0">
                <a:solidFill>
                  <a:schemeClr val="bg1"/>
                </a:solidFill>
                <a:latin typeface="Arial" pitchFamily="34" charset="0"/>
                <a:cs typeface="Arial" pitchFamily="34" charset="0"/>
              </a:endParaRPr>
            </a:p>
          </p:txBody>
        </p:sp>
        <p:sp>
          <p:nvSpPr>
            <p:cNvPr id="70" name="ZoneTexte 69"/>
            <p:cNvSpPr txBox="1"/>
            <p:nvPr/>
          </p:nvSpPr>
          <p:spPr>
            <a:xfrm>
              <a:off x="107504" y="4227284"/>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B1</a:t>
              </a:r>
              <a:endParaRPr lang="fr-FR" sz="1600" dirty="0">
                <a:solidFill>
                  <a:schemeClr val="bg1"/>
                </a:solidFill>
                <a:latin typeface="Arial" pitchFamily="34" charset="0"/>
                <a:cs typeface="Arial" pitchFamily="34" charset="0"/>
              </a:endParaRPr>
            </a:p>
          </p:txBody>
        </p:sp>
        <p:sp>
          <p:nvSpPr>
            <p:cNvPr id="71" name="ZoneTexte 70"/>
            <p:cNvSpPr txBox="1"/>
            <p:nvPr/>
          </p:nvSpPr>
          <p:spPr>
            <a:xfrm>
              <a:off x="104818" y="5032166"/>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B2</a:t>
              </a:r>
              <a:endParaRPr lang="fr-FR" sz="1600" dirty="0">
                <a:solidFill>
                  <a:schemeClr val="bg1"/>
                </a:solidFill>
                <a:latin typeface="Arial" pitchFamily="34" charset="0"/>
                <a:cs typeface="Arial" pitchFamily="34" charset="0"/>
              </a:endParaRPr>
            </a:p>
          </p:txBody>
        </p:sp>
        <p:sp>
          <p:nvSpPr>
            <p:cNvPr id="72" name="ZoneTexte 71"/>
            <p:cNvSpPr txBox="1"/>
            <p:nvPr/>
          </p:nvSpPr>
          <p:spPr>
            <a:xfrm>
              <a:off x="104818" y="573945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B3</a:t>
              </a:r>
            </a:p>
          </p:txBody>
        </p:sp>
      </p:grpSp>
      <p:sp>
        <p:nvSpPr>
          <p:cNvPr id="74" name="ZoneTexte 73"/>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23" name="Chevron 22">
            <a:hlinkClick r:id="rId21"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8" name="Chevron 77">
            <a:hlinkClick r:id="rId22"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0" name="Égal 79">
            <a:hlinkClick r:id="rId23"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65" name="ZoneTexte 64"/>
          <p:cNvSpPr txBox="1"/>
          <p:nvPr>
            <p:custDataLst>
              <p:tags r:id="rId16"/>
            </p:custDataLst>
          </p:nvPr>
        </p:nvSpPr>
        <p:spPr>
          <a:xfrm>
            <a:off x="7164288" y="6282471"/>
            <a:ext cx="813043"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0 0 1 1</a:t>
            </a:r>
            <a:endParaRPr lang="fr-FR" sz="1600" b="1" dirty="0">
              <a:solidFill>
                <a:schemeClr val="bg1"/>
              </a:solidFill>
              <a:latin typeface="Arial" pitchFamily="34" charset="0"/>
              <a:cs typeface="Arial" pitchFamily="34" charset="0"/>
            </a:endParaRPr>
          </a:p>
        </p:txBody>
      </p:sp>
      <p:sp>
        <p:nvSpPr>
          <p:cNvPr id="66" name="Octogone 65">
            <a:hlinkClick r:id="rId24" action="ppaction://hlinksldjump"/>
          </p:cNvPr>
          <p:cNvSpPr/>
          <p:nvPr>
            <p:custDataLst>
              <p:tags r:id="rId17"/>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Tree>
    <p:extLst>
      <p:ext uri="{BB962C8B-B14F-4D97-AF65-F5344CB8AC3E}">
        <p14:creationId xmlns:p14="http://schemas.microsoft.com/office/powerpoint/2010/main" val="31603307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e 167"/>
          <p:cNvGrpSpPr/>
          <p:nvPr>
            <p:custDataLst>
              <p:tags r:id="rId1"/>
            </p:custDataLst>
          </p:nvPr>
        </p:nvGrpSpPr>
        <p:grpSpPr>
          <a:xfrm rot="21276782">
            <a:off x="7493764" y="1957233"/>
            <a:ext cx="1669791" cy="1973808"/>
            <a:chOff x="6862206" y="2133976"/>
            <a:chExt cx="1669791" cy="1973808"/>
          </a:xfrm>
        </p:grpSpPr>
        <p:grpSp>
          <p:nvGrpSpPr>
            <p:cNvPr id="166" name="Groupe 165"/>
            <p:cNvGrpSpPr/>
            <p:nvPr/>
          </p:nvGrpSpPr>
          <p:grpSpPr>
            <a:xfrm>
              <a:off x="6862206" y="2133976"/>
              <a:ext cx="1669791" cy="1973808"/>
              <a:chOff x="6862206" y="2133976"/>
              <a:chExt cx="1669791" cy="1973808"/>
            </a:xfrm>
          </p:grpSpPr>
          <p:sp>
            <p:nvSpPr>
              <p:cNvPr id="141" name="Ellipse 140"/>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a:endCxn id="142"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cteur droit 149"/>
              <p:cNvCxnSpPr>
                <a:endCxn id="142"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40" name="Ellipse 139"/>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7" name="Cylindre 166"/>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3" name="Rectangle à coins arrondis 132"/>
          <p:cNvSpPr/>
          <p:nvPr>
            <p:custDataLst>
              <p:tags r:id="rId2"/>
            </p:custDataLst>
          </p:nvPr>
        </p:nvSpPr>
        <p:spPr>
          <a:xfrm>
            <a:off x="122912" y="2999811"/>
            <a:ext cx="8887091"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custDataLst>
              <p:tags r:id="rId3"/>
            </p:custDataLst>
          </p:nvPr>
        </p:nvSpPr>
        <p:spPr>
          <a:xfrm>
            <a:off x="242857" y="839997"/>
            <a:ext cx="7329445" cy="1815882"/>
          </a:xfrm>
          <a:prstGeom prst="rect">
            <a:avLst/>
          </a:prstGeom>
        </p:spPr>
        <p:txBody>
          <a:bodyPr wrap="square">
            <a:spAutoFit/>
          </a:bodyPr>
          <a:lstStyle/>
          <a:p>
            <a:pPr algn="just"/>
            <a:r>
              <a:rPr lang="fr-FR" sz="1600" b="1" dirty="0">
                <a:latin typeface="Arial" pitchFamily="34" charset="0"/>
                <a:cs typeface="Arial" pitchFamily="34" charset="0"/>
              </a:rPr>
              <a:t> </a:t>
            </a:r>
            <a:r>
              <a:rPr lang="fr-FR" sz="1600" b="1" dirty="0" smtClean="0">
                <a:latin typeface="Arial" pitchFamily="34" charset="0"/>
                <a:cs typeface="Arial" pitchFamily="34" charset="0"/>
              </a:rPr>
              <a:t>Sur </a:t>
            </a:r>
            <a:r>
              <a:rPr lang="fr-FR" sz="1600" b="1" dirty="0">
                <a:latin typeface="Arial" pitchFamily="34" charset="0"/>
                <a:cs typeface="Arial" pitchFamily="34" charset="0"/>
              </a:rPr>
              <a:t>un ou plusieurs tours </a:t>
            </a:r>
            <a:r>
              <a:rPr lang="fr-FR" sz="1600" b="1" dirty="0" smtClean="0">
                <a:latin typeface="Arial" pitchFamily="34" charset="0"/>
                <a:cs typeface="Arial" pitchFamily="34" charset="0"/>
              </a:rPr>
              <a:t>de l’axe, sont </a:t>
            </a:r>
            <a:r>
              <a:rPr lang="fr-FR" sz="1600" b="1" dirty="0">
                <a:latin typeface="Arial" pitchFamily="34" charset="0"/>
                <a:cs typeface="Arial" pitchFamily="34" charset="0"/>
              </a:rPr>
              <a:t>répartis les codes représentatifs d’une grandeur évoluant entre un minimum (0) et un maximum, il s’agit le plus souvent d’un codage de type binaire pur ou code gray (ou binaire réfléchit</a:t>
            </a:r>
            <a:r>
              <a:rPr lang="fr-FR" sz="1600" b="1" dirty="0" smtClean="0">
                <a:latin typeface="Arial" pitchFamily="34" charset="0"/>
                <a:cs typeface="Arial" pitchFamily="34" charset="0"/>
              </a:rPr>
              <a:t>). </a:t>
            </a:r>
          </a:p>
          <a:p>
            <a:pPr algn="just"/>
            <a:r>
              <a:rPr lang="fr-FR" sz="1600" b="1" dirty="0" smtClean="0">
                <a:latin typeface="Arial" pitchFamily="34" charset="0"/>
                <a:cs typeface="Arial" pitchFamily="34" charset="0"/>
              </a:rPr>
              <a:t>La grandeur mesurée est fonction de l’angle parcouru par le disque, traduit sur un nombre de Bits (information binaire) </a:t>
            </a:r>
            <a:r>
              <a:rPr lang="fr-FR" sz="1600" b="1" dirty="0" smtClean="0">
                <a:latin typeface="Arial" pitchFamily="34" charset="0"/>
                <a:cs typeface="Arial" pitchFamily="34" charset="0"/>
              </a:rPr>
              <a:t>défini </a:t>
            </a:r>
            <a:r>
              <a:rPr lang="fr-FR" sz="1600" b="1" dirty="0" smtClean="0">
                <a:latin typeface="Arial" pitchFamily="34" charset="0"/>
                <a:cs typeface="Arial" pitchFamily="34" charset="0"/>
              </a:rPr>
              <a:t>à l’avance.</a:t>
            </a:r>
            <a:endParaRPr lang="fr-FR" sz="1600" b="1" dirty="0">
              <a:latin typeface="Arial" pitchFamily="34" charset="0"/>
              <a:cs typeface="Arial" pitchFamily="34" charset="0"/>
            </a:endParaRPr>
          </a:p>
          <a:p>
            <a:pPr algn="just"/>
            <a:r>
              <a:rPr lang="fr-FR" sz="1600" b="1" dirty="0" smtClean="0">
                <a:latin typeface="Arial" pitchFamily="34" charset="0"/>
                <a:cs typeface="Arial" pitchFamily="34" charset="0"/>
              </a:rPr>
              <a:t>Il y a sur ce type de codeur une position « maxi » pour  un tour de disque.</a:t>
            </a:r>
            <a:endParaRPr lang="fr-FR" sz="1600" b="1" dirty="0">
              <a:latin typeface="Arial" pitchFamily="34" charset="0"/>
              <a:cs typeface="Arial" pitchFamily="34" charset="0"/>
            </a:endParaRPr>
          </a:p>
        </p:txBody>
      </p:sp>
      <p:grpSp>
        <p:nvGrpSpPr>
          <p:cNvPr id="109" name="Groupe 108"/>
          <p:cNvGrpSpPr/>
          <p:nvPr>
            <p:custDataLst>
              <p:tags r:id="rId4"/>
            </p:custDataLst>
          </p:nvPr>
        </p:nvGrpSpPr>
        <p:grpSpPr>
          <a:xfrm>
            <a:off x="7599021" y="3815164"/>
            <a:ext cx="280055" cy="765519"/>
            <a:chOff x="3127702" y="4140282"/>
            <a:chExt cx="280055" cy="765519"/>
          </a:xfrm>
          <a:effectLst>
            <a:glow rad="101600">
              <a:srgbClr val="FFFF00">
                <a:alpha val="60000"/>
              </a:srgbClr>
            </a:glow>
          </a:effectLst>
        </p:grpSpPr>
        <p:sp>
          <p:nvSpPr>
            <p:cNvPr id="110" name="Étoile à 7 branches 109"/>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Étoile à 7 branches 110"/>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Étoile à 7 branches 111"/>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Étoile à 7 branches 112"/>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custDataLst>
              <p:tags r:id="rId5"/>
            </p:custDataLst>
          </p:nvPr>
        </p:nvSpPr>
        <p:spPr>
          <a:xfrm>
            <a:off x="6702736" y="3265149"/>
            <a:ext cx="1697901"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Absolu 4 bits </a:t>
            </a:r>
            <a:endParaRPr lang="fr-FR" dirty="0">
              <a:solidFill>
                <a:schemeClr val="bg1"/>
              </a:solidFill>
            </a:endParaRPr>
          </a:p>
        </p:txBody>
      </p:sp>
      <p:pic>
        <p:nvPicPr>
          <p:cNvPr id="134" name="Image 133"/>
          <p:cNvPicPr>
            <a:picLocks noChangeAspect="1"/>
          </p:cNvPicPr>
          <p:nvPr>
            <p:custDataLst>
              <p:tags r:id="rId6"/>
            </p:custDataLst>
          </p:nvPr>
        </p:nvPicPr>
        <p:blipFill>
          <a:blip r:embed="rId20">
            <a:extLst>
              <a:ext uri="{28A0092B-C50C-407E-A947-70E740481C1C}">
                <a14:useLocalDpi xmlns:a14="http://schemas.microsoft.com/office/drawing/2010/main"/>
              </a:ext>
            </a:extLst>
          </a:blip>
          <a:stretch>
            <a:fillRect/>
          </a:stretch>
        </p:blipFill>
        <p:spPr>
          <a:xfrm rot="5400000">
            <a:off x="6243165" y="3685466"/>
            <a:ext cx="2608873" cy="2608873"/>
          </a:xfrm>
          <a:prstGeom prst="rect">
            <a:avLst/>
          </a:prstGeom>
        </p:spPr>
      </p:pic>
      <p:sp>
        <p:nvSpPr>
          <p:cNvPr id="137" name="Rectangle 136"/>
          <p:cNvSpPr/>
          <p:nvPr>
            <p:custDataLst>
              <p:tags r:id="rId7"/>
            </p:custDataLst>
          </p:nvPr>
        </p:nvSpPr>
        <p:spPr>
          <a:xfrm>
            <a:off x="2154381" y="124498"/>
            <a:ext cx="4081567" cy="523220"/>
          </a:xfrm>
          <a:prstGeom prst="rect">
            <a:avLst/>
          </a:prstGeom>
        </p:spPr>
        <p:txBody>
          <a:bodyPr wrap="none">
            <a:spAutoFit/>
          </a:bodyPr>
          <a:lstStyle/>
          <a:p>
            <a:r>
              <a:rPr lang="fr-FR" sz="2800" b="1" u="sng" dirty="0">
                <a:latin typeface="Arial" pitchFamily="34" charset="0"/>
                <a:cs typeface="Arial" pitchFamily="34" charset="0"/>
              </a:rPr>
              <a:t>Les codeurs absolus : </a:t>
            </a:r>
            <a:endParaRPr lang="fr-FR" sz="2800" u="sng" dirty="0"/>
          </a:p>
        </p:txBody>
      </p:sp>
      <p:sp>
        <p:nvSpPr>
          <p:cNvPr id="170" name="Ellipse 169"/>
          <p:cNvSpPr/>
          <p:nvPr>
            <p:custDataLst>
              <p:tags r:id="rId8"/>
            </p:custDataLst>
          </p:nvPr>
        </p:nvSpPr>
        <p:spPr>
          <a:xfrm>
            <a:off x="7409376" y="4861828"/>
            <a:ext cx="301396" cy="274691"/>
          </a:xfrm>
          <a:prstGeom prst="ellipse">
            <a:avLst/>
          </a:prstGeom>
          <a:solidFill>
            <a:schemeClr val="accent3">
              <a:lumMod val="50000"/>
            </a:schemeClr>
          </a:solidFill>
          <a:ln>
            <a:solidFill>
              <a:schemeClr val="accent3">
                <a:lumMod val="50000"/>
              </a:schemeClr>
            </a:solidFill>
          </a:ln>
          <a:effectLst>
            <a:innerShdw blurRad="1397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e 21"/>
          <p:cNvGrpSpPr/>
          <p:nvPr>
            <p:custDataLst>
              <p:tags r:id="rId9"/>
            </p:custDataLst>
          </p:nvPr>
        </p:nvGrpSpPr>
        <p:grpSpPr>
          <a:xfrm>
            <a:off x="759487" y="3421178"/>
            <a:ext cx="5184576" cy="2656828"/>
            <a:chOff x="759487" y="3421178"/>
            <a:chExt cx="5184576" cy="2656828"/>
          </a:xfrm>
        </p:grpSpPr>
        <p:grpSp>
          <p:nvGrpSpPr>
            <p:cNvPr id="12" name="Groupe 11"/>
            <p:cNvGrpSpPr/>
            <p:nvPr/>
          </p:nvGrpSpPr>
          <p:grpSpPr>
            <a:xfrm>
              <a:off x="1839200" y="4803566"/>
              <a:ext cx="4104863" cy="457200"/>
              <a:chOff x="539552" y="4339952"/>
              <a:chExt cx="4104863" cy="457200"/>
            </a:xfrm>
          </p:grpSpPr>
          <p:sp>
            <p:nvSpPr>
              <p:cNvPr id="189" name="Rectangle 188"/>
              <p:cNvSpPr/>
              <p:nvPr/>
            </p:nvSpPr>
            <p:spPr>
              <a:xfrm>
                <a:off x="539552"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Rectangle 189"/>
              <p:cNvSpPr/>
              <p:nvPr/>
            </p:nvSpPr>
            <p:spPr>
              <a:xfrm>
                <a:off x="3276263"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1" name="Rectangle 190"/>
            <p:cNvSpPr/>
            <p:nvPr/>
          </p:nvSpPr>
          <p:spPr>
            <a:xfrm>
              <a:off x="3203451" y="5620806"/>
              <a:ext cx="274061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nvGrpSpPr>
          <p:grpSpPr>
            <a:xfrm>
              <a:off x="759487" y="3421178"/>
              <a:ext cx="5116356" cy="457200"/>
              <a:chOff x="539552" y="2957564"/>
              <a:chExt cx="5116356" cy="457200"/>
            </a:xfrm>
          </p:grpSpPr>
          <p:sp>
            <p:nvSpPr>
              <p:cNvPr id="175" name="Rectangle 174"/>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Rectangle 19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Rectangle 19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Rectangle 19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Rectangle 19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p:cNvGrpSpPr/>
            <p:nvPr/>
          </p:nvGrpSpPr>
          <p:grpSpPr>
            <a:xfrm>
              <a:off x="1119527" y="4108638"/>
              <a:ext cx="4788787" cy="471436"/>
              <a:chOff x="539552" y="3645024"/>
              <a:chExt cx="4788787" cy="471436"/>
            </a:xfrm>
          </p:grpSpPr>
          <p:sp>
            <p:nvSpPr>
              <p:cNvPr id="185" name="Rectangle 184"/>
              <p:cNvSpPr/>
              <p:nvPr/>
            </p:nvSpPr>
            <p:spPr>
              <a:xfrm>
                <a:off x="539552"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ectangle 185"/>
              <p:cNvSpPr/>
              <p:nvPr/>
            </p:nvSpPr>
            <p:spPr>
              <a:xfrm>
                <a:off x="1918191"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3280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Rectangle 199"/>
              <p:cNvSpPr/>
              <p:nvPr/>
            </p:nvSpPr>
            <p:spPr>
              <a:xfrm>
                <a:off x="3269525"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Rectangle 200"/>
              <p:cNvSpPr/>
              <p:nvPr/>
            </p:nvSpPr>
            <p:spPr>
              <a:xfrm>
                <a:off x="4648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Rectangle 17"/>
          <p:cNvSpPr/>
          <p:nvPr>
            <p:custDataLst>
              <p:tags r:id="rId10"/>
            </p:custDataLst>
          </p:nvPr>
        </p:nvSpPr>
        <p:spPr>
          <a:xfrm>
            <a:off x="2910572"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custDataLst>
              <p:tags r:id="rId11"/>
            </p:custDataLst>
          </p:nvPr>
        </p:nvGrpSpPr>
        <p:grpSpPr>
          <a:xfrm>
            <a:off x="104818" y="3212843"/>
            <a:ext cx="6525910" cy="2998882"/>
            <a:chOff x="104818" y="3212843"/>
            <a:chExt cx="6525910" cy="2998882"/>
          </a:xfrm>
        </p:grpSpPr>
        <p:cxnSp>
          <p:nvCxnSpPr>
            <p:cNvPr id="181" name="Connecteur droit avec flèche 180"/>
            <p:cNvCxnSpPr/>
            <p:nvPr/>
          </p:nvCxnSpPr>
          <p:spPr>
            <a:xfrm>
              <a:off x="431918"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3" name="Connecteur droit avec flèche 182"/>
            <p:cNvCxnSpPr/>
            <p:nvPr/>
          </p:nvCxnSpPr>
          <p:spPr>
            <a:xfrm flipV="1">
              <a:off x="480392"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4" name="Connecteur droit avec flèche 183"/>
            <p:cNvCxnSpPr/>
            <p:nvPr/>
          </p:nvCxnSpPr>
          <p:spPr>
            <a:xfrm>
              <a:off x="462792"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p:cNvCxnSpPr/>
            <p:nvPr/>
          </p:nvCxnSpPr>
          <p:spPr>
            <a:xfrm>
              <a:off x="462792"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a:off x="462792"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22912" y="358303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B0</a:t>
              </a:r>
              <a:endParaRPr lang="fr-FR" sz="1600" dirty="0">
                <a:solidFill>
                  <a:schemeClr val="bg1"/>
                </a:solidFill>
                <a:latin typeface="Arial" pitchFamily="34" charset="0"/>
                <a:cs typeface="Arial" pitchFamily="34" charset="0"/>
              </a:endParaRPr>
            </a:p>
          </p:txBody>
        </p:sp>
        <p:sp>
          <p:nvSpPr>
            <p:cNvPr id="70" name="ZoneTexte 69"/>
            <p:cNvSpPr txBox="1"/>
            <p:nvPr/>
          </p:nvSpPr>
          <p:spPr>
            <a:xfrm>
              <a:off x="107504" y="4227284"/>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B1</a:t>
              </a:r>
              <a:endParaRPr lang="fr-FR" sz="1600" dirty="0">
                <a:solidFill>
                  <a:schemeClr val="bg1"/>
                </a:solidFill>
                <a:latin typeface="Arial" pitchFamily="34" charset="0"/>
                <a:cs typeface="Arial" pitchFamily="34" charset="0"/>
              </a:endParaRPr>
            </a:p>
          </p:txBody>
        </p:sp>
        <p:sp>
          <p:nvSpPr>
            <p:cNvPr id="71" name="ZoneTexte 70"/>
            <p:cNvSpPr txBox="1"/>
            <p:nvPr/>
          </p:nvSpPr>
          <p:spPr>
            <a:xfrm>
              <a:off x="104818" y="5032166"/>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B2</a:t>
              </a:r>
              <a:endParaRPr lang="fr-FR" sz="1600" dirty="0">
                <a:solidFill>
                  <a:schemeClr val="bg1"/>
                </a:solidFill>
                <a:latin typeface="Arial" pitchFamily="34" charset="0"/>
                <a:cs typeface="Arial" pitchFamily="34" charset="0"/>
              </a:endParaRPr>
            </a:p>
          </p:txBody>
        </p:sp>
        <p:sp>
          <p:nvSpPr>
            <p:cNvPr id="72" name="ZoneTexte 71"/>
            <p:cNvSpPr txBox="1"/>
            <p:nvPr/>
          </p:nvSpPr>
          <p:spPr>
            <a:xfrm>
              <a:off x="104818" y="573945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B3</a:t>
              </a:r>
            </a:p>
          </p:txBody>
        </p:sp>
      </p:grpSp>
      <p:sp>
        <p:nvSpPr>
          <p:cNvPr id="74" name="ZoneTexte 73"/>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23" name="Chevron 22">
            <a:hlinkClick r:id="rId21"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8" name="Chevron 77">
            <a:hlinkClick r:id="rId22"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0" name="Égal 79">
            <a:hlinkClick r:id="rId23"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65" name="ZoneTexte 64"/>
          <p:cNvSpPr txBox="1"/>
          <p:nvPr>
            <p:custDataLst>
              <p:tags r:id="rId16"/>
            </p:custDataLst>
          </p:nvPr>
        </p:nvSpPr>
        <p:spPr>
          <a:xfrm>
            <a:off x="7164288" y="6282471"/>
            <a:ext cx="813043"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0 1 1 1</a:t>
            </a:r>
            <a:endParaRPr lang="fr-FR" sz="1600" b="1" dirty="0">
              <a:solidFill>
                <a:schemeClr val="bg1"/>
              </a:solidFill>
              <a:latin typeface="Arial" pitchFamily="34" charset="0"/>
              <a:cs typeface="Arial" pitchFamily="34" charset="0"/>
            </a:endParaRPr>
          </a:p>
        </p:txBody>
      </p:sp>
      <p:sp>
        <p:nvSpPr>
          <p:cNvPr id="66" name="Octogone 65">
            <a:hlinkClick r:id="rId24" action="ppaction://hlinksldjump"/>
          </p:cNvPr>
          <p:cNvSpPr/>
          <p:nvPr>
            <p:custDataLst>
              <p:tags r:id="rId17"/>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Tree>
    <p:extLst>
      <p:ext uri="{BB962C8B-B14F-4D97-AF65-F5344CB8AC3E}">
        <p14:creationId xmlns:p14="http://schemas.microsoft.com/office/powerpoint/2010/main" val="31603307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e 167"/>
          <p:cNvGrpSpPr/>
          <p:nvPr>
            <p:custDataLst>
              <p:tags r:id="rId1"/>
            </p:custDataLst>
          </p:nvPr>
        </p:nvGrpSpPr>
        <p:grpSpPr>
          <a:xfrm rot="21276782">
            <a:off x="7493764" y="1957233"/>
            <a:ext cx="1669791" cy="1973808"/>
            <a:chOff x="6862206" y="2133976"/>
            <a:chExt cx="1669791" cy="1973808"/>
          </a:xfrm>
        </p:grpSpPr>
        <p:grpSp>
          <p:nvGrpSpPr>
            <p:cNvPr id="166" name="Groupe 165"/>
            <p:cNvGrpSpPr/>
            <p:nvPr/>
          </p:nvGrpSpPr>
          <p:grpSpPr>
            <a:xfrm>
              <a:off x="6862206" y="2133976"/>
              <a:ext cx="1669791" cy="1973808"/>
              <a:chOff x="6862206" y="2133976"/>
              <a:chExt cx="1669791" cy="1973808"/>
            </a:xfrm>
          </p:grpSpPr>
          <p:sp>
            <p:nvSpPr>
              <p:cNvPr id="141" name="Ellipse 140"/>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a:endCxn id="142"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cteur droit 149"/>
              <p:cNvCxnSpPr>
                <a:endCxn id="142"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40" name="Ellipse 139"/>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7" name="Cylindre 166"/>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3" name="Rectangle à coins arrondis 132"/>
          <p:cNvSpPr/>
          <p:nvPr>
            <p:custDataLst>
              <p:tags r:id="rId2"/>
            </p:custDataLst>
          </p:nvPr>
        </p:nvSpPr>
        <p:spPr>
          <a:xfrm>
            <a:off x="122912" y="2999811"/>
            <a:ext cx="8887091"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custDataLst>
              <p:tags r:id="rId3"/>
            </p:custDataLst>
          </p:nvPr>
        </p:nvSpPr>
        <p:spPr>
          <a:xfrm>
            <a:off x="242857" y="839997"/>
            <a:ext cx="7329445" cy="1815882"/>
          </a:xfrm>
          <a:prstGeom prst="rect">
            <a:avLst/>
          </a:prstGeom>
        </p:spPr>
        <p:txBody>
          <a:bodyPr wrap="square">
            <a:spAutoFit/>
          </a:bodyPr>
          <a:lstStyle/>
          <a:p>
            <a:pPr algn="just"/>
            <a:r>
              <a:rPr lang="fr-FR" sz="1600" b="1" dirty="0">
                <a:latin typeface="Arial" pitchFamily="34" charset="0"/>
                <a:cs typeface="Arial" pitchFamily="34" charset="0"/>
              </a:rPr>
              <a:t> </a:t>
            </a:r>
            <a:r>
              <a:rPr lang="fr-FR" sz="1600" b="1" dirty="0" smtClean="0">
                <a:latin typeface="Arial" pitchFamily="34" charset="0"/>
                <a:cs typeface="Arial" pitchFamily="34" charset="0"/>
              </a:rPr>
              <a:t>Sur </a:t>
            </a:r>
            <a:r>
              <a:rPr lang="fr-FR" sz="1600" b="1" dirty="0">
                <a:latin typeface="Arial" pitchFamily="34" charset="0"/>
                <a:cs typeface="Arial" pitchFamily="34" charset="0"/>
              </a:rPr>
              <a:t>un ou plusieurs tours </a:t>
            </a:r>
            <a:r>
              <a:rPr lang="fr-FR" sz="1600" b="1" dirty="0" smtClean="0">
                <a:latin typeface="Arial" pitchFamily="34" charset="0"/>
                <a:cs typeface="Arial" pitchFamily="34" charset="0"/>
              </a:rPr>
              <a:t>de l’axe, sont </a:t>
            </a:r>
            <a:r>
              <a:rPr lang="fr-FR" sz="1600" b="1" dirty="0">
                <a:latin typeface="Arial" pitchFamily="34" charset="0"/>
                <a:cs typeface="Arial" pitchFamily="34" charset="0"/>
              </a:rPr>
              <a:t>répartis les codes représentatifs d’une grandeur évoluant entre un minimum (0) et un maximum, il s’agit le plus souvent d’un codage de type binaire pur ou code gray (ou binaire réfléchit</a:t>
            </a:r>
            <a:r>
              <a:rPr lang="fr-FR" sz="1600" b="1" dirty="0" smtClean="0">
                <a:latin typeface="Arial" pitchFamily="34" charset="0"/>
                <a:cs typeface="Arial" pitchFamily="34" charset="0"/>
              </a:rPr>
              <a:t>). </a:t>
            </a:r>
          </a:p>
          <a:p>
            <a:pPr algn="just"/>
            <a:r>
              <a:rPr lang="fr-FR" sz="1600" b="1" dirty="0" smtClean="0">
                <a:latin typeface="Arial" pitchFamily="34" charset="0"/>
                <a:cs typeface="Arial" pitchFamily="34" charset="0"/>
              </a:rPr>
              <a:t>La grandeur mesurée est fonction de l’angle parcouru par le disque, traduit sur un nombre de Bits (information binaire) </a:t>
            </a:r>
            <a:r>
              <a:rPr lang="fr-FR" sz="1600" b="1" dirty="0" smtClean="0">
                <a:latin typeface="Arial" pitchFamily="34" charset="0"/>
                <a:cs typeface="Arial" pitchFamily="34" charset="0"/>
              </a:rPr>
              <a:t>défini </a:t>
            </a:r>
            <a:r>
              <a:rPr lang="fr-FR" sz="1600" b="1" dirty="0" smtClean="0">
                <a:latin typeface="Arial" pitchFamily="34" charset="0"/>
                <a:cs typeface="Arial" pitchFamily="34" charset="0"/>
              </a:rPr>
              <a:t>à l’avance.</a:t>
            </a:r>
            <a:endParaRPr lang="fr-FR" sz="1600" b="1" dirty="0">
              <a:latin typeface="Arial" pitchFamily="34" charset="0"/>
              <a:cs typeface="Arial" pitchFamily="34" charset="0"/>
            </a:endParaRPr>
          </a:p>
          <a:p>
            <a:pPr algn="just"/>
            <a:r>
              <a:rPr lang="fr-FR" sz="1600" b="1" dirty="0" smtClean="0">
                <a:latin typeface="Arial" pitchFamily="34" charset="0"/>
                <a:cs typeface="Arial" pitchFamily="34" charset="0"/>
              </a:rPr>
              <a:t>Il y a sur ce type de codeur une position « maxi » pour  un tour de disque.</a:t>
            </a:r>
            <a:endParaRPr lang="fr-FR" sz="1600" b="1" dirty="0">
              <a:latin typeface="Arial" pitchFamily="34" charset="0"/>
              <a:cs typeface="Arial" pitchFamily="34" charset="0"/>
            </a:endParaRPr>
          </a:p>
        </p:txBody>
      </p:sp>
      <p:grpSp>
        <p:nvGrpSpPr>
          <p:cNvPr id="109" name="Groupe 108"/>
          <p:cNvGrpSpPr/>
          <p:nvPr>
            <p:custDataLst>
              <p:tags r:id="rId4"/>
            </p:custDataLst>
          </p:nvPr>
        </p:nvGrpSpPr>
        <p:grpSpPr>
          <a:xfrm>
            <a:off x="7599021" y="3815164"/>
            <a:ext cx="280055" cy="765519"/>
            <a:chOff x="3127702" y="4140282"/>
            <a:chExt cx="280055" cy="765519"/>
          </a:xfrm>
          <a:effectLst>
            <a:glow rad="101600">
              <a:srgbClr val="FFFF00">
                <a:alpha val="60000"/>
              </a:srgbClr>
            </a:glow>
          </a:effectLst>
        </p:grpSpPr>
        <p:sp>
          <p:nvSpPr>
            <p:cNvPr id="110" name="Étoile à 7 branches 109"/>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Étoile à 7 branches 110"/>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Étoile à 7 branches 111"/>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Étoile à 7 branches 112"/>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custDataLst>
              <p:tags r:id="rId5"/>
            </p:custDataLst>
          </p:nvPr>
        </p:nvSpPr>
        <p:spPr>
          <a:xfrm>
            <a:off x="6702736" y="3265149"/>
            <a:ext cx="1697901"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Absolu 4 bits </a:t>
            </a:r>
            <a:endParaRPr lang="fr-FR" dirty="0">
              <a:solidFill>
                <a:schemeClr val="bg1"/>
              </a:solidFill>
            </a:endParaRPr>
          </a:p>
        </p:txBody>
      </p:sp>
      <p:pic>
        <p:nvPicPr>
          <p:cNvPr id="134" name="Image 133"/>
          <p:cNvPicPr>
            <a:picLocks noChangeAspect="1"/>
          </p:cNvPicPr>
          <p:nvPr>
            <p:custDataLst>
              <p:tags r:id="rId6"/>
            </p:custDataLst>
          </p:nvPr>
        </p:nvPicPr>
        <p:blipFill>
          <a:blip r:embed="rId20">
            <a:extLst>
              <a:ext uri="{28A0092B-C50C-407E-A947-70E740481C1C}">
                <a14:useLocalDpi xmlns:a14="http://schemas.microsoft.com/office/drawing/2010/main"/>
              </a:ext>
            </a:extLst>
          </a:blip>
          <a:stretch>
            <a:fillRect/>
          </a:stretch>
        </p:blipFill>
        <p:spPr>
          <a:xfrm rot="13510484">
            <a:off x="6243165" y="3685466"/>
            <a:ext cx="2608873" cy="2608873"/>
          </a:xfrm>
          <a:prstGeom prst="rect">
            <a:avLst/>
          </a:prstGeom>
        </p:spPr>
      </p:pic>
      <p:sp>
        <p:nvSpPr>
          <p:cNvPr id="137" name="Rectangle 136"/>
          <p:cNvSpPr/>
          <p:nvPr>
            <p:custDataLst>
              <p:tags r:id="rId7"/>
            </p:custDataLst>
          </p:nvPr>
        </p:nvSpPr>
        <p:spPr>
          <a:xfrm>
            <a:off x="2154381" y="124498"/>
            <a:ext cx="4081567" cy="523220"/>
          </a:xfrm>
          <a:prstGeom prst="rect">
            <a:avLst/>
          </a:prstGeom>
        </p:spPr>
        <p:txBody>
          <a:bodyPr wrap="none">
            <a:spAutoFit/>
          </a:bodyPr>
          <a:lstStyle/>
          <a:p>
            <a:r>
              <a:rPr lang="fr-FR" sz="2800" b="1" u="sng" dirty="0">
                <a:latin typeface="Arial" pitchFamily="34" charset="0"/>
                <a:cs typeface="Arial" pitchFamily="34" charset="0"/>
              </a:rPr>
              <a:t>Les codeurs absolus : </a:t>
            </a:r>
            <a:endParaRPr lang="fr-FR" sz="2800" u="sng" dirty="0"/>
          </a:p>
        </p:txBody>
      </p:sp>
      <p:sp>
        <p:nvSpPr>
          <p:cNvPr id="170" name="Ellipse 169"/>
          <p:cNvSpPr/>
          <p:nvPr>
            <p:custDataLst>
              <p:tags r:id="rId8"/>
            </p:custDataLst>
          </p:nvPr>
        </p:nvSpPr>
        <p:spPr>
          <a:xfrm>
            <a:off x="7409376" y="4861828"/>
            <a:ext cx="301396" cy="274691"/>
          </a:xfrm>
          <a:prstGeom prst="ellipse">
            <a:avLst/>
          </a:prstGeom>
          <a:solidFill>
            <a:schemeClr val="accent3">
              <a:lumMod val="50000"/>
            </a:schemeClr>
          </a:solidFill>
          <a:ln>
            <a:solidFill>
              <a:schemeClr val="accent3">
                <a:lumMod val="50000"/>
              </a:schemeClr>
            </a:solidFill>
          </a:ln>
          <a:effectLst>
            <a:innerShdw blurRad="1397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e 21"/>
          <p:cNvGrpSpPr/>
          <p:nvPr>
            <p:custDataLst>
              <p:tags r:id="rId9"/>
            </p:custDataLst>
          </p:nvPr>
        </p:nvGrpSpPr>
        <p:grpSpPr>
          <a:xfrm>
            <a:off x="759487" y="3421178"/>
            <a:ext cx="5184576" cy="2656828"/>
            <a:chOff x="759487" y="3421178"/>
            <a:chExt cx="5184576" cy="2656828"/>
          </a:xfrm>
        </p:grpSpPr>
        <p:grpSp>
          <p:nvGrpSpPr>
            <p:cNvPr id="12" name="Groupe 11"/>
            <p:cNvGrpSpPr/>
            <p:nvPr/>
          </p:nvGrpSpPr>
          <p:grpSpPr>
            <a:xfrm>
              <a:off x="1839200" y="4803566"/>
              <a:ext cx="4104863" cy="457200"/>
              <a:chOff x="539552" y="4339952"/>
              <a:chExt cx="4104863" cy="457200"/>
            </a:xfrm>
          </p:grpSpPr>
          <p:sp>
            <p:nvSpPr>
              <p:cNvPr id="189" name="Rectangle 188"/>
              <p:cNvSpPr/>
              <p:nvPr/>
            </p:nvSpPr>
            <p:spPr>
              <a:xfrm>
                <a:off x="539552"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Rectangle 189"/>
              <p:cNvSpPr/>
              <p:nvPr/>
            </p:nvSpPr>
            <p:spPr>
              <a:xfrm>
                <a:off x="3276263"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1" name="Rectangle 190"/>
            <p:cNvSpPr/>
            <p:nvPr/>
          </p:nvSpPr>
          <p:spPr>
            <a:xfrm>
              <a:off x="3203451" y="5620806"/>
              <a:ext cx="274061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nvGrpSpPr>
          <p:grpSpPr>
            <a:xfrm>
              <a:off x="759487" y="3421178"/>
              <a:ext cx="5116356" cy="457200"/>
              <a:chOff x="539552" y="2957564"/>
              <a:chExt cx="5116356" cy="457200"/>
            </a:xfrm>
          </p:grpSpPr>
          <p:sp>
            <p:nvSpPr>
              <p:cNvPr id="175" name="Rectangle 174"/>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Rectangle 19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Rectangle 19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Rectangle 19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Rectangle 19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p:cNvGrpSpPr/>
            <p:nvPr/>
          </p:nvGrpSpPr>
          <p:grpSpPr>
            <a:xfrm>
              <a:off x="1119527" y="4108638"/>
              <a:ext cx="4788787" cy="471436"/>
              <a:chOff x="539552" y="3645024"/>
              <a:chExt cx="4788787" cy="471436"/>
            </a:xfrm>
          </p:grpSpPr>
          <p:sp>
            <p:nvSpPr>
              <p:cNvPr id="185" name="Rectangle 184"/>
              <p:cNvSpPr/>
              <p:nvPr/>
            </p:nvSpPr>
            <p:spPr>
              <a:xfrm>
                <a:off x="539552"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ectangle 185"/>
              <p:cNvSpPr/>
              <p:nvPr/>
            </p:nvSpPr>
            <p:spPr>
              <a:xfrm>
                <a:off x="1918191"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3280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Rectangle 199"/>
              <p:cNvSpPr/>
              <p:nvPr/>
            </p:nvSpPr>
            <p:spPr>
              <a:xfrm>
                <a:off x="3269525"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Rectangle 200"/>
              <p:cNvSpPr/>
              <p:nvPr/>
            </p:nvSpPr>
            <p:spPr>
              <a:xfrm>
                <a:off x="4648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Rectangle 17"/>
          <p:cNvSpPr/>
          <p:nvPr>
            <p:custDataLst>
              <p:tags r:id="rId10"/>
            </p:custDataLst>
          </p:nvPr>
        </p:nvSpPr>
        <p:spPr>
          <a:xfrm>
            <a:off x="4998804"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custDataLst>
              <p:tags r:id="rId11"/>
            </p:custDataLst>
          </p:nvPr>
        </p:nvGrpSpPr>
        <p:grpSpPr>
          <a:xfrm>
            <a:off x="104818" y="3212843"/>
            <a:ext cx="6525910" cy="2998882"/>
            <a:chOff x="104818" y="3212843"/>
            <a:chExt cx="6525910" cy="2998882"/>
          </a:xfrm>
        </p:grpSpPr>
        <p:cxnSp>
          <p:nvCxnSpPr>
            <p:cNvPr id="181" name="Connecteur droit avec flèche 180"/>
            <p:cNvCxnSpPr/>
            <p:nvPr/>
          </p:nvCxnSpPr>
          <p:spPr>
            <a:xfrm>
              <a:off x="431918"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3" name="Connecteur droit avec flèche 182"/>
            <p:cNvCxnSpPr/>
            <p:nvPr/>
          </p:nvCxnSpPr>
          <p:spPr>
            <a:xfrm flipV="1">
              <a:off x="480392"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4" name="Connecteur droit avec flèche 183"/>
            <p:cNvCxnSpPr/>
            <p:nvPr/>
          </p:nvCxnSpPr>
          <p:spPr>
            <a:xfrm>
              <a:off x="462792"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p:cNvCxnSpPr/>
            <p:nvPr/>
          </p:nvCxnSpPr>
          <p:spPr>
            <a:xfrm>
              <a:off x="462792"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a:off x="462792"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22912" y="358303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B0</a:t>
              </a:r>
              <a:endParaRPr lang="fr-FR" sz="1600" dirty="0">
                <a:solidFill>
                  <a:schemeClr val="bg1"/>
                </a:solidFill>
                <a:latin typeface="Arial" pitchFamily="34" charset="0"/>
                <a:cs typeface="Arial" pitchFamily="34" charset="0"/>
              </a:endParaRPr>
            </a:p>
          </p:txBody>
        </p:sp>
        <p:sp>
          <p:nvSpPr>
            <p:cNvPr id="70" name="ZoneTexte 69"/>
            <p:cNvSpPr txBox="1"/>
            <p:nvPr/>
          </p:nvSpPr>
          <p:spPr>
            <a:xfrm>
              <a:off x="107504" y="4227284"/>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B1</a:t>
              </a:r>
              <a:endParaRPr lang="fr-FR" sz="1600" dirty="0">
                <a:solidFill>
                  <a:schemeClr val="bg1"/>
                </a:solidFill>
                <a:latin typeface="Arial" pitchFamily="34" charset="0"/>
                <a:cs typeface="Arial" pitchFamily="34" charset="0"/>
              </a:endParaRPr>
            </a:p>
          </p:txBody>
        </p:sp>
        <p:sp>
          <p:nvSpPr>
            <p:cNvPr id="71" name="ZoneTexte 70"/>
            <p:cNvSpPr txBox="1"/>
            <p:nvPr/>
          </p:nvSpPr>
          <p:spPr>
            <a:xfrm>
              <a:off x="104818" y="5032166"/>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B2</a:t>
              </a:r>
              <a:endParaRPr lang="fr-FR" sz="1600" dirty="0">
                <a:solidFill>
                  <a:schemeClr val="bg1"/>
                </a:solidFill>
                <a:latin typeface="Arial" pitchFamily="34" charset="0"/>
                <a:cs typeface="Arial" pitchFamily="34" charset="0"/>
              </a:endParaRPr>
            </a:p>
          </p:txBody>
        </p:sp>
        <p:sp>
          <p:nvSpPr>
            <p:cNvPr id="72" name="ZoneTexte 71"/>
            <p:cNvSpPr txBox="1"/>
            <p:nvPr/>
          </p:nvSpPr>
          <p:spPr>
            <a:xfrm>
              <a:off x="104818" y="573945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B3</a:t>
              </a:r>
            </a:p>
          </p:txBody>
        </p:sp>
      </p:grpSp>
      <p:sp>
        <p:nvSpPr>
          <p:cNvPr id="74" name="ZoneTexte 73"/>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23" name="Chevron 22">
            <a:hlinkClick r:id="rId21"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8" name="Chevron 77">
            <a:hlinkClick r:id="rId22"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0" name="Égal 79">
            <a:hlinkClick r:id="rId23"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65" name="ZoneTexte 64"/>
          <p:cNvSpPr txBox="1"/>
          <p:nvPr>
            <p:custDataLst>
              <p:tags r:id="rId16"/>
            </p:custDataLst>
          </p:nvPr>
        </p:nvSpPr>
        <p:spPr>
          <a:xfrm>
            <a:off x="7164288" y="6282471"/>
            <a:ext cx="813043" cy="338554"/>
          </a:xfrm>
          <a:prstGeom prst="rect">
            <a:avLst/>
          </a:prstGeom>
          <a:noFill/>
        </p:spPr>
        <p:txBody>
          <a:bodyPr wrap="none" rtlCol="0">
            <a:spAutoFit/>
          </a:bodyPr>
          <a:lstStyle/>
          <a:p>
            <a:r>
              <a:rPr lang="fr-FR" sz="1600" b="1" dirty="0" smtClean="0">
                <a:solidFill>
                  <a:schemeClr val="bg1"/>
                </a:solidFill>
                <a:latin typeface="Arial" pitchFamily="34" charset="0"/>
                <a:cs typeface="Arial" pitchFamily="34" charset="0"/>
              </a:rPr>
              <a:t>1 1 0 1</a:t>
            </a:r>
            <a:endParaRPr lang="fr-FR" sz="1600" b="1" dirty="0">
              <a:solidFill>
                <a:schemeClr val="bg1"/>
              </a:solidFill>
              <a:latin typeface="Arial" pitchFamily="34" charset="0"/>
              <a:cs typeface="Arial" pitchFamily="34" charset="0"/>
            </a:endParaRPr>
          </a:p>
        </p:txBody>
      </p:sp>
      <p:sp>
        <p:nvSpPr>
          <p:cNvPr id="66" name="Octogone 65">
            <a:hlinkClick r:id="rId24" action="ppaction://hlinksldjump"/>
          </p:cNvPr>
          <p:cNvSpPr/>
          <p:nvPr>
            <p:custDataLst>
              <p:tags r:id="rId17"/>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Tree>
    <p:extLst>
      <p:ext uri="{BB962C8B-B14F-4D97-AF65-F5344CB8AC3E}">
        <p14:creationId xmlns:p14="http://schemas.microsoft.com/office/powerpoint/2010/main" val="31603307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8" name="Groupe 167"/>
          <p:cNvGrpSpPr/>
          <p:nvPr>
            <p:custDataLst>
              <p:tags r:id="rId1"/>
            </p:custDataLst>
          </p:nvPr>
        </p:nvGrpSpPr>
        <p:grpSpPr>
          <a:xfrm rot="21276782">
            <a:off x="7493764" y="1957233"/>
            <a:ext cx="1669791" cy="1973808"/>
            <a:chOff x="6862206" y="2133976"/>
            <a:chExt cx="1669791" cy="1973808"/>
          </a:xfrm>
        </p:grpSpPr>
        <p:grpSp>
          <p:nvGrpSpPr>
            <p:cNvPr id="166" name="Groupe 165"/>
            <p:cNvGrpSpPr/>
            <p:nvPr/>
          </p:nvGrpSpPr>
          <p:grpSpPr>
            <a:xfrm>
              <a:off x="6862206" y="2133976"/>
              <a:ext cx="1669791" cy="1973808"/>
              <a:chOff x="6862206" y="2133976"/>
              <a:chExt cx="1669791" cy="1973808"/>
            </a:xfrm>
          </p:grpSpPr>
          <p:sp>
            <p:nvSpPr>
              <p:cNvPr id="141" name="Ellipse 140"/>
              <p:cNvSpPr/>
              <p:nvPr/>
            </p:nvSpPr>
            <p:spPr>
              <a:xfrm>
                <a:off x="7333757" y="2133976"/>
                <a:ext cx="1160809" cy="1299128"/>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Forme libre 141"/>
              <p:cNvSpPr/>
              <p:nvPr/>
            </p:nvSpPr>
            <p:spPr>
              <a:xfrm>
                <a:off x="6981932" y="2209217"/>
                <a:ext cx="1485900" cy="1068105"/>
              </a:xfrm>
              <a:custGeom>
                <a:avLst/>
                <a:gdLst>
                  <a:gd name="connsiteX0" fmla="*/ 0 w 1485900"/>
                  <a:gd name="connsiteY0" fmla="*/ 750605 h 1068105"/>
                  <a:gd name="connsiteX1" fmla="*/ 0 w 1485900"/>
                  <a:gd name="connsiteY1" fmla="*/ 750605 h 1068105"/>
                  <a:gd name="connsiteX2" fmla="*/ 12700 w 1485900"/>
                  <a:gd name="connsiteY2" fmla="*/ 610905 h 1068105"/>
                  <a:gd name="connsiteX3" fmla="*/ 88900 w 1485900"/>
                  <a:gd name="connsiteY3" fmla="*/ 560105 h 1068105"/>
                  <a:gd name="connsiteX4" fmla="*/ 114300 w 1485900"/>
                  <a:gd name="connsiteY4" fmla="*/ 522005 h 1068105"/>
                  <a:gd name="connsiteX5" fmla="*/ 190500 w 1485900"/>
                  <a:gd name="connsiteY5" fmla="*/ 496605 h 1068105"/>
                  <a:gd name="connsiteX6" fmla="*/ 228600 w 1485900"/>
                  <a:gd name="connsiteY6" fmla="*/ 483905 h 1068105"/>
                  <a:gd name="connsiteX7" fmla="*/ 266700 w 1485900"/>
                  <a:gd name="connsiteY7" fmla="*/ 471205 h 1068105"/>
                  <a:gd name="connsiteX8" fmla="*/ 304800 w 1485900"/>
                  <a:gd name="connsiteY8" fmla="*/ 445805 h 1068105"/>
                  <a:gd name="connsiteX9" fmla="*/ 342900 w 1485900"/>
                  <a:gd name="connsiteY9" fmla="*/ 369605 h 1068105"/>
                  <a:gd name="connsiteX10" fmla="*/ 419100 w 1485900"/>
                  <a:gd name="connsiteY10" fmla="*/ 344205 h 1068105"/>
                  <a:gd name="connsiteX11" fmla="*/ 863600 w 1485900"/>
                  <a:gd name="connsiteY11" fmla="*/ 356905 h 1068105"/>
                  <a:gd name="connsiteX12" fmla="*/ 977900 w 1485900"/>
                  <a:gd name="connsiteY12" fmla="*/ 382305 h 1068105"/>
                  <a:gd name="connsiteX13" fmla="*/ 1054100 w 1485900"/>
                  <a:gd name="connsiteY13" fmla="*/ 433105 h 1068105"/>
                  <a:gd name="connsiteX14" fmla="*/ 1104900 w 1485900"/>
                  <a:gd name="connsiteY14" fmla="*/ 458505 h 1068105"/>
                  <a:gd name="connsiteX15" fmla="*/ 1168400 w 1485900"/>
                  <a:gd name="connsiteY15" fmla="*/ 534705 h 1068105"/>
                  <a:gd name="connsiteX16" fmla="*/ 1257300 w 1485900"/>
                  <a:gd name="connsiteY16" fmla="*/ 623605 h 1068105"/>
                  <a:gd name="connsiteX17" fmla="*/ 1308100 w 1485900"/>
                  <a:gd name="connsiteY17" fmla="*/ 699805 h 1068105"/>
                  <a:gd name="connsiteX18" fmla="*/ 1320800 w 1485900"/>
                  <a:gd name="connsiteY18" fmla="*/ 750605 h 1068105"/>
                  <a:gd name="connsiteX19" fmla="*/ 1346200 w 1485900"/>
                  <a:gd name="connsiteY19" fmla="*/ 839505 h 1068105"/>
                  <a:gd name="connsiteX20" fmla="*/ 1358900 w 1485900"/>
                  <a:gd name="connsiteY20" fmla="*/ 903005 h 1068105"/>
                  <a:gd name="connsiteX21" fmla="*/ 1384300 w 1485900"/>
                  <a:gd name="connsiteY21" fmla="*/ 979205 h 1068105"/>
                  <a:gd name="connsiteX22" fmla="*/ 1397000 w 1485900"/>
                  <a:gd name="connsiteY22" fmla="*/ 1017305 h 1068105"/>
                  <a:gd name="connsiteX23" fmla="*/ 1409700 w 1485900"/>
                  <a:gd name="connsiteY23" fmla="*/ 1068105 h 1068105"/>
                  <a:gd name="connsiteX24" fmla="*/ 1447800 w 1485900"/>
                  <a:gd name="connsiteY24" fmla="*/ 763305 h 1068105"/>
                  <a:gd name="connsiteX25" fmla="*/ 1473200 w 1485900"/>
                  <a:gd name="connsiteY25" fmla="*/ 687105 h 1068105"/>
                  <a:gd name="connsiteX26" fmla="*/ 1485900 w 1485900"/>
                  <a:gd name="connsiteY26" fmla="*/ 649005 h 1068105"/>
                  <a:gd name="connsiteX27" fmla="*/ 1460500 w 1485900"/>
                  <a:gd name="connsiteY27" fmla="*/ 534705 h 1068105"/>
                  <a:gd name="connsiteX28" fmla="*/ 1435100 w 1485900"/>
                  <a:gd name="connsiteY28" fmla="*/ 496605 h 1068105"/>
                  <a:gd name="connsiteX29" fmla="*/ 1384300 w 1485900"/>
                  <a:gd name="connsiteY29" fmla="*/ 382305 h 1068105"/>
                  <a:gd name="connsiteX30" fmla="*/ 1346200 w 1485900"/>
                  <a:gd name="connsiteY30" fmla="*/ 344205 h 1068105"/>
                  <a:gd name="connsiteX31" fmla="*/ 1320800 w 1485900"/>
                  <a:gd name="connsiteY31" fmla="*/ 191805 h 1068105"/>
                  <a:gd name="connsiteX32" fmla="*/ 1308100 w 1485900"/>
                  <a:gd name="connsiteY32" fmla="*/ 153705 h 1068105"/>
                  <a:gd name="connsiteX33" fmla="*/ 1231900 w 1485900"/>
                  <a:gd name="connsiteY33" fmla="*/ 115605 h 1068105"/>
                  <a:gd name="connsiteX34" fmla="*/ 1143000 w 1485900"/>
                  <a:gd name="connsiteY34" fmla="*/ 102905 h 1068105"/>
                  <a:gd name="connsiteX35" fmla="*/ 1079500 w 1485900"/>
                  <a:gd name="connsiteY35" fmla="*/ 77505 h 1068105"/>
                  <a:gd name="connsiteX36" fmla="*/ 1003300 w 1485900"/>
                  <a:gd name="connsiteY36" fmla="*/ 52105 h 1068105"/>
                  <a:gd name="connsiteX37" fmla="*/ 977900 w 1485900"/>
                  <a:gd name="connsiteY37" fmla="*/ 14005 h 1068105"/>
                  <a:gd name="connsiteX38" fmla="*/ 800100 w 1485900"/>
                  <a:gd name="connsiteY38" fmla="*/ 14005 h 1068105"/>
                  <a:gd name="connsiteX39" fmla="*/ 762000 w 1485900"/>
                  <a:gd name="connsiteY39" fmla="*/ 52105 h 1068105"/>
                  <a:gd name="connsiteX40" fmla="*/ 546100 w 1485900"/>
                  <a:gd name="connsiteY40" fmla="*/ 90205 h 1068105"/>
                  <a:gd name="connsiteX41" fmla="*/ 495300 w 1485900"/>
                  <a:gd name="connsiteY41" fmla="*/ 153705 h 1068105"/>
                  <a:gd name="connsiteX42" fmla="*/ 457200 w 1485900"/>
                  <a:gd name="connsiteY42" fmla="*/ 179105 h 1068105"/>
                  <a:gd name="connsiteX43" fmla="*/ 393700 w 1485900"/>
                  <a:gd name="connsiteY43" fmla="*/ 255305 h 1068105"/>
                  <a:gd name="connsiteX44" fmla="*/ 330200 w 1485900"/>
                  <a:gd name="connsiteY44" fmla="*/ 318805 h 1068105"/>
                  <a:gd name="connsiteX45" fmla="*/ 266700 w 1485900"/>
                  <a:gd name="connsiteY45" fmla="*/ 369605 h 1068105"/>
                  <a:gd name="connsiteX46" fmla="*/ 228600 w 1485900"/>
                  <a:gd name="connsiteY46" fmla="*/ 445805 h 1068105"/>
                  <a:gd name="connsiteX47" fmla="*/ 165100 w 1485900"/>
                  <a:gd name="connsiteY47" fmla="*/ 509305 h 1068105"/>
                  <a:gd name="connsiteX48" fmla="*/ 139700 w 1485900"/>
                  <a:gd name="connsiteY48" fmla="*/ 547405 h 1068105"/>
                  <a:gd name="connsiteX49" fmla="*/ 101600 w 1485900"/>
                  <a:gd name="connsiteY49" fmla="*/ 623605 h 1068105"/>
                  <a:gd name="connsiteX50" fmla="*/ 63500 w 1485900"/>
                  <a:gd name="connsiteY50" fmla="*/ 636305 h 1068105"/>
                  <a:gd name="connsiteX51" fmla="*/ 50800 w 1485900"/>
                  <a:gd name="connsiteY51" fmla="*/ 649005 h 1068105"/>
                  <a:gd name="connsiteX52" fmla="*/ 50800 w 1485900"/>
                  <a:gd name="connsiteY52" fmla="*/ 649005 h 1068105"/>
                  <a:gd name="connsiteX53" fmla="*/ 50800 w 1485900"/>
                  <a:gd name="connsiteY53" fmla="*/ 649005 h 1068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85900" h="1068105">
                    <a:moveTo>
                      <a:pt x="0" y="750605"/>
                    </a:moveTo>
                    <a:lnTo>
                      <a:pt x="0" y="750605"/>
                    </a:lnTo>
                    <a:cubicBezTo>
                      <a:pt x="4233" y="704038"/>
                      <a:pt x="-7074" y="653277"/>
                      <a:pt x="12700" y="610905"/>
                    </a:cubicBezTo>
                    <a:cubicBezTo>
                      <a:pt x="25609" y="583242"/>
                      <a:pt x="88900" y="560105"/>
                      <a:pt x="88900" y="560105"/>
                    </a:cubicBezTo>
                    <a:cubicBezTo>
                      <a:pt x="97367" y="547405"/>
                      <a:pt x="101357" y="530095"/>
                      <a:pt x="114300" y="522005"/>
                    </a:cubicBezTo>
                    <a:cubicBezTo>
                      <a:pt x="137004" y="507815"/>
                      <a:pt x="165100" y="505072"/>
                      <a:pt x="190500" y="496605"/>
                    </a:cubicBezTo>
                    <a:lnTo>
                      <a:pt x="228600" y="483905"/>
                    </a:lnTo>
                    <a:cubicBezTo>
                      <a:pt x="241300" y="479672"/>
                      <a:pt x="255561" y="478631"/>
                      <a:pt x="266700" y="471205"/>
                    </a:cubicBezTo>
                    <a:lnTo>
                      <a:pt x="304800" y="445805"/>
                    </a:lnTo>
                    <a:cubicBezTo>
                      <a:pt x="311720" y="425045"/>
                      <a:pt x="322168" y="382563"/>
                      <a:pt x="342900" y="369605"/>
                    </a:cubicBezTo>
                    <a:cubicBezTo>
                      <a:pt x="365604" y="355415"/>
                      <a:pt x="419100" y="344205"/>
                      <a:pt x="419100" y="344205"/>
                    </a:cubicBezTo>
                    <a:cubicBezTo>
                      <a:pt x="567267" y="348438"/>
                      <a:pt x="715549" y="349683"/>
                      <a:pt x="863600" y="356905"/>
                    </a:cubicBezTo>
                    <a:cubicBezTo>
                      <a:pt x="879466" y="357679"/>
                      <a:pt x="953602" y="368806"/>
                      <a:pt x="977900" y="382305"/>
                    </a:cubicBezTo>
                    <a:cubicBezTo>
                      <a:pt x="1004585" y="397130"/>
                      <a:pt x="1026796" y="419453"/>
                      <a:pt x="1054100" y="433105"/>
                    </a:cubicBezTo>
                    <a:cubicBezTo>
                      <a:pt x="1071033" y="441572"/>
                      <a:pt x="1089494" y="447501"/>
                      <a:pt x="1104900" y="458505"/>
                    </a:cubicBezTo>
                    <a:cubicBezTo>
                      <a:pt x="1159369" y="497411"/>
                      <a:pt x="1128299" y="490148"/>
                      <a:pt x="1168400" y="534705"/>
                    </a:cubicBezTo>
                    <a:cubicBezTo>
                      <a:pt x="1196435" y="565855"/>
                      <a:pt x="1234054" y="588736"/>
                      <a:pt x="1257300" y="623605"/>
                    </a:cubicBezTo>
                    <a:lnTo>
                      <a:pt x="1308100" y="699805"/>
                    </a:lnTo>
                    <a:cubicBezTo>
                      <a:pt x="1312333" y="716738"/>
                      <a:pt x="1316005" y="733822"/>
                      <a:pt x="1320800" y="750605"/>
                    </a:cubicBezTo>
                    <a:cubicBezTo>
                      <a:pt x="1342014" y="824854"/>
                      <a:pt x="1326349" y="750175"/>
                      <a:pt x="1346200" y="839505"/>
                    </a:cubicBezTo>
                    <a:cubicBezTo>
                      <a:pt x="1350883" y="860577"/>
                      <a:pt x="1353220" y="882180"/>
                      <a:pt x="1358900" y="903005"/>
                    </a:cubicBezTo>
                    <a:cubicBezTo>
                      <a:pt x="1365945" y="928836"/>
                      <a:pt x="1375833" y="953805"/>
                      <a:pt x="1384300" y="979205"/>
                    </a:cubicBezTo>
                    <a:cubicBezTo>
                      <a:pt x="1388533" y="991905"/>
                      <a:pt x="1393753" y="1004318"/>
                      <a:pt x="1397000" y="1017305"/>
                    </a:cubicBezTo>
                    <a:lnTo>
                      <a:pt x="1409700" y="1068105"/>
                    </a:lnTo>
                    <a:cubicBezTo>
                      <a:pt x="1423885" y="812772"/>
                      <a:pt x="1398266" y="911906"/>
                      <a:pt x="1447800" y="763305"/>
                    </a:cubicBezTo>
                    <a:lnTo>
                      <a:pt x="1473200" y="687105"/>
                    </a:lnTo>
                    <a:lnTo>
                      <a:pt x="1485900" y="649005"/>
                    </a:lnTo>
                    <a:cubicBezTo>
                      <a:pt x="1481022" y="619739"/>
                      <a:pt x="1476132" y="565969"/>
                      <a:pt x="1460500" y="534705"/>
                    </a:cubicBezTo>
                    <a:cubicBezTo>
                      <a:pt x="1453674" y="521053"/>
                      <a:pt x="1441299" y="510553"/>
                      <a:pt x="1435100" y="496605"/>
                    </a:cubicBezTo>
                    <a:cubicBezTo>
                      <a:pt x="1403456" y="425406"/>
                      <a:pt x="1425360" y="431576"/>
                      <a:pt x="1384300" y="382305"/>
                    </a:cubicBezTo>
                    <a:cubicBezTo>
                      <a:pt x="1372802" y="368507"/>
                      <a:pt x="1358900" y="356905"/>
                      <a:pt x="1346200" y="344205"/>
                    </a:cubicBezTo>
                    <a:cubicBezTo>
                      <a:pt x="1339032" y="294026"/>
                      <a:pt x="1333180" y="241327"/>
                      <a:pt x="1320800" y="191805"/>
                    </a:cubicBezTo>
                    <a:cubicBezTo>
                      <a:pt x="1317553" y="178818"/>
                      <a:pt x="1316463" y="164158"/>
                      <a:pt x="1308100" y="153705"/>
                    </a:cubicBezTo>
                    <a:cubicBezTo>
                      <a:pt x="1293829" y="135866"/>
                      <a:pt x="1253812" y="119987"/>
                      <a:pt x="1231900" y="115605"/>
                    </a:cubicBezTo>
                    <a:cubicBezTo>
                      <a:pt x="1202547" y="109734"/>
                      <a:pt x="1172633" y="107138"/>
                      <a:pt x="1143000" y="102905"/>
                    </a:cubicBezTo>
                    <a:cubicBezTo>
                      <a:pt x="1121833" y="94438"/>
                      <a:pt x="1100925" y="85296"/>
                      <a:pt x="1079500" y="77505"/>
                    </a:cubicBezTo>
                    <a:cubicBezTo>
                      <a:pt x="1054338" y="68355"/>
                      <a:pt x="1003300" y="52105"/>
                      <a:pt x="1003300" y="52105"/>
                    </a:cubicBezTo>
                    <a:cubicBezTo>
                      <a:pt x="994833" y="39405"/>
                      <a:pt x="989819" y="23540"/>
                      <a:pt x="977900" y="14005"/>
                    </a:cubicBezTo>
                    <a:cubicBezTo>
                      <a:pt x="938634" y="-17408"/>
                      <a:pt x="802266" y="13808"/>
                      <a:pt x="800100" y="14005"/>
                    </a:cubicBezTo>
                    <a:cubicBezTo>
                      <a:pt x="787400" y="26705"/>
                      <a:pt x="777700" y="43383"/>
                      <a:pt x="762000" y="52105"/>
                    </a:cubicBezTo>
                    <a:cubicBezTo>
                      <a:pt x="699100" y="87050"/>
                      <a:pt x="611767" y="84235"/>
                      <a:pt x="546100" y="90205"/>
                    </a:cubicBezTo>
                    <a:cubicBezTo>
                      <a:pt x="436911" y="162998"/>
                      <a:pt x="565407" y="66071"/>
                      <a:pt x="495300" y="153705"/>
                    </a:cubicBezTo>
                    <a:cubicBezTo>
                      <a:pt x="485765" y="165624"/>
                      <a:pt x="469900" y="170638"/>
                      <a:pt x="457200" y="179105"/>
                    </a:cubicBezTo>
                    <a:cubicBezTo>
                      <a:pt x="394137" y="273700"/>
                      <a:pt x="475188" y="157519"/>
                      <a:pt x="393700" y="255305"/>
                    </a:cubicBezTo>
                    <a:cubicBezTo>
                      <a:pt x="340783" y="318805"/>
                      <a:pt x="400050" y="272238"/>
                      <a:pt x="330200" y="318805"/>
                    </a:cubicBezTo>
                    <a:cubicBezTo>
                      <a:pt x="257407" y="427994"/>
                      <a:pt x="354334" y="299498"/>
                      <a:pt x="266700" y="369605"/>
                    </a:cubicBezTo>
                    <a:cubicBezTo>
                      <a:pt x="236370" y="393869"/>
                      <a:pt x="243938" y="415129"/>
                      <a:pt x="228600" y="445805"/>
                    </a:cubicBezTo>
                    <a:cubicBezTo>
                      <a:pt x="207433" y="488138"/>
                      <a:pt x="203200" y="483905"/>
                      <a:pt x="165100" y="509305"/>
                    </a:cubicBezTo>
                    <a:cubicBezTo>
                      <a:pt x="156633" y="522005"/>
                      <a:pt x="146526" y="533753"/>
                      <a:pt x="139700" y="547405"/>
                    </a:cubicBezTo>
                    <a:cubicBezTo>
                      <a:pt x="124362" y="578081"/>
                      <a:pt x="131930" y="599341"/>
                      <a:pt x="101600" y="623605"/>
                    </a:cubicBezTo>
                    <a:cubicBezTo>
                      <a:pt x="91147" y="631968"/>
                      <a:pt x="75474" y="630318"/>
                      <a:pt x="63500" y="636305"/>
                    </a:cubicBezTo>
                    <a:cubicBezTo>
                      <a:pt x="58145" y="638982"/>
                      <a:pt x="55033" y="644772"/>
                      <a:pt x="50800" y="649005"/>
                    </a:cubicBezTo>
                    <a:lnTo>
                      <a:pt x="50800" y="649005"/>
                    </a:lnTo>
                    <a:lnTo>
                      <a:pt x="50800" y="649005"/>
                    </a:lnTo>
                  </a:path>
                </a:pathLst>
              </a:custGeom>
              <a:gradFill flip="none" rotWithShape="1">
                <a:gsLst>
                  <a:gs pos="0">
                    <a:srgbClr val="DDEBCF"/>
                  </a:gs>
                  <a:gs pos="100000">
                    <a:srgbClr val="9CB86E"/>
                  </a:gs>
                  <a:gs pos="50000">
                    <a:srgbClr val="156B13"/>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144" name="Connecteur droit 143"/>
              <p:cNvCxnSpPr>
                <a:endCxn id="142" idx="40"/>
              </p:cNvCxnSpPr>
              <p:nvPr/>
            </p:nvCxnSpPr>
            <p:spPr>
              <a:xfrm flipV="1">
                <a:off x="7027375" y="2299422"/>
                <a:ext cx="500657" cy="644461"/>
              </a:xfrm>
              <a:prstGeom prst="line">
                <a:avLst/>
              </a:prstGeom>
            </p:spPr>
            <p:style>
              <a:lnRef idx="1">
                <a:schemeClr val="accent1"/>
              </a:lnRef>
              <a:fillRef idx="0">
                <a:schemeClr val="accent1"/>
              </a:fillRef>
              <a:effectRef idx="0">
                <a:schemeClr val="accent1"/>
              </a:effectRef>
              <a:fontRef idx="minor">
                <a:schemeClr val="tx1"/>
              </a:fontRef>
            </p:style>
          </p:cxnSp>
          <p:cxnSp>
            <p:nvCxnSpPr>
              <p:cNvPr id="150" name="Connecteur droit 149"/>
              <p:cNvCxnSpPr>
                <a:endCxn id="142" idx="40"/>
              </p:cNvCxnSpPr>
              <p:nvPr/>
            </p:nvCxnSpPr>
            <p:spPr>
              <a:xfrm flipV="1">
                <a:off x="6994145" y="2299422"/>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2" name="Connecteur droit 151"/>
              <p:cNvCxnSpPr/>
              <p:nvPr/>
            </p:nvCxnSpPr>
            <p:spPr>
              <a:xfrm flipV="1">
                <a:off x="7201485" y="2209217"/>
                <a:ext cx="533887" cy="593199"/>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3" name="Connecteur droit 152"/>
              <p:cNvCxnSpPr/>
              <p:nvPr/>
            </p:nvCxnSpPr>
            <p:spPr>
              <a:xfrm flipV="1">
                <a:off x="7456606" y="2142926"/>
                <a:ext cx="476090"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5" name="Connecteur droit 154"/>
              <p:cNvCxnSpPr/>
              <p:nvPr/>
            </p:nvCxnSpPr>
            <p:spPr>
              <a:xfrm flipV="1">
                <a:off x="7665753" y="2176071"/>
                <a:ext cx="419343" cy="6594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7" name="Connecteur droit 156"/>
              <p:cNvCxnSpPr/>
              <p:nvPr/>
            </p:nvCxnSpPr>
            <p:spPr>
              <a:xfrm flipV="1">
                <a:off x="7914161" y="2284393"/>
                <a:ext cx="323335" cy="551168"/>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59" name="Connecteur droit 158"/>
              <p:cNvCxnSpPr/>
              <p:nvPr/>
            </p:nvCxnSpPr>
            <p:spPr>
              <a:xfrm flipV="1">
                <a:off x="8085096" y="2436793"/>
                <a:ext cx="268149" cy="507090"/>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2" name="Connecteur droit 161"/>
              <p:cNvCxnSpPr/>
              <p:nvPr/>
            </p:nvCxnSpPr>
            <p:spPr>
              <a:xfrm flipV="1">
                <a:off x="8237496" y="2559977"/>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cxnSp>
            <p:nvCxnSpPr>
              <p:cNvPr id="164" name="Connecteur droit 163"/>
              <p:cNvCxnSpPr/>
              <p:nvPr/>
            </p:nvCxnSpPr>
            <p:spPr>
              <a:xfrm flipV="1">
                <a:off x="8313378" y="2760915"/>
                <a:ext cx="218619" cy="536306"/>
              </a:xfrm>
              <a:prstGeom prst="line">
                <a:avLst/>
              </a:prstGeom>
              <a:ln w="76200">
                <a:solidFill>
                  <a:schemeClr val="tx1"/>
                </a:solidFill>
              </a:ln>
              <a:effectLst>
                <a:softEdge rad="12700"/>
              </a:effectLst>
            </p:spPr>
            <p:style>
              <a:lnRef idx="1">
                <a:schemeClr val="accent1"/>
              </a:lnRef>
              <a:fillRef idx="0">
                <a:schemeClr val="accent1"/>
              </a:fillRef>
              <a:effectRef idx="0">
                <a:schemeClr val="accent1"/>
              </a:effectRef>
              <a:fontRef idx="minor">
                <a:schemeClr val="tx1"/>
              </a:fontRef>
            </p:style>
          </p:cxnSp>
          <p:sp>
            <p:nvSpPr>
              <p:cNvPr id="140" name="Ellipse 139"/>
              <p:cNvSpPr/>
              <p:nvPr/>
            </p:nvSpPr>
            <p:spPr>
              <a:xfrm>
                <a:off x="6862206" y="2503675"/>
                <a:ext cx="1481445" cy="1604109"/>
              </a:xfrm>
              <a:prstGeom prst="ellipse">
                <a:avLst/>
              </a:prstGeom>
              <a:gradFill flip="none" rotWithShape="1">
                <a:gsLst>
                  <a:gs pos="0">
                    <a:srgbClr val="DDEBCF"/>
                  </a:gs>
                  <a:gs pos="100000">
                    <a:srgbClr val="9CB86E"/>
                  </a:gs>
                  <a:gs pos="94000">
                    <a:srgbClr val="156B13"/>
                  </a:gs>
                </a:gsLst>
                <a:path path="shape">
                  <a:fillToRect l="50000" t="50000" r="50000" b="50000"/>
                </a:path>
                <a:tileRect/>
              </a:gra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5" name="Ellipse 164"/>
              <p:cNvSpPr/>
              <p:nvPr/>
            </p:nvSpPr>
            <p:spPr>
              <a:xfrm>
                <a:off x="7351936" y="3047688"/>
                <a:ext cx="501984" cy="516082"/>
              </a:xfrm>
              <a:prstGeom prst="ellipse">
                <a:avLst/>
              </a:prstGeom>
              <a:solidFill>
                <a:schemeClr val="accent3">
                  <a:lumMod val="50000"/>
                </a:schemeClr>
              </a:solidFill>
              <a:scene3d>
                <a:camera prst="orthographicFront"/>
                <a:lightRig rig="threePt" dir="t"/>
              </a:scene3d>
              <a:sp3d>
                <a:bevelT w="133350" prst="slope"/>
                <a:bevelB w="1651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7" name="Cylindre 166"/>
            <p:cNvSpPr/>
            <p:nvPr/>
          </p:nvSpPr>
          <p:spPr>
            <a:xfrm rot="12351011">
              <a:off x="7379306" y="3158358"/>
              <a:ext cx="320134" cy="557421"/>
            </a:xfrm>
            <a:prstGeom prst="can">
              <a:avLst>
                <a:gd name="adj" fmla="val 99615"/>
              </a:avLst>
            </a:prstGeom>
            <a:gradFill flip="none" rotWithShape="1">
              <a:gsLst>
                <a:gs pos="52000">
                  <a:srgbClr val="DDEBCF"/>
                </a:gs>
                <a:gs pos="100000">
                  <a:schemeClr val="accent3">
                    <a:lumMod val="50000"/>
                  </a:schemeClr>
                </a:gs>
                <a:gs pos="11000">
                  <a:srgbClr val="156B13"/>
                </a:gs>
              </a:gsLst>
              <a:lin ang="0" scaled="0"/>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3" name="Rectangle à coins arrondis 132"/>
          <p:cNvSpPr/>
          <p:nvPr>
            <p:custDataLst>
              <p:tags r:id="rId2"/>
            </p:custDataLst>
          </p:nvPr>
        </p:nvSpPr>
        <p:spPr>
          <a:xfrm>
            <a:off x="122912" y="2999811"/>
            <a:ext cx="8887091" cy="3629108"/>
          </a:xfrm>
          <a:prstGeom prst="roundRect">
            <a:avLst/>
          </a:prstGeom>
          <a:solidFill>
            <a:schemeClr val="tx1"/>
          </a:solidFill>
          <a:ln w="38100">
            <a:solidFill>
              <a:srgbClr val="A87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Rectangle 1"/>
          <p:cNvSpPr/>
          <p:nvPr>
            <p:custDataLst>
              <p:tags r:id="rId3"/>
            </p:custDataLst>
          </p:nvPr>
        </p:nvSpPr>
        <p:spPr>
          <a:xfrm>
            <a:off x="242857" y="839997"/>
            <a:ext cx="7329445" cy="1815882"/>
          </a:xfrm>
          <a:prstGeom prst="rect">
            <a:avLst/>
          </a:prstGeom>
        </p:spPr>
        <p:txBody>
          <a:bodyPr wrap="square">
            <a:spAutoFit/>
          </a:bodyPr>
          <a:lstStyle/>
          <a:p>
            <a:pPr algn="just"/>
            <a:r>
              <a:rPr lang="fr-FR" sz="1600" b="1" dirty="0">
                <a:latin typeface="Arial" pitchFamily="34" charset="0"/>
                <a:cs typeface="Arial" pitchFamily="34" charset="0"/>
              </a:rPr>
              <a:t> </a:t>
            </a:r>
            <a:r>
              <a:rPr lang="fr-FR" sz="1600" b="1" dirty="0" smtClean="0">
                <a:latin typeface="Arial" pitchFamily="34" charset="0"/>
                <a:cs typeface="Arial" pitchFamily="34" charset="0"/>
              </a:rPr>
              <a:t>Sur </a:t>
            </a:r>
            <a:r>
              <a:rPr lang="fr-FR" sz="1600" b="1" dirty="0">
                <a:latin typeface="Arial" pitchFamily="34" charset="0"/>
                <a:cs typeface="Arial" pitchFamily="34" charset="0"/>
              </a:rPr>
              <a:t>un ou plusieurs tours </a:t>
            </a:r>
            <a:r>
              <a:rPr lang="fr-FR" sz="1600" b="1" dirty="0" smtClean="0">
                <a:latin typeface="Arial" pitchFamily="34" charset="0"/>
                <a:cs typeface="Arial" pitchFamily="34" charset="0"/>
              </a:rPr>
              <a:t>de l’axe, sont </a:t>
            </a:r>
            <a:r>
              <a:rPr lang="fr-FR" sz="1600" b="1" dirty="0">
                <a:latin typeface="Arial" pitchFamily="34" charset="0"/>
                <a:cs typeface="Arial" pitchFamily="34" charset="0"/>
              </a:rPr>
              <a:t>répartis les codes représentatifs d’une grandeur évoluant entre un minimum (0) et un maximum, il s’agit le plus souvent d’un codage de type binaire pur ou code gray (ou binaire réfléchit</a:t>
            </a:r>
            <a:r>
              <a:rPr lang="fr-FR" sz="1600" b="1" dirty="0" smtClean="0">
                <a:latin typeface="Arial" pitchFamily="34" charset="0"/>
                <a:cs typeface="Arial" pitchFamily="34" charset="0"/>
              </a:rPr>
              <a:t>). </a:t>
            </a:r>
          </a:p>
          <a:p>
            <a:pPr algn="just"/>
            <a:r>
              <a:rPr lang="fr-FR" sz="1600" b="1" dirty="0" smtClean="0">
                <a:latin typeface="Arial" pitchFamily="34" charset="0"/>
                <a:cs typeface="Arial" pitchFamily="34" charset="0"/>
              </a:rPr>
              <a:t>La grandeur mesurée est fonction de l’angle parcouru par le disque, traduit sur un nombre de Bits (information binaire) </a:t>
            </a:r>
            <a:r>
              <a:rPr lang="fr-FR" sz="1600" b="1" dirty="0" smtClean="0">
                <a:latin typeface="Arial" pitchFamily="34" charset="0"/>
                <a:cs typeface="Arial" pitchFamily="34" charset="0"/>
              </a:rPr>
              <a:t>défini </a:t>
            </a:r>
            <a:r>
              <a:rPr lang="fr-FR" sz="1600" b="1" dirty="0" smtClean="0">
                <a:latin typeface="Arial" pitchFamily="34" charset="0"/>
                <a:cs typeface="Arial" pitchFamily="34" charset="0"/>
              </a:rPr>
              <a:t>à l’avance.</a:t>
            </a:r>
            <a:endParaRPr lang="fr-FR" sz="1600" b="1" dirty="0">
              <a:latin typeface="Arial" pitchFamily="34" charset="0"/>
              <a:cs typeface="Arial" pitchFamily="34" charset="0"/>
            </a:endParaRPr>
          </a:p>
          <a:p>
            <a:pPr algn="just"/>
            <a:r>
              <a:rPr lang="fr-FR" sz="1600" b="1" dirty="0" smtClean="0">
                <a:latin typeface="Arial" pitchFamily="34" charset="0"/>
                <a:cs typeface="Arial" pitchFamily="34" charset="0"/>
              </a:rPr>
              <a:t>Il y a sur ce type de codeur une position « maxi » pour  un tour de disque.</a:t>
            </a:r>
            <a:endParaRPr lang="fr-FR" sz="1600" b="1" dirty="0">
              <a:latin typeface="Arial" pitchFamily="34" charset="0"/>
              <a:cs typeface="Arial" pitchFamily="34" charset="0"/>
            </a:endParaRPr>
          </a:p>
        </p:txBody>
      </p:sp>
      <p:grpSp>
        <p:nvGrpSpPr>
          <p:cNvPr id="109" name="Groupe 108"/>
          <p:cNvGrpSpPr/>
          <p:nvPr>
            <p:custDataLst>
              <p:tags r:id="rId4"/>
            </p:custDataLst>
          </p:nvPr>
        </p:nvGrpSpPr>
        <p:grpSpPr>
          <a:xfrm>
            <a:off x="7599021" y="3815164"/>
            <a:ext cx="280055" cy="765519"/>
            <a:chOff x="3127702" y="4140282"/>
            <a:chExt cx="280055" cy="765519"/>
          </a:xfrm>
          <a:effectLst>
            <a:glow rad="101600">
              <a:srgbClr val="FFFF00">
                <a:alpha val="60000"/>
              </a:srgbClr>
            </a:glow>
          </a:effectLst>
        </p:grpSpPr>
        <p:sp>
          <p:nvSpPr>
            <p:cNvPr id="110" name="Étoile à 7 branches 109"/>
            <p:cNvSpPr/>
            <p:nvPr/>
          </p:nvSpPr>
          <p:spPr>
            <a:xfrm rot="498366" flipV="1">
              <a:off x="3214960" y="4140282"/>
              <a:ext cx="192797" cy="167835"/>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1" name="Étoile à 7 branches 110"/>
            <p:cNvSpPr/>
            <p:nvPr/>
          </p:nvSpPr>
          <p:spPr>
            <a:xfrm rot="498366" flipV="1">
              <a:off x="3185874" y="4339510"/>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2" name="Étoile à 7 branches 111"/>
            <p:cNvSpPr/>
            <p:nvPr/>
          </p:nvSpPr>
          <p:spPr>
            <a:xfrm rot="498366" flipV="1">
              <a:off x="3156788" y="4538737"/>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3" name="Étoile à 7 branches 112"/>
            <p:cNvSpPr/>
            <p:nvPr/>
          </p:nvSpPr>
          <p:spPr>
            <a:xfrm rot="498366" flipV="1">
              <a:off x="3127702" y="4737965"/>
              <a:ext cx="192797" cy="167836"/>
            </a:xfrm>
            <a:prstGeom prst="star7">
              <a:avLst/>
            </a:prstGeom>
            <a:solidFill>
              <a:schemeClr val="bg1"/>
            </a:solidFill>
            <a:ln>
              <a:noFill/>
            </a:ln>
            <a:effectLst>
              <a:glow rad="101600">
                <a:srgbClr val="FFFF00">
                  <a:alpha val="60000"/>
                </a:srgbClr>
              </a:glow>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2" name="Rectangle 131"/>
          <p:cNvSpPr/>
          <p:nvPr>
            <p:custDataLst>
              <p:tags r:id="rId5"/>
            </p:custDataLst>
          </p:nvPr>
        </p:nvSpPr>
        <p:spPr>
          <a:xfrm>
            <a:off x="6702736" y="3265149"/>
            <a:ext cx="1697901" cy="369332"/>
          </a:xfrm>
          <a:prstGeom prst="rect">
            <a:avLst/>
          </a:prstGeom>
        </p:spPr>
        <p:txBody>
          <a:bodyPr wrap="none">
            <a:spAutoFit/>
          </a:bodyPr>
          <a:lstStyle/>
          <a:p>
            <a:r>
              <a:rPr lang="fr-FR" b="1" dirty="0" smtClean="0">
                <a:solidFill>
                  <a:schemeClr val="bg1"/>
                </a:solidFill>
                <a:latin typeface="Arial" pitchFamily="34" charset="0"/>
                <a:cs typeface="Arial" pitchFamily="34" charset="0"/>
              </a:rPr>
              <a:t>Absolu 4 bits </a:t>
            </a:r>
            <a:endParaRPr lang="fr-FR" dirty="0">
              <a:solidFill>
                <a:schemeClr val="bg1"/>
              </a:solidFill>
            </a:endParaRPr>
          </a:p>
        </p:txBody>
      </p:sp>
      <p:pic>
        <p:nvPicPr>
          <p:cNvPr id="134" name="Image 133"/>
          <p:cNvPicPr>
            <a:picLocks noChangeAspect="1"/>
          </p:cNvPicPr>
          <p:nvPr>
            <p:custDataLst>
              <p:tags r:id="rId6"/>
            </p:custDataLst>
          </p:nvPr>
        </p:nvPicPr>
        <p:blipFill>
          <a:blip r:embed="rId20">
            <a:extLst>
              <a:ext uri="{28A0092B-C50C-407E-A947-70E740481C1C}">
                <a14:useLocalDpi xmlns:a14="http://schemas.microsoft.com/office/drawing/2010/main"/>
              </a:ext>
            </a:extLst>
          </a:blip>
          <a:stretch>
            <a:fillRect/>
          </a:stretch>
        </p:blipFill>
        <p:spPr>
          <a:xfrm rot="17539690">
            <a:off x="6243165" y="3685466"/>
            <a:ext cx="2608873" cy="2608873"/>
          </a:xfrm>
          <a:prstGeom prst="rect">
            <a:avLst/>
          </a:prstGeom>
        </p:spPr>
      </p:pic>
      <p:sp>
        <p:nvSpPr>
          <p:cNvPr id="137" name="Rectangle 136"/>
          <p:cNvSpPr/>
          <p:nvPr>
            <p:custDataLst>
              <p:tags r:id="rId7"/>
            </p:custDataLst>
          </p:nvPr>
        </p:nvSpPr>
        <p:spPr>
          <a:xfrm>
            <a:off x="2154381" y="124498"/>
            <a:ext cx="4081567" cy="523220"/>
          </a:xfrm>
          <a:prstGeom prst="rect">
            <a:avLst/>
          </a:prstGeom>
        </p:spPr>
        <p:txBody>
          <a:bodyPr wrap="none">
            <a:spAutoFit/>
          </a:bodyPr>
          <a:lstStyle/>
          <a:p>
            <a:r>
              <a:rPr lang="fr-FR" sz="2800" b="1" u="sng" dirty="0">
                <a:latin typeface="Arial" pitchFamily="34" charset="0"/>
                <a:cs typeface="Arial" pitchFamily="34" charset="0"/>
              </a:rPr>
              <a:t>Les codeurs absolus : </a:t>
            </a:r>
            <a:endParaRPr lang="fr-FR" sz="2800" u="sng" dirty="0"/>
          </a:p>
        </p:txBody>
      </p:sp>
      <p:sp>
        <p:nvSpPr>
          <p:cNvPr id="170" name="Ellipse 169"/>
          <p:cNvSpPr/>
          <p:nvPr>
            <p:custDataLst>
              <p:tags r:id="rId8"/>
            </p:custDataLst>
          </p:nvPr>
        </p:nvSpPr>
        <p:spPr>
          <a:xfrm>
            <a:off x="7409376" y="4861828"/>
            <a:ext cx="301396" cy="274691"/>
          </a:xfrm>
          <a:prstGeom prst="ellipse">
            <a:avLst/>
          </a:prstGeom>
          <a:solidFill>
            <a:schemeClr val="accent3">
              <a:lumMod val="50000"/>
            </a:schemeClr>
          </a:solidFill>
          <a:ln>
            <a:solidFill>
              <a:schemeClr val="accent3">
                <a:lumMod val="50000"/>
              </a:schemeClr>
            </a:solidFill>
          </a:ln>
          <a:effectLst>
            <a:innerShdw blurRad="1397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2" name="Groupe 21"/>
          <p:cNvGrpSpPr/>
          <p:nvPr>
            <p:custDataLst>
              <p:tags r:id="rId9"/>
            </p:custDataLst>
          </p:nvPr>
        </p:nvGrpSpPr>
        <p:grpSpPr>
          <a:xfrm>
            <a:off x="759487" y="3421178"/>
            <a:ext cx="5184576" cy="2656828"/>
            <a:chOff x="759487" y="3421178"/>
            <a:chExt cx="5184576" cy="2656828"/>
          </a:xfrm>
        </p:grpSpPr>
        <p:grpSp>
          <p:nvGrpSpPr>
            <p:cNvPr id="12" name="Groupe 11"/>
            <p:cNvGrpSpPr/>
            <p:nvPr/>
          </p:nvGrpSpPr>
          <p:grpSpPr>
            <a:xfrm>
              <a:off x="1839200" y="4803566"/>
              <a:ext cx="4104863" cy="457200"/>
              <a:chOff x="539552" y="4339952"/>
              <a:chExt cx="4104863" cy="457200"/>
            </a:xfrm>
          </p:grpSpPr>
          <p:sp>
            <p:nvSpPr>
              <p:cNvPr id="189" name="Rectangle 188"/>
              <p:cNvSpPr/>
              <p:nvPr/>
            </p:nvSpPr>
            <p:spPr>
              <a:xfrm>
                <a:off x="539552"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0" name="Rectangle 189"/>
              <p:cNvSpPr/>
              <p:nvPr/>
            </p:nvSpPr>
            <p:spPr>
              <a:xfrm>
                <a:off x="3276263" y="4339952"/>
                <a:ext cx="136815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91" name="Rectangle 190"/>
            <p:cNvSpPr/>
            <p:nvPr/>
          </p:nvSpPr>
          <p:spPr>
            <a:xfrm>
              <a:off x="3203451" y="5620806"/>
              <a:ext cx="2740612"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e 2"/>
            <p:cNvGrpSpPr/>
            <p:nvPr/>
          </p:nvGrpSpPr>
          <p:grpSpPr>
            <a:xfrm>
              <a:off x="759487" y="3421178"/>
              <a:ext cx="5116356" cy="457200"/>
              <a:chOff x="539552" y="2957564"/>
              <a:chExt cx="5116356" cy="457200"/>
            </a:xfrm>
          </p:grpSpPr>
          <p:sp>
            <p:nvSpPr>
              <p:cNvPr id="175" name="Rectangle 174"/>
              <p:cNvSpPr/>
              <p:nvPr/>
            </p:nvSpPr>
            <p:spPr>
              <a:xfrm>
                <a:off x="5395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6" name="Rectangle 175"/>
              <p:cNvSpPr/>
              <p:nvPr/>
            </p:nvSpPr>
            <p:spPr>
              <a:xfrm>
                <a:off x="12197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7" name="Rectangle 176"/>
              <p:cNvSpPr/>
              <p:nvPr/>
            </p:nvSpPr>
            <p:spPr>
              <a:xfrm>
                <a:off x="328016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8" name="Rectangle 177"/>
              <p:cNvSpPr/>
              <p:nvPr/>
            </p:nvSpPr>
            <p:spPr>
              <a:xfrm>
                <a:off x="25978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9" name="Rectangle 178"/>
              <p:cNvSpPr/>
              <p:nvPr/>
            </p:nvSpPr>
            <p:spPr>
              <a:xfrm>
                <a:off x="19077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5" name="Rectangle 194"/>
              <p:cNvSpPr/>
              <p:nvPr/>
            </p:nvSpPr>
            <p:spPr>
              <a:xfrm>
                <a:off x="3270052"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6" name="Rectangle 195"/>
              <p:cNvSpPr/>
              <p:nvPr/>
            </p:nvSpPr>
            <p:spPr>
              <a:xfrm>
                <a:off x="3950226"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7" name="Rectangle 196"/>
              <p:cNvSpPr/>
              <p:nvPr/>
            </p:nvSpPr>
            <p:spPr>
              <a:xfrm>
                <a:off x="5328339"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8" name="Rectangle 197"/>
              <p:cNvSpPr/>
              <p:nvPr/>
            </p:nvSpPr>
            <p:spPr>
              <a:xfrm>
                <a:off x="4638204" y="2957564"/>
                <a:ext cx="327569"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nvGrpSpPr>
            <p:cNvPr id="10" name="Groupe 9"/>
            <p:cNvGrpSpPr/>
            <p:nvPr/>
          </p:nvGrpSpPr>
          <p:grpSpPr>
            <a:xfrm>
              <a:off x="1119527" y="4108638"/>
              <a:ext cx="4788787" cy="471436"/>
              <a:chOff x="539552" y="3645024"/>
              <a:chExt cx="4788787" cy="471436"/>
            </a:xfrm>
          </p:grpSpPr>
          <p:sp>
            <p:nvSpPr>
              <p:cNvPr id="185" name="Rectangle 184"/>
              <p:cNvSpPr/>
              <p:nvPr/>
            </p:nvSpPr>
            <p:spPr>
              <a:xfrm>
                <a:off x="539552"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6" name="Rectangle 185"/>
              <p:cNvSpPr/>
              <p:nvPr/>
            </p:nvSpPr>
            <p:spPr>
              <a:xfrm>
                <a:off x="1918191"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7" name="Rectangle 186"/>
              <p:cNvSpPr/>
              <p:nvPr/>
            </p:nvSpPr>
            <p:spPr>
              <a:xfrm>
                <a:off x="3280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0" name="Rectangle 199"/>
              <p:cNvSpPr/>
              <p:nvPr/>
            </p:nvSpPr>
            <p:spPr>
              <a:xfrm>
                <a:off x="3269525" y="3645024"/>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1" name="Rectangle 200"/>
              <p:cNvSpPr/>
              <p:nvPr/>
            </p:nvSpPr>
            <p:spPr>
              <a:xfrm>
                <a:off x="4648164" y="3659260"/>
                <a:ext cx="680175" cy="457200"/>
              </a:xfrm>
              <a:prstGeom prst="rect">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pSp>
      <p:sp>
        <p:nvSpPr>
          <p:cNvPr id="18" name="Rectangle 17"/>
          <p:cNvSpPr/>
          <p:nvPr>
            <p:custDataLst>
              <p:tags r:id="rId10"/>
            </p:custDataLst>
          </p:nvPr>
        </p:nvSpPr>
        <p:spPr>
          <a:xfrm>
            <a:off x="557646" y="3214451"/>
            <a:ext cx="77252" cy="3008816"/>
          </a:xfrm>
          <a:prstGeom prst="rect">
            <a:avLst/>
          </a:prstGeom>
          <a:solidFill>
            <a:srgbClr val="FFFF00"/>
          </a:solidFill>
          <a:ln>
            <a:solidFill>
              <a:srgbClr val="FFFF00"/>
            </a:solidFill>
          </a:ln>
          <a:effectLst>
            <a:glow rad="139700">
              <a:srgbClr val="FFC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e 20"/>
          <p:cNvGrpSpPr/>
          <p:nvPr>
            <p:custDataLst>
              <p:tags r:id="rId11"/>
            </p:custDataLst>
          </p:nvPr>
        </p:nvGrpSpPr>
        <p:grpSpPr>
          <a:xfrm>
            <a:off x="104818" y="3212843"/>
            <a:ext cx="6525910" cy="2998882"/>
            <a:chOff x="104818" y="3212843"/>
            <a:chExt cx="6525910" cy="2998882"/>
          </a:xfrm>
        </p:grpSpPr>
        <p:cxnSp>
          <p:nvCxnSpPr>
            <p:cNvPr id="181" name="Connecteur droit avec flèche 180"/>
            <p:cNvCxnSpPr/>
            <p:nvPr/>
          </p:nvCxnSpPr>
          <p:spPr>
            <a:xfrm>
              <a:off x="431918" y="3878378"/>
              <a:ext cx="6198810"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3" name="Connecteur droit avec flèche 182"/>
            <p:cNvCxnSpPr/>
            <p:nvPr/>
          </p:nvCxnSpPr>
          <p:spPr>
            <a:xfrm flipV="1">
              <a:off x="480392" y="3212843"/>
              <a:ext cx="1" cy="2998882"/>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4" name="Connecteur droit avec flèche 183"/>
            <p:cNvCxnSpPr/>
            <p:nvPr/>
          </p:nvCxnSpPr>
          <p:spPr>
            <a:xfrm>
              <a:off x="462792" y="4575944"/>
              <a:ext cx="5697295" cy="10107"/>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88" name="Connecteur droit avec flèche 187"/>
            <p:cNvCxnSpPr/>
            <p:nvPr/>
          </p:nvCxnSpPr>
          <p:spPr>
            <a:xfrm>
              <a:off x="462792" y="5285922"/>
              <a:ext cx="5697295" cy="1"/>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2" name="Connecteur droit avec flèche 191"/>
            <p:cNvCxnSpPr/>
            <p:nvPr/>
          </p:nvCxnSpPr>
          <p:spPr>
            <a:xfrm>
              <a:off x="462792" y="6078006"/>
              <a:ext cx="5697295" cy="0"/>
            </a:xfrm>
            <a:prstGeom prst="straightConnector1">
              <a:avLst/>
            </a:prstGeom>
            <a:ln w="5715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0" name="ZoneTexte 19"/>
            <p:cNvSpPr txBox="1"/>
            <p:nvPr/>
          </p:nvSpPr>
          <p:spPr>
            <a:xfrm>
              <a:off x="122912" y="358303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B0</a:t>
              </a:r>
              <a:endParaRPr lang="fr-FR" sz="1600" dirty="0">
                <a:solidFill>
                  <a:schemeClr val="bg1"/>
                </a:solidFill>
                <a:latin typeface="Arial" pitchFamily="34" charset="0"/>
                <a:cs typeface="Arial" pitchFamily="34" charset="0"/>
              </a:endParaRPr>
            </a:p>
          </p:txBody>
        </p:sp>
        <p:sp>
          <p:nvSpPr>
            <p:cNvPr id="70" name="ZoneTexte 69"/>
            <p:cNvSpPr txBox="1"/>
            <p:nvPr/>
          </p:nvSpPr>
          <p:spPr>
            <a:xfrm>
              <a:off x="107504" y="4227284"/>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B1</a:t>
              </a:r>
              <a:endParaRPr lang="fr-FR" sz="1600" dirty="0">
                <a:solidFill>
                  <a:schemeClr val="bg1"/>
                </a:solidFill>
                <a:latin typeface="Arial" pitchFamily="34" charset="0"/>
                <a:cs typeface="Arial" pitchFamily="34" charset="0"/>
              </a:endParaRPr>
            </a:p>
          </p:txBody>
        </p:sp>
        <p:sp>
          <p:nvSpPr>
            <p:cNvPr id="71" name="ZoneTexte 70"/>
            <p:cNvSpPr txBox="1"/>
            <p:nvPr/>
          </p:nvSpPr>
          <p:spPr>
            <a:xfrm>
              <a:off x="104818" y="5032166"/>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B2</a:t>
              </a:r>
              <a:endParaRPr lang="fr-FR" sz="1600" dirty="0">
                <a:solidFill>
                  <a:schemeClr val="bg1"/>
                </a:solidFill>
                <a:latin typeface="Arial" pitchFamily="34" charset="0"/>
                <a:cs typeface="Arial" pitchFamily="34" charset="0"/>
              </a:endParaRPr>
            </a:p>
          </p:txBody>
        </p:sp>
        <p:sp>
          <p:nvSpPr>
            <p:cNvPr id="72" name="ZoneTexte 71"/>
            <p:cNvSpPr txBox="1"/>
            <p:nvPr/>
          </p:nvSpPr>
          <p:spPr>
            <a:xfrm>
              <a:off x="104818" y="5739452"/>
              <a:ext cx="434734"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B3</a:t>
              </a:r>
            </a:p>
          </p:txBody>
        </p:sp>
      </p:grpSp>
      <p:sp>
        <p:nvSpPr>
          <p:cNvPr id="74" name="ZoneTexte 73"/>
          <p:cNvSpPr txBox="1"/>
          <p:nvPr>
            <p:custDataLst>
              <p:tags r:id="rId12"/>
            </p:custDataLst>
          </p:nvPr>
        </p:nvSpPr>
        <p:spPr>
          <a:xfrm>
            <a:off x="1816399" y="6223267"/>
            <a:ext cx="4815742"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Cliquez sur les flèches        pour voir l’animation»</a:t>
            </a:r>
            <a:endParaRPr lang="fr-FR" sz="1600" dirty="0">
              <a:solidFill>
                <a:schemeClr val="bg1"/>
              </a:solidFill>
              <a:latin typeface="Arial" pitchFamily="34" charset="0"/>
              <a:cs typeface="Arial" pitchFamily="34" charset="0"/>
            </a:endParaRPr>
          </a:p>
        </p:txBody>
      </p:sp>
      <p:sp>
        <p:nvSpPr>
          <p:cNvPr id="23" name="Chevron 22">
            <a:hlinkClick r:id="rId21" action="ppaction://hlinksldjump"/>
          </p:cNvPr>
          <p:cNvSpPr/>
          <p:nvPr>
            <p:custDataLst>
              <p:tags r:id="rId13"/>
            </p:custDataLst>
          </p:nvPr>
        </p:nvSpPr>
        <p:spPr>
          <a:xfrm flipH="1">
            <a:off x="1438235" y="6087780"/>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78" name="Chevron 77">
            <a:hlinkClick r:id="rId22" action="ppaction://hlinksldjump"/>
          </p:cNvPr>
          <p:cNvSpPr/>
          <p:nvPr>
            <p:custDataLst>
              <p:tags r:id="rId14"/>
            </p:custDataLst>
          </p:nvPr>
        </p:nvSpPr>
        <p:spPr>
          <a:xfrm>
            <a:off x="6391627" y="6057965"/>
            <a:ext cx="484629" cy="564848"/>
          </a:xfrm>
          <a:prstGeom prst="chevron">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Égal 3">
            <a:hlinkClick r:id="rId23" action="ppaction://hlinksldjump"/>
          </p:cNvPr>
          <p:cNvSpPr/>
          <p:nvPr>
            <p:custDataLst>
              <p:tags r:id="rId15"/>
            </p:custDataLst>
          </p:nvPr>
        </p:nvSpPr>
        <p:spPr>
          <a:xfrm rot="16200000">
            <a:off x="4086850" y="6167478"/>
            <a:ext cx="494294" cy="476005"/>
          </a:xfrm>
          <a:prstGeom prst="mathEqual">
            <a:avLst/>
          </a:prstGeom>
          <a:solidFill>
            <a:srgbClr val="FF0000"/>
          </a:solidFill>
          <a:ln>
            <a:solidFill>
              <a:srgbClr val="FFFF00"/>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solidFill>
                <a:schemeClr val="tx1"/>
              </a:solidFill>
            </a:endParaRPr>
          </a:p>
        </p:txBody>
      </p:sp>
      <p:sp>
        <p:nvSpPr>
          <p:cNvPr id="65" name="Octogone 64">
            <a:hlinkClick r:id="rId24" action="ppaction://hlinksldjump"/>
          </p:cNvPr>
          <p:cNvSpPr/>
          <p:nvPr>
            <p:custDataLst>
              <p:tags r:id="rId16"/>
            </p:custDataLst>
          </p:nvPr>
        </p:nvSpPr>
        <p:spPr>
          <a:xfrm>
            <a:off x="8315549" y="5978786"/>
            <a:ext cx="670333" cy="583035"/>
          </a:xfrm>
          <a:prstGeom prst="octagon">
            <a:avLst/>
          </a:prstGeom>
          <a:solidFill>
            <a:srgbClr val="FF0000"/>
          </a:solid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p>
            <a:pPr algn="ctr"/>
            <a:r>
              <a:rPr lang="fr-FR" sz="1200" b="1" dirty="0" smtClean="0">
                <a:latin typeface="Arial" pitchFamily="34" charset="0"/>
                <a:cs typeface="Arial" pitchFamily="34" charset="0"/>
              </a:rPr>
              <a:t>STOP</a:t>
            </a:r>
            <a:endParaRPr lang="fr-FR" sz="1200" b="1" dirty="0">
              <a:latin typeface="Arial" pitchFamily="34" charset="0"/>
              <a:cs typeface="Arial" pitchFamily="34" charset="0"/>
            </a:endParaRPr>
          </a:p>
        </p:txBody>
      </p:sp>
      <p:sp>
        <p:nvSpPr>
          <p:cNvPr id="66" name="ZoneTexte 65"/>
          <p:cNvSpPr txBox="1"/>
          <p:nvPr>
            <p:custDataLst>
              <p:tags r:id="rId17"/>
            </p:custDataLst>
          </p:nvPr>
        </p:nvSpPr>
        <p:spPr>
          <a:xfrm>
            <a:off x="7230791" y="6241413"/>
            <a:ext cx="1119217" cy="338554"/>
          </a:xfrm>
          <a:prstGeom prst="rect">
            <a:avLst/>
          </a:prstGeom>
          <a:noFill/>
        </p:spPr>
        <p:txBody>
          <a:bodyPr wrap="none" rtlCol="0">
            <a:spAutoFit/>
          </a:bodyPr>
          <a:lstStyle/>
          <a:p>
            <a:r>
              <a:rPr lang="fr-FR" sz="1600" dirty="0" smtClean="0">
                <a:solidFill>
                  <a:schemeClr val="bg1"/>
                </a:solidFill>
                <a:latin typeface="Arial" pitchFamily="34" charset="0"/>
                <a:cs typeface="Arial" pitchFamily="34" charset="0"/>
              </a:rPr>
              <a:t>« la suite»</a:t>
            </a:r>
            <a:endParaRPr lang="fr-FR" sz="1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945415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6" nodeType="withEffect">
                                  <p:stCondLst>
                                    <p:cond delay="0"/>
                                  </p:stCondLst>
                                  <p:childTnLst>
                                    <p:set>
                                      <p:cBhvr>
                                        <p:cTn id="6" dur="1" fill="hold">
                                          <p:stCondLst>
                                            <p:cond delay="0"/>
                                          </p:stCondLst>
                                        </p:cTn>
                                        <p:tgtEl>
                                          <p:spTgt spid="1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3"/>
                    </p:tgtEl>
                  </p:cond>
                </p:stCondLst>
                <p:endSync evt="end" delay="0">
                  <p:rtn val="all"/>
                </p:endSync>
                <p:childTnLst>
                  <p:par>
                    <p:cTn id="8" fill="hold">
                      <p:stCondLst>
                        <p:cond delay="0"/>
                      </p:stCondLst>
                      <p:childTnLst>
                        <p:par>
                          <p:cTn id="9" fill="hold">
                            <p:stCondLst>
                              <p:cond delay="0"/>
                            </p:stCondLst>
                            <p:childTnLst>
                              <p:par>
                                <p:cTn id="10" presetID="32" presetClass="emph" presetSubtype="0" repeatCount="500000" fill="hold" nodeType="withEffect">
                                  <p:stCondLst>
                                    <p:cond delay="0"/>
                                  </p:stCondLst>
                                  <p:childTnLst>
                                    <p:animRot by="120000">
                                      <p:cBhvr>
                                        <p:cTn id="11" dur="10" fill="hold">
                                          <p:stCondLst>
                                            <p:cond delay="0"/>
                                          </p:stCondLst>
                                        </p:cTn>
                                        <p:tgtEl>
                                          <p:spTgt spid="168"/>
                                        </p:tgtEl>
                                        <p:attrNameLst>
                                          <p:attrName>r</p:attrName>
                                        </p:attrNameLst>
                                      </p:cBhvr>
                                    </p:animRot>
                                    <p:animRot by="-240000">
                                      <p:cBhvr>
                                        <p:cTn id="12" dur="20" fill="hold">
                                          <p:stCondLst>
                                            <p:cond delay="20"/>
                                          </p:stCondLst>
                                        </p:cTn>
                                        <p:tgtEl>
                                          <p:spTgt spid="168"/>
                                        </p:tgtEl>
                                        <p:attrNameLst>
                                          <p:attrName>r</p:attrName>
                                        </p:attrNameLst>
                                      </p:cBhvr>
                                    </p:animRot>
                                    <p:animRot by="240000">
                                      <p:cBhvr>
                                        <p:cTn id="13" dur="20" fill="hold">
                                          <p:stCondLst>
                                            <p:cond delay="40"/>
                                          </p:stCondLst>
                                        </p:cTn>
                                        <p:tgtEl>
                                          <p:spTgt spid="168"/>
                                        </p:tgtEl>
                                        <p:attrNameLst>
                                          <p:attrName>r</p:attrName>
                                        </p:attrNameLst>
                                      </p:cBhvr>
                                    </p:animRot>
                                    <p:animRot by="-240000">
                                      <p:cBhvr>
                                        <p:cTn id="14" dur="20" fill="hold">
                                          <p:stCondLst>
                                            <p:cond delay="60"/>
                                          </p:stCondLst>
                                        </p:cTn>
                                        <p:tgtEl>
                                          <p:spTgt spid="168"/>
                                        </p:tgtEl>
                                        <p:attrNameLst>
                                          <p:attrName>r</p:attrName>
                                        </p:attrNameLst>
                                      </p:cBhvr>
                                    </p:animRot>
                                    <p:animRot by="120000">
                                      <p:cBhvr>
                                        <p:cTn id="15" dur="20" fill="hold">
                                          <p:stCondLst>
                                            <p:cond delay="80"/>
                                          </p:stCondLst>
                                        </p:cTn>
                                        <p:tgtEl>
                                          <p:spTgt spid="168"/>
                                        </p:tgtEl>
                                        <p:attrNameLst>
                                          <p:attrName>r</p:attrName>
                                        </p:attrNameLst>
                                      </p:cBhvr>
                                    </p:animRot>
                                  </p:childTnLst>
                                </p:cTn>
                              </p:par>
                              <p:par>
                                <p:cTn id="16" presetID="1" presetClass="exit" presetSubtype="0" fill="hold" grpId="5" nodeType="withEffect">
                                  <p:stCondLst>
                                    <p:cond delay="0"/>
                                  </p:stCondLst>
                                  <p:childTnLst>
                                    <p:set>
                                      <p:cBhvr>
                                        <p:cTn id="17" dur="1" fill="hold">
                                          <p:stCondLst>
                                            <p:cond delay="0"/>
                                          </p:stCondLst>
                                        </p:cTn>
                                        <p:tgtEl>
                                          <p:spTgt spid="18"/>
                                        </p:tgtEl>
                                        <p:attrNameLst>
                                          <p:attrName>style.visibility</p:attrName>
                                        </p:attrNameLst>
                                      </p:cBhvr>
                                      <p:to>
                                        <p:strVal val="hidden"/>
                                      </p:to>
                                    </p:set>
                                  </p:childTnLst>
                                </p:cTn>
                              </p:par>
                              <p:par>
                                <p:cTn id="18" presetID="8" presetClass="emph" presetSubtype="0" repeatCount="11000" fill="hold" nodeType="withEffect">
                                  <p:stCondLst>
                                    <p:cond delay="0"/>
                                  </p:stCondLst>
                                  <p:endCondLst>
                                    <p:cond evt="onNext" delay="0">
                                      <p:tgtEl>
                                        <p:sldTgt/>
                                      </p:tgtEl>
                                    </p:cond>
                                  </p:endCondLst>
                                  <p:childTnLst>
                                    <p:animRot by="-21600000">
                                      <p:cBhvr>
                                        <p:cTn id="19" dur="8500" fill="hold"/>
                                        <p:tgtEl>
                                          <p:spTgt spid="134"/>
                                        </p:tgtEl>
                                        <p:attrNameLst>
                                          <p:attrName>r</p:attrName>
                                        </p:attrNameLst>
                                      </p:cBhvr>
                                    </p:animRot>
                                  </p:childTnLst>
                                </p:cTn>
                              </p:par>
                              <p:par>
                                <p:cTn id="20" presetID="22" presetClass="entr" presetSubtype="2"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8500"/>
                                        <p:tgtEl>
                                          <p:spTgt spid="22"/>
                                        </p:tgtEl>
                                      </p:cBhvr>
                                    </p:animEffect>
                                  </p:childTnLst>
                                </p:cTn>
                              </p:par>
                              <p:par>
                                <p:cTn id="23" presetID="1" presetClass="entr" presetSubtype="0" fill="hold" grpId="2" nodeType="withEffect">
                                  <p:stCondLst>
                                    <p:cond delay="8500"/>
                                  </p:stCondLst>
                                  <p:childTnLst>
                                    <p:set>
                                      <p:cBhvr>
                                        <p:cTn id="24" dur="1" fill="hold">
                                          <p:stCondLst>
                                            <p:cond delay="0"/>
                                          </p:stCondLst>
                                        </p:cTn>
                                        <p:tgtEl>
                                          <p:spTgt spid="18"/>
                                        </p:tgtEl>
                                        <p:attrNameLst>
                                          <p:attrName>style.visibility</p:attrName>
                                        </p:attrNameLst>
                                      </p:cBhvr>
                                      <p:to>
                                        <p:strVal val="visible"/>
                                      </p:to>
                                    </p:set>
                                  </p:childTnLst>
                                </p:cTn>
                              </p:par>
                              <p:par>
                                <p:cTn id="25" presetID="35" presetClass="path" presetSubtype="0" repeatCount="10000" fill="remove" grpId="3" nodeType="withEffect">
                                  <p:stCondLst>
                                    <p:cond delay="0"/>
                                  </p:stCondLst>
                                  <p:childTnLst>
                                    <p:animMotion origin="layout" path="M 0.57865 -0.00949 L -0.00607 0.00092 " pathEditMode="relative" rAng="0" ptsTypes="AA">
                                      <p:cBhvr>
                                        <p:cTn id="26" dur="8500" fill="hold"/>
                                        <p:tgtEl>
                                          <p:spTgt spid="18"/>
                                        </p:tgtEl>
                                        <p:attrNameLst>
                                          <p:attrName>ppt_x</p:attrName>
                                          <p:attrName>ppt_y</p:attrName>
                                        </p:attrNameLst>
                                      </p:cBhvr>
                                      <p:rCtr x="-29236" y="509"/>
                                    </p:animMotion>
                                  </p:childTnLst>
                                </p:cTn>
                              </p:par>
                            </p:childTnLst>
                          </p:cTn>
                        </p:par>
                      </p:childTnLst>
                    </p:cTn>
                  </p:par>
                </p:childTnLst>
              </p:cTn>
              <p:nextCondLst>
                <p:cond evt="onClick" delay="0">
                  <p:tgtEl>
                    <p:spTgt spid="23"/>
                  </p:tgtEl>
                </p:cond>
              </p:nextCondLst>
            </p:seq>
          </p:childTnLst>
        </p:cTn>
      </p:par>
    </p:tnLst>
    <p:bldLst>
      <p:bldP spid="18" grpId="2" animBg="1"/>
      <p:bldP spid="18" grpId="3" animBg="1"/>
      <p:bldP spid="18" grpId="5" animBg="1"/>
      <p:bldP spid="18" grpId="6"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85ca8769c9b281cfc4d17fb7299cdab9d892aa7"/>
  <p:tag name="ISPRING_SCORM_REPORT_STATUS" val="1"/>
  <p:tag name="GENSWF_OUTPUT_FILE_NAME" val="capteurs An-Num-Int html5"/>
  <p:tag name="ISPRING_RESOURCE_PATHS_HASH_PRESENTER" val="727f9bcc47acdcbf53b56f1a3c9eaac449b38eb8"/>
  <p:tag name="ISPRING_ULTRA_SCORM_COURSE_ID" val="606029F4-E4CB-43FA-A24C-2583D20F2EF0"/>
  <p:tag name="ISPRING_SCORM_RATE_SLIDES" val="1"/>
  <p:tag name="ISPRING_SCORM_PASSING_SCORE" val="100.0000000000"/>
  <p:tag name="ISPRING_SCORM_ENDPOINT" val="&lt;endpoint&gt;&lt;enable&gt;0&lt;/enable&gt;&lt;lrs&gt;http://&lt;/lrs&gt;&lt;auth&gt;0&lt;/auth&gt;&lt;login&gt;&lt;/login&gt;&lt;password&gt;&lt;/password&gt;&lt;key&gt;&lt;/key&gt;&lt;name&gt;&lt;/name&gt;&lt;email&gt;&lt;/email&gt;&lt;/endpoint&gt;&#10;"/>
  <p:tag name="ISPRINGONLINEFOLDERID" val="0"/>
  <p:tag name="ISPRINGONLINEFOLDERPATH" val="Content List"/>
  <p:tag name="ISPRINGCLOUDFOLDERID" val="0"/>
  <p:tag name="ISPRINGCLOUDFOLDERPATH" val="Content List"/>
  <p:tag name="ISPRING_PLAYERS_CUSTOMIZATION" val="UEsDBBQAAgAIAOO5MU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DjuTFHmd7J2s4DAAAxDwAAJwAAAHVuaXZlcnNhbC9mbGFzaF9wdWJsaXNoaW5nX3NldHRpbmdzLnhtbNVXX3PaRhB/51PcqJPHIDu1a4cReDy2GDPBQJDcJtPpeA7dgq4+3am6E4Q89dPkg/WTdE9nYwg4Fc244w4PoNXub//9do8Lzj5lgsyh0FzJtnfYPPAIyEQxLmdt7ybuvj71iDZUMiqUhLYnlUfOOo0gLyeC6zQCY1BVE4SRupWbtpcak7d8f7FYNLnOC/tWidIgvm4mKvPzAjRIA4WfC7rEL7PMQXudRoOQwImuFSsFEM4wBMltdFR0BdWp5zu1CU3uZoUqJbtQQhWkmE3a3g+n5/bzoOOgLnkG0ianOyi0YtOijHEbDxUR/wwkBT5LMfCTI48sODNp23tzZFFQ299GqbBdDtSiXChMRpp7+AwMZdRQ9+j8Gfhk9IPAidhS0ownMb4hNv+2dxnfRv3eZXg7GMZhdHsVX/ddDHsYxeGHeA+juBf3w33068JffRyF435v8O42Hg77cW/0aIUV3ShI4G9WLMDKqrJIYFWwwKRlNpGUCyTbV2XUYJCughYziFWXYxOnVGjwyO85zN6XVHCzRFYfIKvvAPJznUNixrZtbc8UJXiPcA4QA8Nerihx/HZFiZPTjdR95/0xrZ1RBtQYmqRIHpRVoQX+uuhBbarkRmr2mUyUYKuEIJsAG9AM1kYiuuOyi5qHHpliEwSmel5wKjzCDaaerIx1OdGGm2oIu+uaBLFw2IFcR1ulSFJa6I2Kr6puiZ90fh0oA/o3Vwonekr1F1UKRpaqJILfATGKYJvLDH+lQNaHiUwLlVVSHHdDtOAY3JzDAthZHUcf0UVWoiVumlyAcR7+KPlnMoGpKhAX6Bx3Esq5dvjNvYBzqvUjKH2I8ZUbkd7gMvzwyiZI2ZzKZE9w5AZkuXkOfIq5S4UuhFBYzTUIrExCSw1VfxhnlVqdNGv7Tum8arptZAWK7eYYj8PEFwmymMsS6gImVBIlxZLQBDeFthSac1VqlDiyOGj9rwJ0poTLKtQZDhs6KxgUddAODt/8eHT808np21bT/+vPL6+/aXS/PUeCWm9ufV48uZ7rWX21pP/B6Buresu2q4rMMpRtOd19/Nyvye1FEvh2we3ed9VafonrLgrPxxdXZBxGN/04atUhw0ARLFiSIpum9s9KHZvhTYztCOuojsbhz7XCwL7UmoQwqgU3rJXHuzpaY3cMjNaOgFoh4A6fuQMDt7jgGUdW/i/G86lJ+f7J/k+m87v+jbjRfqbpBFokKXb02Vjw4rffc5b3JVXMPa3uDxsXhsDfeTWzbzIueYZ1tKf76j7XOT46wCvIzleNBqJtXnM7jb8BUEsDBBQAAgAIAOO5MUfvg8FetgIAAFAKAAAhAAAAdW5pdmVyc2FsL2ZsYXNoX3NraW5fc2V0dGluZ3MueG1slVZtb9owEP6+X4HYd9K90kkpEqVMqtSt1Vr1u5MciYVjR/aFjn8/27EbGwhkOSHhu+fJvfjuIFVbyhcfJpM0F0zIZ0CkvFRG43UTWtxMsxZR8FkuOALHGReyJmy6+PjTPmlikZdYYgdyLGdDcujdzO0zhuJ8fJsbGSLkom4I3z+IUswykm9LKVpeXAyt2jcgGeVbjbz6MV+tBx0wqvAeoY5iWl8bGUdpJCgFJqTvayMXWYxkwLynK/uM5PSuzmd/QNtRRdHSlp+MDNEaUkJc5OulkWE812+Pb2Vu5DwB4S9q6JfPRgahjOxBxi+/+2pkkCGatvmfHmmkKE1BY875S3znMEEKPX4mqisjFwkmIePo4i248thc7wKQ+xrOfWrGVQr2ZOp6sBDMpWcMFihbSBN/6myqEm+PLer58PZQ02OedMxPpFUhqtf1uD/wRnkRgJyiR7wK1taw6sINgLG+x69Wt3ZTLDaEKYd91wUBStg5ZRBhr+yRv3VVj5CBskc+M1rAI2f7I/ihpeP4G74l7i7PF19bgRN99PXyJ281nh7M3KrAtVN4TC0KWCgTzgutwdxamlhdF1JyFFPKyY6WBKngvwwu29tkVJocGFyjnW6rFCkyONVtNka9o8P7sue4GZ017sbuN6FPrjtPUK/wmylBJHlV698kNZ04np4RXZhpcpphlqSGg7znGzGSUxO5BfkiBBvrhQuEEGszGwKLbrKG4GkSlCBNThc5dS85VX3e1hnItb40Cr5rYl2Hq2hZMf3BVwpvUMSEAWPHxEq/jhP63pSBwnUAEJlXvmW7Q2epW4aUwQ784AcKm/BQZqnSLTrUbUt8gA2G/eY0oxrS7Ym+UUJcbDhBeNVxiXjjhIYRPY8kUzazaOz9Bg5iiZay32Wm98I1Zs+ulaI3a/txCbXS/JP8B1BLAwQUAAIACADjuTFHsnzk/6MDAABCDgAAJgAAAHVuaXZlcnNhbC9odG1sX3B1Ymxpc2hpbmdfc2V0dGluZ3MueG1s1VdRc9o4EH7nV2jc6WNx0ksvKWPIZBJnwpQABafXzs1NRlgL1kWWXEmG0qf+mv6w/pKurISEkuTMXdu7Gx7A691vd79dfTbR4YdckDlow5VsB7vNnYCATBXjctYOLpLTZwcBMZZKRoWS0A6kCshhpxEV5URwk43BWnQ1BGGkaRW2HWTWFq0wXCwWTW4K7e4qUVrEN81U5WGhwYC0oMNC0CV+2WUBJug0GoRE3nSuWCmAcIYlSO6qo+LM5iIIvdeEplczrUrJjpVQmujZpB08OThynxsfj3TCc5CuN9NBozPbFmWMu3KoGPOPQDLgswzr3t8LyIIzm7WD53sOBb3DTZQK27dAHcqxwl6kvYbPwVJGLfWXPp+FD9bcGLyJLSXNeZrgHeLabwcnyeW41z2JL/uDJB5fniXnPV/DFkFJ/DbZIijpJr14G/+68GfvhvGo1+2/ukwGg17SHd5GIaNrhEThOmMRMqtKncKKsMhmZT6RlAvctW9oNGBxWwXVM0jUKcchTqkwEJA/C5i9LqngdolLvYNLfQVQHJkCUjtyY2sHVpcQ3MJ5QCwMZ7laiRcvVyuxf7DWeuiz37Z1b5URtZamGS4P2qrSovCu6cZtquRaa+6aTJRgq4amyLLAXo40pyIg3GJv6equdQzYUy6Qfxe725xKu9FcmlFt1jhc8ehWOe383lcWzB++OW96yPU3VQpGlqokgl8BsYrg4Mocf2VA7h4PMtUqr6yCGkuM4AzInMMC2GGdRO8wRV5iJEpHIcD6DO9L/pFMYKo04gKdo8ignRuP39wKuKDG3ILSmxqf+qXv9k/it09dg5TNqUy3BMdpQ17YH4FPsXepMIUQCtm8A4HMpLQ0UM2HcVa51Wmzdu6Mzquhu0FWoDhujvV4TLyR4hZyWUJdwJRKoqRYEpri2TduheZclQYtflk8tPlbBfpQwmVV6gwfKJhMM9B10HZ2n/+y9+LX/YOXrWb45dPnZ48GXevhUFCXzQvi8YOCWy/qG9n9i6BHxHcj9lTp3G0o20h6/wPlWvg2hSQKnezcr2CV0P4cARvHR6PjMzKKxxe9ZNyqM96+IkhBmuF+TN0LRZ2YwUWCBMd1XIej+E2tMpDpWrsdj2vBDWr18aqO18gL+/COqNcqAVV55h8BqMuC5xz37H9x4B7a/X9+Vn/KeXv8jcGfxu913oDqNMMZ/bC5/vsK9V0J+y9x4K9W7+FrL95ReO9fnAba1//3dRpfAVBLAwQUAAIACADjuTFHQq3qOp4BAAAtBgAAHwAAAHVuaXZlcnNhbC9odG1sX3NraW5fc2V0dGluZ3MuanONlE1vwjAMhu/8iiq7Toh9wnZDg0lIHCaN27RDKKZUpHGUhA6G+O+rw1fTpoP40rx6+jp25GxbUbFYzKLXaOu+3f7D3zsNSLN6Bbe+Lhr0jHRmRDqDSZqBSCWwCpIffz3JuzMRMmbSmU43n2RrSn4MA7QKaDqgmYCWB7SfgLYmbc6FKYu/XmGHovYFlbo8XVmLsh2jtCBtW6LOuGPYzbtb5foqMOagL6BzHoNn2nWriTw7PnUpylyMmeJyM8YE21MeLxONKzlryr/YKNDFfS/3QOel+zb07ERq7MhCVk087FE0k0qDMXDI+zykCMKCT0GUfDtu/YN6xvWCKnSemtQe6f4dRZlWPIFal3p9Ch+ThVetm12KOmdhbffEwz2FRwi+AV2zGjxSeCCqlbriApXGhDpSQ+s9P6EC+SyVySF1hyLI0WHJtql750Ld8QfMGyGsjNAiMJFZ07txxdTb4OCaStZxaOZFSAzlxRCoQmJ+Er3j2Oo7QvuviHFrebzIiueheBmp5WCKb9AjOUcSMq6XoCeIoijo+9LRq8lbuz9QSwMEFAACAAgA47kxR5ZRcFq6AAAAowEAABoAAAB1bml2ZXJzYWwvaTE4bl9wcmVzZXRzLnhtbJ2QsQrCMBCG9z5FuN3GbqUkcRPcHHSWmqYaaS8ll1gf35SKdJGCQyD/8X0/yYndq+/Y03iyDiUU+RaYQe0aizcJ59N+UwKjUGNTdw6NBHTAdioTtijx6A2ZQCxVIEm4hzBUnI/jmFsafGog18WQiinXrufp9A75ZPJhVmF2K/uX/ZmByjLGxDXaLhxQpXtKM8LIawmTc9GYW2wd8F+AWQNavwI8hhXAxwUg+PfFU9KRQvpmCoIvlquyN1BLAwQUAAIACADjuTFHlBOzImkAAABuAAAAHAAAAHVuaXZlcnNhbC9sb2NhbF9zZXR0aW5ncy54bWwNzDEOgzAMQNGdU1jeKe3WgcDGVpbSA1jERZEcG5GA4PZk+8PTb/szChy8pWDq8PV4IrDO5oMuDn/TUL8RUib1JKbsUA2h76pWbCb5cs4FJliFLt4mjiUyjxSLHHYRqOFTXv/AHpuuugFQSwMEFAACAAgAJJP0Rook4qj6AgAAsAgAABQAAAB1bml2ZXJzYWwvcGxheWVyLnhtbK1VTW/bMAw9p8D+g6F7paRd1zawW3QFgh3WoUDWbbdAtRlbi78myXXTXz/K8vecbgV2SGBTfI8U+Ui7189J7DyBVCJLPbKgc+JA6meBSEOPPHxdHV+Q66t3R24e8z1IRwQeKVJhADwmTgDKlyLXCL7nOvJIz0CRmTi5FJkUeo/cZ8jdRbok745m6JIqj0Ra50vGyrKkQiEiDVUWF4ZEUT9LWC5BQapBMpsGcRrsUv8djb8kS5ne56B6yFy/PXBN0nI8KzEgKU9pJkN2Mp8v2I+7z2s/goQfi1RpnvpAHKzkrCrlI/d3d1lQxKCMbebaJNegtUmiss1cvRSLi9RR0veIddgkoBQPQdE4DQmzWDYBdrcxV1HNowa0hlftRM1b+W3M+6ZxqzrHOue8eIyFivCoD+msk0CXDaO6SXXdSkEPjYJWhok4En4VQkJQvX5rJTJfEBuwVVyVJ1Wljwf4tOK+zuT+FmGoorqDtG0atU2jFajloG30dUdBmttugetCQlOqmfskAsi+cCm5kcWVlgW4bGSssWwIdpm9ct2kriFupJP47B96Y/xGrfmpXutMBfgfjfmERG1NRBrA80qgj4YEa6oBi21sVOcxNTG7nFTxmPR0PTDZHOum4EUczWUIOIYB15x1dnYICpIrdPELOcL2Dg6CIxFGMf70JMP49CBNwuVukqF3cBAcZ/5uAtqa2zKycR1HYmoV5LKJdeL6hdJZIl4qeQ72jF5WOnxt5Jqjm1y0B+fzP0ZxEKMZzC2ZWF3mqbevmsN7M6dadT6b3FoGasV5AF3k1quZhSIf+QSw5UWsb/s5NfuwBx3lPDUd01zfUe9ZuRYv4JQiMF+6xampSQRGMx75cHHaY8B+4nYZhK9MhyJus7SpA6WserP/VUWbLV+3znb9UIddrOGTgNJi7Ex9RHWEMivSYNRDmncfERXjTruRwJ0YtnijxQmKNMs98h4f6jtfnl12Vz7HTzjrfWvubWCbyxtWep1wpyBW67q9iFvvBnz8DVBLAwQUAAIACADjuTFHNdvZrWgBAADzAgAAKQAAAHVuaXZlcnNhbC9za2luX2N1c3RvbWl6YXRpb25fc2V0dGluZ3MueG1sjVLbahsxEH3PV4j8gCWNbgtbg67FkIdCE/K89aphiaMtK4WEoo+vNq1x3Lq0mqeZc+YMMzp9fpySfc5lfpq+D2Wa0+dYypQe8vYKoX4/H+bl0xJzLHlzqtxPaZxfdunrvNZaNZchjcMy2hXNW4zC20NKauVUy5hhFEnmqVfIeW4b1oHrwDbMUWL7zW8SP3WXuI+pXFbtN2fonw27lONSdmmMr1s4Z7+Hzjf4uAzj1Hh5K9ga9Ti1OrYGYoRL7ivVACCQ5Y44XKXspCbIY8YxVKMoUECEc9KJSiTl0LLQiabCfCcQk4xRV6mnrRtpbRy1VUJHiG7TvOpsDcFIjBEhBJirXEAwGDU2NA0Naj0gODAgqjaaKEDBBhNY9c4Ly5GiXmBcmTGA8em4p+3en+tU/e91juf8h+DFL7iIrt7aXDBXv39elka+jU/fDkOJ6MuQ4278cB3ubm6uf3nyzb9HxmrUtvFfff0DUEsDBBQAAgAIAOS5MUcUlQ/CehEAAJwjAAAXAAAAdW5pdmVyc2FsL3VuaXZlcnNhbC5wbmftWntYklm3x8zu5TgzjreSKWdyZjLNSi01zJmyqUadssIb0kTm5AU1RPACNPY1ZqmcvvlGKm9jjqmpkKaiIJJdYIrULAQVEYsUBQUVEbmfV+ubM3PO+ef8eZ7HP94fey+el73W2nv91lo8O+f7oEPr19ivAYFA6w9/e+A4CGTeATyrV60AJE7K3f3Ahxnq+KGvQeSujePAZHmMf6A/CFRPXKv/wQKYr076NgwFAm14tPCYsROrzgLvuR8+4H8CGzUpPHotHmrHfq28qQfhQZVZ5slbbuaM/bFqzdUjVzZ8tuan3z7gHjtg9eTwBx3rTtz+9MDX+w98t7Xn4umdR3Ntjojyt4UxlDzG3WCoodTCUgjLUAwwoDDCyV6Jb2iguNNLFMnQSmtqSHC8hnXUjbEcUMYmeneCKgEt9x3KG2YaVZRJFiBMenoXw27JGebDCQyYFSAg+6MVgcuZhjnB5ILdSYF3CWBuzO/0y/+e6KeJhHibZSDQA49qI+7FdkB+Me6zLDMQ6MrmJVzCJVzCJVzCJVzCJVzCJVzCJVzCJVzC/7c4PVxHHQoHRvuXWa0DcN3/EXMvbZnP8xoK3aebuF9TWZIeq5oXEykQXX93Q/at+7fotx7d4iDzu19/6ErN9vACgSKbNa1Ita/yOFcBx+vFYIUqs4VXl8CaE6bBr2oN3f3mGYem4iiMZu0bG2afsWGCMtow2lgoC6E95kySR1eALnLmnm2jRI4UooA38+t8RsPqUHl5p0jjrmwmheE0fzOm5DzBfwMUNdCp+hImHUklt2p6iPiU8ojmWU03Aa+a4bgxFbNwk5Zf41yaOcPCMHVC9XZJZlTm9BOMxBjjp+uvi1aOHJd1cs6hb+apjHNUpjDcM0ikugDDbNr7BNJcp+6l4NHiZMc4/EnDx8GuGwyN2SLzi2hp4C8hg84iqEjThRkQl/R6C5v5v7kKQpjuzZjlcPG2dZYRnee9+JUp1STB3tE7Z96Yg+cfBIamcEiOaW+vq4tPmcEqoUm/WuLGvvGCk2TJjh5qa6aHpNQ4Wyla/3pNZ3LYv4iZb53i4A+qJqVxCRGyvGg0o+pebbRYlyYIWtTNsw7KDpfA+SPhkETMVxLj8sPFalfLWLwliFdt80Ep9k3OHF51K4UNkTW3bkXblc48ecNwatFV7IkC9OJOKo+nsFFVV3++el0bfqynblfNRemyiiFN4aPyrjiSUoz1UKC+59F/s25XGXZ+LLMg0mqluvTXZyLPOd1mp6NxtqXrqqqKRE2G4ZV+fT/P3pN7XxiDSG1Z6kJeDcKRL0EdnIJlZp0lBWfM7wOFVkIOvxKWRhXK+2KEnvw7rjJ5n+XmLEUOkhxcLZBUjOVLvhcjyukBcQe5G3fKsM7zcm50Q9vEV5/IZDNPcrT4tqMRZd5bGs9cqA1hqcqWoTRkpKFtvGFhk1LAKhwsmFrndQYLmeR2aciS73Vjc/uUGaAX1UzrSflRyjGM/j6yMC6EeL1SqzttlRmcgsIdEULcDmJ82fb+L7cX9vokKH2Si9dQppFOEj4s1SmL5B8qcvumIVeVnVwi1Aq2oITot324CdpQs0hhK5yc3kjDddMSusoE6lrBKDAxT4rA7Z67ZdqArS68FEbt9LhLPIhhM93+l8W2O5099TqEYzEllLrSs+06hBobqzY6UgSoiAL0ljWHeeGnLoEbZYrbAi8QFab0W947Pnqal4CqkzJ/ko6eBm+ZLxkb1f6Lhou6Ksfme2T9HuHJPRTJrwsxiyRc6zds/0JyEny+BI69YdraEgQGp7kqRcu7Yw3TyW92GqOoQQ4Sj3ht4XAg/zpCXS9Lt/TJYqoZirqo9PGK3lKTXnLpEeXfZgE20pK/A5GQIlCbRCMpTVT4UcK8LBe8OfdwrVuj8l5N9ocdIi2PesrPpOlO1M9W+jFW56SlFbdnfujeXI3m9LWHcOJ004ZMyKPQKBFRWeOMkvFuEuTPBZtuA5EunUu7MtKH7neniffyXK0i+dfQJtV3l3vnV+b8HF2U5OjRbX1J3FDNOfMP5MFzMFfVlifYsjMHknGb6vckhkh2saMvS9o6dx6IEZCdsifKySSd3tVyWxZzOi+x1jhDYupNPGPXntn2ewsGnStEM4/myWdfTmbwEu5vJE1hQUlPuwxuKhFUGPmclkAOg63M14Ct5buz6M6BiBNv81WxXPoaZbPq8e2AOqhnXniUgKiQKO1YM1p8kagwsT1NFuBB2WUazKvvKqO1QiqQpdmh+TDSpnKfEsTJ73NbQmM0x7g/ZK5LPy/QJHt78FXJ4p23MS41Uxs5UiE/Od1C1pIb8ClRNcpBLo8rjoJ7WZyDyYXjIy9w3LT8e0MjmP6P37ClSGKF3BlOMKhMopdQLxHfIJ55wkm/fr+gd7yw5F6KrgQtqA3RhQ1hunnFUYt7VlDueEhaT47AQIXtZli2u2nTcdXjl/qtfVhEfBW7XvqPEYO2ravWUcFKcwF/dLQYuj2C71yYgnKXNfffwZO8WZrGaR9eMrdbMLS8VlOjICVu5Wl446oW38T7KX9ErmPrcVPFAVPYMztLXHr9+Xx71EVeFXo0Ie6fsS7OsUVRcMkrdjsvcEL/WTXPTgyQLowepFZ+iV6MBMv6jXRXnwCM7wMNmsreKV8b56LIiFG5j6dxDXE2V4TtMRwVv1o3k+5ih4jyxDvCfQCR0BPBrc+rz/RHwxdMko0m+tN1nbA6B6flkq2h+enfCVIhqvlQDhvRM1N/us1uzzIUWJgJbGqzHUJeEY3qJGo4xziyZAZL3wf1j0Q8Z9+pH097DNC5btjn2vDI2ed4DQc+5OJAucENJVPb9hdUujknRZ7mqEgcmW7EGp9WhhEUhb8jzg849bIGRArbvAiOydjoFsm7Ad89UevA0cmAKE4TVgQiWof0Ta8WjlkIwje1ExUSnLJh/WsgiMaNU9l+jeqbuip3r4AnisyBH7M0yXez0Jna84/j8jSZBay15Up6bVNCXnrmDb7wpJczEGoJrCqxQ+X2wjiS0U7ATeYjRFir03Y6BN6rU7hZSuvpfLoV80kH4kJBMP7ZzBooYu9eztqzadqZTLZFcyShta0drAND+5JHIqPGxJKRUCM5+x17OJ7ZmwpLzZVjLyplSKJYKEx/MPhxmvhyt7vUrF5eSYcy6bjuAlm3Z159m25gfIGa7Mx8udveoGtHXgD0plvxLeYqYT2NNZOmw2Ka2+GeT3cM3XOAHUO8Upqm5WMb25xaSEQHunT0LBBvnb4sd2KzPZs2UYZm+earSKhQlr7kdvE5tHBs9OxHVnqmQmIA+GGbtK2rLRBX3LseUYuqepcfNhcg+NHssfyVe5jyuT2sZh1DI+7w8GTMCBd8vCveHpGmfufvV9XOftkrksbn1v8Hmc4chOal+96VGKMfJzCSwjiHPuIqdT0WHDRLk4KQX5+WT2N9ba9jycGr0YL4kPL8JjzVuz29LL3xxY9V4UN53jgIxcroMYopiFHqUznE944W9xLlYpTY6az41+v2nKdhUZ9yXkm2wexs+i4YRgBmiPxU7Muy/iEyjJ4QVPd3iut/G0zQvpIKRMa5zvVppyp7G5AOwwaaQGzL0Q1WhEOM9bnuNNURqgLIIPfO544I+UGLY7IUUuXDeDXp8CkMQ2iloBH68qDy1QEPeFVbq4L9O9Vi8WzspX69q+KKRBsu4I15/wgVFi0c/upjTPUeuXfXdMs++7sF/BvE+y7wdaV+K2AcSfSjvm7aCBvw/S9AACS/5t+Ab6asdoA2Tj/7w1aZLoZdTv5pnTgrHLK55mld/btzZPPHHuK00lboWckDCi60zvfxhQnahK1wOuWrJFn6XHUwLlbVRMElqDoT8coCtmNGvConOPPNuU3u6wRArLsXWOJluc5mHrSRikVC7tvNmpHHVS6ObVTzJ4PXFSg2uBEcgXz6e4Z+mi3QPcdxb4hWR6U+bFgdEOMCVsbGr22d7vpRaCJ6mR+KB98u/AVwj6cHKzmXF+7JJRt2mVpP5GkUZdnuTMEoEr54thbs2+lnd/eSm9j6kuaZBznJIwfBsG+SZ+KVNPEz79wE6VVIV3muIXdEZZhZA2dZl7H2JMTvKhXdkz99Tv5vxF7BNBkUNd2Zo7u8yiIwO2S+htlXXjIurSkQE/XAhyZACEW9oepjlRXTObe0A9vdFsnr0Z36yETjuxjqP+fbzr3xTUt7KvF8hcBrP01SkkFmdA8eykvfKCv4lbyaJe6bgWcPpUAe6fNnyMRCWQpq5wIxs/bka4oH7XUHpuZPJNb5sE0NxC7rjvcm5g0fp6x5/lFkeUbF6ceTtmiLIr+fd3B/5x/oAvt9YU1Ha19eGa5va6esrWov7S4nr0IUJg/QlC6ctWlwYWTpcWr3Ny5sMie/Z1P3ccYrXWs3jrxeFFQXIUiRWLSV0/flr6TZc2zAJGmzZwDGz28x6aQUEB2UDdPK+fd2PfGNUc1D/YjsDqRhoWBoSpdWVw4ALN1bJZkUNrw8OKU/z7P62UOKz+w35ygdFSC+7foLVUjIOaGngHuDINEkZ9h1KN039Pp5+HnYRDcO7JGPrB2WXBmmBaUo6zuLD+1g/J0PYubeXHMbynyelj8Iy5xAgCMMb539wgxGNVPyUA8wbZumz0fWax6Cyeg/hMlwUW4TyL5uQSKcZqWyeRTpXWx5q0A+c4LtcEz6Oyt6Nz5UjvEm59Y/iKjxGsIixOKnntbwwjONGYjaE9zecbE7pR0eM0S+nVQ0xLhJJb5XX9FURNTuji+GDA0L5rae7jyMY2bWZxQF7wPbVuZp9s1Z/FRGXosuHhtFOPxZE/6ZCe9rV1KkiRclD7ajy/UL/UZ5O9zV9Aza3qB9SWrnBnyihtvgB3nCqLkeoePRfVfyXtQeo8zyEuJtCTa7A4RDNKXdYt73tCt9O17QOxb07tTpqlrD8pGMhb0Qf2yCT30uHT0DlJGTUdjXl1NdU/9Wf8fMPQ3Gz4wKS/cmyXqronf3nld6q6ZziPjZckUEkfPiIJiKppJwKVR2WVSPI8G5CXniCyIxJGGxmEJtWFyPHt6etCOAiqQmgoaUE/e7m9Wl/NrC7IVyOGP0ZsxAWt+vq9qd38UT6bZPSb8T0ffCNuRRm8Do1qFsP/3r1H1ypqu2pY7OmADOXJd0Ez89+bwRm5KnbYVIG2WHmH+pus/ZyJa1BFDxwGLIjDc5zgO6F3G9nR1A3Rrey1yBG2P/tvJvxfcuq6LqaxCkDOmmG0MSJS/+ojcwcbgoiMqYbCo3QuZfpqB2AB3TKUrbzBGflboPOtQH/uyXdskgG2CEDGruHe+EKDa7zC3CBre4L8k2wa6xYODXgO7LW+VVJsSNe0jzCcASeSUEo2ZuXv3537x9ytR7TG2JMACNL9brhlQHJI7seinzyK1HVzk9733NFQlSqE9DBkYS0/WOoFqUjbpT7Y+ZWCi+Uc/YfwD9r2vU6mCUDUUPl440cwb1o17M1rSHzNzBBIhxmkhpB4iK+tMTw9xCvsF1sBOIEO2PGRn97Fa/2FMS2Psm6d7TehNhCgclmAs2qWt5482MT7KNhAeyiU0dX1KaByvo2BHTcTcqTDK6Fj7/UFrPdoxDUENkPE9hmpmimknfy/7lmnc3zniHrTB74C3BX5/5QTCimfLwGtgb9dmQTxbFcCSVL5f+ajraNjh3sxAKx6lGEy8x9SNu1B6fv5InCBRZkL552t4hmi95xB/4Ef2dBHsdq1jlKkn/3LcTxpwhHCYJNqNCjkUQwJFg8zoKB2TU8pl4pXtP+NaLZiAyp8njWXt39isiAbzy4I7BmO596sFOU3C4Cf2yNqgmWugJAu1f8T//1Fhpmmf7DVj8eTNEWWr6r5shU0BDVAlbBXzJ/12r7pASHtE7gEnkfemQvZdVpBhu0kLpWxYkDVKh+1DesL0JYB9oItOQSl+4iBL5T6lAOqhmxargmP26qzeVEWaAFHT4YNAB8tens/4TUEsDBBQAAgAIAOW5MUcZ1RGpSgAAAGoAAAAbAAAAdW5pdmVyc2FsL3VuaXZlcnNhbC5wbmcueG1ss7GvyM1RKEstKs7Mz7NVMtQzULK34+WyKShKLctMLVeoAIoZ6RlAgJJCJSq3PDOlJMNWydLYHCGWkZqZnlFiq2RuYAwX1AcaCQBQSwECAAAUAAIACADjuTFHWn+5mToEAADhDgAAHQAAAAAAAAABAAAAAAAAAAAAdW5pdmVyc2FsL2NvbW1vbl9tZXNzYWdlcy5sbmdQSwECAAAUAAIACADjuTFHmd7J2s4DAAAxDwAAJwAAAAAAAAABAAAAAAB1BAAAdW5pdmVyc2FsL2ZsYXNoX3B1Ymxpc2hpbmdfc2V0dGluZ3MueG1sUEsBAgAAFAACAAgA47kxR++DwV62AgAAUAoAACEAAAAAAAAAAQAAAAAAiAgAAHVuaXZlcnNhbC9mbGFzaF9za2luX3NldHRpbmdzLnhtbFBLAQIAABQAAgAIAOO5MUeyfOT/owMAAEIOAAAmAAAAAAAAAAEAAAAAAH0LAAB1bml2ZXJzYWwvaHRtbF9wdWJsaXNoaW5nX3NldHRpbmdzLnhtbFBLAQIAABQAAgAIAOO5MUdCreo6ngEAAC0GAAAfAAAAAAAAAAEAAAAAAGQPAAB1bml2ZXJzYWwvaHRtbF9za2luX3NldHRpbmdzLmpzUEsBAgAAFAACAAgA47kxR5ZRcFq6AAAAowEAABoAAAAAAAAAAQAAAAAAPxEAAHVuaXZlcnNhbC9pMThuX3ByZXNldHMueG1sUEsBAgAAFAACAAgA47kxR5QTsyJpAAAAbgAAABwAAAAAAAAAAQAAAAAAMRIAAHVuaXZlcnNhbC9sb2NhbF9zZXR0aW5ncy54bWxQSwECAAAUAAIACAAkk/RGiiTiqPoCAACwCAAAFAAAAAAAAAABAAAAAADUEgAAdW5pdmVyc2FsL3BsYXllci54bWxQSwECAAAUAAIACADjuTFHNdvZrWgBAADzAgAAKQAAAAAAAAABAAAAAAAAFgAAdW5pdmVyc2FsL3NraW5fY3VzdG9taXphdGlvbl9zZXR0aW5ncy54bWxQSwECAAAUAAIACADkuTFHFJUPwnoRAACcIwAAFwAAAAAAAAAAAAAAAACvFwAAdW5pdmVyc2FsL3VuaXZlcnNhbC5wbmdQSwECAAAUAAIACADluTFHGdURqUoAAABqAAAAGwAAAAAAAAABAAAAAABeKQAAdW5pdmVyc2FsL3VuaXZlcnNhbC5wbmcueG1sUEsFBgAAAAALAAsASQMAAOEpAAAAAA=="/>
  <p:tag name="ISPRING_ULTRA_SCORM_COURCE_TITLE" val="Capteurs AN_Num-Int F"/>
  <p:tag name="ISPRING_ULTRA_SCORM_LESSON_TITLE" val="Capteurs analogiques numériques et intelligents F"/>
  <p:tag name="ISPRING_PRESENTATION_TITLE" val="capteurs An -num- int F"/>
</p:tagLst>
</file>

<file path=ppt/tags/tag10.xml><?xml version="1.0" encoding="utf-8"?>
<p:tagLst xmlns:a="http://schemas.openxmlformats.org/drawingml/2006/main" xmlns:r="http://schemas.openxmlformats.org/officeDocument/2006/relationships" xmlns:p="http://schemas.openxmlformats.org/presentationml/2006/main">
  <p:tag name="NUM" val="7"/>
</p:tagLst>
</file>

<file path=ppt/tags/tag100.xml><?xml version="1.0" encoding="utf-8"?>
<p:tagLst xmlns:a="http://schemas.openxmlformats.org/drawingml/2006/main" xmlns:r="http://schemas.openxmlformats.org/officeDocument/2006/relationships" xmlns:p="http://schemas.openxmlformats.org/presentationml/2006/main">
  <p:tag name="NUM" val="15"/>
</p:tagLst>
</file>

<file path=ppt/tags/tag101.xml><?xml version="1.0" encoding="utf-8"?>
<p:tagLst xmlns:a="http://schemas.openxmlformats.org/drawingml/2006/main" xmlns:r="http://schemas.openxmlformats.org/officeDocument/2006/relationships" xmlns:p="http://schemas.openxmlformats.org/presentationml/2006/main">
  <p:tag name="NUM" val="16"/>
</p:tagLst>
</file>

<file path=ppt/tags/tag102.xml><?xml version="1.0" encoding="utf-8"?>
<p:tagLst xmlns:a="http://schemas.openxmlformats.org/drawingml/2006/main" xmlns:r="http://schemas.openxmlformats.org/officeDocument/2006/relationships" xmlns:p="http://schemas.openxmlformats.org/presentationml/2006/main">
  <p:tag name="NUM" val="17"/>
</p:tagLst>
</file>

<file path=ppt/tags/tag103.xml><?xml version="1.0" encoding="utf-8"?>
<p:tagLst xmlns:a="http://schemas.openxmlformats.org/drawingml/2006/main" xmlns:r="http://schemas.openxmlformats.org/officeDocument/2006/relationships" xmlns:p="http://schemas.openxmlformats.org/presentationml/2006/main">
  <p:tag name="NUM" val="1"/>
</p:tagLst>
</file>

<file path=ppt/tags/tag104.xml><?xml version="1.0" encoding="utf-8"?>
<p:tagLst xmlns:a="http://schemas.openxmlformats.org/drawingml/2006/main" xmlns:r="http://schemas.openxmlformats.org/officeDocument/2006/relationships" xmlns:p="http://schemas.openxmlformats.org/presentationml/2006/main">
  <p:tag name="NUM" val="2"/>
</p:tagLst>
</file>

<file path=ppt/tags/tag105.xml><?xml version="1.0" encoding="utf-8"?>
<p:tagLst xmlns:a="http://schemas.openxmlformats.org/drawingml/2006/main" xmlns:r="http://schemas.openxmlformats.org/officeDocument/2006/relationships" xmlns:p="http://schemas.openxmlformats.org/presentationml/2006/main">
  <p:tag name="NUM" val="3"/>
</p:tagLst>
</file>

<file path=ppt/tags/tag106.xml><?xml version="1.0" encoding="utf-8"?>
<p:tagLst xmlns:a="http://schemas.openxmlformats.org/drawingml/2006/main" xmlns:r="http://schemas.openxmlformats.org/officeDocument/2006/relationships" xmlns:p="http://schemas.openxmlformats.org/presentationml/2006/main">
  <p:tag name="NUM" val="4"/>
</p:tagLst>
</file>

<file path=ppt/tags/tag107.xml><?xml version="1.0" encoding="utf-8"?>
<p:tagLst xmlns:a="http://schemas.openxmlformats.org/drawingml/2006/main" xmlns:r="http://schemas.openxmlformats.org/officeDocument/2006/relationships" xmlns:p="http://schemas.openxmlformats.org/presentationml/2006/main">
  <p:tag name="NUM" val="5"/>
</p:tagLst>
</file>

<file path=ppt/tags/tag108.xml><?xml version="1.0" encoding="utf-8"?>
<p:tagLst xmlns:a="http://schemas.openxmlformats.org/drawingml/2006/main" xmlns:r="http://schemas.openxmlformats.org/officeDocument/2006/relationships" xmlns:p="http://schemas.openxmlformats.org/presentationml/2006/main">
  <p:tag name="NUM" val="6"/>
</p:tagLst>
</file>

<file path=ppt/tags/tag109.xml><?xml version="1.0" encoding="utf-8"?>
<p:tagLst xmlns:a="http://schemas.openxmlformats.org/drawingml/2006/main" xmlns:r="http://schemas.openxmlformats.org/officeDocument/2006/relationships" xmlns:p="http://schemas.openxmlformats.org/presentationml/2006/main">
  <p:tag name="NUM" val="7"/>
</p:tagLst>
</file>

<file path=ppt/tags/tag11.xml><?xml version="1.0" encoding="utf-8"?>
<p:tagLst xmlns:a="http://schemas.openxmlformats.org/drawingml/2006/main" xmlns:r="http://schemas.openxmlformats.org/officeDocument/2006/relationships" xmlns:p="http://schemas.openxmlformats.org/presentationml/2006/main">
  <p:tag name="NUM" val="8"/>
</p:tagLst>
</file>

<file path=ppt/tags/tag110.xml><?xml version="1.0" encoding="utf-8"?>
<p:tagLst xmlns:a="http://schemas.openxmlformats.org/drawingml/2006/main" xmlns:r="http://schemas.openxmlformats.org/officeDocument/2006/relationships" xmlns:p="http://schemas.openxmlformats.org/presentationml/2006/main">
  <p:tag name="NUM" val="8"/>
</p:tagLst>
</file>

<file path=ppt/tags/tag111.xml><?xml version="1.0" encoding="utf-8"?>
<p:tagLst xmlns:a="http://schemas.openxmlformats.org/drawingml/2006/main" xmlns:r="http://schemas.openxmlformats.org/officeDocument/2006/relationships" xmlns:p="http://schemas.openxmlformats.org/presentationml/2006/main">
  <p:tag name="NUM" val="9"/>
</p:tagLst>
</file>

<file path=ppt/tags/tag112.xml><?xml version="1.0" encoding="utf-8"?>
<p:tagLst xmlns:a="http://schemas.openxmlformats.org/drawingml/2006/main" xmlns:r="http://schemas.openxmlformats.org/officeDocument/2006/relationships" xmlns:p="http://schemas.openxmlformats.org/presentationml/2006/main">
  <p:tag name="NUM" val="10"/>
</p:tagLst>
</file>

<file path=ppt/tags/tag113.xml><?xml version="1.0" encoding="utf-8"?>
<p:tagLst xmlns:a="http://schemas.openxmlformats.org/drawingml/2006/main" xmlns:r="http://schemas.openxmlformats.org/officeDocument/2006/relationships" xmlns:p="http://schemas.openxmlformats.org/presentationml/2006/main">
  <p:tag name="NUM" val="11"/>
</p:tagLst>
</file>

<file path=ppt/tags/tag114.xml><?xml version="1.0" encoding="utf-8"?>
<p:tagLst xmlns:a="http://schemas.openxmlformats.org/drawingml/2006/main" xmlns:r="http://schemas.openxmlformats.org/officeDocument/2006/relationships" xmlns:p="http://schemas.openxmlformats.org/presentationml/2006/main">
  <p:tag name="NUM" val="12"/>
</p:tagLst>
</file>

<file path=ppt/tags/tag115.xml><?xml version="1.0" encoding="utf-8"?>
<p:tagLst xmlns:a="http://schemas.openxmlformats.org/drawingml/2006/main" xmlns:r="http://schemas.openxmlformats.org/officeDocument/2006/relationships" xmlns:p="http://schemas.openxmlformats.org/presentationml/2006/main">
  <p:tag name="NUM" val="13"/>
</p:tagLst>
</file>

<file path=ppt/tags/tag116.xml><?xml version="1.0" encoding="utf-8"?>
<p:tagLst xmlns:a="http://schemas.openxmlformats.org/drawingml/2006/main" xmlns:r="http://schemas.openxmlformats.org/officeDocument/2006/relationships" xmlns:p="http://schemas.openxmlformats.org/presentationml/2006/main">
  <p:tag name="NUM" val="14"/>
</p:tagLst>
</file>

<file path=ppt/tags/tag117.xml><?xml version="1.0" encoding="utf-8"?>
<p:tagLst xmlns:a="http://schemas.openxmlformats.org/drawingml/2006/main" xmlns:r="http://schemas.openxmlformats.org/officeDocument/2006/relationships" xmlns:p="http://schemas.openxmlformats.org/presentationml/2006/main">
  <p:tag name="NUM" val="15"/>
</p:tagLst>
</file>

<file path=ppt/tags/tag118.xml><?xml version="1.0" encoding="utf-8"?>
<p:tagLst xmlns:a="http://schemas.openxmlformats.org/drawingml/2006/main" xmlns:r="http://schemas.openxmlformats.org/officeDocument/2006/relationships" xmlns:p="http://schemas.openxmlformats.org/presentationml/2006/main">
  <p:tag name="NUM" val="16"/>
</p:tagLst>
</file>

<file path=ppt/tags/tag119.xml><?xml version="1.0" encoding="utf-8"?>
<p:tagLst xmlns:a="http://schemas.openxmlformats.org/drawingml/2006/main" xmlns:r="http://schemas.openxmlformats.org/officeDocument/2006/relationships" xmlns:p="http://schemas.openxmlformats.org/presentationml/2006/main">
  <p:tag name="NUM" val="17"/>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1"/>
</p:tagLst>
</file>

<file path=ppt/tags/tag121.xml><?xml version="1.0" encoding="utf-8"?>
<p:tagLst xmlns:a="http://schemas.openxmlformats.org/drawingml/2006/main" xmlns:r="http://schemas.openxmlformats.org/officeDocument/2006/relationships" xmlns:p="http://schemas.openxmlformats.org/presentationml/2006/main">
  <p:tag name="NUM" val="2"/>
</p:tagLst>
</file>

<file path=ppt/tags/tag122.xml><?xml version="1.0" encoding="utf-8"?>
<p:tagLst xmlns:a="http://schemas.openxmlformats.org/drawingml/2006/main" xmlns:r="http://schemas.openxmlformats.org/officeDocument/2006/relationships" xmlns:p="http://schemas.openxmlformats.org/presentationml/2006/main">
  <p:tag name="NUM" val="3"/>
</p:tagLst>
</file>

<file path=ppt/tags/tag123.xml><?xml version="1.0" encoding="utf-8"?>
<p:tagLst xmlns:a="http://schemas.openxmlformats.org/drawingml/2006/main" xmlns:r="http://schemas.openxmlformats.org/officeDocument/2006/relationships" xmlns:p="http://schemas.openxmlformats.org/presentationml/2006/main">
  <p:tag name="NUM" val="4"/>
</p:tagLst>
</file>

<file path=ppt/tags/tag124.xml><?xml version="1.0" encoding="utf-8"?>
<p:tagLst xmlns:a="http://schemas.openxmlformats.org/drawingml/2006/main" xmlns:r="http://schemas.openxmlformats.org/officeDocument/2006/relationships" xmlns:p="http://schemas.openxmlformats.org/presentationml/2006/main">
  <p:tag name="NUM" val="5"/>
</p:tagLst>
</file>

<file path=ppt/tags/tag125.xml><?xml version="1.0" encoding="utf-8"?>
<p:tagLst xmlns:a="http://schemas.openxmlformats.org/drawingml/2006/main" xmlns:r="http://schemas.openxmlformats.org/officeDocument/2006/relationships" xmlns:p="http://schemas.openxmlformats.org/presentationml/2006/main">
  <p:tag name="NUM" val="6"/>
</p:tagLst>
</file>

<file path=ppt/tags/tag126.xml><?xml version="1.0" encoding="utf-8"?>
<p:tagLst xmlns:a="http://schemas.openxmlformats.org/drawingml/2006/main" xmlns:r="http://schemas.openxmlformats.org/officeDocument/2006/relationships" xmlns:p="http://schemas.openxmlformats.org/presentationml/2006/main">
  <p:tag name="NUM" val="7"/>
</p:tagLst>
</file>

<file path=ppt/tags/tag127.xml><?xml version="1.0" encoding="utf-8"?>
<p:tagLst xmlns:a="http://schemas.openxmlformats.org/drawingml/2006/main" xmlns:r="http://schemas.openxmlformats.org/officeDocument/2006/relationships" xmlns:p="http://schemas.openxmlformats.org/presentationml/2006/main">
  <p:tag name="NUM" val="8"/>
</p:tagLst>
</file>

<file path=ppt/tags/tag128.xml><?xml version="1.0" encoding="utf-8"?>
<p:tagLst xmlns:a="http://schemas.openxmlformats.org/drawingml/2006/main" xmlns:r="http://schemas.openxmlformats.org/officeDocument/2006/relationships" xmlns:p="http://schemas.openxmlformats.org/presentationml/2006/main">
  <p:tag name="NUM" val="9"/>
</p:tagLst>
</file>

<file path=ppt/tags/tag129.xml><?xml version="1.0" encoding="utf-8"?>
<p:tagLst xmlns:a="http://schemas.openxmlformats.org/drawingml/2006/main" xmlns:r="http://schemas.openxmlformats.org/officeDocument/2006/relationships" xmlns:p="http://schemas.openxmlformats.org/presentationml/2006/main">
  <p:tag name="NUM" val="10"/>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30.xml><?xml version="1.0" encoding="utf-8"?>
<p:tagLst xmlns:a="http://schemas.openxmlformats.org/drawingml/2006/main" xmlns:r="http://schemas.openxmlformats.org/officeDocument/2006/relationships" xmlns:p="http://schemas.openxmlformats.org/presentationml/2006/main">
  <p:tag name="NUM" val="11"/>
</p:tagLst>
</file>

<file path=ppt/tags/tag131.xml><?xml version="1.0" encoding="utf-8"?>
<p:tagLst xmlns:a="http://schemas.openxmlformats.org/drawingml/2006/main" xmlns:r="http://schemas.openxmlformats.org/officeDocument/2006/relationships" xmlns:p="http://schemas.openxmlformats.org/presentationml/2006/main">
  <p:tag name="NUM" val="12"/>
</p:tagLst>
</file>

<file path=ppt/tags/tag132.xml><?xml version="1.0" encoding="utf-8"?>
<p:tagLst xmlns:a="http://schemas.openxmlformats.org/drawingml/2006/main" xmlns:r="http://schemas.openxmlformats.org/officeDocument/2006/relationships" xmlns:p="http://schemas.openxmlformats.org/presentationml/2006/main">
  <p:tag name="NUM" val="13"/>
</p:tagLst>
</file>

<file path=ppt/tags/tag133.xml><?xml version="1.0" encoding="utf-8"?>
<p:tagLst xmlns:a="http://schemas.openxmlformats.org/drawingml/2006/main" xmlns:r="http://schemas.openxmlformats.org/officeDocument/2006/relationships" xmlns:p="http://schemas.openxmlformats.org/presentationml/2006/main">
  <p:tag name="NUM" val="14"/>
</p:tagLst>
</file>

<file path=ppt/tags/tag134.xml><?xml version="1.0" encoding="utf-8"?>
<p:tagLst xmlns:a="http://schemas.openxmlformats.org/drawingml/2006/main" xmlns:r="http://schemas.openxmlformats.org/officeDocument/2006/relationships" xmlns:p="http://schemas.openxmlformats.org/presentationml/2006/main">
  <p:tag name="NUM" val="15"/>
</p:tagLst>
</file>

<file path=ppt/tags/tag135.xml><?xml version="1.0" encoding="utf-8"?>
<p:tagLst xmlns:a="http://schemas.openxmlformats.org/drawingml/2006/main" xmlns:r="http://schemas.openxmlformats.org/officeDocument/2006/relationships" xmlns:p="http://schemas.openxmlformats.org/presentationml/2006/main">
  <p:tag name="NUM" val="16"/>
</p:tagLst>
</file>

<file path=ppt/tags/tag136.xml><?xml version="1.0" encoding="utf-8"?>
<p:tagLst xmlns:a="http://schemas.openxmlformats.org/drawingml/2006/main" xmlns:r="http://schemas.openxmlformats.org/officeDocument/2006/relationships" xmlns:p="http://schemas.openxmlformats.org/presentationml/2006/main">
  <p:tag name="NUM" val="17"/>
</p:tagLst>
</file>

<file path=ppt/tags/tag137.xml><?xml version="1.0" encoding="utf-8"?>
<p:tagLst xmlns:a="http://schemas.openxmlformats.org/drawingml/2006/main" xmlns:r="http://schemas.openxmlformats.org/officeDocument/2006/relationships" xmlns:p="http://schemas.openxmlformats.org/presentationml/2006/main">
  <p:tag name="NUM" val="18"/>
</p:tagLst>
</file>

<file path=ppt/tags/tag138.xml><?xml version="1.0" encoding="utf-8"?>
<p:tagLst xmlns:a="http://schemas.openxmlformats.org/drawingml/2006/main" xmlns:r="http://schemas.openxmlformats.org/officeDocument/2006/relationships" xmlns:p="http://schemas.openxmlformats.org/presentationml/2006/main">
  <p:tag name="NUM" val="19"/>
</p:tagLst>
</file>

<file path=ppt/tags/tag139.xml><?xml version="1.0" encoding="utf-8"?>
<p:tagLst xmlns:a="http://schemas.openxmlformats.org/drawingml/2006/main" xmlns:r="http://schemas.openxmlformats.org/officeDocument/2006/relationships" xmlns:p="http://schemas.openxmlformats.org/presentationml/2006/main">
  <p:tag name="NUM" val="20"/>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40.xml><?xml version="1.0" encoding="utf-8"?>
<p:tagLst xmlns:a="http://schemas.openxmlformats.org/drawingml/2006/main" xmlns:r="http://schemas.openxmlformats.org/officeDocument/2006/relationships" xmlns:p="http://schemas.openxmlformats.org/presentationml/2006/main">
  <p:tag name="NUM" val="1"/>
</p:tagLst>
</file>

<file path=ppt/tags/tag141.xml><?xml version="1.0" encoding="utf-8"?>
<p:tagLst xmlns:a="http://schemas.openxmlformats.org/drawingml/2006/main" xmlns:r="http://schemas.openxmlformats.org/officeDocument/2006/relationships" xmlns:p="http://schemas.openxmlformats.org/presentationml/2006/main">
  <p:tag name="NUM" val="2"/>
</p:tagLst>
</file>

<file path=ppt/tags/tag142.xml><?xml version="1.0" encoding="utf-8"?>
<p:tagLst xmlns:a="http://schemas.openxmlformats.org/drawingml/2006/main" xmlns:r="http://schemas.openxmlformats.org/officeDocument/2006/relationships" xmlns:p="http://schemas.openxmlformats.org/presentationml/2006/main">
  <p:tag name="NUM" val="3"/>
</p:tagLst>
</file>

<file path=ppt/tags/tag143.xml><?xml version="1.0" encoding="utf-8"?>
<p:tagLst xmlns:a="http://schemas.openxmlformats.org/drawingml/2006/main" xmlns:r="http://schemas.openxmlformats.org/officeDocument/2006/relationships" xmlns:p="http://schemas.openxmlformats.org/presentationml/2006/main">
  <p:tag name="NUM" val="4"/>
</p:tagLst>
</file>

<file path=ppt/tags/tag144.xml><?xml version="1.0" encoding="utf-8"?>
<p:tagLst xmlns:a="http://schemas.openxmlformats.org/drawingml/2006/main" xmlns:r="http://schemas.openxmlformats.org/officeDocument/2006/relationships" xmlns:p="http://schemas.openxmlformats.org/presentationml/2006/main">
  <p:tag name="NUM" val="5"/>
</p:tagLst>
</file>

<file path=ppt/tags/tag145.xml><?xml version="1.0" encoding="utf-8"?>
<p:tagLst xmlns:a="http://schemas.openxmlformats.org/drawingml/2006/main" xmlns:r="http://schemas.openxmlformats.org/officeDocument/2006/relationships" xmlns:p="http://schemas.openxmlformats.org/presentationml/2006/main">
  <p:tag name="NUM" val="6"/>
</p:tagLst>
</file>

<file path=ppt/tags/tag146.xml><?xml version="1.0" encoding="utf-8"?>
<p:tagLst xmlns:a="http://schemas.openxmlformats.org/drawingml/2006/main" xmlns:r="http://schemas.openxmlformats.org/officeDocument/2006/relationships" xmlns:p="http://schemas.openxmlformats.org/presentationml/2006/main">
  <p:tag name="NUM" val="7"/>
</p:tagLst>
</file>

<file path=ppt/tags/tag147.xml><?xml version="1.0" encoding="utf-8"?>
<p:tagLst xmlns:a="http://schemas.openxmlformats.org/drawingml/2006/main" xmlns:r="http://schemas.openxmlformats.org/officeDocument/2006/relationships" xmlns:p="http://schemas.openxmlformats.org/presentationml/2006/main">
  <p:tag name="NUM" val="8"/>
</p:tagLst>
</file>

<file path=ppt/tags/tag148.xml><?xml version="1.0" encoding="utf-8"?>
<p:tagLst xmlns:a="http://schemas.openxmlformats.org/drawingml/2006/main" xmlns:r="http://schemas.openxmlformats.org/officeDocument/2006/relationships" xmlns:p="http://schemas.openxmlformats.org/presentationml/2006/main">
  <p:tag name="NUM" val="9"/>
</p:tagLst>
</file>

<file path=ppt/tags/tag149.xml><?xml version="1.0" encoding="utf-8"?>
<p:tagLst xmlns:a="http://schemas.openxmlformats.org/drawingml/2006/main" xmlns:r="http://schemas.openxmlformats.org/officeDocument/2006/relationships" xmlns:p="http://schemas.openxmlformats.org/presentationml/2006/main">
  <p:tag name="NUM" val="10"/>
</p:tagLst>
</file>

<file path=ppt/tags/tag15.xml><?xml version="1.0" encoding="utf-8"?>
<p:tagLst xmlns:a="http://schemas.openxmlformats.org/drawingml/2006/main" xmlns:r="http://schemas.openxmlformats.org/officeDocument/2006/relationships" xmlns:p="http://schemas.openxmlformats.org/presentationml/2006/main">
  <p:tag name="NUM" val="4"/>
</p:tagLst>
</file>

<file path=ppt/tags/tag150.xml><?xml version="1.0" encoding="utf-8"?>
<p:tagLst xmlns:a="http://schemas.openxmlformats.org/drawingml/2006/main" xmlns:r="http://schemas.openxmlformats.org/officeDocument/2006/relationships" xmlns:p="http://schemas.openxmlformats.org/presentationml/2006/main">
  <p:tag name="NUM" val="11"/>
</p:tagLst>
</file>

<file path=ppt/tags/tag151.xml><?xml version="1.0" encoding="utf-8"?>
<p:tagLst xmlns:a="http://schemas.openxmlformats.org/drawingml/2006/main" xmlns:r="http://schemas.openxmlformats.org/officeDocument/2006/relationships" xmlns:p="http://schemas.openxmlformats.org/presentationml/2006/main">
  <p:tag name="NUM" val="12"/>
</p:tagLst>
</file>

<file path=ppt/tags/tag152.xml><?xml version="1.0" encoding="utf-8"?>
<p:tagLst xmlns:a="http://schemas.openxmlformats.org/drawingml/2006/main" xmlns:r="http://schemas.openxmlformats.org/officeDocument/2006/relationships" xmlns:p="http://schemas.openxmlformats.org/presentationml/2006/main">
  <p:tag name="NUM" val="13"/>
</p:tagLst>
</file>

<file path=ppt/tags/tag153.xml><?xml version="1.0" encoding="utf-8"?>
<p:tagLst xmlns:a="http://schemas.openxmlformats.org/drawingml/2006/main" xmlns:r="http://schemas.openxmlformats.org/officeDocument/2006/relationships" xmlns:p="http://schemas.openxmlformats.org/presentationml/2006/main">
  <p:tag name="NUM" val="14"/>
</p:tagLst>
</file>

<file path=ppt/tags/tag154.xml><?xml version="1.0" encoding="utf-8"?>
<p:tagLst xmlns:a="http://schemas.openxmlformats.org/drawingml/2006/main" xmlns:r="http://schemas.openxmlformats.org/officeDocument/2006/relationships" xmlns:p="http://schemas.openxmlformats.org/presentationml/2006/main">
  <p:tag name="NUM" val="15"/>
</p:tagLst>
</file>

<file path=ppt/tags/tag155.xml><?xml version="1.0" encoding="utf-8"?>
<p:tagLst xmlns:a="http://schemas.openxmlformats.org/drawingml/2006/main" xmlns:r="http://schemas.openxmlformats.org/officeDocument/2006/relationships" xmlns:p="http://schemas.openxmlformats.org/presentationml/2006/main">
  <p:tag name="NUM" val="16"/>
</p:tagLst>
</file>

<file path=ppt/tags/tag156.xml><?xml version="1.0" encoding="utf-8"?>
<p:tagLst xmlns:a="http://schemas.openxmlformats.org/drawingml/2006/main" xmlns:r="http://schemas.openxmlformats.org/officeDocument/2006/relationships" xmlns:p="http://schemas.openxmlformats.org/presentationml/2006/main">
  <p:tag name="NUM" val="17"/>
</p:tagLst>
</file>

<file path=ppt/tags/tag157.xml><?xml version="1.0" encoding="utf-8"?>
<p:tagLst xmlns:a="http://schemas.openxmlformats.org/drawingml/2006/main" xmlns:r="http://schemas.openxmlformats.org/officeDocument/2006/relationships" xmlns:p="http://schemas.openxmlformats.org/presentationml/2006/main">
  <p:tag name="NUM" val="18"/>
</p:tagLst>
</file>

<file path=ppt/tags/tag158.xml><?xml version="1.0" encoding="utf-8"?>
<p:tagLst xmlns:a="http://schemas.openxmlformats.org/drawingml/2006/main" xmlns:r="http://schemas.openxmlformats.org/officeDocument/2006/relationships" xmlns:p="http://schemas.openxmlformats.org/presentationml/2006/main">
  <p:tag name="NUM" val="19"/>
</p:tagLst>
</file>

<file path=ppt/tags/tag159.xml><?xml version="1.0" encoding="utf-8"?>
<p:tagLst xmlns:a="http://schemas.openxmlformats.org/drawingml/2006/main" xmlns:r="http://schemas.openxmlformats.org/officeDocument/2006/relationships" xmlns:p="http://schemas.openxmlformats.org/presentationml/2006/main">
  <p:tag name="NUM" val="20"/>
</p:tagLst>
</file>

<file path=ppt/tags/tag16.xml><?xml version="1.0" encoding="utf-8"?>
<p:tagLst xmlns:a="http://schemas.openxmlformats.org/drawingml/2006/main" xmlns:r="http://schemas.openxmlformats.org/officeDocument/2006/relationships" xmlns:p="http://schemas.openxmlformats.org/presentationml/2006/main">
  <p:tag name="NUM" val="5"/>
</p:tagLst>
</file>

<file path=ppt/tags/tag160.xml><?xml version="1.0" encoding="utf-8"?>
<p:tagLst xmlns:a="http://schemas.openxmlformats.org/drawingml/2006/main" xmlns:r="http://schemas.openxmlformats.org/officeDocument/2006/relationships" xmlns:p="http://schemas.openxmlformats.org/presentationml/2006/main">
  <p:tag name="NUM" val="1"/>
</p:tagLst>
</file>

<file path=ppt/tags/tag161.xml><?xml version="1.0" encoding="utf-8"?>
<p:tagLst xmlns:a="http://schemas.openxmlformats.org/drawingml/2006/main" xmlns:r="http://schemas.openxmlformats.org/officeDocument/2006/relationships" xmlns:p="http://schemas.openxmlformats.org/presentationml/2006/main">
  <p:tag name="NUM" val="2"/>
</p:tagLst>
</file>

<file path=ppt/tags/tag162.xml><?xml version="1.0" encoding="utf-8"?>
<p:tagLst xmlns:a="http://schemas.openxmlformats.org/drawingml/2006/main" xmlns:r="http://schemas.openxmlformats.org/officeDocument/2006/relationships" xmlns:p="http://schemas.openxmlformats.org/presentationml/2006/main">
  <p:tag name="NUM" val="3"/>
</p:tagLst>
</file>

<file path=ppt/tags/tag163.xml><?xml version="1.0" encoding="utf-8"?>
<p:tagLst xmlns:a="http://schemas.openxmlformats.org/drawingml/2006/main" xmlns:r="http://schemas.openxmlformats.org/officeDocument/2006/relationships" xmlns:p="http://schemas.openxmlformats.org/presentationml/2006/main">
  <p:tag name="NUM" val="4"/>
</p:tagLst>
</file>

<file path=ppt/tags/tag164.xml><?xml version="1.0" encoding="utf-8"?>
<p:tagLst xmlns:a="http://schemas.openxmlformats.org/drawingml/2006/main" xmlns:r="http://schemas.openxmlformats.org/officeDocument/2006/relationships" xmlns:p="http://schemas.openxmlformats.org/presentationml/2006/main">
  <p:tag name="NUM" val="5"/>
</p:tagLst>
</file>

<file path=ppt/tags/tag165.xml><?xml version="1.0" encoding="utf-8"?>
<p:tagLst xmlns:a="http://schemas.openxmlformats.org/drawingml/2006/main" xmlns:r="http://schemas.openxmlformats.org/officeDocument/2006/relationships" xmlns:p="http://schemas.openxmlformats.org/presentationml/2006/main">
  <p:tag name="NUM" val="6"/>
</p:tagLst>
</file>

<file path=ppt/tags/tag166.xml><?xml version="1.0" encoding="utf-8"?>
<p:tagLst xmlns:a="http://schemas.openxmlformats.org/drawingml/2006/main" xmlns:r="http://schemas.openxmlformats.org/officeDocument/2006/relationships" xmlns:p="http://schemas.openxmlformats.org/presentationml/2006/main">
  <p:tag name="NUM" val="7"/>
</p:tagLst>
</file>

<file path=ppt/tags/tag167.xml><?xml version="1.0" encoding="utf-8"?>
<p:tagLst xmlns:a="http://schemas.openxmlformats.org/drawingml/2006/main" xmlns:r="http://schemas.openxmlformats.org/officeDocument/2006/relationships" xmlns:p="http://schemas.openxmlformats.org/presentationml/2006/main">
  <p:tag name="NUM" val="8"/>
</p:tagLst>
</file>

<file path=ppt/tags/tag168.xml><?xml version="1.0" encoding="utf-8"?>
<p:tagLst xmlns:a="http://schemas.openxmlformats.org/drawingml/2006/main" xmlns:r="http://schemas.openxmlformats.org/officeDocument/2006/relationships" xmlns:p="http://schemas.openxmlformats.org/presentationml/2006/main">
  <p:tag name="NUM" val="9"/>
</p:tagLst>
</file>

<file path=ppt/tags/tag169.xml><?xml version="1.0" encoding="utf-8"?>
<p:tagLst xmlns:a="http://schemas.openxmlformats.org/drawingml/2006/main" xmlns:r="http://schemas.openxmlformats.org/officeDocument/2006/relationships" xmlns:p="http://schemas.openxmlformats.org/presentationml/2006/main">
  <p:tag name="NUM" val="10"/>
</p:tagLst>
</file>

<file path=ppt/tags/tag17.xml><?xml version="1.0" encoding="utf-8"?>
<p:tagLst xmlns:a="http://schemas.openxmlformats.org/drawingml/2006/main" xmlns:r="http://schemas.openxmlformats.org/officeDocument/2006/relationships" xmlns:p="http://schemas.openxmlformats.org/presentationml/2006/main">
  <p:tag name="NUM" val="6"/>
</p:tagLst>
</file>

<file path=ppt/tags/tag170.xml><?xml version="1.0" encoding="utf-8"?>
<p:tagLst xmlns:a="http://schemas.openxmlformats.org/drawingml/2006/main" xmlns:r="http://schemas.openxmlformats.org/officeDocument/2006/relationships" xmlns:p="http://schemas.openxmlformats.org/presentationml/2006/main">
  <p:tag name="NUM" val="11"/>
</p:tagLst>
</file>

<file path=ppt/tags/tag171.xml><?xml version="1.0" encoding="utf-8"?>
<p:tagLst xmlns:a="http://schemas.openxmlformats.org/drawingml/2006/main" xmlns:r="http://schemas.openxmlformats.org/officeDocument/2006/relationships" xmlns:p="http://schemas.openxmlformats.org/presentationml/2006/main">
  <p:tag name="NUM" val="12"/>
</p:tagLst>
</file>

<file path=ppt/tags/tag172.xml><?xml version="1.0" encoding="utf-8"?>
<p:tagLst xmlns:a="http://schemas.openxmlformats.org/drawingml/2006/main" xmlns:r="http://schemas.openxmlformats.org/officeDocument/2006/relationships" xmlns:p="http://schemas.openxmlformats.org/presentationml/2006/main">
  <p:tag name="NUM" val="13"/>
</p:tagLst>
</file>

<file path=ppt/tags/tag173.xml><?xml version="1.0" encoding="utf-8"?>
<p:tagLst xmlns:a="http://schemas.openxmlformats.org/drawingml/2006/main" xmlns:r="http://schemas.openxmlformats.org/officeDocument/2006/relationships" xmlns:p="http://schemas.openxmlformats.org/presentationml/2006/main">
  <p:tag name="NUM" val="14"/>
</p:tagLst>
</file>

<file path=ppt/tags/tag174.xml><?xml version="1.0" encoding="utf-8"?>
<p:tagLst xmlns:a="http://schemas.openxmlformats.org/drawingml/2006/main" xmlns:r="http://schemas.openxmlformats.org/officeDocument/2006/relationships" xmlns:p="http://schemas.openxmlformats.org/presentationml/2006/main">
  <p:tag name="NUM" val="15"/>
</p:tagLst>
</file>

<file path=ppt/tags/tag175.xml><?xml version="1.0" encoding="utf-8"?>
<p:tagLst xmlns:a="http://schemas.openxmlformats.org/drawingml/2006/main" xmlns:r="http://schemas.openxmlformats.org/officeDocument/2006/relationships" xmlns:p="http://schemas.openxmlformats.org/presentationml/2006/main">
  <p:tag name="NUM" val="16"/>
</p:tagLst>
</file>

<file path=ppt/tags/tag176.xml><?xml version="1.0" encoding="utf-8"?>
<p:tagLst xmlns:a="http://schemas.openxmlformats.org/drawingml/2006/main" xmlns:r="http://schemas.openxmlformats.org/officeDocument/2006/relationships" xmlns:p="http://schemas.openxmlformats.org/presentationml/2006/main">
  <p:tag name="NUM" val="17"/>
</p:tagLst>
</file>

<file path=ppt/tags/tag177.xml><?xml version="1.0" encoding="utf-8"?>
<p:tagLst xmlns:a="http://schemas.openxmlformats.org/drawingml/2006/main" xmlns:r="http://schemas.openxmlformats.org/officeDocument/2006/relationships" xmlns:p="http://schemas.openxmlformats.org/presentationml/2006/main">
  <p:tag name="NUM" val="18"/>
</p:tagLst>
</file>

<file path=ppt/tags/tag178.xml><?xml version="1.0" encoding="utf-8"?>
<p:tagLst xmlns:a="http://schemas.openxmlformats.org/drawingml/2006/main" xmlns:r="http://schemas.openxmlformats.org/officeDocument/2006/relationships" xmlns:p="http://schemas.openxmlformats.org/presentationml/2006/main">
  <p:tag name="NUM" val="19"/>
</p:tagLst>
</file>

<file path=ppt/tags/tag179.xml><?xml version="1.0" encoding="utf-8"?>
<p:tagLst xmlns:a="http://schemas.openxmlformats.org/drawingml/2006/main" xmlns:r="http://schemas.openxmlformats.org/officeDocument/2006/relationships" xmlns:p="http://schemas.openxmlformats.org/presentationml/2006/main">
  <p:tag name="NUM" val="20"/>
</p:tagLst>
</file>

<file path=ppt/tags/tag18.xml><?xml version="1.0" encoding="utf-8"?>
<p:tagLst xmlns:a="http://schemas.openxmlformats.org/drawingml/2006/main" xmlns:r="http://schemas.openxmlformats.org/officeDocument/2006/relationships" xmlns:p="http://schemas.openxmlformats.org/presentationml/2006/main">
  <p:tag name="NUM" val="7"/>
</p:tagLst>
</file>

<file path=ppt/tags/tag180.xml><?xml version="1.0" encoding="utf-8"?>
<p:tagLst xmlns:a="http://schemas.openxmlformats.org/drawingml/2006/main" xmlns:r="http://schemas.openxmlformats.org/officeDocument/2006/relationships" xmlns:p="http://schemas.openxmlformats.org/presentationml/2006/main">
  <p:tag name="NUM" val="1"/>
</p:tagLst>
</file>

<file path=ppt/tags/tag181.xml><?xml version="1.0" encoding="utf-8"?>
<p:tagLst xmlns:a="http://schemas.openxmlformats.org/drawingml/2006/main" xmlns:r="http://schemas.openxmlformats.org/officeDocument/2006/relationships" xmlns:p="http://schemas.openxmlformats.org/presentationml/2006/main">
  <p:tag name="NUM" val="2"/>
</p:tagLst>
</file>

<file path=ppt/tags/tag182.xml><?xml version="1.0" encoding="utf-8"?>
<p:tagLst xmlns:a="http://schemas.openxmlformats.org/drawingml/2006/main" xmlns:r="http://schemas.openxmlformats.org/officeDocument/2006/relationships" xmlns:p="http://schemas.openxmlformats.org/presentationml/2006/main">
  <p:tag name="NUM" val="3"/>
</p:tagLst>
</file>

<file path=ppt/tags/tag183.xml><?xml version="1.0" encoding="utf-8"?>
<p:tagLst xmlns:a="http://schemas.openxmlformats.org/drawingml/2006/main" xmlns:r="http://schemas.openxmlformats.org/officeDocument/2006/relationships" xmlns:p="http://schemas.openxmlformats.org/presentationml/2006/main">
  <p:tag name="NUM" val="4"/>
</p:tagLst>
</file>

<file path=ppt/tags/tag184.xml><?xml version="1.0" encoding="utf-8"?>
<p:tagLst xmlns:a="http://schemas.openxmlformats.org/drawingml/2006/main" xmlns:r="http://schemas.openxmlformats.org/officeDocument/2006/relationships" xmlns:p="http://schemas.openxmlformats.org/presentationml/2006/main">
  <p:tag name="NUM" val="5"/>
</p:tagLst>
</file>

<file path=ppt/tags/tag185.xml><?xml version="1.0" encoding="utf-8"?>
<p:tagLst xmlns:a="http://schemas.openxmlformats.org/drawingml/2006/main" xmlns:r="http://schemas.openxmlformats.org/officeDocument/2006/relationships" xmlns:p="http://schemas.openxmlformats.org/presentationml/2006/main">
  <p:tag name="NUM" val="6"/>
</p:tagLst>
</file>

<file path=ppt/tags/tag186.xml><?xml version="1.0" encoding="utf-8"?>
<p:tagLst xmlns:a="http://schemas.openxmlformats.org/drawingml/2006/main" xmlns:r="http://schemas.openxmlformats.org/officeDocument/2006/relationships" xmlns:p="http://schemas.openxmlformats.org/presentationml/2006/main">
  <p:tag name="NUM" val="7"/>
</p:tagLst>
</file>

<file path=ppt/tags/tag187.xml><?xml version="1.0" encoding="utf-8"?>
<p:tagLst xmlns:a="http://schemas.openxmlformats.org/drawingml/2006/main" xmlns:r="http://schemas.openxmlformats.org/officeDocument/2006/relationships" xmlns:p="http://schemas.openxmlformats.org/presentationml/2006/main">
  <p:tag name="NUM" val="8"/>
</p:tagLst>
</file>

<file path=ppt/tags/tag188.xml><?xml version="1.0" encoding="utf-8"?>
<p:tagLst xmlns:a="http://schemas.openxmlformats.org/drawingml/2006/main" xmlns:r="http://schemas.openxmlformats.org/officeDocument/2006/relationships" xmlns:p="http://schemas.openxmlformats.org/presentationml/2006/main">
  <p:tag name="NUM" val="9"/>
</p:tagLst>
</file>

<file path=ppt/tags/tag189.xml><?xml version="1.0" encoding="utf-8"?>
<p:tagLst xmlns:a="http://schemas.openxmlformats.org/drawingml/2006/main" xmlns:r="http://schemas.openxmlformats.org/officeDocument/2006/relationships" xmlns:p="http://schemas.openxmlformats.org/presentationml/2006/main">
  <p:tag name="NUM" val="10"/>
</p:tagLst>
</file>

<file path=ppt/tags/tag19.xml><?xml version="1.0" encoding="utf-8"?>
<p:tagLst xmlns:a="http://schemas.openxmlformats.org/drawingml/2006/main" xmlns:r="http://schemas.openxmlformats.org/officeDocument/2006/relationships" xmlns:p="http://schemas.openxmlformats.org/presentationml/2006/main">
  <p:tag name="NUM" val="8"/>
</p:tagLst>
</file>

<file path=ppt/tags/tag190.xml><?xml version="1.0" encoding="utf-8"?>
<p:tagLst xmlns:a="http://schemas.openxmlformats.org/drawingml/2006/main" xmlns:r="http://schemas.openxmlformats.org/officeDocument/2006/relationships" xmlns:p="http://schemas.openxmlformats.org/presentationml/2006/main">
  <p:tag name="NUM" val="11"/>
</p:tagLst>
</file>

<file path=ppt/tags/tag191.xml><?xml version="1.0" encoding="utf-8"?>
<p:tagLst xmlns:a="http://schemas.openxmlformats.org/drawingml/2006/main" xmlns:r="http://schemas.openxmlformats.org/officeDocument/2006/relationships" xmlns:p="http://schemas.openxmlformats.org/presentationml/2006/main">
  <p:tag name="NUM" val="12"/>
</p:tagLst>
</file>

<file path=ppt/tags/tag192.xml><?xml version="1.0" encoding="utf-8"?>
<p:tagLst xmlns:a="http://schemas.openxmlformats.org/drawingml/2006/main" xmlns:r="http://schemas.openxmlformats.org/officeDocument/2006/relationships" xmlns:p="http://schemas.openxmlformats.org/presentationml/2006/main">
  <p:tag name="NUM" val="13"/>
</p:tagLst>
</file>

<file path=ppt/tags/tag193.xml><?xml version="1.0" encoding="utf-8"?>
<p:tagLst xmlns:a="http://schemas.openxmlformats.org/drawingml/2006/main" xmlns:r="http://schemas.openxmlformats.org/officeDocument/2006/relationships" xmlns:p="http://schemas.openxmlformats.org/presentationml/2006/main">
  <p:tag name="NUM" val="14"/>
</p:tagLst>
</file>

<file path=ppt/tags/tag194.xml><?xml version="1.0" encoding="utf-8"?>
<p:tagLst xmlns:a="http://schemas.openxmlformats.org/drawingml/2006/main" xmlns:r="http://schemas.openxmlformats.org/officeDocument/2006/relationships" xmlns:p="http://schemas.openxmlformats.org/presentationml/2006/main">
  <p:tag name="NUM" val="15"/>
</p:tagLst>
</file>

<file path=ppt/tags/tag195.xml><?xml version="1.0" encoding="utf-8"?>
<p:tagLst xmlns:a="http://schemas.openxmlformats.org/drawingml/2006/main" xmlns:r="http://schemas.openxmlformats.org/officeDocument/2006/relationships" xmlns:p="http://schemas.openxmlformats.org/presentationml/2006/main">
  <p:tag name="NUM" val="16"/>
</p:tagLst>
</file>

<file path=ppt/tags/tag196.xml><?xml version="1.0" encoding="utf-8"?>
<p:tagLst xmlns:a="http://schemas.openxmlformats.org/drawingml/2006/main" xmlns:r="http://schemas.openxmlformats.org/officeDocument/2006/relationships" xmlns:p="http://schemas.openxmlformats.org/presentationml/2006/main">
  <p:tag name="NUM" val="17"/>
</p:tagLst>
</file>

<file path=ppt/tags/tag197.xml><?xml version="1.0" encoding="utf-8"?>
<p:tagLst xmlns:a="http://schemas.openxmlformats.org/drawingml/2006/main" xmlns:r="http://schemas.openxmlformats.org/officeDocument/2006/relationships" xmlns:p="http://schemas.openxmlformats.org/presentationml/2006/main">
  <p:tag name="NUM" val="18"/>
</p:tagLst>
</file>

<file path=ppt/tags/tag198.xml><?xml version="1.0" encoding="utf-8"?>
<p:tagLst xmlns:a="http://schemas.openxmlformats.org/drawingml/2006/main" xmlns:r="http://schemas.openxmlformats.org/officeDocument/2006/relationships" xmlns:p="http://schemas.openxmlformats.org/presentationml/2006/main">
  <p:tag name="NUM" val="19"/>
</p:tagLst>
</file>

<file path=ppt/tags/tag199.xml><?xml version="1.0" encoding="utf-8"?>
<p:tagLst xmlns:a="http://schemas.openxmlformats.org/drawingml/2006/main" xmlns:r="http://schemas.openxmlformats.org/officeDocument/2006/relationships" xmlns:p="http://schemas.openxmlformats.org/presentationml/2006/main">
  <p:tag name="NUM" val="20"/>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9"/>
</p:tagLst>
</file>

<file path=ppt/tags/tag200.xml><?xml version="1.0" encoding="utf-8"?>
<p:tagLst xmlns:a="http://schemas.openxmlformats.org/drawingml/2006/main" xmlns:r="http://schemas.openxmlformats.org/officeDocument/2006/relationships" xmlns:p="http://schemas.openxmlformats.org/presentationml/2006/main">
  <p:tag name="NUM" val="1"/>
</p:tagLst>
</file>

<file path=ppt/tags/tag201.xml><?xml version="1.0" encoding="utf-8"?>
<p:tagLst xmlns:a="http://schemas.openxmlformats.org/drawingml/2006/main" xmlns:r="http://schemas.openxmlformats.org/officeDocument/2006/relationships" xmlns:p="http://schemas.openxmlformats.org/presentationml/2006/main">
  <p:tag name="NUM" val="2"/>
</p:tagLst>
</file>

<file path=ppt/tags/tag202.xml><?xml version="1.0" encoding="utf-8"?>
<p:tagLst xmlns:a="http://schemas.openxmlformats.org/drawingml/2006/main" xmlns:r="http://schemas.openxmlformats.org/officeDocument/2006/relationships" xmlns:p="http://schemas.openxmlformats.org/presentationml/2006/main">
  <p:tag name="NUM" val="3"/>
</p:tagLst>
</file>

<file path=ppt/tags/tag203.xml><?xml version="1.0" encoding="utf-8"?>
<p:tagLst xmlns:a="http://schemas.openxmlformats.org/drawingml/2006/main" xmlns:r="http://schemas.openxmlformats.org/officeDocument/2006/relationships" xmlns:p="http://schemas.openxmlformats.org/presentationml/2006/main">
  <p:tag name="NUM" val="4"/>
</p:tagLst>
</file>

<file path=ppt/tags/tag204.xml><?xml version="1.0" encoding="utf-8"?>
<p:tagLst xmlns:a="http://schemas.openxmlformats.org/drawingml/2006/main" xmlns:r="http://schemas.openxmlformats.org/officeDocument/2006/relationships" xmlns:p="http://schemas.openxmlformats.org/presentationml/2006/main">
  <p:tag name="NUM" val="5"/>
</p:tagLst>
</file>

<file path=ppt/tags/tag205.xml><?xml version="1.0" encoding="utf-8"?>
<p:tagLst xmlns:a="http://schemas.openxmlformats.org/drawingml/2006/main" xmlns:r="http://schemas.openxmlformats.org/officeDocument/2006/relationships" xmlns:p="http://schemas.openxmlformats.org/presentationml/2006/main">
  <p:tag name="NUM" val="6"/>
</p:tagLst>
</file>

<file path=ppt/tags/tag206.xml><?xml version="1.0" encoding="utf-8"?>
<p:tagLst xmlns:a="http://schemas.openxmlformats.org/drawingml/2006/main" xmlns:r="http://schemas.openxmlformats.org/officeDocument/2006/relationships" xmlns:p="http://schemas.openxmlformats.org/presentationml/2006/main">
  <p:tag name="NUM" val="7"/>
</p:tagLst>
</file>

<file path=ppt/tags/tag207.xml><?xml version="1.0" encoding="utf-8"?>
<p:tagLst xmlns:a="http://schemas.openxmlformats.org/drawingml/2006/main" xmlns:r="http://schemas.openxmlformats.org/officeDocument/2006/relationships" xmlns:p="http://schemas.openxmlformats.org/presentationml/2006/main">
  <p:tag name="NUM" val="8"/>
</p:tagLst>
</file>

<file path=ppt/tags/tag208.xml><?xml version="1.0" encoding="utf-8"?>
<p:tagLst xmlns:a="http://schemas.openxmlformats.org/drawingml/2006/main" xmlns:r="http://schemas.openxmlformats.org/officeDocument/2006/relationships" xmlns:p="http://schemas.openxmlformats.org/presentationml/2006/main">
  <p:tag name="NUM" val="9"/>
</p:tagLst>
</file>

<file path=ppt/tags/tag209.xml><?xml version="1.0" encoding="utf-8"?>
<p:tagLst xmlns:a="http://schemas.openxmlformats.org/drawingml/2006/main" xmlns:r="http://schemas.openxmlformats.org/officeDocument/2006/relationships" xmlns:p="http://schemas.openxmlformats.org/presentationml/2006/main">
  <p:tag name="NUM" val="10"/>
</p:tagLst>
</file>

<file path=ppt/tags/tag21.xml><?xml version="1.0" encoding="utf-8"?>
<p:tagLst xmlns:a="http://schemas.openxmlformats.org/drawingml/2006/main" xmlns:r="http://schemas.openxmlformats.org/officeDocument/2006/relationships" xmlns:p="http://schemas.openxmlformats.org/presentationml/2006/main">
  <p:tag name="NUM" val="1"/>
</p:tagLst>
</file>

<file path=ppt/tags/tag210.xml><?xml version="1.0" encoding="utf-8"?>
<p:tagLst xmlns:a="http://schemas.openxmlformats.org/drawingml/2006/main" xmlns:r="http://schemas.openxmlformats.org/officeDocument/2006/relationships" xmlns:p="http://schemas.openxmlformats.org/presentationml/2006/main">
  <p:tag name="NUM" val="11"/>
</p:tagLst>
</file>

<file path=ppt/tags/tag211.xml><?xml version="1.0" encoding="utf-8"?>
<p:tagLst xmlns:a="http://schemas.openxmlformats.org/drawingml/2006/main" xmlns:r="http://schemas.openxmlformats.org/officeDocument/2006/relationships" xmlns:p="http://schemas.openxmlformats.org/presentationml/2006/main">
  <p:tag name="NUM" val="12"/>
</p:tagLst>
</file>

<file path=ppt/tags/tag212.xml><?xml version="1.0" encoding="utf-8"?>
<p:tagLst xmlns:a="http://schemas.openxmlformats.org/drawingml/2006/main" xmlns:r="http://schemas.openxmlformats.org/officeDocument/2006/relationships" xmlns:p="http://schemas.openxmlformats.org/presentationml/2006/main">
  <p:tag name="NUM" val="13"/>
</p:tagLst>
</file>

<file path=ppt/tags/tag213.xml><?xml version="1.0" encoding="utf-8"?>
<p:tagLst xmlns:a="http://schemas.openxmlformats.org/drawingml/2006/main" xmlns:r="http://schemas.openxmlformats.org/officeDocument/2006/relationships" xmlns:p="http://schemas.openxmlformats.org/presentationml/2006/main">
  <p:tag name="NUM" val="14"/>
</p:tagLst>
</file>

<file path=ppt/tags/tag214.xml><?xml version="1.0" encoding="utf-8"?>
<p:tagLst xmlns:a="http://schemas.openxmlformats.org/drawingml/2006/main" xmlns:r="http://schemas.openxmlformats.org/officeDocument/2006/relationships" xmlns:p="http://schemas.openxmlformats.org/presentationml/2006/main">
  <p:tag name="NUM" val="15"/>
</p:tagLst>
</file>

<file path=ppt/tags/tag215.xml><?xml version="1.0" encoding="utf-8"?>
<p:tagLst xmlns:a="http://schemas.openxmlformats.org/drawingml/2006/main" xmlns:r="http://schemas.openxmlformats.org/officeDocument/2006/relationships" xmlns:p="http://schemas.openxmlformats.org/presentationml/2006/main">
  <p:tag name="NUM" val="16"/>
</p:tagLst>
</file>

<file path=ppt/tags/tag216.xml><?xml version="1.0" encoding="utf-8"?>
<p:tagLst xmlns:a="http://schemas.openxmlformats.org/drawingml/2006/main" xmlns:r="http://schemas.openxmlformats.org/officeDocument/2006/relationships" xmlns:p="http://schemas.openxmlformats.org/presentationml/2006/main">
  <p:tag name="NUM" val="17"/>
</p:tagLst>
</file>

<file path=ppt/tags/tag217.xml><?xml version="1.0" encoding="utf-8"?>
<p:tagLst xmlns:a="http://schemas.openxmlformats.org/drawingml/2006/main" xmlns:r="http://schemas.openxmlformats.org/officeDocument/2006/relationships" xmlns:p="http://schemas.openxmlformats.org/presentationml/2006/main">
  <p:tag name="NUM" val="18"/>
</p:tagLst>
</file>

<file path=ppt/tags/tag218.xml><?xml version="1.0" encoding="utf-8"?>
<p:tagLst xmlns:a="http://schemas.openxmlformats.org/drawingml/2006/main" xmlns:r="http://schemas.openxmlformats.org/officeDocument/2006/relationships" xmlns:p="http://schemas.openxmlformats.org/presentationml/2006/main">
  <p:tag name="NUM" val="19"/>
</p:tagLst>
</file>

<file path=ppt/tags/tag219.xml><?xml version="1.0" encoding="utf-8"?>
<p:tagLst xmlns:a="http://schemas.openxmlformats.org/drawingml/2006/main" xmlns:r="http://schemas.openxmlformats.org/officeDocument/2006/relationships" xmlns:p="http://schemas.openxmlformats.org/presentationml/2006/main">
  <p:tag name="NUM" val="20"/>
</p:tagLst>
</file>

<file path=ppt/tags/tag22.xml><?xml version="1.0" encoding="utf-8"?>
<p:tagLst xmlns:a="http://schemas.openxmlformats.org/drawingml/2006/main" xmlns:r="http://schemas.openxmlformats.org/officeDocument/2006/relationships" xmlns:p="http://schemas.openxmlformats.org/presentationml/2006/main">
  <p:tag name="NUM" val="2"/>
</p:tagLst>
</file>

<file path=ppt/tags/tag220.xml><?xml version="1.0" encoding="utf-8"?>
<p:tagLst xmlns:a="http://schemas.openxmlformats.org/drawingml/2006/main" xmlns:r="http://schemas.openxmlformats.org/officeDocument/2006/relationships" xmlns:p="http://schemas.openxmlformats.org/presentationml/2006/main">
  <p:tag name="NUM" val="1"/>
</p:tagLst>
</file>

<file path=ppt/tags/tag221.xml><?xml version="1.0" encoding="utf-8"?>
<p:tagLst xmlns:a="http://schemas.openxmlformats.org/drawingml/2006/main" xmlns:r="http://schemas.openxmlformats.org/officeDocument/2006/relationships" xmlns:p="http://schemas.openxmlformats.org/presentationml/2006/main">
  <p:tag name="NUM" val="2"/>
</p:tagLst>
</file>

<file path=ppt/tags/tag222.xml><?xml version="1.0" encoding="utf-8"?>
<p:tagLst xmlns:a="http://schemas.openxmlformats.org/drawingml/2006/main" xmlns:r="http://schemas.openxmlformats.org/officeDocument/2006/relationships" xmlns:p="http://schemas.openxmlformats.org/presentationml/2006/main">
  <p:tag name="NUM" val="3"/>
</p:tagLst>
</file>

<file path=ppt/tags/tag223.xml><?xml version="1.0" encoding="utf-8"?>
<p:tagLst xmlns:a="http://schemas.openxmlformats.org/drawingml/2006/main" xmlns:r="http://schemas.openxmlformats.org/officeDocument/2006/relationships" xmlns:p="http://schemas.openxmlformats.org/presentationml/2006/main">
  <p:tag name="NUM" val="4"/>
</p:tagLst>
</file>

<file path=ppt/tags/tag224.xml><?xml version="1.0" encoding="utf-8"?>
<p:tagLst xmlns:a="http://schemas.openxmlformats.org/drawingml/2006/main" xmlns:r="http://schemas.openxmlformats.org/officeDocument/2006/relationships" xmlns:p="http://schemas.openxmlformats.org/presentationml/2006/main">
  <p:tag name="NUM" val="5"/>
</p:tagLst>
</file>

<file path=ppt/tags/tag225.xml><?xml version="1.0" encoding="utf-8"?>
<p:tagLst xmlns:a="http://schemas.openxmlformats.org/drawingml/2006/main" xmlns:r="http://schemas.openxmlformats.org/officeDocument/2006/relationships" xmlns:p="http://schemas.openxmlformats.org/presentationml/2006/main">
  <p:tag name="NUM" val="6"/>
</p:tagLst>
</file>

<file path=ppt/tags/tag226.xml><?xml version="1.0" encoding="utf-8"?>
<p:tagLst xmlns:a="http://schemas.openxmlformats.org/drawingml/2006/main" xmlns:r="http://schemas.openxmlformats.org/officeDocument/2006/relationships" xmlns:p="http://schemas.openxmlformats.org/presentationml/2006/main">
  <p:tag name="NUM" val="7"/>
</p:tagLst>
</file>

<file path=ppt/tags/tag227.xml><?xml version="1.0" encoding="utf-8"?>
<p:tagLst xmlns:a="http://schemas.openxmlformats.org/drawingml/2006/main" xmlns:r="http://schemas.openxmlformats.org/officeDocument/2006/relationships" xmlns:p="http://schemas.openxmlformats.org/presentationml/2006/main">
  <p:tag name="NUM" val="8"/>
</p:tagLst>
</file>

<file path=ppt/tags/tag228.xml><?xml version="1.0" encoding="utf-8"?>
<p:tagLst xmlns:a="http://schemas.openxmlformats.org/drawingml/2006/main" xmlns:r="http://schemas.openxmlformats.org/officeDocument/2006/relationships" xmlns:p="http://schemas.openxmlformats.org/presentationml/2006/main">
  <p:tag name="NUM" val="9"/>
</p:tagLst>
</file>

<file path=ppt/tags/tag229.xml><?xml version="1.0" encoding="utf-8"?>
<p:tagLst xmlns:a="http://schemas.openxmlformats.org/drawingml/2006/main" xmlns:r="http://schemas.openxmlformats.org/officeDocument/2006/relationships" xmlns:p="http://schemas.openxmlformats.org/presentationml/2006/main">
  <p:tag name="NUM" val="10"/>
</p:tagLst>
</file>

<file path=ppt/tags/tag23.xml><?xml version="1.0" encoding="utf-8"?>
<p:tagLst xmlns:a="http://schemas.openxmlformats.org/drawingml/2006/main" xmlns:r="http://schemas.openxmlformats.org/officeDocument/2006/relationships" xmlns:p="http://schemas.openxmlformats.org/presentationml/2006/main">
  <p:tag name="NUM" val="3"/>
</p:tagLst>
</file>

<file path=ppt/tags/tag230.xml><?xml version="1.0" encoding="utf-8"?>
<p:tagLst xmlns:a="http://schemas.openxmlformats.org/drawingml/2006/main" xmlns:r="http://schemas.openxmlformats.org/officeDocument/2006/relationships" xmlns:p="http://schemas.openxmlformats.org/presentationml/2006/main">
  <p:tag name="NUM" val="11"/>
</p:tagLst>
</file>

<file path=ppt/tags/tag231.xml><?xml version="1.0" encoding="utf-8"?>
<p:tagLst xmlns:a="http://schemas.openxmlformats.org/drawingml/2006/main" xmlns:r="http://schemas.openxmlformats.org/officeDocument/2006/relationships" xmlns:p="http://schemas.openxmlformats.org/presentationml/2006/main">
  <p:tag name="NUM" val="12"/>
</p:tagLst>
</file>

<file path=ppt/tags/tag232.xml><?xml version="1.0" encoding="utf-8"?>
<p:tagLst xmlns:a="http://schemas.openxmlformats.org/drawingml/2006/main" xmlns:r="http://schemas.openxmlformats.org/officeDocument/2006/relationships" xmlns:p="http://schemas.openxmlformats.org/presentationml/2006/main">
  <p:tag name="NUM" val="13"/>
</p:tagLst>
</file>

<file path=ppt/tags/tag233.xml><?xml version="1.0" encoding="utf-8"?>
<p:tagLst xmlns:a="http://schemas.openxmlformats.org/drawingml/2006/main" xmlns:r="http://schemas.openxmlformats.org/officeDocument/2006/relationships" xmlns:p="http://schemas.openxmlformats.org/presentationml/2006/main">
  <p:tag name="NUM" val="14"/>
</p:tagLst>
</file>

<file path=ppt/tags/tag234.xml><?xml version="1.0" encoding="utf-8"?>
<p:tagLst xmlns:a="http://schemas.openxmlformats.org/drawingml/2006/main" xmlns:r="http://schemas.openxmlformats.org/officeDocument/2006/relationships" xmlns:p="http://schemas.openxmlformats.org/presentationml/2006/main">
  <p:tag name="NUM" val="15"/>
</p:tagLst>
</file>

<file path=ppt/tags/tag235.xml><?xml version="1.0" encoding="utf-8"?>
<p:tagLst xmlns:a="http://schemas.openxmlformats.org/drawingml/2006/main" xmlns:r="http://schemas.openxmlformats.org/officeDocument/2006/relationships" xmlns:p="http://schemas.openxmlformats.org/presentationml/2006/main">
  <p:tag name="NUM" val="16"/>
</p:tagLst>
</file>

<file path=ppt/tags/tag236.xml><?xml version="1.0" encoding="utf-8"?>
<p:tagLst xmlns:a="http://schemas.openxmlformats.org/drawingml/2006/main" xmlns:r="http://schemas.openxmlformats.org/officeDocument/2006/relationships" xmlns:p="http://schemas.openxmlformats.org/presentationml/2006/main">
  <p:tag name="NUM" val="17"/>
</p:tagLst>
</file>

<file path=ppt/tags/tag237.xml><?xml version="1.0" encoding="utf-8"?>
<p:tagLst xmlns:a="http://schemas.openxmlformats.org/drawingml/2006/main" xmlns:r="http://schemas.openxmlformats.org/officeDocument/2006/relationships" xmlns:p="http://schemas.openxmlformats.org/presentationml/2006/main">
  <p:tag name="NUM" val="18"/>
</p:tagLst>
</file>

<file path=ppt/tags/tag238.xml><?xml version="1.0" encoding="utf-8"?>
<p:tagLst xmlns:a="http://schemas.openxmlformats.org/drawingml/2006/main" xmlns:r="http://schemas.openxmlformats.org/officeDocument/2006/relationships" xmlns:p="http://schemas.openxmlformats.org/presentationml/2006/main">
  <p:tag name="NUM" val="19"/>
</p:tagLst>
</file>

<file path=ppt/tags/tag239.xml><?xml version="1.0" encoding="utf-8"?>
<p:tagLst xmlns:a="http://schemas.openxmlformats.org/drawingml/2006/main" xmlns:r="http://schemas.openxmlformats.org/officeDocument/2006/relationships" xmlns:p="http://schemas.openxmlformats.org/presentationml/2006/main">
  <p:tag name="NUM" val="20"/>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40.xml><?xml version="1.0" encoding="utf-8"?>
<p:tagLst xmlns:a="http://schemas.openxmlformats.org/drawingml/2006/main" xmlns:r="http://schemas.openxmlformats.org/officeDocument/2006/relationships" xmlns:p="http://schemas.openxmlformats.org/presentationml/2006/main">
  <p:tag name="NUM" val="21"/>
</p:tagLst>
</file>

<file path=ppt/tags/tag241.xml><?xml version="1.0" encoding="utf-8"?>
<p:tagLst xmlns:a="http://schemas.openxmlformats.org/drawingml/2006/main" xmlns:r="http://schemas.openxmlformats.org/officeDocument/2006/relationships" xmlns:p="http://schemas.openxmlformats.org/presentationml/2006/main">
  <p:tag name="NUM" val="1"/>
</p:tagLst>
</file>

<file path=ppt/tags/tag242.xml><?xml version="1.0" encoding="utf-8"?>
<p:tagLst xmlns:a="http://schemas.openxmlformats.org/drawingml/2006/main" xmlns:r="http://schemas.openxmlformats.org/officeDocument/2006/relationships" xmlns:p="http://schemas.openxmlformats.org/presentationml/2006/main">
  <p:tag name="NUM" val="2"/>
</p:tagLst>
</file>

<file path=ppt/tags/tag243.xml><?xml version="1.0" encoding="utf-8"?>
<p:tagLst xmlns:a="http://schemas.openxmlformats.org/drawingml/2006/main" xmlns:r="http://schemas.openxmlformats.org/officeDocument/2006/relationships" xmlns:p="http://schemas.openxmlformats.org/presentationml/2006/main">
  <p:tag name="NUM" val="3"/>
</p:tagLst>
</file>

<file path=ppt/tags/tag244.xml><?xml version="1.0" encoding="utf-8"?>
<p:tagLst xmlns:a="http://schemas.openxmlformats.org/drawingml/2006/main" xmlns:r="http://schemas.openxmlformats.org/officeDocument/2006/relationships" xmlns:p="http://schemas.openxmlformats.org/presentationml/2006/main">
  <p:tag name="NUM" val="4"/>
</p:tagLst>
</file>

<file path=ppt/tags/tag245.xml><?xml version="1.0" encoding="utf-8"?>
<p:tagLst xmlns:a="http://schemas.openxmlformats.org/drawingml/2006/main" xmlns:r="http://schemas.openxmlformats.org/officeDocument/2006/relationships" xmlns:p="http://schemas.openxmlformats.org/presentationml/2006/main">
  <p:tag name="NUM" val="5"/>
</p:tagLst>
</file>

<file path=ppt/tags/tag246.xml><?xml version="1.0" encoding="utf-8"?>
<p:tagLst xmlns:a="http://schemas.openxmlformats.org/drawingml/2006/main" xmlns:r="http://schemas.openxmlformats.org/officeDocument/2006/relationships" xmlns:p="http://schemas.openxmlformats.org/presentationml/2006/main">
  <p:tag name="NUM" val="6"/>
</p:tagLst>
</file>

<file path=ppt/tags/tag247.xml><?xml version="1.0" encoding="utf-8"?>
<p:tagLst xmlns:a="http://schemas.openxmlformats.org/drawingml/2006/main" xmlns:r="http://schemas.openxmlformats.org/officeDocument/2006/relationships" xmlns:p="http://schemas.openxmlformats.org/presentationml/2006/main">
  <p:tag name="NUM" val="7"/>
</p:tagLst>
</file>

<file path=ppt/tags/tag248.xml><?xml version="1.0" encoding="utf-8"?>
<p:tagLst xmlns:a="http://schemas.openxmlformats.org/drawingml/2006/main" xmlns:r="http://schemas.openxmlformats.org/officeDocument/2006/relationships" xmlns:p="http://schemas.openxmlformats.org/presentationml/2006/main">
  <p:tag name="NUM" val="8"/>
</p:tagLst>
</file>

<file path=ppt/tags/tag249.xml><?xml version="1.0" encoding="utf-8"?>
<p:tagLst xmlns:a="http://schemas.openxmlformats.org/drawingml/2006/main" xmlns:r="http://schemas.openxmlformats.org/officeDocument/2006/relationships" xmlns:p="http://schemas.openxmlformats.org/presentationml/2006/main">
  <p:tag name="NUM" val="9"/>
</p:tagLst>
</file>

<file path=ppt/tags/tag25.xml><?xml version="1.0" encoding="utf-8"?>
<p:tagLst xmlns:a="http://schemas.openxmlformats.org/drawingml/2006/main" xmlns:r="http://schemas.openxmlformats.org/officeDocument/2006/relationships" xmlns:p="http://schemas.openxmlformats.org/presentationml/2006/main">
  <p:tag name="NUM" val="5"/>
</p:tagLst>
</file>

<file path=ppt/tags/tag250.xml><?xml version="1.0" encoding="utf-8"?>
<p:tagLst xmlns:a="http://schemas.openxmlformats.org/drawingml/2006/main" xmlns:r="http://schemas.openxmlformats.org/officeDocument/2006/relationships" xmlns:p="http://schemas.openxmlformats.org/presentationml/2006/main">
  <p:tag name="NUM" val="10"/>
</p:tagLst>
</file>

<file path=ppt/tags/tag251.xml><?xml version="1.0" encoding="utf-8"?>
<p:tagLst xmlns:a="http://schemas.openxmlformats.org/drawingml/2006/main" xmlns:r="http://schemas.openxmlformats.org/officeDocument/2006/relationships" xmlns:p="http://schemas.openxmlformats.org/presentationml/2006/main">
  <p:tag name="NUM" val="11"/>
</p:tagLst>
</file>

<file path=ppt/tags/tag252.xml><?xml version="1.0" encoding="utf-8"?>
<p:tagLst xmlns:a="http://schemas.openxmlformats.org/drawingml/2006/main" xmlns:r="http://schemas.openxmlformats.org/officeDocument/2006/relationships" xmlns:p="http://schemas.openxmlformats.org/presentationml/2006/main">
  <p:tag name="NUM" val="12"/>
</p:tagLst>
</file>

<file path=ppt/tags/tag253.xml><?xml version="1.0" encoding="utf-8"?>
<p:tagLst xmlns:a="http://schemas.openxmlformats.org/drawingml/2006/main" xmlns:r="http://schemas.openxmlformats.org/officeDocument/2006/relationships" xmlns:p="http://schemas.openxmlformats.org/presentationml/2006/main">
  <p:tag name="NUM" val="13"/>
</p:tagLst>
</file>

<file path=ppt/tags/tag254.xml><?xml version="1.0" encoding="utf-8"?>
<p:tagLst xmlns:a="http://schemas.openxmlformats.org/drawingml/2006/main" xmlns:r="http://schemas.openxmlformats.org/officeDocument/2006/relationships" xmlns:p="http://schemas.openxmlformats.org/presentationml/2006/main">
  <p:tag name="NUM" val="14"/>
</p:tagLst>
</file>

<file path=ppt/tags/tag255.xml><?xml version="1.0" encoding="utf-8"?>
<p:tagLst xmlns:a="http://schemas.openxmlformats.org/drawingml/2006/main" xmlns:r="http://schemas.openxmlformats.org/officeDocument/2006/relationships" xmlns:p="http://schemas.openxmlformats.org/presentationml/2006/main">
  <p:tag name="NUM" val="15"/>
</p:tagLst>
</file>

<file path=ppt/tags/tag256.xml><?xml version="1.0" encoding="utf-8"?>
<p:tagLst xmlns:a="http://schemas.openxmlformats.org/drawingml/2006/main" xmlns:r="http://schemas.openxmlformats.org/officeDocument/2006/relationships" xmlns:p="http://schemas.openxmlformats.org/presentationml/2006/main">
  <p:tag name="NUM" val="16"/>
</p:tagLst>
</file>

<file path=ppt/tags/tag257.xml><?xml version="1.0" encoding="utf-8"?>
<p:tagLst xmlns:a="http://schemas.openxmlformats.org/drawingml/2006/main" xmlns:r="http://schemas.openxmlformats.org/officeDocument/2006/relationships" xmlns:p="http://schemas.openxmlformats.org/presentationml/2006/main">
  <p:tag name="NUM" val="17"/>
</p:tagLst>
</file>

<file path=ppt/tags/tag258.xml><?xml version="1.0" encoding="utf-8"?>
<p:tagLst xmlns:a="http://schemas.openxmlformats.org/drawingml/2006/main" xmlns:r="http://schemas.openxmlformats.org/officeDocument/2006/relationships" xmlns:p="http://schemas.openxmlformats.org/presentationml/2006/main">
  <p:tag name="NUM" val="18"/>
</p:tagLst>
</file>

<file path=ppt/tags/tag259.xml><?xml version="1.0" encoding="utf-8"?>
<p:tagLst xmlns:a="http://schemas.openxmlformats.org/drawingml/2006/main" xmlns:r="http://schemas.openxmlformats.org/officeDocument/2006/relationships" xmlns:p="http://schemas.openxmlformats.org/presentationml/2006/main">
  <p:tag name="NUM" val="19"/>
</p:tagLst>
</file>

<file path=ppt/tags/tag26.xml><?xml version="1.0" encoding="utf-8"?>
<p:tagLst xmlns:a="http://schemas.openxmlformats.org/drawingml/2006/main" xmlns:r="http://schemas.openxmlformats.org/officeDocument/2006/relationships" xmlns:p="http://schemas.openxmlformats.org/presentationml/2006/main">
  <p:tag name="NUM" val="6"/>
</p:tagLst>
</file>

<file path=ppt/tags/tag260.xml><?xml version="1.0" encoding="utf-8"?>
<p:tagLst xmlns:a="http://schemas.openxmlformats.org/drawingml/2006/main" xmlns:r="http://schemas.openxmlformats.org/officeDocument/2006/relationships" xmlns:p="http://schemas.openxmlformats.org/presentationml/2006/main">
  <p:tag name="NUM" val="20"/>
</p:tagLst>
</file>

<file path=ppt/tags/tag261.xml><?xml version="1.0" encoding="utf-8"?>
<p:tagLst xmlns:a="http://schemas.openxmlformats.org/drawingml/2006/main" xmlns:r="http://schemas.openxmlformats.org/officeDocument/2006/relationships" xmlns:p="http://schemas.openxmlformats.org/presentationml/2006/main">
  <p:tag name="NUM" val="21"/>
</p:tagLst>
</file>

<file path=ppt/tags/tag262.xml><?xml version="1.0" encoding="utf-8"?>
<p:tagLst xmlns:a="http://schemas.openxmlformats.org/drawingml/2006/main" xmlns:r="http://schemas.openxmlformats.org/officeDocument/2006/relationships" xmlns:p="http://schemas.openxmlformats.org/presentationml/2006/main">
  <p:tag name="NUM" val="1"/>
</p:tagLst>
</file>

<file path=ppt/tags/tag263.xml><?xml version="1.0" encoding="utf-8"?>
<p:tagLst xmlns:a="http://schemas.openxmlformats.org/drawingml/2006/main" xmlns:r="http://schemas.openxmlformats.org/officeDocument/2006/relationships" xmlns:p="http://schemas.openxmlformats.org/presentationml/2006/main">
  <p:tag name="NUM" val="2"/>
</p:tagLst>
</file>

<file path=ppt/tags/tag264.xml><?xml version="1.0" encoding="utf-8"?>
<p:tagLst xmlns:a="http://schemas.openxmlformats.org/drawingml/2006/main" xmlns:r="http://schemas.openxmlformats.org/officeDocument/2006/relationships" xmlns:p="http://schemas.openxmlformats.org/presentationml/2006/main">
  <p:tag name="NUM" val="3"/>
</p:tagLst>
</file>

<file path=ppt/tags/tag265.xml><?xml version="1.0" encoding="utf-8"?>
<p:tagLst xmlns:a="http://schemas.openxmlformats.org/drawingml/2006/main" xmlns:r="http://schemas.openxmlformats.org/officeDocument/2006/relationships" xmlns:p="http://schemas.openxmlformats.org/presentationml/2006/main">
  <p:tag name="NUM" val="4"/>
</p:tagLst>
</file>

<file path=ppt/tags/tag266.xml><?xml version="1.0" encoding="utf-8"?>
<p:tagLst xmlns:a="http://schemas.openxmlformats.org/drawingml/2006/main" xmlns:r="http://schemas.openxmlformats.org/officeDocument/2006/relationships" xmlns:p="http://schemas.openxmlformats.org/presentationml/2006/main">
  <p:tag name="NUM" val="5"/>
</p:tagLst>
</file>

<file path=ppt/tags/tag267.xml><?xml version="1.0" encoding="utf-8"?>
<p:tagLst xmlns:a="http://schemas.openxmlformats.org/drawingml/2006/main" xmlns:r="http://schemas.openxmlformats.org/officeDocument/2006/relationships" xmlns:p="http://schemas.openxmlformats.org/presentationml/2006/main">
  <p:tag name="NUM" val="6"/>
</p:tagLst>
</file>

<file path=ppt/tags/tag268.xml><?xml version="1.0" encoding="utf-8"?>
<p:tagLst xmlns:a="http://schemas.openxmlformats.org/drawingml/2006/main" xmlns:r="http://schemas.openxmlformats.org/officeDocument/2006/relationships" xmlns:p="http://schemas.openxmlformats.org/presentationml/2006/main">
  <p:tag name="NUM" val="7"/>
</p:tagLst>
</file>

<file path=ppt/tags/tag269.xml><?xml version="1.0" encoding="utf-8"?>
<p:tagLst xmlns:a="http://schemas.openxmlformats.org/drawingml/2006/main" xmlns:r="http://schemas.openxmlformats.org/officeDocument/2006/relationships" xmlns:p="http://schemas.openxmlformats.org/presentationml/2006/main">
  <p:tag name="NUM" val="8"/>
</p:tagLst>
</file>

<file path=ppt/tags/tag27.xml><?xml version="1.0" encoding="utf-8"?>
<p:tagLst xmlns:a="http://schemas.openxmlformats.org/drawingml/2006/main" xmlns:r="http://schemas.openxmlformats.org/officeDocument/2006/relationships" xmlns:p="http://schemas.openxmlformats.org/presentationml/2006/main">
  <p:tag name="NUM" val="7"/>
</p:tagLst>
</file>

<file path=ppt/tags/tag270.xml><?xml version="1.0" encoding="utf-8"?>
<p:tagLst xmlns:a="http://schemas.openxmlformats.org/drawingml/2006/main" xmlns:r="http://schemas.openxmlformats.org/officeDocument/2006/relationships" xmlns:p="http://schemas.openxmlformats.org/presentationml/2006/main">
  <p:tag name="NUM" val="9"/>
</p:tagLst>
</file>

<file path=ppt/tags/tag271.xml><?xml version="1.0" encoding="utf-8"?>
<p:tagLst xmlns:a="http://schemas.openxmlformats.org/drawingml/2006/main" xmlns:r="http://schemas.openxmlformats.org/officeDocument/2006/relationships" xmlns:p="http://schemas.openxmlformats.org/presentationml/2006/main">
  <p:tag name="NUM" val="10"/>
</p:tagLst>
</file>

<file path=ppt/tags/tag272.xml><?xml version="1.0" encoding="utf-8"?>
<p:tagLst xmlns:a="http://schemas.openxmlformats.org/drawingml/2006/main" xmlns:r="http://schemas.openxmlformats.org/officeDocument/2006/relationships" xmlns:p="http://schemas.openxmlformats.org/presentationml/2006/main">
  <p:tag name="NUM" val="11"/>
</p:tagLst>
</file>

<file path=ppt/tags/tag273.xml><?xml version="1.0" encoding="utf-8"?>
<p:tagLst xmlns:a="http://schemas.openxmlformats.org/drawingml/2006/main" xmlns:r="http://schemas.openxmlformats.org/officeDocument/2006/relationships" xmlns:p="http://schemas.openxmlformats.org/presentationml/2006/main">
  <p:tag name="NUM" val="12"/>
</p:tagLst>
</file>

<file path=ppt/tags/tag274.xml><?xml version="1.0" encoding="utf-8"?>
<p:tagLst xmlns:a="http://schemas.openxmlformats.org/drawingml/2006/main" xmlns:r="http://schemas.openxmlformats.org/officeDocument/2006/relationships" xmlns:p="http://schemas.openxmlformats.org/presentationml/2006/main">
  <p:tag name="NUM" val="13"/>
</p:tagLst>
</file>

<file path=ppt/tags/tag275.xml><?xml version="1.0" encoding="utf-8"?>
<p:tagLst xmlns:a="http://schemas.openxmlformats.org/drawingml/2006/main" xmlns:r="http://schemas.openxmlformats.org/officeDocument/2006/relationships" xmlns:p="http://schemas.openxmlformats.org/presentationml/2006/main">
  <p:tag name="NUM" val="14"/>
</p:tagLst>
</file>

<file path=ppt/tags/tag276.xml><?xml version="1.0" encoding="utf-8"?>
<p:tagLst xmlns:a="http://schemas.openxmlformats.org/drawingml/2006/main" xmlns:r="http://schemas.openxmlformats.org/officeDocument/2006/relationships" xmlns:p="http://schemas.openxmlformats.org/presentationml/2006/main">
  <p:tag name="NUM" val="15"/>
</p:tagLst>
</file>

<file path=ppt/tags/tag277.xml><?xml version="1.0" encoding="utf-8"?>
<p:tagLst xmlns:a="http://schemas.openxmlformats.org/drawingml/2006/main" xmlns:r="http://schemas.openxmlformats.org/officeDocument/2006/relationships" xmlns:p="http://schemas.openxmlformats.org/presentationml/2006/main">
  <p:tag name="NUM" val="16"/>
</p:tagLst>
</file>

<file path=ppt/tags/tag278.xml><?xml version="1.0" encoding="utf-8"?>
<p:tagLst xmlns:a="http://schemas.openxmlformats.org/drawingml/2006/main" xmlns:r="http://schemas.openxmlformats.org/officeDocument/2006/relationships" xmlns:p="http://schemas.openxmlformats.org/presentationml/2006/main">
  <p:tag name="NUM" val="17"/>
</p:tagLst>
</file>

<file path=ppt/tags/tag279.xml><?xml version="1.0" encoding="utf-8"?>
<p:tagLst xmlns:a="http://schemas.openxmlformats.org/drawingml/2006/main" xmlns:r="http://schemas.openxmlformats.org/officeDocument/2006/relationships" xmlns:p="http://schemas.openxmlformats.org/presentationml/2006/main">
  <p:tag name="NUM" val="18"/>
</p:tagLst>
</file>

<file path=ppt/tags/tag28.xml><?xml version="1.0" encoding="utf-8"?>
<p:tagLst xmlns:a="http://schemas.openxmlformats.org/drawingml/2006/main" xmlns:r="http://schemas.openxmlformats.org/officeDocument/2006/relationships" xmlns:p="http://schemas.openxmlformats.org/presentationml/2006/main">
  <p:tag name="NUM" val="8"/>
</p:tagLst>
</file>

<file path=ppt/tags/tag280.xml><?xml version="1.0" encoding="utf-8"?>
<p:tagLst xmlns:a="http://schemas.openxmlformats.org/drawingml/2006/main" xmlns:r="http://schemas.openxmlformats.org/officeDocument/2006/relationships" xmlns:p="http://schemas.openxmlformats.org/presentationml/2006/main">
  <p:tag name="NUM" val="19"/>
</p:tagLst>
</file>

<file path=ppt/tags/tag281.xml><?xml version="1.0" encoding="utf-8"?>
<p:tagLst xmlns:a="http://schemas.openxmlformats.org/drawingml/2006/main" xmlns:r="http://schemas.openxmlformats.org/officeDocument/2006/relationships" xmlns:p="http://schemas.openxmlformats.org/presentationml/2006/main">
  <p:tag name="NUM" val="20"/>
</p:tagLst>
</file>

<file path=ppt/tags/tag282.xml><?xml version="1.0" encoding="utf-8"?>
<p:tagLst xmlns:a="http://schemas.openxmlformats.org/drawingml/2006/main" xmlns:r="http://schemas.openxmlformats.org/officeDocument/2006/relationships" xmlns:p="http://schemas.openxmlformats.org/presentationml/2006/main">
  <p:tag name="NUM" val="21"/>
</p:tagLst>
</file>

<file path=ppt/tags/tag283.xml><?xml version="1.0" encoding="utf-8"?>
<p:tagLst xmlns:a="http://schemas.openxmlformats.org/drawingml/2006/main" xmlns:r="http://schemas.openxmlformats.org/officeDocument/2006/relationships" xmlns:p="http://schemas.openxmlformats.org/presentationml/2006/main">
  <p:tag name="NUM" val="1"/>
</p:tagLst>
</file>

<file path=ppt/tags/tag284.xml><?xml version="1.0" encoding="utf-8"?>
<p:tagLst xmlns:a="http://schemas.openxmlformats.org/drawingml/2006/main" xmlns:r="http://schemas.openxmlformats.org/officeDocument/2006/relationships" xmlns:p="http://schemas.openxmlformats.org/presentationml/2006/main">
  <p:tag name="NUM" val="2"/>
</p:tagLst>
</file>

<file path=ppt/tags/tag285.xml><?xml version="1.0" encoding="utf-8"?>
<p:tagLst xmlns:a="http://schemas.openxmlformats.org/drawingml/2006/main" xmlns:r="http://schemas.openxmlformats.org/officeDocument/2006/relationships" xmlns:p="http://schemas.openxmlformats.org/presentationml/2006/main">
  <p:tag name="NUM" val="3"/>
</p:tagLst>
</file>

<file path=ppt/tags/tag286.xml><?xml version="1.0" encoding="utf-8"?>
<p:tagLst xmlns:a="http://schemas.openxmlformats.org/drawingml/2006/main" xmlns:r="http://schemas.openxmlformats.org/officeDocument/2006/relationships" xmlns:p="http://schemas.openxmlformats.org/presentationml/2006/main">
  <p:tag name="NUM" val="4"/>
</p:tagLst>
</file>

<file path=ppt/tags/tag287.xml><?xml version="1.0" encoding="utf-8"?>
<p:tagLst xmlns:a="http://schemas.openxmlformats.org/drawingml/2006/main" xmlns:r="http://schemas.openxmlformats.org/officeDocument/2006/relationships" xmlns:p="http://schemas.openxmlformats.org/presentationml/2006/main">
  <p:tag name="NUM" val="5"/>
</p:tagLst>
</file>

<file path=ppt/tags/tag288.xml><?xml version="1.0" encoding="utf-8"?>
<p:tagLst xmlns:a="http://schemas.openxmlformats.org/drawingml/2006/main" xmlns:r="http://schemas.openxmlformats.org/officeDocument/2006/relationships" xmlns:p="http://schemas.openxmlformats.org/presentationml/2006/main">
  <p:tag name="NUM" val="6"/>
</p:tagLst>
</file>

<file path=ppt/tags/tag289.xml><?xml version="1.0" encoding="utf-8"?>
<p:tagLst xmlns:a="http://schemas.openxmlformats.org/drawingml/2006/main" xmlns:r="http://schemas.openxmlformats.org/officeDocument/2006/relationships" xmlns:p="http://schemas.openxmlformats.org/presentationml/2006/main">
  <p:tag name="NUM" val="7"/>
</p:tagLst>
</file>

<file path=ppt/tags/tag29.xml><?xml version="1.0" encoding="utf-8"?>
<p:tagLst xmlns:a="http://schemas.openxmlformats.org/drawingml/2006/main" xmlns:r="http://schemas.openxmlformats.org/officeDocument/2006/relationships" xmlns:p="http://schemas.openxmlformats.org/presentationml/2006/main">
  <p:tag name="NUM" val="9"/>
</p:tagLst>
</file>

<file path=ppt/tags/tag290.xml><?xml version="1.0" encoding="utf-8"?>
<p:tagLst xmlns:a="http://schemas.openxmlformats.org/drawingml/2006/main" xmlns:r="http://schemas.openxmlformats.org/officeDocument/2006/relationships" xmlns:p="http://schemas.openxmlformats.org/presentationml/2006/main">
  <p:tag name="NUM" val="8"/>
</p:tagLst>
</file>

<file path=ppt/tags/tag291.xml><?xml version="1.0" encoding="utf-8"?>
<p:tagLst xmlns:a="http://schemas.openxmlformats.org/drawingml/2006/main" xmlns:r="http://schemas.openxmlformats.org/officeDocument/2006/relationships" xmlns:p="http://schemas.openxmlformats.org/presentationml/2006/main">
  <p:tag name="NUM" val="9"/>
</p:tagLst>
</file>

<file path=ppt/tags/tag292.xml><?xml version="1.0" encoding="utf-8"?>
<p:tagLst xmlns:a="http://schemas.openxmlformats.org/drawingml/2006/main" xmlns:r="http://schemas.openxmlformats.org/officeDocument/2006/relationships" xmlns:p="http://schemas.openxmlformats.org/presentationml/2006/main">
  <p:tag name="NUM" val="10"/>
</p:tagLst>
</file>

<file path=ppt/tags/tag293.xml><?xml version="1.0" encoding="utf-8"?>
<p:tagLst xmlns:a="http://schemas.openxmlformats.org/drawingml/2006/main" xmlns:r="http://schemas.openxmlformats.org/officeDocument/2006/relationships" xmlns:p="http://schemas.openxmlformats.org/presentationml/2006/main">
  <p:tag name="NUM" val="11"/>
</p:tagLst>
</file>

<file path=ppt/tags/tag294.xml><?xml version="1.0" encoding="utf-8"?>
<p:tagLst xmlns:a="http://schemas.openxmlformats.org/drawingml/2006/main" xmlns:r="http://schemas.openxmlformats.org/officeDocument/2006/relationships" xmlns:p="http://schemas.openxmlformats.org/presentationml/2006/main">
  <p:tag name="NUM" val="12"/>
</p:tagLst>
</file>

<file path=ppt/tags/tag295.xml><?xml version="1.0" encoding="utf-8"?>
<p:tagLst xmlns:a="http://schemas.openxmlformats.org/drawingml/2006/main" xmlns:r="http://schemas.openxmlformats.org/officeDocument/2006/relationships" xmlns:p="http://schemas.openxmlformats.org/presentationml/2006/main">
  <p:tag name="NUM" val="13"/>
</p:tagLst>
</file>

<file path=ppt/tags/tag296.xml><?xml version="1.0" encoding="utf-8"?>
<p:tagLst xmlns:a="http://schemas.openxmlformats.org/drawingml/2006/main" xmlns:r="http://schemas.openxmlformats.org/officeDocument/2006/relationships" xmlns:p="http://schemas.openxmlformats.org/presentationml/2006/main">
  <p:tag name="NUM" val="14"/>
</p:tagLst>
</file>

<file path=ppt/tags/tag297.xml><?xml version="1.0" encoding="utf-8"?>
<p:tagLst xmlns:a="http://schemas.openxmlformats.org/drawingml/2006/main" xmlns:r="http://schemas.openxmlformats.org/officeDocument/2006/relationships" xmlns:p="http://schemas.openxmlformats.org/presentationml/2006/main">
  <p:tag name="NUM" val="15"/>
</p:tagLst>
</file>

<file path=ppt/tags/tag298.xml><?xml version="1.0" encoding="utf-8"?>
<p:tagLst xmlns:a="http://schemas.openxmlformats.org/drawingml/2006/main" xmlns:r="http://schemas.openxmlformats.org/officeDocument/2006/relationships" xmlns:p="http://schemas.openxmlformats.org/presentationml/2006/main">
  <p:tag name="NUM" val="16"/>
</p:tagLst>
</file>

<file path=ppt/tags/tag299.xml><?xml version="1.0" encoding="utf-8"?>
<p:tagLst xmlns:a="http://schemas.openxmlformats.org/drawingml/2006/main" xmlns:r="http://schemas.openxmlformats.org/officeDocument/2006/relationships" xmlns:p="http://schemas.openxmlformats.org/presentationml/2006/main">
  <p:tag name="NUM" val="17"/>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10"/>
</p:tagLst>
</file>

<file path=ppt/tags/tag300.xml><?xml version="1.0" encoding="utf-8"?>
<p:tagLst xmlns:a="http://schemas.openxmlformats.org/drawingml/2006/main" xmlns:r="http://schemas.openxmlformats.org/officeDocument/2006/relationships" xmlns:p="http://schemas.openxmlformats.org/presentationml/2006/main">
  <p:tag name="NUM" val="18"/>
</p:tagLst>
</file>

<file path=ppt/tags/tag301.xml><?xml version="1.0" encoding="utf-8"?>
<p:tagLst xmlns:a="http://schemas.openxmlformats.org/drawingml/2006/main" xmlns:r="http://schemas.openxmlformats.org/officeDocument/2006/relationships" xmlns:p="http://schemas.openxmlformats.org/presentationml/2006/main">
  <p:tag name="NUM" val="19"/>
</p:tagLst>
</file>

<file path=ppt/tags/tag302.xml><?xml version="1.0" encoding="utf-8"?>
<p:tagLst xmlns:a="http://schemas.openxmlformats.org/drawingml/2006/main" xmlns:r="http://schemas.openxmlformats.org/officeDocument/2006/relationships" xmlns:p="http://schemas.openxmlformats.org/presentationml/2006/main">
  <p:tag name="NUM" val="20"/>
</p:tagLst>
</file>

<file path=ppt/tags/tag303.xml><?xml version="1.0" encoding="utf-8"?>
<p:tagLst xmlns:a="http://schemas.openxmlformats.org/drawingml/2006/main" xmlns:r="http://schemas.openxmlformats.org/officeDocument/2006/relationships" xmlns:p="http://schemas.openxmlformats.org/presentationml/2006/main">
  <p:tag name="NUM" val="21"/>
</p:tagLst>
</file>

<file path=ppt/tags/tag304.xml><?xml version="1.0" encoding="utf-8"?>
<p:tagLst xmlns:a="http://schemas.openxmlformats.org/drawingml/2006/main" xmlns:r="http://schemas.openxmlformats.org/officeDocument/2006/relationships" xmlns:p="http://schemas.openxmlformats.org/presentationml/2006/main">
  <p:tag name="NUM" val="1"/>
</p:tagLst>
</file>

<file path=ppt/tags/tag305.xml><?xml version="1.0" encoding="utf-8"?>
<p:tagLst xmlns:a="http://schemas.openxmlformats.org/drawingml/2006/main" xmlns:r="http://schemas.openxmlformats.org/officeDocument/2006/relationships" xmlns:p="http://schemas.openxmlformats.org/presentationml/2006/main">
  <p:tag name="NUM" val="2"/>
</p:tagLst>
</file>

<file path=ppt/tags/tag306.xml><?xml version="1.0" encoding="utf-8"?>
<p:tagLst xmlns:a="http://schemas.openxmlformats.org/drawingml/2006/main" xmlns:r="http://schemas.openxmlformats.org/officeDocument/2006/relationships" xmlns:p="http://schemas.openxmlformats.org/presentationml/2006/main">
  <p:tag name="NUM" val="3"/>
</p:tagLst>
</file>

<file path=ppt/tags/tag307.xml><?xml version="1.0" encoding="utf-8"?>
<p:tagLst xmlns:a="http://schemas.openxmlformats.org/drawingml/2006/main" xmlns:r="http://schemas.openxmlformats.org/officeDocument/2006/relationships" xmlns:p="http://schemas.openxmlformats.org/presentationml/2006/main">
  <p:tag name="NUM" val="4"/>
</p:tagLst>
</file>

<file path=ppt/tags/tag308.xml><?xml version="1.0" encoding="utf-8"?>
<p:tagLst xmlns:a="http://schemas.openxmlformats.org/drawingml/2006/main" xmlns:r="http://schemas.openxmlformats.org/officeDocument/2006/relationships" xmlns:p="http://schemas.openxmlformats.org/presentationml/2006/main">
  <p:tag name="NUM" val="5"/>
</p:tagLst>
</file>

<file path=ppt/tags/tag309.xml><?xml version="1.0" encoding="utf-8"?>
<p:tagLst xmlns:a="http://schemas.openxmlformats.org/drawingml/2006/main" xmlns:r="http://schemas.openxmlformats.org/officeDocument/2006/relationships" xmlns:p="http://schemas.openxmlformats.org/presentationml/2006/main">
  <p:tag name="NUM" val="6"/>
</p:tagLst>
</file>

<file path=ppt/tags/tag31.xml><?xml version="1.0" encoding="utf-8"?>
<p:tagLst xmlns:a="http://schemas.openxmlformats.org/drawingml/2006/main" xmlns:r="http://schemas.openxmlformats.org/officeDocument/2006/relationships" xmlns:p="http://schemas.openxmlformats.org/presentationml/2006/main">
  <p:tag name="NUM" val="11"/>
</p:tagLst>
</file>

<file path=ppt/tags/tag310.xml><?xml version="1.0" encoding="utf-8"?>
<p:tagLst xmlns:a="http://schemas.openxmlformats.org/drawingml/2006/main" xmlns:r="http://schemas.openxmlformats.org/officeDocument/2006/relationships" xmlns:p="http://schemas.openxmlformats.org/presentationml/2006/main">
  <p:tag name="NUM" val="7"/>
</p:tagLst>
</file>

<file path=ppt/tags/tag311.xml><?xml version="1.0" encoding="utf-8"?>
<p:tagLst xmlns:a="http://schemas.openxmlformats.org/drawingml/2006/main" xmlns:r="http://schemas.openxmlformats.org/officeDocument/2006/relationships" xmlns:p="http://schemas.openxmlformats.org/presentationml/2006/main">
  <p:tag name="NUM" val="8"/>
</p:tagLst>
</file>

<file path=ppt/tags/tag312.xml><?xml version="1.0" encoding="utf-8"?>
<p:tagLst xmlns:a="http://schemas.openxmlformats.org/drawingml/2006/main" xmlns:r="http://schemas.openxmlformats.org/officeDocument/2006/relationships" xmlns:p="http://schemas.openxmlformats.org/presentationml/2006/main">
  <p:tag name="NUM" val="9"/>
</p:tagLst>
</file>

<file path=ppt/tags/tag313.xml><?xml version="1.0" encoding="utf-8"?>
<p:tagLst xmlns:a="http://schemas.openxmlformats.org/drawingml/2006/main" xmlns:r="http://schemas.openxmlformats.org/officeDocument/2006/relationships" xmlns:p="http://schemas.openxmlformats.org/presentationml/2006/main">
  <p:tag name="NUM" val="10"/>
</p:tagLst>
</file>

<file path=ppt/tags/tag314.xml><?xml version="1.0" encoding="utf-8"?>
<p:tagLst xmlns:a="http://schemas.openxmlformats.org/drawingml/2006/main" xmlns:r="http://schemas.openxmlformats.org/officeDocument/2006/relationships" xmlns:p="http://schemas.openxmlformats.org/presentationml/2006/main">
  <p:tag name="NUM" val="11"/>
</p:tagLst>
</file>

<file path=ppt/tags/tag315.xml><?xml version="1.0" encoding="utf-8"?>
<p:tagLst xmlns:a="http://schemas.openxmlformats.org/drawingml/2006/main" xmlns:r="http://schemas.openxmlformats.org/officeDocument/2006/relationships" xmlns:p="http://schemas.openxmlformats.org/presentationml/2006/main">
  <p:tag name="NUM" val="12"/>
</p:tagLst>
</file>

<file path=ppt/tags/tag316.xml><?xml version="1.0" encoding="utf-8"?>
<p:tagLst xmlns:a="http://schemas.openxmlformats.org/drawingml/2006/main" xmlns:r="http://schemas.openxmlformats.org/officeDocument/2006/relationships" xmlns:p="http://schemas.openxmlformats.org/presentationml/2006/main">
  <p:tag name="NUM" val="13"/>
</p:tagLst>
</file>

<file path=ppt/tags/tag317.xml><?xml version="1.0" encoding="utf-8"?>
<p:tagLst xmlns:a="http://schemas.openxmlformats.org/drawingml/2006/main" xmlns:r="http://schemas.openxmlformats.org/officeDocument/2006/relationships" xmlns:p="http://schemas.openxmlformats.org/presentationml/2006/main">
  <p:tag name="NUM" val="14"/>
</p:tagLst>
</file>

<file path=ppt/tags/tag318.xml><?xml version="1.0" encoding="utf-8"?>
<p:tagLst xmlns:a="http://schemas.openxmlformats.org/drawingml/2006/main" xmlns:r="http://schemas.openxmlformats.org/officeDocument/2006/relationships" xmlns:p="http://schemas.openxmlformats.org/presentationml/2006/main">
  <p:tag name="NUM" val="15"/>
</p:tagLst>
</file>

<file path=ppt/tags/tag319.xml><?xml version="1.0" encoding="utf-8"?>
<p:tagLst xmlns:a="http://schemas.openxmlformats.org/drawingml/2006/main" xmlns:r="http://schemas.openxmlformats.org/officeDocument/2006/relationships" xmlns:p="http://schemas.openxmlformats.org/presentationml/2006/main">
  <p:tag name="NUM" val="16"/>
</p:tagLst>
</file>

<file path=ppt/tags/tag32.xml><?xml version="1.0" encoding="utf-8"?>
<p:tagLst xmlns:a="http://schemas.openxmlformats.org/drawingml/2006/main" xmlns:r="http://schemas.openxmlformats.org/officeDocument/2006/relationships" xmlns:p="http://schemas.openxmlformats.org/presentationml/2006/main">
  <p:tag name="NUM" val="12"/>
</p:tagLst>
</file>

<file path=ppt/tags/tag320.xml><?xml version="1.0" encoding="utf-8"?>
<p:tagLst xmlns:a="http://schemas.openxmlformats.org/drawingml/2006/main" xmlns:r="http://schemas.openxmlformats.org/officeDocument/2006/relationships" xmlns:p="http://schemas.openxmlformats.org/presentationml/2006/main">
  <p:tag name="NUM" val="17"/>
</p:tagLst>
</file>

<file path=ppt/tags/tag321.xml><?xml version="1.0" encoding="utf-8"?>
<p:tagLst xmlns:a="http://schemas.openxmlformats.org/drawingml/2006/main" xmlns:r="http://schemas.openxmlformats.org/officeDocument/2006/relationships" xmlns:p="http://schemas.openxmlformats.org/presentationml/2006/main">
  <p:tag name="NUM" val="18"/>
</p:tagLst>
</file>

<file path=ppt/tags/tag322.xml><?xml version="1.0" encoding="utf-8"?>
<p:tagLst xmlns:a="http://schemas.openxmlformats.org/drawingml/2006/main" xmlns:r="http://schemas.openxmlformats.org/officeDocument/2006/relationships" xmlns:p="http://schemas.openxmlformats.org/presentationml/2006/main">
  <p:tag name="NUM" val="19"/>
</p:tagLst>
</file>

<file path=ppt/tags/tag323.xml><?xml version="1.0" encoding="utf-8"?>
<p:tagLst xmlns:a="http://schemas.openxmlformats.org/drawingml/2006/main" xmlns:r="http://schemas.openxmlformats.org/officeDocument/2006/relationships" xmlns:p="http://schemas.openxmlformats.org/presentationml/2006/main">
  <p:tag name="NUM" val="20"/>
</p:tagLst>
</file>

<file path=ppt/tags/tag324.xml><?xml version="1.0" encoding="utf-8"?>
<p:tagLst xmlns:a="http://schemas.openxmlformats.org/drawingml/2006/main" xmlns:r="http://schemas.openxmlformats.org/officeDocument/2006/relationships" xmlns:p="http://schemas.openxmlformats.org/presentationml/2006/main">
  <p:tag name="NUM" val="21"/>
</p:tagLst>
</file>

<file path=ppt/tags/tag325.xml><?xml version="1.0" encoding="utf-8"?>
<p:tagLst xmlns:a="http://schemas.openxmlformats.org/drawingml/2006/main" xmlns:r="http://schemas.openxmlformats.org/officeDocument/2006/relationships" xmlns:p="http://schemas.openxmlformats.org/presentationml/2006/main">
  <p:tag name="NUM" val="1"/>
</p:tagLst>
</file>

<file path=ppt/tags/tag326.xml><?xml version="1.0" encoding="utf-8"?>
<p:tagLst xmlns:a="http://schemas.openxmlformats.org/drawingml/2006/main" xmlns:r="http://schemas.openxmlformats.org/officeDocument/2006/relationships" xmlns:p="http://schemas.openxmlformats.org/presentationml/2006/main">
  <p:tag name="NUM" val="2"/>
</p:tagLst>
</file>

<file path=ppt/tags/tag327.xml><?xml version="1.0" encoding="utf-8"?>
<p:tagLst xmlns:a="http://schemas.openxmlformats.org/drawingml/2006/main" xmlns:r="http://schemas.openxmlformats.org/officeDocument/2006/relationships" xmlns:p="http://schemas.openxmlformats.org/presentationml/2006/main">
  <p:tag name="NUM" val="3"/>
</p:tagLst>
</file>

<file path=ppt/tags/tag328.xml><?xml version="1.0" encoding="utf-8"?>
<p:tagLst xmlns:a="http://schemas.openxmlformats.org/drawingml/2006/main" xmlns:r="http://schemas.openxmlformats.org/officeDocument/2006/relationships" xmlns:p="http://schemas.openxmlformats.org/presentationml/2006/main">
  <p:tag name="NUM" val="4"/>
</p:tagLst>
</file>

<file path=ppt/tags/tag329.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13"/>
</p:tagLst>
</file>

<file path=ppt/tags/tag330.xml><?xml version="1.0" encoding="utf-8"?>
<p:tagLst xmlns:a="http://schemas.openxmlformats.org/drawingml/2006/main" xmlns:r="http://schemas.openxmlformats.org/officeDocument/2006/relationships" xmlns:p="http://schemas.openxmlformats.org/presentationml/2006/main">
  <p:tag name="NUM" val="6"/>
</p:tagLst>
</file>

<file path=ppt/tags/tag331.xml><?xml version="1.0" encoding="utf-8"?>
<p:tagLst xmlns:a="http://schemas.openxmlformats.org/drawingml/2006/main" xmlns:r="http://schemas.openxmlformats.org/officeDocument/2006/relationships" xmlns:p="http://schemas.openxmlformats.org/presentationml/2006/main">
  <p:tag name="NUM" val="7"/>
</p:tagLst>
</file>

<file path=ppt/tags/tag332.xml><?xml version="1.0" encoding="utf-8"?>
<p:tagLst xmlns:a="http://schemas.openxmlformats.org/drawingml/2006/main" xmlns:r="http://schemas.openxmlformats.org/officeDocument/2006/relationships" xmlns:p="http://schemas.openxmlformats.org/presentationml/2006/main">
  <p:tag name="NUM" val="8"/>
</p:tagLst>
</file>

<file path=ppt/tags/tag333.xml><?xml version="1.0" encoding="utf-8"?>
<p:tagLst xmlns:a="http://schemas.openxmlformats.org/drawingml/2006/main" xmlns:r="http://schemas.openxmlformats.org/officeDocument/2006/relationships" xmlns:p="http://schemas.openxmlformats.org/presentationml/2006/main">
  <p:tag name="NUM" val="9"/>
</p:tagLst>
</file>

<file path=ppt/tags/tag334.xml><?xml version="1.0" encoding="utf-8"?>
<p:tagLst xmlns:a="http://schemas.openxmlformats.org/drawingml/2006/main" xmlns:r="http://schemas.openxmlformats.org/officeDocument/2006/relationships" xmlns:p="http://schemas.openxmlformats.org/presentationml/2006/main">
  <p:tag name="NUM" val="10"/>
</p:tagLst>
</file>

<file path=ppt/tags/tag335.xml><?xml version="1.0" encoding="utf-8"?>
<p:tagLst xmlns:a="http://schemas.openxmlformats.org/drawingml/2006/main" xmlns:r="http://schemas.openxmlformats.org/officeDocument/2006/relationships" xmlns:p="http://schemas.openxmlformats.org/presentationml/2006/main">
  <p:tag name="NUM" val="11"/>
</p:tagLst>
</file>

<file path=ppt/tags/tag336.xml><?xml version="1.0" encoding="utf-8"?>
<p:tagLst xmlns:a="http://schemas.openxmlformats.org/drawingml/2006/main" xmlns:r="http://schemas.openxmlformats.org/officeDocument/2006/relationships" xmlns:p="http://schemas.openxmlformats.org/presentationml/2006/main">
  <p:tag name="NUM" val="12"/>
</p:tagLst>
</file>

<file path=ppt/tags/tag337.xml><?xml version="1.0" encoding="utf-8"?>
<p:tagLst xmlns:a="http://schemas.openxmlformats.org/drawingml/2006/main" xmlns:r="http://schemas.openxmlformats.org/officeDocument/2006/relationships" xmlns:p="http://schemas.openxmlformats.org/presentationml/2006/main">
  <p:tag name="NUM" val="13"/>
</p:tagLst>
</file>

<file path=ppt/tags/tag338.xml><?xml version="1.0" encoding="utf-8"?>
<p:tagLst xmlns:a="http://schemas.openxmlformats.org/drawingml/2006/main" xmlns:r="http://schemas.openxmlformats.org/officeDocument/2006/relationships" xmlns:p="http://schemas.openxmlformats.org/presentationml/2006/main">
  <p:tag name="NUM" val="1"/>
</p:tagLst>
</file>

<file path=ppt/tags/tag339.xml><?xml version="1.0" encoding="utf-8"?>
<p:tagLst xmlns:a="http://schemas.openxmlformats.org/drawingml/2006/main" xmlns:r="http://schemas.openxmlformats.org/officeDocument/2006/relationships" xmlns:p="http://schemas.openxmlformats.org/presentationml/2006/main">
  <p:tag name="NUM" val="2"/>
</p:tagLst>
</file>

<file path=ppt/tags/tag34.xml><?xml version="1.0" encoding="utf-8"?>
<p:tagLst xmlns:a="http://schemas.openxmlformats.org/drawingml/2006/main" xmlns:r="http://schemas.openxmlformats.org/officeDocument/2006/relationships" xmlns:p="http://schemas.openxmlformats.org/presentationml/2006/main">
  <p:tag name="NUM" val="14"/>
</p:tagLst>
</file>

<file path=ppt/tags/tag340.xml><?xml version="1.0" encoding="utf-8"?>
<p:tagLst xmlns:a="http://schemas.openxmlformats.org/drawingml/2006/main" xmlns:r="http://schemas.openxmlformats.org/officeDocument/2006/relationships" xmlns:p="http://schemas.openxmlformats.org/presentationml/2006/main">
  <p:tag name="NUM" val="3"/>
</p:tagLst>
</file>

<file path=ppt/tags/tag341.xml><?xml version="1.0" encoding="utf-8"?>
<p:tagLst xmlns:a="http://schemas.openxmlformats.org/drawingml/2006/main" xmlns:r="http://schemas.openxmlformats.org/officeDocument/2006/relationships" xmlns:p="http://schemas.openxmlformats.org/presentationml/2006/main">
  <p:tag name="NUM" val="4"/>
</p:tagLst>
</file>

<file path=ppt/tags/tag342.xml><?xml version="1.0" encoding="utf-8"?>
<p:tagLst xmlns:a="http://schemas.openxmlformats.org/drawingml/2006/main" xmlns:r="http://schemas.openxmlformats.org/officeDocument/2006/relationships" xmlns:p="http://schemas.openxmlformats.org/presentationml/2006/main">
  <p:tag name="NUM" val="5"/>
</p:tagLst>
</file>

<file path=ppt/tags/tag343.xml><?xml version="1.0" encoding="utf-8"?>
<p:tagLst xmlns:a="http://schemas.openxmlformats.org/drawingml/2006/main" xmlns:r="http://schemas.openxmlformats.org/officeDocument/2006/relationships" xmlns:p="http://schemas.openxmlformats.org/presentationml/2006/main">
  <p:tag name="NUM" val="6"/>
</p:tagLst>
</file>

<file path=ppt/tags/tag344.xml><?xml version="1.0" encoding="utf-8"?>
<p:tagLst xmlns:a="http://schemas.openxmlformats.org/drawingml/2006/main" xmlns:r="http://schemas.openxmlformats.org/officeDocument/2006/relationships" xmlns:p="http://schemas.openxmlformats.org/presentationml/2006/main">
  <p:tag name="NUM" val="7"/>
</p:tagLst>
</file>

<file path=ppt/tags/tag345.xml><?xml version="1.0" encoding="utf-8"?>
<p:tagLst xmlns:a="http://schemas.openxmlformats.org/drawingml/2006/main" xmlns:r="http://schemas.openxmlformats.org/officeDocument/2006/relationships" xmlns:p="http://schemas.openxmlformats.org/presentationml/2006/main">
  <p:tag name="NUM" val="8"/>
</p:tagLst>
</file>

<file path=ppt/tags/tag346.xml><?xml version="1.0" encoding="utf-8"?>
<p:tagLst xmlns:a="http://schemas.openxmlformats.org/drawingml/2006/main" xmlns:r="http://schemas.openxmlformats.org/officeDocument/2006/relationships" xmlns:p="http://schemas.openxmlformats.org/presentationml/2006/main">
  <p:tag name="NUM" val="9"/>
</p:tagLst>
</file>

<file path=ppt/tags/tag347.xml><?xml version="1.0" encoding="utf-8"?>
<p:tagLst xmlns:a="http://schemas.openxmlformats.org/drawingml/2006/main" xmlns:r="http://schemas.openxmlformats.org/officeDocument/2006/relationships" xmlns:p="http://schemas.openxmlformats.org/presentationml/2006/main">
  <p:tag name="NUM" val="10"/>
</p:tagLst>
</file>

<file path=ppt/tags/tag348.xml><?xml version="1.0" encoding="utf-8"?>
<p:tagLst xmlns:a="http://schemas.openxmlformats.org/drawingml/2006/main" xmlns:r="http://schemas.openxmlformats.org/officeDocument/2006/relationships" xmlns:p="http://schemas.openxmlformats.org/presentationml/2006/main">
  <p:tag name="NUM" val="11"/>
</p:tagLst>
</file>

<file path=ppt/tags/tag349.xml><?xml version="1.0" encoding="utf-8"?>
<p:tagLst xmlns:a="http://schemas.openxmlformats.org/drawingml/2006/main" xmlns:r="http://schemas.openxmlformats.org/officeDocument/2006/relationships" xmlns:p="http://schemas.openxmlformats.org/presentationml/2006/main">
  <p:tag name="NUM" val="12"/>
</p:tagLst>
</file>

<file path=ppt/tags/tag35.xml><?xml version="1.0" encoding="utf-8"?>
<p:tagLst xmlns:a="http://schemas.openxmlformats.org/drawingml/2006/main" xmlns:r="http://schemas.openxmlformats.org/officeDocument/2006/relationships" xmlns:p="http://schemas.openxmlformats.org/presentationml/2006/main">
  <p:tag name="NUM" val="1"/>
</p:tagLst>
</file>

<file path=ppt/tags/tag350.xml><?xml version="1.0" encoding="utf-8"?>
<p:tagLst xmlns:a="http://schemas.openxmlformats.org/drawingml/2006/main" xmlns:r="http://schemas.openxmlformats.org/officeDocument/2006/relationships" xmlns:p="http://schemas.openxmlformats.org/presentationml/2006/main">
  <p:tag name="NUM" val="13"/>
</p:tagLst>
</file>

<file path=ppt/tags/tag351.xml><?xml version="1.0" encoding="utf-8"?>
<p:tagLst xmlns:a="http://schemas.openxmlformats.org/drawingml/2006/main" xmlns:r="http://schemas.openxmlformats.org/officeDocument/2006/relationships" xmlns:p="http://schemas.openxmlformats.org/presentationml/2006/main">
  <p:tag name="NUM" val="14"/>
</p:tagLst>
</file>

<file path=ppt/tags/tag352.xml><?xml version="1.0" encoding="utf-8"?>
<p:tagLst xmlns:a="http://schemas.openxmlformats.org/drawingml/2006/main" xmlns:r="http://schemas.openxmlformats.org/officeDocument/2006/relationships" xmlns:p="http://schemas.openxmlformats.org/presentationml/2006/main">
  <p:tag name="NUM" val="15"/>
</p:tagLst>
</file>

<file path=ppt/tags/tag353.xml><?xml version="1.0" encoding="utf-8"?>
<p:tagLst xmlns:a="http://schemas.openxmlformats.org/drawingml/2006/main" xmlns:r="http://schemas.openxmlformats.org/officeDocument/2006/relationships" xmlns:p="http://schemas.openxmlformats.org/presentationml/2006/main">
  <p:tag name="NUM" val="16"/>
</p:tagLst>
</file>

<file path=ppt/tags/tag354.xml><?xml version="1.0" encoding="utf-8"?>
<p:tagLst xmlns:a="http://schemas.openxmlformats.org/drawingml/2006/main" xmlns:r="http://schemas.openxmlformats.org/officeDocument/2006/relationships" xmlns:p="http://schemas.openxmlformats.org/presentationml/2006/main">
  <p:tag name="NUM" val="17"/>
</p:tagLst>
</file>

<file path=ppt/tags/tag355.xml><?xml version="1.0" encoding="utf-8"?>
<p:tagLst xmlns:a="http://schemas.openxmlformats.org/drawingml/2006/main" xmlns:r="http://schemas.openxmlformats.org/officeDocument/2006/relationships" xmlns:p="http://schemas.openxmlformats.org/presentationml/2006/main">
  <p:tag name="NUM" val="1"/>
</p:tagLst>
</file>

<file path=ppt/tags/tag356.xml><?xml version="1.0" encoding="utf-8"?>
<p:tagLst xmlns:a="http://schemas.openxmlformats.org/drawingml/2006/main" xmlns:r="http://schemas.openxmlformats.org/officeDocument/2006/relationships" xmlns:p="http://schemas.openxmlformats.org/presentationml/2006/main">
  <p:tag name="NUM" val="2"/>
</p:tagLst>
</file>

<file path=ppt/tags/tag357.xml><?xml version="1.0" encoding="utf-8"?>
<p:tagLst xmlns:a="http://schemas.openxmlformats.org/drawingml/2006/main" xmlns:r="http://schemas.openxmlformats.org/officeDocument/2006/relationships" xmlns:p="http://schemas.openxmlformats.org/presentationml/2006/main">
  <p:tag name="NUM" val="3"/>
</p:tagLst>
</file>

<file path=ppt/tags/tag358.xml><?xml version="1.0" encoding="utf-8"?>
<p:tagLst xmlns:a="http://schemas.openxmlformats.org/drawingml/2006/main" xmlns:r="http://schemas.openxmlformats.org/officeDocument/2006/relationships" xmlns:p="http://schemas.openxmlformats.org/presentationml/2006/main">
  <p:tag name="NUM" val="4"/>
</p:tagLst>
</file>

<file path=ppt/tags/tag359.xml><?xml version="1.0" encoding="utf-8"?>
<p:tagLst xmlns:a="http://schemas.openxmlformats.org/drawingml/2006/main" xmlns:r="http://schemas.openxmlformats.org/officeDocument/2006/relationships" xmlns:p="http://schemas.openxmlformats.org/presentationml/2006/main">
  <p:tag name="NUM" val="5"/>
</p:tagLst>
</file>

<file path=ppt/tags/tag36.xml><?xml version="1.0" encoding="utf-8"?>
<p:tagLst xmlns:a="http://schemas.openxmlformats.org/drawingml/2006/main" xmlns:r="http://schemas.openxmlformats.org/officeDocument/2006/relationships" xmlns:p="http://schemas.openxmlformats.org/presentationml/2006/main">
  <p:tag name="NUM" val="2"/>
</p:tagLst>
</file>

<file path=ppt/tags/tag360.xml><?xml version="1.0" encoding="utf-8"?>
<p:tagLst xmlns:a="http://schemas.openxmlformats.org/drawingml/2006/main" xmlns:r="http://schemas.openxmlformats.org/officeDocument/2006/relationships" xmlns:p="http://schemas.openxmlformats.org/presentationml/2006/main">
  <p:tag name="NUM" val="6"/>
</p:tagLst>
</file>

<file path=ppt/tags/tag361.xml><?xml version="1.0" encoding="utf-8"?>
<p:tagLst xmlns:a="http://schemas.openxmlformats.org/drawingml/2006/main" xmlns:r="http://schemas.openxmlformats.org/officeDocument/2006/relationships" xmlns:p="http://schemas.openxmlformats.org/presentationml/2006/main">
  <p:tag name="NUM" val="7"/>
</p:tagLst>
</file>

<file path=ppt/tags/tag362.xml><?xml version="1.0" encoding="utf-8"?>
<p:tagLst xmlns:a="http://schemas.openxmlformats.org/drawingml/2006/main" xmlns:r="http://schemas.openxmlformats.org/officeDocument/2006/relationships" xmlns:p="http://schemas.openxmlformats.org/presentationml/2006/main">
  <p:tag name="NUM" val="8"/>
</p:tagLst>
</file>

<file path=ppt/tags/tag363.xml><?xml version="1.0" encoding="utf-8"?>
<p:tagLst xmlns:a="http://schemas.openxmlformats.org/drawingml/2006/main" xmlns:r="http://schemas.openxmlformats.org/officeDocument/2006/relationships" xmlns:p="http://schemas.openxmlformats.org/presentationml/2006/main">
  <p:tag name="NUM" val="9"/>
</p:tagLst>
</file>

<file path=ppt/tags/tag364.xml><?xml version="1.0" encoding="utf-8"?>
<p:tagLst xmlns:a="http://schemas.openxmlformats.org/drawingml/2006/main" xmlns:r="http://schemas.openxmlformats.org/officeDocument/2006/relationships" xmlns:p="http://schemas.openxmlformats.org/presentationml/2006/main">
  <p:tag name="NUM" val="10"/>
</p:tagLst>
</file>

<file path=ppt/tags/tag365.xml><?xml version="1.0" encoding="utf-8"?>
<p:tagLst xmlns:a="http://schemas.openxmlformats.org/drawingml/2006/main" xmlns:r="http://schemas.openxmlformats.org/officeDocument/2006/relationships" xmlns:p="http://schemas.openxmlformats.org/presentationml/2006/main">
  <p:tag name="NUM" val="11"/>
</p:tagLst>
</file>

<file path=ppt/tags/tag366.xml><?xml version="1.0" encoding="utf-8"?>
<p:tagLst xmlns:a="http://schemas.openxmlformats.org/drawingml/2006/main" xmlns:r="http://schemas.openxmlformats.org/officeDocument/2006/relationships" xmlns:p="http://schemas.openxmlformats.org/presentationml/2006/main">
  <p:tag name="NUM" val="12"/>
</p:tagLst>
</file>

<file path=ppt/tags/tag367.xml><?xml version="1.0" encoding="utf-8"?>
<p:tagLst xmlns:a="http://schemas.openxmlformats.org/drawingml/2006/main" xmlns:r="http://schemas.openxmlformats.org/officeDocument/2006/relationships" xmlns:p="http://schemas.openxmlformats.org/presentationml/2006/main">
  <p:tag name="NUM" val="13"/>
</p:tagLst>
</file>

<file path=ppt/tags/tag368.xml><?xml version="1.0" encoding="utf-8"?>
<p:tagLst xmlns:a="http://schemas.openxmlformats.org/drawingml/2006/main" xmlns:r="http://schemas.openxmlformats.org/officeDocument/2006/relationships" xmlns:p="http://schemas.openxmlformats.org/presentationml/2006/main">
  <p:tag name="NUM" val="14"/>
</p:tagLst>
</file>

<file path=ppt/tags/tag369.xml><?xml version="1.0" encoding="utf-8"?>
<p:tagLst xmlns:a="http://schemas.openxmlformats.org/drawingml/2006/main" xmlns:r="http://schemas.openxmlformats.org/officeDocument/2006/relationships" xmlns:p="http://schemas.openxmlformats.org/presentationml/2006/main">
  <p:tag name="NUM" val="15"/>
</p:tagLst>
</file>

<file path=ppt/tags/tag37.xml><?xml version="1.0" encoding="utf-8"?>
<p:tagLst xmlns:a="http://schemas.openxmlformats.org/drawingml/2006/main" xmlns:r="http://schemas.openxmlformats.org/officeDocument/2006/relationships" xmlns:p="http://schemas.openxmlformats.org/presentationml/2006/main">
  <p:tag name="NUM" val="3"/>
</p:tagLst>
</file>

<file path=ppt/tags/tag370.xml><?xml version="1.0" encoding="utf-8"?>
<p:tagLst xmlns:a="http://schemas.openxmlformats.org/drawingml/2006/main" xmlns:r="http://schemas.openxmlformats.org/officeDocument/2006/relationships" xmlns:p="http://schemas.openxmlformats.org/presentationml/2006/main">
  <p:tag name="NUM" val="16"/>
</p:tagLst>
</file>

<file path=ppt/tags/tag371.xml><?xml version="1.0" encoding="utf-8"?>
<p:tagLst xmlns:a="http://schemas.openxmlformats.org/drawingml/2006/main" xmlns:r="http://schemas.openxmlformats.org/officeDocument/2006/relationships" xmlns:p="http://schemas.openxmlformats.org/presentationml/2006/main">
  <p:tag name="NUM" val="17"/>
</p:tagLst>
</file>

<file path=ppt/tags/tag372.xml><?xml version="1.0" encoding="utf-8"?>
<p:tagLst xmlns:a="http://schemas.openxmlformats.org/drawingml/2006/main" xmlns:r="http://schemas.openxmlformats.org/officeDocument/2006/relationships" xmlns:p="http://schemas.openxmlformats.org/presentationml/2006/main">
  <p:tag name="NUM" val="18"/>
</p:tagLst>
</file>

<file path=ppt/tags/tag373.xml><?xml version="1.0" encoding="utf-8"?>
<p:tagLst xmlns:a="http://schemas.openxmlformats.org/drawingml/2006/main" xmlns:r="http://schemas.openxmlformats.org/officeDocument/2006/relationships" xmlns:p="http://schemas.openxmlformats.org/presentationml/2006/main">
  <p:tag name="NUM" val="1"/>
</p:tagLst>
</file>

<file path=ppt/tags/tag374.xml><?xml version="1.0" encoding="utf-8"?>
<p:tagLst xmlns:a="http://schemas.openxmlformats.org/drawingml/2006/main" xmlns:r="http://schemas.openxmlformats.org/officeDocument/2006/relationships" xmlns:p="http://schemas.openxmlformats.org/presentationml/2006/main">
  <p:tag name="NUM" val="2"/>
</p:tagLst>
</file>

<file path=ppt/tags/tag375.xml><?xml version="1.0" encoding="utf-8"?>
<p:tagLst xmlns:a="http://schemas.openxmlformats.org/drawingml/2006/main" xmlns:r="http://schemas.openxmlformats.org/officeDocument/2006/relationships" xmlns:p="http://schemas.openxmlformats.org/presentationml/2006/main">
  <p:tag name="NUM" val="3"/>
</p:tagLst>
</file>

<file path=ppt/tags/tag376.xml><?xml version="1.0" encoding="utf-8"?>
<p:tagLst xmlns:a="http://schemas.openxmlformats.org/drawingml/2006/main" xmlns:r="http://schemas.openxmlformats.org/officeDocument/2006/relationships" xmlns:p="http://schemas.openxmlformats.org/presentationml/2006/main">
  <p:tag name="NUM" val="4"/>
</p:tagLst>
</file>

<file path=ppt/tags/tag377.xml><?xml version="1.0" encoding="utf-8"?>
<p:tagLst xmlns:a="http://schemas.openxmlformats.org/drawingml/2006/main" xmlns:r="http://schemas.openxmlformats.org/officeDocument/2006/relationships" xmlns:p="http://schemas.openxmlformats.org/presentationml/2006/main">
  <p:tag name="NUM" val="5"/>
</p:tagLst>
</file>

<file path=ppt/tags/tag378.xml><?xml version="1.0" encoding="utf-8"?>
<p:tagLst xmlns:a="http://schemas.openxmlformats.org/drawingml/2006/main" xmlns:r="http://schemas.openxmlformats.org/officeDocument/2006/relationships" xmlns:p="http://schemas.openxmlformats.org/presentationml/2006/main">
  <p:tag name="NUM" val="6"/>
</p:tagLst>
</file>

<file path=ppt/tags/tag379.xml><?xml version="1.0" encoding="utf-8"?>
<p:tagLst xmlns:a="http://schemas.openxmlformats.org/drawingml/2006/main" xmlns:r="http://schemas.openxmlformats.org/officeDocument/2006/relationships" xmlns:p="http://schemas.openxmlformats.org/presentationml/2006/main">
  <p:tag name="NUM" val="7"/>
</p:tagLst>
</file>

<file path=ppt/tags/tag38.xml><?xml version="1.0" encoding="utf-8"?>
<p:tagLst xmlns:a="http://schemas.openxmlformats.org/drawingml/2006/main" xmlns:r="http://schemas.openxmlformats.org/officeDocument/2006/relationships" xmlns:p="http://schemas.openxmlformats.org/presentationml/2006/main">
  <p:tag name="NUM" val="4"/>
</p:tagLst>
</file>

<file path=ppt/tags/tag380.xml><?xml version="1.0" encoding="utf-8"?>
<p:tagLst xmlns:a="http://schemas.openxmlformats.org/drawingml/2006/main" xmlns:r="http://schemas.openxmlformats.org/officeDocument/2006/relationships" xmlns:p="http://schemas.openxmlformats.org/presentationml/2006/main">
  <p:tag name="NUM" val="8"/>
</p:tagLst>
</file>

<file path=ppt/tags/tag381.xml><?xml version="1.0" encoding="utf-8"?>
<p:tagLst xmlns:a="http://schemas.openxmlformats.org/drawingml/2006/main" xmlns:r="http://schemas.openxmlformats.org/officeDocument/2006/relationships" xmlns:p="http://schemas.openxmlformats.org/presentationml/2006/main">
  <p:tag name="NUM" val="9"/>
</p:tagLst>
</file>

<file path=ppt/tags/tag382.xml><?xml version="1.0" encoding="utf-8"?>
<p:tagLst xmlns:a="http://schemas.openxmlformats.org/drawingml/2006/main" xmlns:r="http://schemas.openxmlformats.org/officeDocument/2006/relationships" xmlns:p="http://schemas.openxmlformats.org/presentationml/2006/main">
  <p:tag name="NUM" val="10"/>
</p:tagLst>
</file>

<file path=ppt/tags/tag383.xml><?xml version="1.0" encoding="utf-8"?>
<p:tagLst xmlns:a="http://schemas.openxmlformats.org/drawingml/2006/main" xmlns:r="http://schemas.openxmlformats.org/officeDocument/2006/relationships" xmlns:p="http://schemas.openxmlformats.org/presentationml/2006/main">
  <p:tag name="NUM" val="11"/>
</p:tagLst>
</file>

<file path=ppt/tags/tag384.xml><?xml version="1.0" encoding="utf-8"?>
<p:tagLst xmlns:a="http://schemas.openxmlformats.org/drawingml/2006/main" xmlns:r="http://schemas.openxmlformats.org/officeDocument/2006/relationships" xmlns:p="http://schemas.openxmlformats.org/presentationml/2006/main">
  <p:tag name="NUM" val="12"/>
</p:tagLst>
</file>

<file path=ppt/tags/tag385.xml><?xml version="1.0" encoding="utf-8"?>
<p:tagLst xmlns:a="http://schemas.openxmlformats.org/drawingml/2006/main" xmlns:r="http://schemas.openxmlformats.org/officeDocument/2006/relationships" xmlns:p="http://schemas.openxmlformats.org/presentationml/2006/main">
  <p:tag name="NUM" val="13"/>
</p:tagLst>
</file>

<file path=ppt/tags/tag386.xml><?xml version="1.0" encoding="utf-8"?>
<p:tagLst xmlns:a="http://schemas.openxmlformats.org/drawingml/2006/main" xmlns:r="http://schemas.openxmlformats.org/officeDocument/2006/relationships" xmlns:p="http://schemas.openxmlformats.org/presentationml/2006/main">
  <p:tag name="NUM" val="14"/>
</p:tagLst>
</file>

<file path=ppt/tags/tag387.xml><?xml version="1.0" encoding="utf-8"?>
<p:tagLst xmlns:a="http://schemas.openxmlformats.org/drawingml/2006/main" xmlns:r="http://schemas.openxmlformats.org/officeDocument/2006/relationships" xmlns:p="http://schemas.openxmlformats.org/presentationml/2006/main">
  <p:tag name="NUM" val="15"/>
</p:tagLst>
</file>

<file path=ppt/tags/tag388.xml><?xml version="1.0" encoding="utf-8"?>
<p:tagLst xmlns:a="http://schemas.openxmlformats.org/drawingml/2006/main" xmlns:r="http://schemas.openxmlformats.org/officeDocument/2006/relationships" xmlns:p="http://schemas.openxmlformats.org/presentationml/2006/main">
  <p:tag name="NUM" val="16"/>
</p:tagLst>
</file>

<file path=ppt/tags/tag389.xml><?xml version="1.0" encoding="utf-8"?>
<p:tagLst xmlns:a="http://schemas.openxmlformats.org/drawingml/2006/main" xmlns:r="http://schemas.openxmlformats.org/officeDocument/2006/relationships" xmlns:p="http://schemas.openxmlformats.org/presentationml/2006/main">
  <p:tag name="NUM" val="17"/>
</p:tagLst>
</file>

<file path=ppt/tags/tag39.xml><?xml version="1.0" encoding="utf-8"?>
<p:tagLst xmlns:a="http://schemas.openxmlformats.org/drawingml/2006/main" xmlns:r="http://schemas.openxmlformats.org/officeDocument/2006/relationships" xmlns:p="http://schemas.openxmlformats.org/presentationml/2006/main">
  <p:tag name="NUM" val="5"/>
</p:tagLst>
</file>

<file path=ppt/tags/tag390.xml><?xml version="1.0" encoding="utf-8"?>
<p:tagLst xmlns:a="http://schemas.openxmlformats.org/drawingml/2006/main" xmlns:r="http://schemas.openxmlformats.org/officeDocument/2006/relationships" xmlns:p="http://schemas.openxmlformats.org/presentationml/2006/main">
  <p:tag name="NUM" val="18"/>
</p:tagLst>
</file>

<file path=ppt/tags/tag391.xml><?xml version="1.0" encoding="utf-8"?>
<p:tagLst xmlns:a="http://schemas.openxmlformats.org/drawingml/2006/main" xmlns:r="http://schemas.openxmlformats.org/officeDocument/2006/relationships" xmlns:p="http://schemas.openxmlformats.org/presentationml/2006/main">
  <p:tag name="NUM" val="1"/>
</p:tagLst>
</file>

<file path=ppt/tags/tag392.xml><?xml version="1.0" encoding="utf-8"?>
<p:tagLst xmlns:a="http://schemas.openxmlformats.org/drawingml/2006/main" xmlns:r="http://schemas.openxmlformats.org/officeDocument/2006/relationships" xmlns:p="http://schemas.openxmlformats.org/presentationml/2006/main">
  <p:tag name="NUM" val="2"/>
</p:tagLst>
</file>

<file path=ppt/tags/tag393.xml><?xml version="1.0" encoding="utf-8"?>
<p:tagLst xmlns:a="http://schemas.openxmlformats.org/drawingml/2006/main" xmlns:r="http://schemas.openxmlformats.org/officeDocument/2006/relationships" xmlns:p="http://schemas.openxmlformats.org/presentationml/2006/main">
  <p:tag name="NUM" val="3"/>
</p:tagLst>
</file>

<file path=ppt/tags/tag394.xml><?xml version="1.0" encoding="utf-8"?>
<p:tagLst xmlns:a="http://schemas.openxmlformats.org/drawingml/2006/main" xmlns:r="http://schemas.openxmlformats.org/officeDocument/2006/relationships" xmlns:p="http://schemas.openxmlformats.org/presentationml/2006/main">
  <p:tag name="NUM" val="4"/>
</p:tagLst>
</file>

<file path=ppt/tags/tag395.xml><?xml version="1.0" encoding="utf-8"?>
<p:tagLst xmlns:a="http://schemas.openxmlformats.org/drawingml/2006/main" xmlns:r="http://schemas.openxmlformats.org/officeDocument/2006/relationships" xmlns:p="http://schemas.openxmlformats.org/presentationml/2006/main">
  <p:tag name="NUM" val="5"/>
</p:tagLst>
</file>

<file path=ppt/tags/tag396.xml><?xml version="1.0" encoding="utf-8"?>
<p:tagLst xmlns:a="http://schemas.openxmlformats.org/drawingml/2006/main" xmlns:r="http://schemas.openxmlformats.org/officeDocument/2006/relationships" xmlns:p="http://schemas.openxmlformats.org/presentationml/2006/main">
  <p:tag name="NUM" val="6"/>
</p:tagLst>
</file>

<file path=ppt/tags/tag397.xml><?xml version="1.0" encoding="utf-8"?>
<p:tagLst xmlns:a="http://schemas.openxmlformats.org/drawingml/2006/main" xmlns:r="http://schemas.openxmlformats.org/officeDocument/2006/relationships" xmlns:p="http://schemas.openxmlformats.org/presentationml/2006/main">
  <p:tag name="NUM" val="7"/>
</p:tagLst>
</file>

<file path=ppt/tags/tag398.xml><?xml version="1.0" encoding="utf-8"?>
<p:tagLst xmlns:a="http://schemas.openxmlformats.org/drawingml/2006/main" xmlns:r="http://schemas.openxmlformats.org/officeDocument/2006/relationships" xmlns:p="http://schemas.openxmlformats.org/presentationml/2006/main">
  <p:tag name="NUM" val="8"/>
</p:tagLst>
</file>

<file path=ppt/tags/tag399.xml><?xml version="1.0" encoding="utf-8"?>
<p:tagLst xmlns:a="http://schemas.openxmlformats.org/drawingml/2006/main" xmlns:r="http://schemas.openxmlformats.org/officeDocument/2006/relationships" xmlns:p="http://schemas.openxmlformats.org/presentationml/2006/main">
  <p:tag name="NUM" val="9"/>
</p:tagLst>
</file>

<file path=ppt/tags/tag4.xml><?xml version="1.0" encoding="utf-8"?>
<p:tagLst xmlns:a="http://schemas.openxmlformats.org/drawingml/2006/main" xmlns:r="http://schemas.openxmlformats.org/officeDocument/2006/relationships" xmlns:p="http://schemas.openxmlformats.org/presentationml/2006/main">
  <p:tag name="NUM" val="1"/>
</p:tagLst>
</file>

<file path=ppt/tags/tag40.xml><?xml version="1.0" encoding="utf-8"?>
<p:tagLst xmlns:a="http://schemas.openxmlformats.org/drawingml/2006/main" xmlns:r="http://schemas.openxmlformats.org/officeDocument/2006/relationships" xmlns:p="http://schemas.openxmlformats.org/presentationml/2006/main">
  <p:tag name="NUM" val="6"/>
</p:tagLst>
</file>

<file path=ppt/tags/tag400.xml><?xml version="1.0" encoding="utf-8"?>
<p:tagLst xmlns:a="http://schemas.openxmlformats.org/drawingml/2006/main" xmlns:r="http://schemas.openxmlformats.org/officeDocument/2006/relationships" xmlns:p="http://schemas.openxmlformats.org/presentationml/2006/main">
  <p:tag name="NUM" val="10"/>
</p:tagLst>
</file>

<file path=ppt/tags/tag401.xml><?xml version="1.0" encoding="utf-8"?>
<p:tagLst xmlns:a="http://schemas.openxmlformats.org/drawingml/2006/main" xmlns:r="http://schemas.openxmlformats.org/officeDocument/2006/relationships" xmlns:p="http://schemas.openxmlformats.org/presentationml/2006/main">
  <p:tag name="NUM" val="11"/>
</p:tagLst>
</file>

<file path=ppt/tags/tag402.xml><?xml version="1.0" encoding="utf-8"?>
<p:tagLst xmlns:a="http://schemas.openxmlformats.org/drawingml/2006/main" xmlns:r="http://schemas.openxmlformats.org/officeDocument/2006/relationships" xmlns:p="http://schemas.openxmlformats.org/presentationml/2006/main">
  <p:tag name="NUM" val="12"/>
</p:tagLst>
</file>

<file path=ppt/tags/tag403.xml><?xml version="1.0" encoding="utf-8"?>
<p:tagLst xmlns:a="http://schemas.openxmlformats.org/drawingml/2006/main" xmlns:r="http://schemas.openxmlformats.org/officeDocument/2006/relationships" xmlns:p="http://schemas.openxmlformats.org/presentationml/2006/main">
  <p:tag name="NUM" val="13"/>
</p:tagLst>
</file>

<file path=ppt/tags/tag404.xml><?xml version="1.0" encoding="utf-8"?>
<p:tagLst xmlns:a="http://schemas.openxmlformats.org/drawingml/2006/main" xmlns:r="http://schemas.openxmlformats.org/officeDocument/2006/relationships" xmlns:p="http://schemas.openxmlformats.org/presentationml/2006/main">
  <p:tag name="NUM" val="14"/>
</p:tagLst>
</file>

<file path=ppt/tags/tag405.xml><?xml version="1.0" encoding="utf-8"?>
<p:tagLst xmlns:a="http://schemas.openxmlformats.org/drawingml/2006/main" xmlns:r="http://schemas.openxmlformats.org/officeDocument/2006/relationships" xmlns:p="http://schemas.openxmlformats.org/presentationml/2006/main">
  <p:tag name="NUM" val="15"/>
</p:tagLst>
</file>

<file path=ppt/tags/tag406.xml><?xml version="1.0" encoding="utf-8"?>
<p:tagLst xmlns:a="http://schemas.openxmlformats.org/drawingml/2006/main" xmlns:r="http://schemas.openxmlformats.org/officeDocument/2006/relationships" xmlns:p="http://schemas.openxmlformats.org/presentationml/2006/main">
  <p:tag name="NUM" val="16"/>
</p:tagLst>
</file>

<file path=ppt/tags/tag407.xml><?xml version="1.0" encoding="utf-8"?>
<p:tagLst xmlns:a="http://schemas.openxmlformats.org/drawingml/2006/main" xmlns:r="http://schemas.openxmlformats.org/officeDocument/2006/relationships" xmlns:p="http://schemas.openxmlformats.org/presentationml/2006/main">
  <p:tag name="NUM" val="17"/>
</p:tagLst>
</file>

<file path=ppt/tags/tag408.xml><?xml version="1.0" encoding="utf-8"?>
<p:tagLst xmlns:a="http://schemas.openxmlformats.org/drawingml/2006/main" xmlns:r="http://schemas.openxmlformats.org/officeDocument/2006/relationships" xmlns:p="http://schemas.openxmlformats.org/presentationml/2006/main">
  <p:tag name="NUM" val="18"/>
</p:tagLst>
</file>

<file path=ppt/tags/tag409.xml><?xml version="1.0" encoding="utf-8"?>
<p:tagLst xmlns:a="http://schemas.openxmlformats.org/drawingml/2006/main" xmlns:r="http://schemas.openxmlformats.org/officeDocument/2006/relationships" xmlns:p="http://schemas.openxmlformats.org/presentationml/2006/main">
  <p:tag name="NUM" val="1"/>
</p:tagLst>
</file>

<file path=ppt/tags/tag41.xml><?xml version="1.0" encoding="utf-8"?>
<p:tagLst xmlns:a="http://schemas.openxmlformats.org/drawingml/2006/main" xmlns:r="http://schemas.openxmlformats.org/officeDocument/2006/relationships" xmlns:p="http://schemas.openxmlformats.org/presentationml/2006/main">
  <p:tag name="NUM" val="7"/>
</p:tagLst>
</file>

<file path=ppt/tags/tag410.xml><?xml version="1.0" encoding="utf-8"?>
<p:tagLst xmlns:a="http://schemas.openxmlformats.org/drawingml/2006/main" xmlns:r="http://schemas.openxmlformats.org/officeDocument/2006/relationships" xmlns:p="http://schemas.openxmlformats.org/presentationml/2006/main">
  <p:tag name="NUM" val="2"/>
</p:tagLst>
</file>

<file path=ppt/tags/tag411.xml><?xml version="1.0" encoding="utf-8"?>
<p:tagLst xmlns:a="http://schemas.openxmlformats.org/drawingml/2006/main" xmlns:r="http://schemas.openxmlformats.org/officeDocument/2006/relationships" xmlns:p="http://schemas.openxmlformats.org/presentationml/2006/main">
  <p:tag name="NUM" val="3"/>
</p:tagLst>
</file>

<file path=ppt/tags/tag412.xml><?xml version="1.0" encoding="utf-8"?>
<p:tagLst xmlns:a="http://schemas.openxmlformats.org/drawingml/2006/main" xmlns:r="http://schemas.openxmlformats.org/officeDocument/2006/relationships" xmlns:p="http://schemas.openxmlformats.org/presentationml/2006/main">
  <p:tag name="NUM" val="4"/>
</p:tagLst>
</file>

<file path=ppt/tags/tag413.xml><?xml version="1.0" encoding="utf-8"?>
<p:tagLst xmlns:a="http://schemas.openxmlformats.org/drawingml/2006/main" xmlns:r="http://schemas.openxmlformats.org/officeDocument/2006/relationships" xmlns:p="http://schemas.openxmlformats.org/presentationml/2006/main">
  <p:tag name="NUM" val="5"/>
</p:tagLst>
</file>

<file path=ppt/tags/tag414.xml><?xml version="1.0" encoding="utf-8"?>
<p:tagLst xmlns:a="http://schemas.openxmlformats.org/drawingml/2006/main" xmlns:r="http://schemas.openxmlformats.org/officeDocument/2006/relationships" xmlns:p="http://schemas.openxmlformats.org/presentationml/2006/main">
  <p:tag name="NUM" val="6"/>
</p:tagLst>
</file>

<file path=ppt/tags/tag415.xml><?xml version="1.0" encoding="utf-8"?>
<p:tagLst xmlns:a="http://schemas.openxmlformats.org/drawingml/2006/main" xmlns:r="http://schemas.openxmlformats.org/officeDocument/2006/relationships" xmlns:p="http://schemas.openxmlformats.org/presentationml/2006/main">
  <p:tag name="NUM" val="7"/>
</p:tagLst>
</file>

<file path=ppt/tags/tag416.xml><?xml version="1.0" encoding="utf-8"?>
<p:tagLst xmlns:a="http://schemas.openxmlformats.org/drawingml/2006/main" xmlns:r="http://schemas.openxmlformats.org/officeDocument/2006/relationships" xmlns:p="http://schemas.openxmlformats.org/presentationml/2006/main">
  <p:tag name="NUM" val="8"/>
</p:tagLst>
</file>

<file path=ppt/tags/tag417.xml><?xml version="1.0" encoding="utf-8"?>
<p:tagLst xmlns:a="http://schemas.openxmlformats.org/drawingml/2006/main" xmlns:r="http://schemas.openxmlformats.org/officeDocument/2006/relationships" xmlns:p="http://schemas.openxmlformats.org/presentationml/2006/main">
  <p:tag name="NUM" val="9"/>
</p:tagLst>
</file>

<file path=ppt/tags/tag418.xml><?xml version="1.0" encoding="utf-8"?>
<p:tagLst xmlns:a="http://schemas.openxmlformats.org/drawingml/2006/main" xmlns:r="http://schemas.openxmlformats.org/officeDocument/2006/relationships" xmlns:p="http://schemas.openxmlformats.org/presentationml/2006/main">
  <p:tag name="NUM" val="10"/>
</p:tagLst>
</file>

<file path=ppt/tags/tag419.xml><?xml version="1.0" encoding="utf-8"?>
<p:tagLst xmlns:a="http://schemas.openxmlformats.org/drawingml/2006/main" xmlns:r="http://schemas.openxmlformats.org/officeDocument/2006/relationships" xmlns:p="http://schemas.openxmlformats.org/presentationml/2006/main">
  <p:tag name="NUM" val="11"/>
</p:tagLst>
</file>

<file path=ppt/tags/tag42.xml><?xml version="1.0" encoding="utf-8"?>
<p:tagLst xmlns:a="http://schemas.openxmlformats.org/drawingml/2006/main" xmlns:r="http://schemas.openxmlformats.org/officeDocument/2006/relationships" xmlns:p="http://schemas.openxmlformats.org/presentationml/2006/main">
  <p:tag name="NUM" val="8"/>
</p:tagLst>
</file>

<file path=ppt/tags/tag420.xml><?xml version="1.0" encoding="utf-8"?>
<p:tagLst xmlns:a="http://schemas.openxmlformats.org/drawingml/2006/main" xmlns:r="http://schemas.openxmlformats.org/officeDocument/2006/relationships" xmlns:p="http://schemas.openxmlformats.org/presentationml/2006/main">
  <p:tag name="NUM" val="12"/>
</p:tagLst>
</file>

<file path=ppt/tags/tag421.xml><?xml version="1.0" encoding="utf-8"?>
<p:tagLst xmlns:a="http://schemas.openxmlformats.org/drawingml/2006/main" xmlns:r="http://schemas.openxmlformats.org/officeDocument/2006/relationships" xmlns:p="http://schemas.openxmlformats.org/presentationml/2006/main">
  <p:tag name="NUM" val="13"/>
</p:tagLst>
</file>

<file path=ppt/tags/tag422.xml><?xml version="1.0" encoding="utf-8"?>
<p:tagLst xmlns:a="http://schemas.openxmlformats.org/drawingml/2006/main" xmlns:r="http://schemas.openxmlformats.org/officeDocument/2006/relationships" xmlns:p="http://schemas.openxmlformats.org/presentationml/2006/main">
  <p:tag name="NUM" val="14"/>
</p:tagLst>
</file>

<file path=ppt/tags/tag423.xml><?xml version="1.0" encoding="utf-8"?>
<p:tagLst xmlns:a="http://schemas.openxmlformats.org/drawingml/2006/main" xmlns:r="http://schemas.openxmlformats.org/officeDocument/2006/relationships" xmlns:p="http://schemas.openxmlformats.org/presentationml/2006/main">
  <p:tag name="NUM" val="15"/>
</p:tagLst>
</file>

<file path=ppt/tags/tag424.xml><?xml version="1.0" encoding="utf-8"?>
<p:tagLst xmlns:a="http://schemas.openxmlformats.org/drawingml/2006/main" xmlns:r="http://schemas.openxmlformats.org/officeDocument/2006/relationships" xmlns:p="http://schemas.openxmlformats.org/presentationml/2006/main">
  <p:tag name="NUM" val="16"/>
</p:tagLst>
</file>

<file path=ppt/tags/tag425.xml><?xml version="1.0" encoding="utf-8"?>
<p:tagLst xmlns:a="http://schemas.openxmlformats.org/drawingml/2006/main" xmlns:r="http://schemas.openxmlformats.org/officeDocument/2006/relationships" xmlns:p="http://schemas.openxmlformats.org/presentationml/2006/main">
  <p:tag name="NUM" val="17"/>
</p:tagLst>
</file>

<file path=ppt/tags/tag426.xml><?xml version="1.0" encoding="utf-8"?>
<p:tagLst xmlns:a="http://schemas.openxmlformats.org/drawingml/2006/main" xmlns:r="http://schemas.openxmlformats.org/officeDocument/2006/relationships" xmlns:p="http://schemas.openxmlformats.org/presentationml/2006/main">
  <p:tag name="NUM" val="1"/>
</p:tagLst>
</file>

<file path=ppt/tags/tag427.xml><?xml version="1.0" encoding="utf-8"?>
<p:tagLst xmlns:a="http://schemas.openxmlformats.org/drawingml/2006/main" xmlns:r="http://schemas.openxmlformats.org/officeDocument/2006/relationships" xmlns:p="http://schemas.openxmlformats.org/presentationml/2006/main">
  <p:tag name="NUM" val="2"/>
</p:tagLst>
</file>

<file path=ppt/tags/tag428.xml><?xml version="1.0" encoding="utf-8"?>
<p:tagLst xmlns:a="http://schemas.openxmlformats.org/drawingml/2006/main" xmlns:r="http://schemas.openxmlformats.org/officeDocument/2006/relationships" xmlns:p="http://schemas.openxmlformats.org/presentationml/2006/main">
  <p:tag name="NUM" val="3"/>
</p:tagLst>
</file>

<file path=ppt/tags/tag429.xml><?xml version="1.0" encoding="utf-8"?>
<p:tagLst xmlns:a="http://schemas.openxmlformats.org/drawingml/2006/main" xmlns:r="http://schemas.openxmlformats.org/officeDocument/2006/relationships" xmlns:p="http://schemas.openxmlformats.org/presentationml/2006/main">
  <p:tag name="NUM" val="4"/>
</p:tagLst>
</file>

<file path=ppt/tags/tag43.xml><?xml version="1.0" encoding="utf-8"?>
<p:tagLst xmlns:a="http://schemas.openxmlformats.org/drawingml/2006/main" xmlns:r="http://schemas.openxmlformats.org/officeDocument/2006/relationships" xmlns:p="http://schemas.openxmlformats.org/presentationml/2006/main">
  <p:tag name="NUM" val="9"/>
</p:tagLst>
</file>

<file path=ppt/tags/tag430.xml><?xml version="1.0" encoding="utf-8"?>
<p:tagLst xmlns:a="http://schemas.openxmlformats.org/drawingml/2006/main" xmlns:r="http://schemas.openxmlformats.org/officeDocument/2006/relationships" xmlns:p="http://schemas.openxmlformats.org/presentationml/2006/main">
  <p:tag name="NUM" val="5"/>
</p:tagLst>
</file>

<file path=ppt/tags/tag431.xml><?xml version="1.0" encoding="utf-8"?>
<p:tagLst xmlns:a="http://schemas.openxmlformats.org/drawingml/2006/main" xmlns:r="http://schemas.openxmlformats.org/officeDocument/2006/relationships" xmlns:p="http://schemas.openxmlformats.org/presentationml/2006/main">
  <p:tag name="NUM" val="6"/>
</p:tagLst>
</file>

<file path=ppt/tags/tag432.xml><?xml version="1.0" encoding="utf-8"?>
<p:tagLst xmlns:a="http://schemas.openxmlformats.org/drawingml/2006/main" xmlns:r="http://schemas.openxmlformats.org/officeDocument/2006/relationships" xmlns:p="http://schemas.openxmlformats.org/presentationml/2006/main">
  <p:tag name="NUM" val="7"/>
</p:tagLst>
</file>

<file path=ppt/tags/tag433.xml><?xml version="1.0" encoding="utf-8"?>
<p:tagLst xmlns:a="http://schemas.openxmlformats.org/drawingml/2006/main" xmlns:r="http://schemas.openxmlformats.org/officeDocument/2006/relationships" xmlns:p="http://schemas.openxmlformats.org/presentationml/2006/main">
  <p:tag name="NUM" val="8"/>
</p:tagLst>
</file>

<file path=ppt/tags/tag434.xml><?xml version="1.0" encoding="utf-8"?>
<p:tagLst xmlns:a="http://schemas.openxmlformats.org/drawingml/2006/main" xmlns:r="http://schemas.openxmlformats.org/officeDocument/2006/relationships" xmlns:p="http://schemas.openxmlformats.org/presentationml/2006/main">
  <p:tag name="NUM" val="9"/>
</p:tagLst>
</file>

<file path=ppt/tags/tag435.xml><?xml version="1.0" encoding="utf-8"?>
<p:tagLst xmlns:a="http://schemas.openxmlformats.org/drawingml/2006/main" xmlns:r="http://schemas.openxmlformats.org/officeDocument/2006/relationships" xmlns:p="http://schemas.openxmlformats.org/presentationml/2006/main">
  <p:tag name="NUM" val="10"/>
</p:tagLst>
</file>

<file path=ppt/tags/tag436.xml><?xml version="1.0" encoding="utf-8"?>
<p:tagLst xmlns:a="http://schemas.openxmlformats.org/drawingml/2006/main" xmlns:r="http://schemas.openxmlformats.org/officeDocument/2006/relationships" xmlns:p="http://schemas.openxmlformats.org/presentationml/2006/main">
  <p:tag name="NUM" val="11"/>
</p:tagLst>
</file>

<file path=ppt/tags/tag437.xml><?xml version="1.0" encoding="utf-8"?>
<p:tagLst xmlns:a="http://schemas.openxmlformats.org/drawingml/2006/main" xmlns:r="http://schemas.openxmlformats.org/officeDocument/2006/relationships" xmlns:p="http://schemas.openxmlformats.org/presentationml/2006/main">
  <p:tag name="NUM" val="12"/>
</p:tagLst>
</file>

<file path=ppt/tags/tag438.xml><?xml version="1.0" encoding="utf-8"?>
<p:tagLst xmlns:a="http://schemas.openxmlformats.org/drawingml/2006/main" xmlns:r="http://schemas.openxmlformats.org/officeDocument/2006/relationships" xmlns:p="http://schemas.openxmlformats.org/presentationml/2006/main">
  <p:tag name="NUM" val="13"/>
</p:tagLst>
</file>

<file path=ppt/tags/tag439.xml><?xml version="1.0" encoding="utf-8"?>
<p:tagLst xmlns:a="http://schemas.openxmlformats.org/drawingml/2006/main" xmlns:r="http://schemas.openxmlformats.org/officeDocument/2006/relationships" xmlns:p="http://schemas.openxmlformats.org/presentationml/2006/main">
  <p:tag name="NUM" val="14"/>
</p:tagLst>
</file>

<file path=ppt/tags/tag44.xml><?xml version="1.0" encoding="utf-8"?>
<p:tagLst xmlns:a="http://schemas.openxmlformats.org/drawingml/2006/main" xmlns:r="http://schemas.openxmlformats.org/officeDocument/2006/relationships" xmlns:p="http://schemas.openxmlformats.org/presentationml/2006/main">
  <p:tag name="NUM" val="10"/>
</p:tagLst>
</file>

<file path=ppt/tags/tag440.xml><?xml version="1.0" encoding="utf-8"?>
<p:tagLst xmlns:a="http://schemas.openxmlformats.org/drawingml/2006/main" xmlns:r="http://schemas.openxmlformats.org/officeDocument/2006/relationships" xmlns:p="http://schemas.openxmlformats.org/presentationml/2006/main">
  <p:tag name="NUM" val="15"/>
</p:tagLst>
</file>

<file path=ppt/tags/tag441.xml><?xml version="1.0" encoding="utf-8"?>
<p:tagLst xmlns:a="http://schemas.openxmlformats.org/drawingml/2006/main" xmlns:r="http://schemas.openxmlformats.org/officeDocument/2006/relationships" xmlns:p="http://schemas.openxmlformats.org/presentationml/2006/main">
  <p:tag name="NUM" val="16"/>
</p:tagLst>
</file>

<file path=ppt/tags/tag442.xml><?xml version="1.0" encoding="utf-8"?>
<p:tagLst xmlns:a="http://schemas.openxmlformats.org/drawingml/2006/main" xmlns:r="http://schemas.openxmlformats.org/officeDocument/2006/relationships" xmlns:p="http://schemas.openxmlformats.org/presentationml/2006/main">
  <p:tag name="NUM" val="17"/>
</p:tagLst>
</file>

<file path=ppt/tags/tag443.xml><?xml version="1.0" encoding="utf-8"?>
<p:tagLst xmlns:a="http://schemas.openxmlformats.org/drawingml/2006/main" xmlns:r="http://schemas.openxmlformats.org/officeDocument/2006/relationships" xmlns:p="http://schemas.openxmlformats.org/presentationml/2006/main">
  <p:tag name="NUM" val="18"/>
</p:tagLst>
</file>

<file path=ppt/tags/tag444.xml><?xml version="1.0" encoding="utf-8"?>
<p:tagLst xmlns:a="http://schemas.openxmlformats.org/drawingml/2006/main" xmlns:r="http://schemas.openxmlformats.org/officeDocument/2006/relationships" xmlns:p="http://schemas.openxmlformats.org/presentationml/2006/main">
  <p:tag name="NUM" val="19"/>
</p:tagLst>
</file>

<file path=ppt/tags/tag445.xml><?xml version="1.0" encoding="utf-8"?>
<p:tagLst xmlns:a="http://schemas.openxmlformats.org/drawingml/2006/main" xmlns:r="http://schemas.openxmlformats.org/officeDocument/2006/relationships" xmlns:p="http://schemas.openxmlformats.org/presentationml/2006/main">
  <p:tag name="NUM" val="20"/>
</p:tagLst>
</file>

<file path=ppt/tags/tag446.xml><?xml version="1.0" encoding="utf-8"?>
<p:tagLst xmlns:a="http://schemas.openxmlformats.org/drawingml/2006/main" xmlns:r="http://schemas.openxmlformats.org/officeDocument/2006/relationships" xmlns:p="http://schemas.openxmlformats.org/presentationml/2006/main">
  <p:tag name="NUM" val="1"/>
</p:tagLst>
</file>

<file path=ppt/tags/tag447.xml><?xml version="1.0" encoding="utf-8"?>
<p:tagLst xmlns:a="http://schemas.openxmlformats.org/drawingml/2006/main" xmlns:r="http://schemas.openxmlformats.org/officeDocument/2006/relationships" xmlns:p="http://schemas.openxmlformats.org/presentationml/2006/main">
  <p:tag name="NUM" val="2"/>
</p:tagLst>
</file>

<file path=ppt/tags/tag448.xml><?xml version="1.0" encoding="utf-8"?>
<p:tagLst xmlns:a="http://schemas.openxmlformats.org/drawingml/2006/main" xmlns:r="http://schemas.openxmlformats.org/officeDocument/2006/relationships" xmlns:p="http://schemas.openxmlformats.org/presentationml/2006/main">
  <p:tag name="NUM" val="3"/>
</p:tagLst>
</file>

<file path=ppt/tags/tag449.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11"/>
</p:tagLst>
</file>

<file path=ppt/tags/tag450.xml><?xml version="1.0" encoding="utf-8"?>
<p:tagLst xmlns:a="http://schemas.openxmlformats.org/drawingml/2006/main" xmlns:r="http://schemas.openxmlformats.org/officeDocument/2006/relationships" xmlns:p="http://schemas.openxmlformats.org/presentationml/2006/main">
  <p:tag name="NUM" val="5"/>
</p:tagLst>
</file>

<file path=ppt/tags/tag451.xml><?xml version="1.0" encoding="utf-8"?>
<p:tagLst xmlns:a="http://schemas.openxmlformats.org/drawingml/2006/main" xmlns:r="http://schemas.openxmlformats.org/officeDocument/2006/relationships" xmlns:p="http://schemas.openxmlformats.org/presentationml/2006/main">
  <p:tag name="NUM" val="6"/>
</p:tagLst>
</file>

<file path=ppt/tags/tag452.xml><?xml version="1.0" encoding="utf-8"?>
<p:tagLst xmlns:a="http://schemas.openxmlformats.org/drawingml/2006/main" xmlns:r="http://schemas.openxmlformats.org/officeDocument/2006/relationships" xmlns:p="http://schemas.openxmlformats.org/presentationml/2006/main">
  <p:tag name="NUM" val="7"/>
</p:tagLst>
</file>

<file path=ppt/tags/tag453.xml><?xml version="1.0" encoding="utf-8"?>
<p:tagLst xmlns:a="http://schemas.openxmlformats.org/drawingml/2006/main" xmlns:r="http://schemas.openxmlformats.org/officeDocument/2006/relationships" xmlns:p="http://schemas.openxmlformats.org/presentationml/2006/main">
  <p:tag name="NUM" val="8"/>
</p:tagLst>
</file>

<file path=ppt/tags/tag454.xml><?xml version="1.0" encoding="utf-8"?>
<p:tagLst xmlns:a="http://schemas.openxmlformats.org/drawingml/2006/main" xmlns:r="http://schemas.openxmlformats.org/officeDocument/2006/relationships" xmlns:p="http://schemas.openxmlformats.org/presentationml/2006/main">
  <p:tag name="NUM" val="9"/>
</p:tagLst>
</file>

<file path=ppt/tags/tag455.xml><?xml version="1.0" encoding="utf-8"?>
<p:tagLst xmlns:a="http://schemas.openxmlformats.org/drawingml/2006/main" xmlns:r="http://schemas.openxmlformats.org/officeDocument/2006/relationships" xmlns:p="http://schemas.openxmlformats.org/presentationml/2006/main">
  <p:tag name="NUM" val="10"/>
</p:tagLst>
</file>

<file path=ppt/tags/tag456.xml><?xml version="1.0" encoding="utf-8"?>
<p:tagLst xmlns:a="http://schemas.openxmlformats.org/drawingml/2006/main" xmlns:r="http://schemas.openxmlformats.org/officeDocument/2006/relationships" xmlns:p="http://schemas.openxmlformats.org/presentationml/2006/main">
  <p:tag name="NUM" val="11"/>
</p:tagLst>
</file>

<file path=ppt/tags/tag457.xml><?xml version="1.0" encoding="utf-8"?>
<p:tagLst xmlns:a="http://schemas.openxmlformats.org/drawingml/2006/main" xmlns:r="http://schemas.openxmlformats.org/officeDocument/2006/relationships" xmlns:p="http://schemas.openxmlformats.org/presentationml/2006/main">
  <p:tag name="NUM" val="12"/>
</p:tagLst>
</file>

<file path=ppt/tags/tag458.xml><?xml version="1.0" encoding="utf-8"?>
<p:tagLst xmlns:a="http://schemas.openxmlformats.org/drawingml/2006/main" xmlns:r="http://schemas.openxmlformats.org/officeDocument/2006/relationships" xmlns:p="http://schemas.openxmlformats.org/presentationml/2006/main">
  <p:tag name="NUM" val="13"/>
</p:tagLst>
</file>

<file path=ppt/tags/tag459.xml><?xml version="1.0" encoding="utf-8"?>
<p:tagLst xmlns:a="http://schemas.openxmlformats.org/drawingml/2006/main" xmlns:r="http://schemas.openxmlformats.org/officeDocument/2006/relationships" xmlns:p="http://schemas.openxmlformats.org/presentationml/2006/main">
  <p:tag name="NUM" val="14"/>
</p:tagLst>
</file>

<file path=ppt/tags/tag46.xml><?xml version="1.0" encoding="utf-8"?>
<p:tagLst xmlns:a="http://schemas.openxmlformats.org/drawingml/2006/main" xmlns:r="http://schemas.openxmlformats.org/officeDocument/2006/relationships" xmlns:p="http://schemas.openxmlformats.org/presentationml/2006/main">
  <p:tag name="NUM" val="12"/>
</p:tagLst>
</file>

<file path=ppt/tags/tag460.xml><?xml version="1.0" encoding="utf-8"?>
<p:tagLst xmlns:a="http://schemas.openxmlformats.org/drawingml/2006/main" xmlns:r="http://schemas.openxmlformats.org/officeDocument/2006/relationships" xmlns:p="http://schemas.openxmlformats.org/presentationml/2006/main">
  <p:tag name="NUM" val="15"/>
</p:tagLst>
</file>

<file path=ppt/tags/tag461.xml><?xml version="1.0" encoding="utf-8"?>
<p:tagLst xmlns:a="http://schemas.openxmlformats.org/drawingml/2006/main" xmlns:r="http://schemas.openxmlformats.org/officeDocument/2006/relationships" xmlns:p="http://schemas.openxmlformats.org/presentationml/2006/main">
  <p:tag name="NUM" val="16"/>
</p:tagLst>
</file>

<file path=ppt/tags/tag462.xml><?xml version="1.0" encoding="utf-8"?>
<p:tagLst xmlns:a="http://schemas.openxmlformats.org/drawingml/2006/main" xmlns:r="http://schemas.openxmlformats.org/officeDocument/2006/relationships" xmlns:p="http://schemas.openxmlformats.org/presentationml/2006/main">
  <p:tag name="NUM" val="17"/>
</p:tagLst>
</file>

<file path=ppt/tags/tag463.xml><?xml version="1.0" encoding="utf-8"?>
<p:tagLst xmlns:a="http://schemas.openxmlformats.org/drawingml/2006/main" xmlns:r="http://schemas.openxmlformats.org/officeDocument/2006/relationships" xmlns:p="http://schemas.openxmlformats.org/presentationml/2006/main">
  <p:tag name="NUM" val="18"/>
</p:tagLst>
</file>

<file path=ppt/tags/tag464.xml><?xml version="1.0" encoding="utf-8"?>
<p:tagLst xmlns:a="http://schemas.openxmlformats.org/drawingml/2006/main" xmlns:r="http://schemas.openxmlformats.org/officeDocument/2006/relationships" xmlns:p="http://schemas.openxmlformats.org/presentationml/2006/main">
  <p:tag name="NUM" val="19"/>
</p:tagLst>
</file>

<file path=ppt/tags/tag465.xml><?xml version="1.0" encoding="utf-8"?>
<p:tagLst xmlns:a="http://schemas.openxmlformats.org/drawingml/2006/main" xmlns:r="http://schemas.openxmlformats.org/officeDocument/2006/relationships" xmlns:p="http://schemas.openxmlformats.org/presentationml/2006/main">
  <p:tag name="NUM" val="20"/>
</p:tagLst>
</file>

<file path=ppt/tags/tag466.xml><?xml version="1.0" encoding="utf-8"?>
<p:tagLst xmlns:a="http://schemas.openxmlformats.org/drawingml/2006/main" xmlns:r="http://schemas.openxmlformats.org/officeDocument/2006/relationships" xmlns:p="http://schemas.openxmlformats.org/presentationml/2006/main">
  <p:tag name="NUM" val="21"/>
</p:tagLst>
</file>

<file path=ppt/tags/tag467.xml><?xml version="1.0" encoding="utf-8"?>
<p:tagLst xmlns:a="http://schemas.openxmlformats.org/drawingml/2006/main" xmlns:r="http://schemas.openxmlformats.org/officeDocument/2006/relationships" xmlns:p="http://schemas.openxmlformats.org/presentationml/2006/main">
  <p:tag name="NUM" val="1"/>
</p:tagLst>
</file>

<file path=ppt/tags/tag468.xml><?xml version="1.0" encoding="utf-8"?>
<p:tagLst xmlns:a="http://schemas.openxmlformats.org/drawingml/2006/main" xmlns:r="http://schemas.openxmlformats.org/officeDocument/2006/relationships" xmlns:p="http://schemas.openxmlformats.org/presentationml/2006/main">
  <p:tag name="NUM" val="2"/>
</p:tagLst>
</file>

<file path=ppt/tags/tag469.xml><?xml version="1.0" encoding="utf-8"?>
<p:tagLst xmlns:a="http://schemas.openxmlformats.org/drawingml/2006/main" xmlns:r="http://schemas.openxmlformats.org/officeDocument/2006/relationships" xmlns:p="http://schemas.openxmlformats.org/presentationml/2006/main">
  <p:tag name="NUM" val="3"/>
</p:tagLst>
</file>

<file path=ppt/tags/tag47.xml><?xml version="1.0" encoding="utf-8"?>
<p:tagLst xmlns:a="http://schemas.openxmlformats.org/drawingml/2006/main" xmlns:r="http://schemas.openxmlformats.org/officeDocument/2006/relationships" xmlns:p="http://schemas.openxmlformats.org/presentationml/2006/main">
  <p:tag name="NUM" val="13"/>
</p:tagLst>
</file>

<file path=ppt/tags/tag470.xml><?xml version="1.0" encoding="utf-8"?>
<p:tagLst xmlns:a="http://schemas.openxmlformats.org/drawingml/2006/main" xmlns:r="http://schemas.openxmlformats.org/officeDocument/2006/relationships" xmlns:p="http://schemas.openxmlformats.org/presentationml/2006/main">
  <p:tag name="NUM" val="4"/>
</p:tagLst>
</file>

<file path=ppt/tags/tag471.xml><?xml version="1.0" encoding="utf-8"?>
<p:tagLst xmlns:a="http://schemas.openxmlformats.org/drawingml/2006/main" xmlns:r="http://schemas.openxmlformats.org/officeDocument/2006/relationships" xmlns:p="http://schemas.openxmlformats.org/presentationml/2006/main">
  <p:tag name="NUM" val="5"/>
</p:tagLst>
</file>

<file path=ppt/tags/tag472.xml><?xml version="1.0" encoding="utf-8"?>
<p:tagLst xmlns:a="http://schemas.openxmlformats.org/drawingml/2006/main" xmlns:r="http://schemas.openxmlformats.org/officeDocument/2006/relationships" xmlns:p="http://schemas.openxmlformats.org/presentationml/2006/main">
  <p:tag name="NUM" val="6"/>
</p:tagLst>
</file>

<file path=ppt/tags/tag473.xml><?xml version="1.0" encoding="utf-8"?>
<p:tagLst xmlns:a="http://schemas.openxmlformats.org/drawingml/2006/main" xmlns:r="http://schemas.openxmlformats.org/officeDocument/2006/relationships" xmlns:p="http://schemas.openxmlformats.org/presentationml/2006/main">
  <p:tag name="NUM" val="7"/>
</p:tagLst>
</file>

<file path=ppt/tags/tag474.xml><?xml version="1.0" encoding="utf-8"?>
<p:tagLst xmlns:a="http://schemas.openxmlformats.org/drawingml/2006/main" xmlns:r="http://schemas.openxmlformats.org/officeDocument/2006/relationships" xmlns:p="http://schemas.openxmlformats.org/presentationml/2006/main">
  <p:tag name="NUM" val="8"/>
</p:tagLst>
</file>

<file path=ppt/tags/tag475.xml><?xml version="1.0" encoding="utf-8"?>
<p:tagLst xmlns:a="http://schemas.openxmlformats.org/drawingml/2006/main" xmlns:r="http://schemas.openxmlformats.org/officeDocument/2006/relationships" xmlns:p="http://schemas.openxmlformats.org/presentationml/2006/main">
  <p:tag name="NUM" val="9"/>
</p:tagLst>
</file>

<file path=ppt/tags/tag476.xml><?xml version="1.0" encoding="utf-8"?>
<p:tagLst xmlns:a="http://schemas.openxmlformats.org/drawingml/2006/main" xmlns:r="http://schemas.openxmlformats.org/officeDocument/2006/relationships" xmlns:p="http://schemas.openxmlformats.org/presentationml/2006/main">
  <p:tag name="NUM" val="10"/>
</p:tagLst>
</file>

<file path=ppt/tags/tag477.xml><?xml version="1.0" encoding="utf-8"?>
<p:tagLst xmlns:a="http://schemas.openxmlformats.org/drawingml/2006/main" xmlns:r="http://schemas.openxmlformats.org/officeDocument/2006/relationships" xmlns:p="http://schemas.openxmlformats.org/presentationml/2006/main">
  <p:tag name="NUM" val="11"/>
</p:tagLst>
</file>

<file path=ppt/tags/tag478.xml><?xml version="1.0" encoding="utf-8"?>
<p:tagLst xmlns:a="http://schemas.openxmlformats.org/drawingml/2006/main" xmlns:r="http://schemas.openxmlformats.org/officeDocument/2006/relationships" xmlns:p="http://schemas.openxmlformats.org/presentationml/2006/main">
  <p:tag name="NUM" val="12"/>
</p:tagLst>
</file>

<file path=ppt/tags/tag479.xml><?xml version="1.0" encoding="utf-8"?>
<p:tagLst xmlns:a="http://schemas.openxmlformats.org/drawingml/2006/main" xmlns:r="http://schemas.openxmlformats.org/officeDocument/2006/relationships" xmlns:p="http://schemas.openxmlformats.org/presentationml/2006/main">
  <p:tag name="NUM" val="13"/>
</p:tagLst>
</file>

<file path=ppt/tags/tag48.xml><?xml version="1.0" encoding="utf-8"?>
<p:tagLst xmlns:a="http://schemas.openxmlformats.org/drawingml/2006/main" xmlns:r="http://schemas.openxmlformats.org/officeDocument/2006/relationships" xmlns:p="http://schemas.openxmlformats.org/presentationml/2006/main">
  <p:tag name="NUM" val="14"/>
</p:tagLst>
</file>

<file path=ppt/tags/tag480.xml><?xml version="1.0" encoding="utf-8"?>
<p:tagLst xmlns:a="http://schemas.openxmlformats.org/drawingml/2006/main" xmlns:r="http://schemas.openxmlformats.org/officeDocument/2006/relationships" xmlns:p="http://schemas.openxmlformats.org/presentationml/2006/main">
  <p:tag name="NUM" val="14"/>
</p:tagLst>
</file>

<file path=ppt/tags/tag481.xml><?xml version="1.0" encoding="utf-8"?>
<p:tagLst xmlns:a="http://schemas.openxmlformats.org/drawingml/2006/main" xmlns:r="http://schemas.openxmlformats.org/officeDocument/2006/relationships" xmlns:p="http://schemas.openxmlformats.org/presentationml/2006/main">
  <p:tag name="NUM" val="15"/>
</p:tagLst>
</file>

<file path=ppt/tags/tag482.xml><?xml version="1.0" encoding="utf-8"?>
<p:tagLst xmlns:a="http://schemas.openxmlformats.org/drawingml/2006/main" xmlns:r="http://schemas.openxmlformats.org/officeDocument/2006/relationships" xmlns:p="http://schemas.openxmlformats.org/presentationml/2006/main">
  <p:tag name="NUM" val="16"/>
</p:tagLst>
</file>

<file path=ppt/tags/tag483.xml><?xml version="1.0" encoding="utf-8"?>
<p:tagLst xmlns:a="http://schemas.openxmlformats.org/drawingml/2006/main" xmlns:r="http://schemas.openxmlformats.org/officeDocument/2006/relationships" xmlns:p="http://schemas.openxmlformats.org/presentationml/2006/main">
  <p:tag name="NUM" val="17"/>
</p:tagLst>
</file>

<file path=ppt/tags/tag484.xml><?xml version="1.0" encoding="utf-8"?>
<p:tagLst xmlns:a="http://schemas.openxmlformats.org/drawingml/2006/main" xmlns:r="http://schemas.openxmlformats.org/officeDocument/2006/relationships" xmlns:p="http://schemas.openxmlformats.org/presentationml/2006/main">
  <p:tag name="NUM" val="18"/>
</p:tagLst>
</file>

<file path=ppt/tags/tag485.xml><?xml version="1.0" encoding="utf-8"?>
<p:tagLst xmlns:a="http://schemas.openxmlformats.org/drawingml/2006/main" xmlns:r="http://schemas.openxmlformats.org/officeDocument/2006/relationships" xmlns:p="http://schemas.openxmlformats.org/presentationml/2006/main">
  <p:tag name="NUM" val="19"/>
</p:tagLst>
</file>

<file path=ppt/tags/tag486.xml><?xml version="1.0" encoding="utf-8"?>
<p:tagLst xmlns:a="http://schemas.openxmlformats.org/drawingml/2006/main" xmlns:r="http://schemas.openxmlformats.org/officeDocument/2006/relationships" xmlns:p="http://schemas.openxmlformats.org/presentationml/2006/main">
  <p:tag name="NUM" val="20"/>
</p:tagLst>
</file>

<file path=ppt/tags/tag487.xml><?xml version="1.0" encoding="utf-8"?>
<p:tagLst xmlns:a="http://schemas.openxmlformats.org/drawingml/2006/main" xmlns:r="http://schemas.openxmlformats.org/officeDocument/2006/relationships" xmlns:p="http://schemas.openxmlformats.org/presentationml/2006/main">
  <p:tag name="NUM" val="1"/>
</p:tagLst>
</file>

<file path=ppt/tags/tag488.xml><?xml version="1.0" encoding="utf-8"?>
<p:tagLst xmlns:a="http://schemas.openxmlformats.org/drawingml/2006/main" xmlns:r="http://schemas.openxmlformats.org/officeDocument/2006/relationships" xmlns:p="http://schemas.openxmlformats.org/presentationml/2006/main">
  <p:tag name="NUM" val="2"/>
</p:tagLst>
</file>

<file path=ppt/tags/tag489.xml><?xml version="1.0" encoding="utf-8"?>
<p:tagLst xmlns:a="http://schemas.openxmlformats.org/drawingml/2006/main" xmlns:r="http://schemas.openxmlformats.org/officeDocument/2006/relationships" xmlns:p="http://schemas.openxmlformats.org/presentationml/2006/main">
  <p:tag name="NUM" val="3"/>
</p:tagLst>
</file>

<file path=ppt/tags/tag49.xml><?xml version="1.0" encoding="utf-8"?>
<p:tagLst xmlns:a="http://schemas.openxmlformats.org/drawingml/2006/main" xmlns:r="http://schemas.openxmlformats.org/officeDocument/2006/relationships" xmlns:p="http://schemas.openxmlformats.org/presentationml/2006/main">
  <p:tag name="NUM" val="15"/>
</p:tagLst>
</file>

<file path=ppt/tags/tag490.xml><?xml version="1.0" encoding="utf-8"?>
<p:tagLst xmlns:a="http://schemas.openxmlformats.org/drawingml/2006/main" xmlns:r="http://schemas.openxmlformats.org/officeDocument/2006/relationships" xmlns:p="http://schemas.openxmlformats.org/presentationml/2006/main">
  <p:tag name="NUM" val="4"/>
</p:tagLst>
</file>

<file path=ppt/tags/tag491.xml><?xml version="1.0" encoding="utf-8"?>
<p:tagLst xmlns:a="http://schemas.openxmlformats.org/drawingml/2006/main" xmlns:r="http://schemas.openxmlformats.org/officeDocument/2006/relationships" xmlns:p="http://schemas.openxmlformats.org/presentationml/2006/main">
  <p:tag name="NUM" val="5"/>
</p:tagLst>
</file>

<file path=ppt/tags/tag492.xml><?xml version="1.0" encoding="utf-8"?>
<p:tagLst xmlns:a="http://schemas.openxmlformats.org/drawingml/2006/main" xmlns:r="http://schemas.openxmlformats.org/officeDocument/2006/relationships" xmlns:p="http://schemas.openxmlformats.org/presentationml/2006/main">
  <p:tag name="NUM" val="6"/>
</p:tagLst>
</file>

<file path=ppt/tags/tag493.xml><?xml version="1.0" encoding="utf-8"?>
<p:tagLst xmlns:a="http://schemas.openxmlformats.org/drawingml/2006/main" xmlns:r="http://schemas.openxmlformats.org/officeDocument/2006/relationships" xmlns:p="http://schemas.openxmlformats.org/presentationml/2006/main">
  <p:tag name="NUM" val="7"/>
</p:tagLst>
</file>

<file path=ppt/tags/tag494.xml><?xml version="1.0" encoding="utf-8"?>
<p:tagLst xmlns:a="http://schemas.openxmlformats.org/drawingml/2006/main" xmlns:r="http://schemas.openxmlformats.org/officeDocument/2006/relationships" xmlns:p="http://schemas.openxmlformats.org/presentationml/2006/main">
  <p:tag name="NUM" val="8"/>
</p:tagLst>
</file>

<file path=ppt/tags/tag495.xml><?xml version="1.0" encoding="utf-8"?>
<p:tagLst xmlns:a="http://schemas.openxmlformats.org/drawingml/2006/main" xmlns:r="http://schemas.openxmlformats.org/officeDocument/2006/relationships" xmlns:p="http://schemas.openxmlformats.org/presentationml/2006/main">
  <p:tag name="NUM" val="9"/>
</p:tagLst>
</file>

<file path=ppt/tags/tag496.xml><?xml version="1.0" encoding="utf-8"?>
<p:tagLst xmlns:a="http://schemas.openxmlformats.org/drawingml/2006/main" xmlns:r="http://schemas.openxmlformats.org/officeDocument/2006/relationships" xmlns:p="http://schemas.openxmlformats.org/presentationml/2006/main">
  <p:tag name="NUM" val="10"/>
</p:tagLst>
</file>

<file path=ppt/tags/tag497.xml><?xml version="1.0" encoding="utf-8"?>
<p:tagLst xmlns:a="http://schemas.openxmlformats.org/drawingml/2006/main" xmlns:r="http://schemas.openxmlformats.org/officeDocument/2006/relationships" xmlns:p="http://schemas.openxmlformats.org/presentationml/2006/main">
  <p:tag name="NUM" val="11"/>
</p:tagLst>
</file>

<file path=ppt/tags/tag498.xml><?xml version="1.0" encoding="utf-8"?>
<p:tagLst xmlns:a="http://schemas.openxmlformats.org/drawingml/2006/main" xmlns:r="http://schemas.openxmlformats.org/officeDocument/2006/relationships" xmlns:p="http://schemas.openxmlformats.org/presentationml/2006/main">
  <p:tag name="NUM" val="12"/>
</p:tagLst>
</file>

<file path=ppt/tags/tag499.xml><?xml version="1.0" encoding="utf-8"?>
<p:tagLst xmlns:a="http://schemas.openxmlformats.org/drawingml/2006/main" xmlns:r="http://schemas.openxmlformats.org/officeDocument/2006/relationships" xmlns:p="http://schemas.openxmlformats.org/presentationml/2006/main">
  <p:tag name="NUM" val="13"/>
</p:tagLst>
</file>

<file path=ppt/tags/tag5.xml><?xml version="1.0" encoding="utf-8"?>
<p:tagLst xmlns:a="http://schemas.openxmlformats.org/drawingml/2006/main" xmlns:r="http://schemas.openxmlformats.org/officeDocument/2006/relationships" xmlns:p="http://schemas.openxmlformats.org/presentationml/2006/main">
  <p:tag name="NUM" val="2"/>
</p:tagLst>
</file>

<file path=ppt/tags/tag50.xml><?xml version="1.0" encoding="utf-8"?>
<p:tagLst xmlns:a="http://schemas.openxmlformats.org/drawingml/2006/main" xmlns:r="http://schemas.openxmlformats.org/officeDocument/2006/relationships" xmlns:p="http://schemas.openxmlformats.org/presentationml/2006/main">
  <p:tag name="NUM" val="16"/>
</p:tagLst>
</file>

<file path=ppt/tags/tag500.xml><?xml version="1.0" encoding="utf-8"?>
<p:tagLst xmlns:a="http://schemas.openxmlformats.org/drawingml/2006/main" xmlns:r="http://schemas.openxmlformats.org/officeDocument/2006/relationships" xmlns:p="http://schemas.openxmlformats.org/presentationml/2006/main">
  <p:tag name="NUM" val="14"/>
</p:tagLst>
</file>

<file path=ppt/tags/tag501.xml><?xml version="1.0" encoding="utf-8"?>
<p:tagLst xmlns:a="http://schemas.openxmlformats.org/drawingml/2006/main" xmlns:r="http://schemas.openxmlformats.org/officeDocument/2006/relationships" xmlns:p="http://schemas.openxmlformats.org/presentationml/2006/main">
  <p:tag name="NUM" val="15"/>
</p:tagLst>
</file>

<file path=ppt/tags/tag502.xml><?xml version="1.0" encoding="utf-8"?>
<p:tagLst xmlns:a="http://schemas.openxmlformats.org/drawingml/2006/main" xmlns:r="http://schemas.openxmlformats.org/officeDocument/2006/relationships" xmlns:p="http://schemas.openxmlformats.org/presentationml/2006/main">
  <p:tag name="NUM" val="16"/>
</p:tagLst>
</file>

<file path=ppt/tags/tag503.xml><?xml version="1.0" encoding="utf-8"?>
<p:tagLst xmlns:a="http://schemas.openxmlformats.org/drawingml/2006/main" xmlns:r="http://schemas.openxmlformats.org/officeDocument/2006/relationships" xmlns:p="http://schemas.openxmlformats.org/presentationml/2006/main">
  <p:tag name="NUM" val="17"/>
</p:tagLst>
</file>

<file path=ppt/tags/tag504.xml><?xml version="1.0" encoding="utf-8"?>
<p:tagLst xmlns:a="http://schemas.openxmlformats.org/drawingml/2006/main" xmlns:r="http://schemas.openxmlformats.org/officeDocument/2006/relationships" xmlns:p="http://schemas.openxmlformats.org/presentationml/2006/main">
  <p:tag name="NUM" val="18"/>
</p:tagLst>
</file>

<file path=ppt/tags/tag505.xml><?xml version="1.0" encoding="utf-8"?>
<p:tagLst xmlns:a="http://schemas.openxmlformats.org/drawingml/2006/main" xmlns:r="http://schemas.openxmlformats.org/officeDocument/2006/relationships" xmlns:p="http://schemas.openxmlformats.org/presentationml/2006/main">
  <p:tag name="NUM" val="19"/>
</p:tagLst>
</file>

<file path=ppt/tags/tag506.xml><?xml version="1.0" encoding="utf-8"?>
<p:tagLst xmlns:a="http://schemas.openxmlformats.org/drawingml/2006/main" xmlns:r="http://schemas.openxmlformats.org/officeDocument/2006/relationships" xmlns:p="http://schemas.openxmlformats.org/presentationml/2006/main">
  <p:tag name="NUM" val="20"/>
</p:tagLst>
</file>

<file path=ppt/tags/tag507.xml><?xml version="1.0" encoding="utf-8"?>
<p:tagLst xmlns:a="http://schemas.openxmlformats.org/drawingml/2006/main" xmlns:r="http://schemas.openxmlformats.org/officeDocument/2006/relationships" xmlns:p="http://schemas.openxmlformats.org/presentationml/2006/main">
  <p:tag name="NUM" val="1"/>
</p:tagLst>
</file>

<file path=ppt/tags/tag508.xml><?xml version="1.0" encoding="utf-8"?>
<p:tagLst xmlns:a="http://schemas.openxmlformats.org/drawingml/2006/main" xmlns:r="http://schemas.openxmlformats.org/officeDocument/2006/relationships" xmlns:p="http://schemas.openxmlformats.org/presentationml/2006/main">
  <p:tag name="NUM" val="2"/>
</p:tagLst>
</file>

<file path=ppt/tags/tag509.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17"/>
</p:tagLst>
</file>

<file path=ppt/tags/tag510.xml><?xml version="1.0" encoding="utf-8"?>
<p:tagLst xmlns:a="http://schemas.openxmlformats.org/drawingml/2006/main" xmlns:r="http://schemas.openxmlformats.org/officeDocument/2006/relationships" xmlns:p="http://schemas.openxmlformats.org/presentationml/2006/main">
  <p:tag name="NUM" val="4"/>
</p:tagLst>
</file>

<file path=ppt/tags/tag511.xml><?xml version="1.0" encoding="utf-8"?>
<p:tagLst xmlns:a="http://schemas.openxmlformats.org/drawingml/2006/main" xmlns:r="http://schemas.openxmlformats.org/officeDocument/2006/relationships" xmlns:p="http://schemas.openxmlformats.org/presentationml/2006/main">
  <p:tag name="NUM" val="5"/>
</p:tagLst>
</file>

<file path=ppt/tags/tag512.xml><?xml version="1.0" encoding="utf-8"?>
<p:tagLst xmlns:a="http://schemas.openxmlformats.org/drawingml/2006/main" xmlns:r="http://schemas.openxmlformats.org/officeDocument/2006/relationships" xmlns:p="http://schemas.openxmlformats.org/presentationml/2006/main">
  <p:tag name="NUM" val="6"/>
</p:tagLst>
</file>

<file path=ppt/tags/tag513.xml><?xml version="1.0" encoding="utf-8"?>
<p:tagLst xmlns:a="http://schemas.openxmlformats.org/drawingml/2006/main" xmlns:r="http://schemas.openxmlformats.org/officeDocument/2006/relationships" xmlns:p="http://schemas.openxmlformats.org/presentationml/2006/main">
  <p:tag name="NUM" val="7"/>
</p:tagLst>
</file>

<file path=ppt/tags/tag514.xml><?xml version="1.0" encoding="utf-8"?>
<p:tagLst xmlns:a="http://schemas.openxmlformats.org/drawingml/2006/main" xmlns:r="http://schemas.openxmlformats.org/officeDocument/2006/relationships" xmlns:p="http://schemas.openxmlformats.org/presentationml/2006/main">
  <p:tag name="NUM" val="8"/>
</p:tagLst>
</file>

<file path=ppt/tags/tag515.xml><?xml version="1.0" encoding="utf-8"?>
<p:tagLst xmlns:a="http://schemas.openxmlformats.org/drawingml/2006/main" xmlns:r="http://schemas.openxmlformats.org/officeDocument/2006/relationships" xmlns:p="http://schemas.openxmlformats.org/presentationml/2006/main">
  <p:tag name="NUM" val="9"/>
</p:tagLst>
</file>

<file path=ppt/tags/tag516.xml><?xml version="1.0" encoding="utf-8"?>
<p:tagLst xmlns:a="http://schemas.openxmlformats.org/drawingml/2006/main" xmlns:r="http://schemas.openxmlformats.org/officeDocument/2006/relationships" xmlns:p="http://schemas.openxmlformats.org/presentationml/2006/main">
  <p:tag name="NUM" val="10"/>
</p:tagLst>
</file>

<file path=ppt/tags/tag517.xml><?xml version="1.0" encoding="utf-8"?>
<p:tagLst xmlns:a="http://schemas.openxmlformats.org/drawingml/2006/main" xmlns:r="http://schemas.openxmlformats.org/officeDocument/2006/relationships" xmlns:p="http://schemas.openxmlformats.org/presentationml/2006/main">
  <p:tag name="NUM" val="11"/>
</p:tagLst>
</file>

<file path=ppt/tags/tag518.xml><?xml version="1.0" encoding="utf-8"?>
<p:tagLst xmlns:a="http://schemas.openxmlformats.org/drawingml/2006/main" xmlns:r="http://schemas.openxmlformats.org/officeDocument/2006/relationships" xmlns:p="http://schemas.openxmlformats.org/presentationml/2006/main">
  <p:tag name="NUM" val="12"/>
</p:tagLst>
</file>

<file path=ppt/tags/tag519.xml><?xml version="1.0" encoding="utf-8"?>
<p:tagLst xmlns:a="http://schemas.openxmlformats.org/drawingml/2006/main" xmlns:r="http://schemas.openxmlformats.org/officeDocument/2006/relationships" xmlns:p="http://schemas.openxmlformats.org/presentationml/2006/main">
  <p:tag name="NUM" val="13"/>
</p:tagLst>
</file>

<file path=ppt/tags/tag52.xml><?xml version="1.0" encoding="utf-8"?>
<p:tagLst xmlns:a="http://schemas.openxmlformats.org/drawingml/2006/main" xmlns:r="http://schemas.openxmlformats.org/officeDocument/2006/relationships" xmlns:p="http://schemas.openxmlformats.org/presentationml/2006/main">
  <p:tag name="NUM" val="1"/>
</p:tagLst>
</file>

<file path=ppt/tags/tag520.xml><?xml version="1.0" encoding="utf-8"?>
<p:tagLst xmlns:a="http://schemas.openxmlformats.org/drawingml/2006/main" xmlns:r="http://schemas.openxmlformats.org/officeDocument/2006/relationships" xmlns:p="http://schemas.openxmlformats.org/presentationml/2006/main">
  <p:tag name="NUM" val="14"/>
</p:tagLst>
</file>

<file path=ppt/tags/tag521.xml><?xml version="1.0" encoding="utf-8"?>
<p:tagLst xmlns:a="http://schemas.openxmlformats.org/drawingml/2006/main" xmlns:r="http://schemas.openxmlformats.org/officeDocument/2006/relationships" xmlns:p="http://schemas.openxmlformats.org/presentationml/2006/main">
  <p:tag name="NUM" val="15"/>
</p:tagLst>
</file>

<file path=ppt/tags/tag522.xml><?xml version="1.0" encoding="utf-8"?>
<p:tagLst xmlns:a="http://schemas.openxmlformats.org/drawingml/2006/main" xmlns:r="http://schemas.openxmlformats.org/officeDocument/2006/relationships" xmlns:p="http://schemas.openxmlformats.org/presentationml/2006/main">
  <p:tag name="NUM" val="16"/>
</p:tagLst>
</file>

<file path=ppt/tags/tag523.xml><?xml version="1.0" encoding="utf-8"?>
<p:tagLst xmlns:a="http://schemas.openxmlformats.org/drawingml/2006/main" xmlns:r="http://schemas.openxmlformats.org/officeDocument/2006/relationships" xmlns:p="http://schemas.openxmlformats.org/presentationml/2006/main">
  <p:tag name="NUM" val="17"/>
</p:tagLst>
</file>

<file path=ppt/tags/tag524.xml><?xml version="1.0" encoding="utf-8"?>
<p:tagLst xmlns:a="http://schemas.openxmlformats.org/drawingml/2006/main" xmlns:r="http://schemas.openxmlformats.org/officeDocument/2006/relationships" xmlns:p="http://schemas.openxmlformats.org/presentationml/2006/main">
  <p:tag name="NUM" val="18"/>
</p:tagLst>
</file>

<file path=ppt/tags/tag525.xml><?xml version="1.0" encoding="utf-8"?>
<p:tagLst xmlns:a="http://schemas.openxmlformats.org/drawingml/2006/main" xmlns:r="http://schemas.openxmlformats.org/officeDocument/2006/relationships" xmlns:p="http://schemas.openxmlformats.org/presentationml/2006/main">
  <p:tag name="NUM" val="19"/>
</p:tagLst>
</file>

<file path=ppt/tags/tag526.xml><?xml version="1.0" encoding="utf-8"?>
<p:tagLst xmlns:a="http://schemas.openxmlformats.org/drawingml/2006/main" xmlns:r="http://schemas.openxmlformats.org/officeDocument/2006/relationships" xmlns:p="http://schemas.openxmlformats.org/presentationml/2006/main">
  <p:tag name="NUM" val="20"/>
</p:tagLst>
</file>

<file path=ppt/tags/tag527.xml><?xml version="1.0" encoding="utf-8"?>
<p:tagLst xmlns:a="http://schemas.openxmlformats.org/drawingml/2006/main" xmlns:r="http://schemas.openxmlformats.org/officeDocument/2006/relationships" xmlns:p="http://schemas.openxmlformats.org/presentationml/2006/main">
  <p:tag name="NUM" val="1"/>
</p:tagLst>
</file>

<file path=ppt/tags/tag528.xml><?xml version="1.0" encoding="utf-8"?>
<p:tagLst xmlns:a="http://schemas.openxmlformats.org/drawingml/2006/main" xmlns:r="http://schemas.openxmlformats.org/officeDocument/2006/relationships" xmlns:p="http://schemas.openxmlformats.org/presentationml/2006/main">
  <p:tag name="NUM" val="2"/>
</p:tagLst>
</file>

<file path=ppt/tags/tag529.xml><?xml version="1.0" encoding="utf-8"?>
<p:tagLst xmlns:a="http://schemas.openxmlformats.org/drawingml/2006/main" xmlns:r="http://schemas.openxmlformats.org/officeDocument/2006/relationships" xmlns:p="http://schemas.openxmlformats.org/presentationml/2006/main">
  <p:tag name="NUM" val="3"/>
</p:tagLst>
</file>

<file path=ppt/tags/tag53.xml><?xml version="1.0" encoding="utf-8"?>
<p:tagLst xmlns:a="http://schemas.openxmlformats.org/drawingml/2006/main" xmlns:r="http://schemas.openxmlformats.org/officeDocument/2006/relationships" xmlns:p="http://schemas.openxmlformats.org/presentationml/2006/main">
  <p:tag name="NUM" val="2"/>
</p:tagLst>
</file>

<file path=ppt/tags/tag530.xml><?xml version="1.0" encoding="utf-8"?>
<p:tagLst xmlns:a="http://schemas.openxmlformats.org/drawingml/2006/main" xmlns:r="http://schemas.openxmlformats.org/officeDocument/2006/relationships" xmlns:p="http://schemas.openxmlformats.org/presentationml/2006/main">
  <p:tag name="NUM" val="4"/>
</p:tagLst>
</file>

<file path=ppt/tags/tag531.xml><?xml version="1.0" encoding="utf-8"?>
<p:tagLst xmlns:a="http://schemas.openxmlformats.org/drawingml/2006/main" xmlns:r="http://schemas.openxmlformats.org/officeDocument/2006/relationships" xmlns:p="http://schemas.openxmlformats.org/presentationml/2006/main">
  <p:tag name="NUM" val="5"/>
</p:tagLst>
</file>

<file path=ppt/tags/tag532.xml><?xml version="1.0" encoding="utf-8"?>
<p:tagLst xmlns:a="http://schemas.openxmlformats.org/drawingml/2006/main" xmlns:r="http://schemas.openxmlformats.org/officeDocument/2006/relationships" xmlns:p="http://schemas.openxmlformats.org/presentationml/2006/main">
  <p:tag name="NUM" val="6"/>
</p:tagLst>
</file>

<file path=ppt/tags/tag533.xml><?xml version="1.0" encoding="utf-8"?>
<p:tagLst xmlns:a="http://schemas.openxmlformats.org/drawingml/2006/main" xmlns:r="http://schemas.openxmlformats.org/officeDocument/2006/relationships" xmlns:p="http://schemas.openxmlformats.org/presentationml/2006/main">
  <p:tag name="NUM" val="7"/>
</p:tagLst>
</file>

<file path=ppt/tags/tag534.xml><?xml version="1.0" encoding="utf-8"?>
<p:tagLst xmlns:a="http://schemas.openxmlformats.org/drawingml/2006/main" xmlns:r="http://schemas.openxmlformats.org/officeDocument/2006/relationships" xmlns:p="http://schemas.openxmlformats.org/presentationml/2006/main">
  <p:tag name="NUM" val="8"/>
</p:tagLst>
</file>

<file path=ppt/tags/tag535.xml><?xml version="1.0" encoding="utf-8"?>
<p:tagLst xmlns:a="http://schemas.openxmlformats.org/drawingml/2006/main" xmlns:r="http://schemas.openxmlformats.org/officeDocument/2006/relationships" xmlns:p="http://schemas.openxmlformats.org/presentationml/2006/main">
  <p:tag name="NUM" val="9"/>
</p:tagLst>
</file>

<file path=ppt/tags/tag536.xml><?xml version="1.0" encoding="utf-8"?>
<p:tagLst xmlns:a="http://schemas.openxmlformats.org/drawingml/2006/main" xmlns:r="http://schemas.openxmlformats.org/officeDocument/2006/relationships" xmlns:p="http://schemas.openxmlformats.org/presentationml/2006/main">
  <p:tag name="NUM" val="10"/>
</p:tagLst>
</file>

<file path=ppt/tags/tag537.xml><?xml version="1.0" encoding="utf-8"?>
<p:tagLst xmlns:a="http://schemas.openxmlformats.org/drawingml/2006/main" xmlns:r="http://schemas.openxmlformats.org/officeDocument/2006/relationships" xmlns:p="http://schemas.openxmlformats.org/presentationml/2006/main">
  <p:tag name="NUM" val="11"/>
</p:tagLst>
</file>

<file path=ppt/tags/tag538.xml><?xml version="1.0" encoding="utf-8"?>
<p:tagLst xmlns:a="http://schemas.openxmlformats.org/drawingml/2006/main" xmlns:r="http://schemas.openxmlformats.org/officeDocument/2006/relationships" xmlns:p="http://schemas.openxmlformats.org/presentationml/2006/main">
  <p:tag name="NUM" val="12"/>
</p:tagLst>
</file>

<file path=ppt/tags/tag539.xml><?xml version="1.0" encoding="utf-8"?>
<p:tagLst xmlns:a="http://schemas.openxmlformats.org/drawingml/2006/main" xmlns:r="http://schemas.openxmlformats.org/officeDocument/2006/relationships" xmlns:p="http://schemas.openxmlformats.org/presentationml/2006/main">
  <p:tag name="NUM" val="13"/>
</p:tagLst>
</file>

<file path=ppt/tags/tag54.xml><?xml version="1.0" encoding="utf-8"?>
<p:tagLst xmlns:a="http://schemas.openxmlformats.org/drawingml/2006/main" xmlns:r="http://schemas.openxmlformats.org/officeDocument/2006/relationships" xmlns:p="http://schemas.openxmlformats.org/presentationml/2006/main">
  <p:tag name="NUM" val="3"/>
</p:tagLst>
</file>

<file path=ppt/tags/tag540.xml><?xml version="1.0" encoding="utf-8"?>
<p:tagLst xmlns:a="http://schemas.openxmlformats.org/drawingml/2006/main" xmlns:r="http://schemas.openxmlformats.org/officeDocument/2006/relationships" xmlns:p="http://schemas.openxmlformats.org/presentationml/2006/main">
  <p:tag name="NUM" val="14"/>
</p:tagLst>
</file>

<file path=ppt/tags/tag541.xml><?xml version="1.0" encoding="utf-8"?>
<p:tagLst xmlns:a="http://schemas.openxmlformats.org/drawingml/2006/main" xmlns:r="http://schemas.openxmlformats.org/officeDocument/2006/relationships" xmlns:p="http://schemas.openxmlformats.org/presentationml/2006/main">
  <p:tag name="NUM" val="15"/>
</p:tagLst>
</file>

<file path=ppt/tags/tag542.xml><?xml version="1.0" encoding="utf-8"?>
<p:tagLst xmlns:a="http://schemas.openxmlformats.org/drawingml/2006/main" xmlns:r="http://schemas.openxmlformats.org/officeDocument/2006/relationships" xmlns:p="http://schemas.openxmlformats.org/presentationml/2006/main">
  <p:tag name="NUM" val="16"/>
</p:tagLst>
</file>

<file path=ppt/tags/tag543.xml><?xml version="1.0" encoding="utf-8"?>
<p:tagLst xmlns:a="http://schemas.openxmlformats.org/drawingml/2006/main" xmlns:r="http://schemas.openxmlformats.org/officeDocument/2006/relationships" xmlns:p="http://schemas.openxmlformats.org/presentationml/2006/main">
  <p:tag name="NUM" val="17"/>
</p:tagLst>
</file>

<file path=ppt/tags/tag544.xml><?xml version="1.0" encoding="utf-8"?>
<p:tagLst xmlns:a="http://schemas.openxmlformats.org/drawingml/2006/main" xmlns:r="http://schemas.openxmlformats.org/officeDocument/2006/relationships" xmlns:p="http://schemas.openxmlformats.org/presentationml/2006/main">
  <p:tag name="NUM" val="18"/>
</p:tagLst>
</file>

<file path=ppt/tags/tag545.xml><?xml version="1.0" encoding="utf-8"?>
<p:tagLst xmlns:a="http://schemas.openxmlformats.org/drawingml/2006/main" xmlns:r="http://schemas.openxmlformats.org/officeDocument/2006/relationships" xmlns:p="http://schemas.openxmlformats.org/presentationml/2006/main">
  <p:tag name="NUM" val="19"/>
</p:tagLst>
</file>

<file path=ppt/tags/tag546.xml><?xml version="1.0" encoding="utf-8"?>
<p:tagLst xmlns:a="http://schemas.openxmlformats.org/drawingml/2006/main" xmlns:r="http://schemas.openxmlformats.org/officeDocument/2006/relationships" xmlns:p="http://schemas.openxmlformats.org/presentationml/2006/main">
  <p:tag name="NUM" val="20"/>
</p:tagLst>
</file>

<file path=ppt/tags/tag547.xml><?xml version="1.0" encoding="utf-8"?>
<p:tagLst xmlns:a="http://schemas.openxmlformats.org/drawingml/2006/main" xmlns:r="http://schemas.openxmlformats.org/officeDocument/2006/relationships" xmlns:p="http://schemas.openxmlformats.org/presentationml/2006/main">
  <p:tag name="NUM" val="21"/>
</p:tagLst>
</file>

<file path=ppt/tags/tag548.xml><?xml version="1.0" encoding="utf-8"?>
<p:tagLst xmlns:a="http://schemas.openxmlformats.org/drawingml/2006/main" xmlns:r="http://schemas.openxmlformats.org/officeDocument/2006/relationships" xmlns:p="http://schemas.openxmlformats.org/presentationml/2006/main">
  <p:tag name="NUM" val="1"/>
</p:tagLst>
</file>

<file path=ppt/tags/tag549.xml><?xml version="1.0" encoding="utf-8"?>
<p:tagLst xmlns:a="http://schemas.openxmlformats.org/drawingml/2006/main" xmlns:r="http://schemas.openxmlformats.org/officeDocument/2006/relationships" xmlns:p="http://schemas.openxmlformats.org/presentationml/2006/main">
  <p:tag name="NUM" val="2"/>
</p:tagLst>
</file>

<file path=ppt/tags/tag55.xml><?xml version="1.0" encoding="utf-8"?>
<p:tagLst xmlns:a="http://schemas.openxmlformats.org/drawingml/2006/main" xmlns:r="http://schemas.openxmlformats.org/officeDocument/2006/relationships" xmlns:p="http://schemas.openxmlformats.org/presentationml/2006/main">
  <p:tag name="NUM" val="4"/>
</p:tagLst>
</file>

<file path=ppt/tags/tag550.xml><?xml version="1.0" encoding="utf-8"?>
<p:tagLst xmlns:a="http://schemas.openxmlformats.org/drawingml/2006/main" xmlns:r="http://schemas.openxmlformats.org/officeDocument/2006/relationships" xmlns:p="http://schemas.openxmlformats.org/presentationml/2006/main">
  <p:tag name="NUM" val="3"/>
</p:tagLst>
</file>

<file path=ppt/tags/tag551.xml><?xml version="1.0" encoding="utf-8"?>
<p:tagLst xmlns:a="http://schemas.openxmlformats.org/drawingml/2006/main" xmlns:r="http://schemas.openxmlformats.org/officeDocument/2006/relationships" xmlns:p="http://schemas.openxmlformats.org/presentationml/2006/main">
  <p:tag name="NUM" val="4"/>
</p:tagLst>
</file>

<file path=ppt/tags/tag552.xml><?xml version="1.0" encoding="utf-8"?>
<p:tagLst xmlns:a="http://schemas.openxmlformats.org/drawingml/2006/main" xmlns:r="http://schemas.openxmlformats.org/officeDocument/2006/relationships" xmlns:p="http://schemas.openxmlformats.org/presentationml/2006/main">
  <p:tag name="NUM" val="5"/>
</p:tagLst>
</file>

<file path=ppt/tags/tag553.xml><?xml version="1.0" encoding="utf-8"?>
<p:tagLst xmlns:a="http://schemas.openxmlformats.org/drawingml/2006/main" xmlns:r="http://schemas.openxmlformats.org/officeDocument/2006/relationships" xmlns:p="http://schemas.openxmlformats.org/presentationml/2006/main">
  <p:tag name="NUM" val="6"/>
</p:tagLst>
</file>

<file path=ppt/tags/tag554.xml><?xml version="1.0" encoding="utf-8"?>
<p:tagLst xmlns:a="http://schemas.openxmlformats.org/drawingml/2006/main" xmlns:r="http://schemas.openxmlformats.org/officeDocument/2006/relationships" xmlns:p="http://schemas.openxmlformats.org/presentationml/2006/main">
  <p:tag name="NUM" val="7"/>
</p:tagLst>
</file>

<file path=ppt/tags/tag555.xml><?xml version="1.0" encoding="utf-8"?>
<p:tagLst xmlns:a="http://schemas.openxmlformats.org/drawingml/2006/main" xmlns:r="http://schemas.openxmlformats.org/officeDocument/2006/relationships" xmlns:p="http://schemas.openxmlformats.org/presentationml/2006/main">
  <p:tag name="NUM" val="8"/>
</p:tagLst>
</file>

<file path=ppt/tags/tag556.xml><?xml version="1.0" encoding="utf-8"?>
<p:tagLst xmlns:a="http://schemas.openxmlformats.org/drawingml/2006/main" xmlns:r="http://schemas.openxmlformats.org/officeDocument/2006/relationships" xmlns:p="http://schemas.openxmlformats.org/presentationml/2006/main">
  <p:tag name="NUM" val="9"/>
</p:tagLst>
</file>

<file path=ppt/tags/tag557.xml><?xml version="1.0" encoding="utf-8"?>
<p:tagLst xmlns:a="http://schemas.openxmlformats.org/drawingml/2006/main" xmlns:r="http://schemas.openxmlformats.org/officeDocument/2006/relationships" xmlns:p="http://schemas.openxmlformats.org/presentationml/2006/main">
  <p:tag name="NUM" val="10"/>
</p:tagLst>
</file>

<file path=ppt/tags/tag558.xml><?xml version="1.0" encoding="utf-8"?>
<p:tagLst xmlns:a="http://schemas.openxmlformats.org/drawingml/2006/main" xmlns:r="http://schemas.openxmlformats.org/officeDocument/2006/relationships" xmlns:p="http://schemas.openxmlformats.org/presentationml/2006/main">
  <p:tag name="NUM" val="11"/>
</p:tagLst>
</file>

<file path=ppt/tags/tag559.xml><?xml version="1.0" encoding="utf-8"?>
<p:tagLst xmlns:a="http://schemas.openxmlformats.org/drawingml/2006/main" xmlns:r="http://schemas.openxmlformats.org/officeDocument/2006/relationships" xmlns:p="http://schemas.openxmlformats.org/presentationml/2006/main">
  <p:tag name="NUM" val="12"/>
</p:tagLst>
</file>

<file path=ppt/tags/tag56.xml><?xml version="1.0" encoding="utf-8"?>
<p:tagLst xmlns:a="http://schemas.openxmlformats.org/drawingml/2006/main" xmlns:r="http://schemas.openxmlformats.org/officeDocument/2006/relationships" xmlns:p="http://schemas.openxmlformats.org/presentationml/2006/main">
  <p:tag name="NUM" val="5"/>
</p:tagLst>
</file>

<file path=ppt/tags/tag560.xml><?xml version="1.0" encoding="utf-8"?>
<p:tagLst xmlns:a="http://schemas.openxmlformats.org/drawingml/2006/main" xmlns:r="http://schemas.openxmlformats.org/officeDocument/2006/relationships" xmlns:p="http://schemas.openxmlformats.org/presentationml/2006/main">
  <p:tag name="NUM" val="13"/>
</p:tagLst>
</file>

<file path=ppt/tags/tag561.xml><?xml version="1.0" encoding="utf-8"?>
<p:tagLst xmlns:a="http://schemas.openxmlformats.org/drawingml/2006/main" xmlns:r="http://schemas.openxmlformats.org/officeDocument/2006/relationships" xmlns:p="http://schemas.openxmlformats.org/presentationml/2006/main">
  <p:tag name="NUM" val="14"/>
</p:tagLst>
</file>

<file path=ppt/tags/tag562.xml><?xml version="1.0" encoding="utf-8"?>
<p:tagLst xmlns:a="http://schemas.openxmlformats.org/drawingml/2006/main" xmlns:r="http://schemas.openxmlformats.org/officeDocument/2006/relationships" xmlns:p="http://schemas.openxmlformats.org/presentationml/2006/main">
  <p:tag name="NUM" val="15"/>
</p:tagLst>
</file>

<file path=ppt/tags/tag563.xml><?xml version="1.0" encoding="utf-8"?>
<p:tagLst xmlns:a="http://schemas.openxmlformats.org/drawingml/2006/main" xmlns:r="http://schemas.openxmlformats.org/officeDocument/2006/relationships" xmlns:p="http://schemas.openxmlformats.org/presentationml/2006/main">
  <p:tag name="NUM" val="16"/>
</p:tagLst>
</file>

<file path=ppt/tags/tag564.xml><?xml version="1.0" encoding="utf-8"?>
<p:tagLst xmlns:a="http://schemas.openxmlformats.org/drawingml/2006/main" xmlns:r="http://schemas.openxmlformats.org/officeDocument/2006/relationships" xmlns:p="http://schemas.openxmlformats.org/presentationml/2006/main">
  <p:tag name="NUM" val="17"/>
</p:tagLst>
</file>

<file path=ppt/tags/tag565.xml><?xml version="1.0" encoding="utf-8"?>
<p:tagLst xmlns:a="http://schemas.openxmlformats.org/drawingml/2006/main" xmlns:r="http://schemas.openxmlformats.org/officeDocument/2006/relationships" xmlns:p="http://schemas.openxmlformats.org/presentationml/2006/main">
  <p:tag name="NUM" val="18"/>
</p:tagLst>
</file>

<file path=ppt/tags/tag566.xml><?xml version="1.0" encoding="utf-8"?>
<p:tagLst xmlns:a="http://schemas.openxmlformats.org/drawingml/2006/main" xmlns:r="http://schemas.openxmlformats.org/officeDocument/2006/relationships" xmlns:p="http://schemas.openxmlformats.org/presentationml/2006/main">
  <p:tag name="NUM" val="19"/>
</p:tagLst>
</file>

<file path=ppt/tags/tag567.xml><?xml version="1.0" encoding="utf-8"?>
<p:tagLst xmlns:a="http://schemas.openxmlformats.org/drawingml/2006/main" xmlns:r="http://schemas.openxmlformats.org/officeDocument/2006/relationships" xmlns:p="http://schemas.openxmlformats.org/presentationml/2006/main">
  <p:tag name="NUM" val="20"/>
</p:tagLst>
</file>

<file path=ppt/tags/tag568.xml><?xml version="1.0" encoding="utf-8"?>
<p:tagLst xmlns:a="http://schemas.openxmlformats.org/drawingml/2006/main" xmlns:r="http://schemas.openxmlformats.org/officeDocument/2006/relationships" xmlns:p="http://schemas.openxmlformats.org/presentationml/2006/main">
  <p:tag name="NUM" val="21"/>
</p:tagLst>
</file>

<file path=ppt/tags/tag569.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6"/>
</p:tagLst>
</file>

<file path=ppt/tags/tag570.xml><?xml version="1.0" encoding="utf-8"?>
<p:tagLst xmlns:a="http://schemas.openxmlformats.org/drawingml/2006/main" xmlns:r="http://schemas.openxmlformats.org/officeDocument/2006/relationships" xmlns:p="http://schemas.openxmlformats.org/presentationml/2006/main">
  <p:tag name="NUM" val="2"/>
</p:tagLst>
</file>

<file path=ppt/tags/tag571.xml><?xml version="1.0" encoding="utf-8"?>
<p:tagLst xmlns:a="http://schemas.openxmlformats.org/drawingml/2006/main" xmlns:r="http://schemas.openxmlformats.org/officeDocument/2006/relationships" xmlns:p="http://schemas.openxmlformats.org/presentationml/2006/main">
  <p:tag name="NUM" val="3"/>
</p:tagLst>
</file>

<file path=ppt/tags/tag572.xml><?xml version="1.0" encoding="utf-8"?>
<p:tagLst xmlns:a="http://schemas.openxmlformats.org/drawingml/2006/main" xmlns:r="http://schemas.openxmlformats.org/officeDocument/2006/relationships" xmlns:p="http://schemas.openxmlformats.org/presentationml/2006/main">
  <p:tag name="NUM" val="4"/>
</p:tagLst>
</file>

<file path=ppt/tags/tag573.xml><?xml version="1.0" encoding="utf-8"?>
<p:tagLst xmlns:a="http://schemas.openxmlformats.org/drawingml/2006/main" xmlns:r="http://schemas.openxmlformats.org/officeDocument/2006/relationships" xmlns:p="http://schemas.openxmlformats.org/presentationml/2006/main">
  <p:tag name="NUM" val="5"/>
</p:tagLst>
</file>

<file path=ppt/tags/tag574.xml><?xml version="1.0" encoding="utf-8"?>
<p:tagLst xmlns:a="http://schemas.openxmlformats.org/drawingml/2006/main" xmlns:r="http://schemas.openxmlformats.org/officeDocument/2006/relationships" xmlns:p="http://schemas.openxmlformats.org/presentationml/2006/main">
  <p:tag name="NUM" val="6"/>
</p:tagLst>
</file>

<file path=ppt/tags/tag575.xml><?xml version="1.0" encoding="utf-8"?>
<p:tagLst xmlns:a="http://schemas.openxmlformats.org/drawingml/2006/main" xmlns:r="http://schemas.openxmlformats.org/officeDocument/2006/relationships" xmlns:p="http://schemas.openxmlformats.org/presentationml/2006/main">
  <p:tag name="NUM" val="7"/>
</p:tagLst>
</file>

<file path=ppt/tags/tag576.xml><?xml version="1.0" encoding="utf-8"?>
<p:tagLst xmlns:a="http://schemas.openxmlformats.org/drawingml/2006/main" xmlns:r="http://schemas.openxmlformats.org/officeDocument/2006/relationships" xmlns:p="http://schemas.openxmlformats.org/presentationml/2006/main">
  <p:tag name="NUM" val="8"/>
</p:tagLst>
</file>

<file path=ppt/tags/tag577.xml><?xml version="1.0" encoding="utf-8"?>
<p:tagLst xmlns:a="http://schemas.openxmlformats.org/drawingml/2006/main" xmlns:r="http://schemas.openxmlformats.org/officeDocument/2006/relationships" xmlns:p="http://schemas.openxmlformats.org/presentationml/2006/main">
  <p:tag name="NUM" val="9"/>
</p:tagLst>
</file>

<file path=ppt/tags/tag578.xml><?xml version="1.0" encoding="utf-8"?>
<p:tagLst xmlns:a="http://schemas.openxmlformats.org/drawingml/2006/main" xmlns:r="http://schemas.openxmlformats.org/officeDocument/2006/relationships" xmlns:p="http://schemas.openxmlformats.org/presentationml/2006/main">
  <p:tag name="NUM" val="10"/>
</p:tagLst>
</file>

<file path=ppt/tags/tag579.xml><?xml version="1.0" encoding="utf-8"?>
<p:tagLst xmlns:a="http://schemas.openxmlformats.org/drawingml/2006/main" xmlns:r="http://schemas.openxmlformats.org/officeDocument/2006/relationships" xmlns:p="http://schemas.openxmlformats.org/presentationml/2006/main">
  <p:tag name="NUM" val="11"/>
</p:tagLst>
</file>

<file path=ppt/tags/tag58.xml><?xml version="1.0" encoding="utf-8"?>
<p:tagLst xmlns:a="http://schemas.openxmlformats.org/drawingml/2006/main" xmlns:r="http://schemas.openxmlformats.org/officeDocument/2006/relationships" xmlns:p="http://schemas.openxmlformats.org/presentationml/2006/main">
  <p:tag name="NUM" val="7"/>
</p:tagLst>
</file>

<file path=ppt/tags/tag580.xml><?xml version="1.0" encoding="utf-8"?>
<p:tagLst xmlns:a="http://schemas.openxmlformats.org/drawingml/2006/main" xmlns:r="http://schemas.openxmlformats.org/officeDocument/2006/relationships" xmlns:p="http://schemas.openxmlformats.org/presentationml/2006/main">
  <p:tag name="NUM" val="12"/>
</p:tagLst>
</file>

<file path=ppt/tags/tag581.xml><?xml version="1.0" encoding="utf-8"?>
<p:tagLst xmlns:a="http://schemas.openxmlformats.org/drawingml/2006/main" xmlns:r="http://schemas.openxmlformats.org/officeDocument/2006/relationships" xmlns:p="http://schemas.openxmlformats.org/presentationml/2006/main">
  <p:tag name="NUM" val="13"/>
</p:tagLst>
</file>

<file path=ppt/tags/tag582.xml><?xml version="1.0" encoding="utf-8"?>
<p:tagLst xmlns:a="http://schemas.openxmlformats.org/drawingml/2006/main" xmlns:r="http://schemas.openxmlformats.org/officeDocument/2006/relationships" xmlns:p="http://schemas.openxmlformats.org/presentationml/2006/main">
  <p:tag name="NUM" val="14"/>
</p:tagLst>
</file>

<file path=ppt/tags/tag583.xml><?xml version="1.0" encoding="utf-8"?>
<p:tagLst xmlns:a="http://schemas.openxmlformats.org/drawingml/2006/main" xmlns:r="http://schemas.openxmlformats.org/officeDocument/2006/relationships" xmlns:p="http://schemas.openxmlformats.org/presentationml/2006/main">
  <p:tag name="NUM" val="15"/>
</p:tagLst>
</file>

<file path=ppt/tags/tag584.xml><?xml version="1.0" encoding="utf-8"?>
<p:tagLst xmlns:a="http://schemas.openxmlformats.org/drawingml/2006/main" xmlns:r="http://schemas.openxmlformats.org/officeDocument/2006/relationships" xmlns:p="http://schemas.openxmlformats.org/presentationml/2006/main">
  <p:tag name="NUM" val="16"/>
</p:tagLst>
</file>

<file path=ppt/tags/tag585.xml><?xml version="1.0" encoding="utf-8"?>
<p:tagLst xmlns:a="http://schemas.openxmlformats.org/drawingml/2006/main" xmlns:r="http://schemas.openxmlformats.org/officeDocument/2006/relationships" xmlns:p="http://schemas.openxmlformats.org/presentationml/2006/main">
  <p:tag name="NUM" val="17"/>
</p:tagLst>
</file>

<file path=ppt/tags/tag586.xml><?xml version="1.0" encoding="utf-8"?>
<p:tagLst xmlns:a="http://schemas.openxmlformats.org/drawingml/2006/main" xmlns:r="http://schemas.openxmlformats.org/officeDocument/2006/relationships" xmlns:p="http://schemas.openxmlformats.org/presentationml/2006/main">
  <p:tag name="NUM" val="18"/>
</p:tagLst>
</file>

<file path=ppt/tags/tag587.xml><?xml version="1.0" encoding="utf-8"?>
<p:tagLst xmlns:a="http://schemas.openxmlformats.org/drawingml/2006/main" xmlns:r="http://schemas.openxmlformats.org/officeDocument/2006/relationships" xmlns:p="http://schemas.openxmlformats.org/presentationml/2006/main">
  <p:tag name="NUM" val="19"/>
</p:tagLst>
</file>

<file path=ppt/tags/tag588.xml><?xml version="1.0" encoding="utf-8"?>
<p:tagLst xmlns:a="http://schemas.openxmlformats.org/drawingml/2006/main" xmlns:r="http://schemas.openxmlformats.org/officeDocument/2006/relationships" xmlns:p="http://schemas.openxmlformats.org/presentationml/2006/main">
  <p:tag name="NUM" val="20"/>
</p:tagLst>
</file>

<file path=ppt/tags/tag589.xml><?xml version="1.0" encoding="utf-8"?>
<p:tagLst xmlns:a="http://schemas.openxmlformats.org/drawingml/2006/main" xmlns:r="http://schemas.openxmlformats.org/officeDocument/2006/relationships" xmlns:p="http://schemas.openxmlformats.org/presentationml/2006/main">
  <p:tag name="NUM" val="21"/>
</p:tagLst>
</file>

<file path=ppt/tags/tag59.xml><?xml version="1.0" encoding="utf-8"?>
<p:tagLst xmlns:a="http://schemas.openxmlformats.org/drawingml/2006/main" xmlns:r="http://schemas.openxmlformats.org/officeDocument/2006/relationships" xmlns:p="http://schemas.openxmlformats.org/presentationml/2006/main">
  <p:tag name="NUM" val="8"/>
</p:tagLst>
</file>

<file path=ppt/tags/tag590.xml><?xml version="1.0" encoding="utf-8"?>
<p:tagLst xmlns:a="http://schemas.openxmlformats.org/drawingml/2006/main" xmlns:r="http://schemas.openxmlformats.org/officeDocument/2006/relationships" xmlns:p="http://schemas.openxmlformats.org/presentationml/2006/main">
  <p:tag name="NUM" val="1"/>
</p:tagLst>
</file>

<file path=ppt/tags/tag591.xml><?xml version="1.0" encoding="utf-8"?>
<p:tagLst xmlns:a="http://schemas.openxmlformats.org/drawingml/2006/main" xmlns:r="http://schemas.openxmlformats.org/officeDocument/2006/relationships" xmlns:p="http://schemas.openxmlformats.org/presentationml/2006/main">
  <p:tag name="NUM" val="2"/>
</p:tagLst>
</file>

<file path=ppt/tags/tag592.xml><?xml version="1.0" encoding="utf-8"?>
<p:tagLst xmlns:a="http://schemas.openxmlformats.org/drawingml/2006/main" xmlns:r="http://schemas.openxmlformats.org/officeDocument/2006/relationships" xmlns:p="http://schemas.openxmlformats.org/presentationml/2006/main">
  <p:tag name="NUM" val="3"/>
</p:tagLst>
</file>

<file path=ppt/tags/tag593.xml><?xml version="1.0" encoding="utf-8"?>
<p:tagLst xmlns:a="http://schemas.openxmlformats.org/drawingml/2006/main" xmlns:r="http://schemas.openxmlformats.org/officeDocument/2006/relationships" xmlns:p="http://schemas.openxmlformats.org/presentationml/2006/main">
  <p:tag name="NUM" val="4"/>
</p:tagLst>
</file>

<file path=ppt/tags/tag594.xml><?xml version="1.0" encoding="utf-8"?>
<p:tagLst xmlns:a="http://schemas.openxmlformats.org/drawingml/2006/main" xmlns:r="http://schemas.openxmlformats.org/officeDocument/2006/relationships" xmlns:p="http://schemas.openxmlformats.org/presentationml/2006/main">
  <p:tag name="NUM" val="5"/>
</p:tagLst>
</file>

<file path=ppt/tags/tag595.xml><?xml version="1.0" encoding="utf-8"?>
<p:tagLst xmlns:a="http://schemas.openxmlformats.org/drawingml/2006/main" xmlns:r="http://schemas.openxmlformats.org/officeDocument/2006/relationships" xmlns:p="http://schemas.openxmlformats.org/presentationml/2006/main">
  <p:tag name="NUM" val="6"/>
</p:tagLst>
</file>

<file path=ppt/tags/tag596.xml><?xml version="1.0" encoding="utf-8"?>
<p:tagLst xmlns:a="http://schemas.openxmlformats.org/drawingml/2006/main" xmlns:r="http://schemas.openxmlformats.org/officeDocument/2006/relationships" xmlns:p="http://schemas.openxmlformats.org/presentationml/2006/main">
  <p:tag name="NUM" val="7"/>
</p:tagLst>
</file>

<file path=ppt/tags/tag597.xml><?xml version="1.0" encoding="utf-8"?>
<p:tagLst xmlns:a="http://schemas.openxmlformats.org/drawingml/2006/main" xmlns:r="http://schemas.openxmlformats.org/officeDocument/2006/relationships" xmlns:p="http://schemas.openxmlformats.org/presentationml/2006/main">
  <p:tag name="NUM" val="8"/>
</p:tagLst>
</file>

<file path=ppt/tags/tag598.xml><?xml version="1.0" encoding="utf-8"?>
<p:tagLst xmlns:a="http://schemas.openxmlformats.org/drawingml/2006/main" xmlns:r="http://schemas.openxmlformats.org/officeDocument/2006/relationships" xmlns:p="http://schemas.openxmlformats.org/presentationml/2006/main">
  <p:tag name="NUM" val="9"/>
</p:tagLst>
</file>

<file path=ppt/tags/tag599.xml><?xml version="1.0" encoding="utf-8"?>
<p:tagLst xmlns:a="http://schemas.openxmlformats.org/drawingml/2006/main" xmlns:r="http://schemas.openxmlformats.org/officeDocument/2006/relationships" xmlns:p="http://schemas.openxmlformats.org/presentationml/2006/main">
  <p:tag name="NUM" val="10"/>
</p:tagLst>
</file>

<file path=ppt/tags/tag6.xml><?xml version="1.0" encoding="utf-8"?>
<p:tagLst xmlns:a="http://schemas.openxmlformats.org/drawingml/2006/main" xmlns:r="http://schemas.openxmlformats.org/officeDocument/2006/relationships" xmlns:p="http://schemas.openxmlformats.org/presentationml/2006/main">
  <p:tag name="NUM" val="3"/>
</p:tagLst>
</file>

<file path=ppt/tags/tag60.xml><?xml version="1.0" encoding="utf-8"?>
<p:tagLst xmlns:a="http://schemas.openxmlformats.org/drawingml/2006/main" xmlns:r="http://schemas.openxmlformats.org/officeDocument/2006/relationships" xmlns:p="http://schemas.openxmlformats.org/presentationml/2006/main">
  <p:tag name="NUM" val="9"/>
</p:tagLst>
</file>

<file path=ppt/tags/tag600.xml><?xml version="1.0" encoding="utf-8"?>
<p:tagLst xmlns:a="http://schemas.openxmlformats.org/drawingml/2006/main" xmlns:r="http://schemas.openxmlformats.org/officeDocument/2006/relationships" xmlns:p="http://schemas.openxmlformats.org/presentationml/2006/main">
  <p:tag name="NUM" val="11"/>
</p:tagLst>
</file>

<file path=ppt/tags/tag601.xml><?xml version="1.0" encoding="utf-8"?>
<p:tagLst xmlns:a="http://schemas.openxmlformats.org/drawingml/2006/main" xmlns:r="http://schemas.openxmlformats.org/officeDocument/2006/relationships" xmlns:p="http://schemas.openxmlformats.org/presentationml/2006/main">
  <p:tag name="NUM" val="12"/>
</p:tagLst>
</file>

<file path=ppt/tags/tag602.xml><?xml version="1.0" encoding="utf-8"?>
<p:tagLst xmlns:a="http://schemas.openxmlformats.org/drawingml/2006/main" xmlns:r="http://schemas.openxmlformats.org/officeDocument/2006/relationships" xmlns:p="http://schemas.openxmlformats.org/presentationml/2006/main">
  <p:tag name="NUM" val="13"/>
</p:tagLst>
</file>

<file path=ppt/tags/tag603.xml><?xml version="1.0" encoding="utf-8"?>
<p:tagLst xmlns:a="http://schemas.openxmlformats.org/drawingml/2006/main" xmlns:r="http://schemas.openxmlformats.org/officeDocument/2006/relationships" xmlns:p="http://schemas.openxmlformats.org/presentationml/2006/main">
  <p:tag name="NUM" val="14"/>
</p:tagLst>
</file>

<file path=ppt/tags/tag604.xml><?xml version="1.0" encoding="utf-8"?>
<p:tagLst xmlns:a="http://schemas.openxmlformats.org/drawingml/2006/main" xmlns:r="http://schemas.openxmlformats.org/officeDocument/2006/relationships" xmlns:p="http://schemas.openxmlformats.org/presentationml/2006/main">
  <p:tag name="NUM" val="15"/>
</p:tagLst>
</file>

<file path=ppt/tags/tag605.xml><?xml version="1.0" encoding="utf-8"?>
<p:tagLst xmlns:a="http://schemas.openxmlformats.org/drawingml/2006/main" xmlns:r="http://schemas.openxmlformats.org/officeDocument/2006/relationships" xmlns:p="http://schemas.openxmlformats.org/presentationml/2006/main">
  <p:tag name="NUM" val="16"/>
</p:tagLst>
</file>

<file path=ppt/tags/tag606.xml><?xml version="1.0" encoding="utf-8"?>
<p:tagLst xmlns:a="http://schemas.openxmlformats.org/drawingml/2006/main" xmlns:r="http://schemas.openxmlformats.org/officeDocument/2006/relationships" xmlns:p="http://schemas.openxmlformats.org/presentationml/2006/main">
  <p:tag name="NUM" val="17"/>
</p:tagLst>
</file>

<file path=ppt/tags/tag607.xml><?xml version="1.0" encoding="utf-8"?>
<p:tagLst xmlns:a="http://schemas.openxmlformats.org/drawingml/2006/main" xmlns:r="http://schemas.openxmlformats.org/officeDocument/2006/relationships" xmlns:p="http://schemas.openxmlformats.org/presentationml/2006/main">
  <p:tag name="NUM" val="18"/>
</p:tagLst>
</file>

<file path=ppt/tags/tag608.xml><?xml version="1.0" encoding="utf-8"?>
<p:tagLst xmlns:a="http://schemas.openxmlformats.org/drawingml/2006/main" xmlns:r="http://schemas.openxmlformats.org/officeDocument/2006/relationships" xmlns:p="http://schemas.openxmlformats.org/presentationml/2006/main">
  <p:tag name="NUM" val="19"/>
</p:tagLst>
</file>

<file path=ppt/tags/tag609.xml><?xml version="1.0" encoding="utf-8"?>
<p:tagLst xmlns:a="http://schemas.openxmlformats.org/drawingml/2006/main" xmlns:r="http://schemas.openxmlformats.org/officeDocument/2006/relationships" xmlns:p="http://schemas.openxmlformats.org/presentationml/2006/main">
  <p:tag name="NUM" val="20"/>
</p:tagLst>
</file>

<file path=ppt/tags/tag61.xml><?xml version="1.0" encoding="utf-8"?>
<p:tagLst xmlns:a="http://schemas.openxmlformats.org/drawingml/2006/main" xmlns:r="http://schemas.openxmlformats.org/officeDocument/2006/relationships" xmlns:p="http://schemas.openxmlformats.org/presentationml/2006/main">
  <p:tag name="NUM" val="10"/>
</p:tagLst>
</file>

<file path=ppt/tags/tag610.xml><?xml version="1.0" encoding="utf-8"?>
<p:tagLst xmlns:a="http://schemas.openxmlformats.org/drawingml/2006/main" xmlns:r="http://schemas.openxmlformats.org/officeDocument/2006/relationships" xmlns:p="http://schemas.openxmlformats.org/presentationml/2006/main">
  <p:tag name="NUM" val="21"/>
</p:tagLst>
</file>

<file path=ppt/tags/tag611.xml><?xml version="1.0" encoding="utf-8"?>
<p:tagLst xmlns:a="http://schemas.openxmlformats.org/drawingml/2006/main" xmlns:r="http://schemas.openxmlformats.org/officeDocument/2006/relationships" xmlns:p="http://schemas.openxmlformats.org/presentationml/2006/main">
  <p:tag name="NUM" val="1"/>
</p:tagLst>
</file>

<file path=ppt/tags/tag612.xml><?xml version="1.0" encoding="utf-8"?>
<p:tagLst xmlns:a="http://schemas.openxmlformats.org/drawingml/2006/main" xmlns:r="http://schemas.openxmlformats.org/officeDocument/2006/relationships" xmlns:p="http://schemas.openxmlformats.org/presentationml/2006/main">
  <p:tag name="NUM" val="2"/>
</p:tagLst>
</file>

<file path=ppt/tags/tag613.xml><?xml version="1.0" encoding="utf-8"?>
<p:tagLst xmlns:a="http://schemas.openxmlformats.org/drawingml/2006/main" xmlns:r="http://schemas.openxmlformats.org/officeDocument/2006/relationships" xmlns:p="http://schemas.openxmlformats.org/presentationml/2006/main">
  <p:tag name="NUM" val="3"/>
</p:tagLst>
</file>

<file path=ppt/tags/tag614.xml><?xml version="1.0" encoding="utf-8"?>
<p:tagLst xmlns:a="http://schemas.openxmlformats.org/drawingml/2006/main" xmlns:r="http://schemas.openxmlformats.org/officeDocument/2006/relationships" xmlns:p="http://schemas.openxmlformats.org/presentationml/2006/main">
  <p:tag name="NUM" val="4"/>
</p:tagLst>
</file>

<file path=ppt/tags/tag615.xml><?xml version="1.0" encoding="utf-8"?>
<p:tagLst xmlns:a="http://schemas.openxmlformats.org/drawingml/2006/main" xmlns:r="http://schemas.openxmlformats.org/officeDocument/2006/relationships" xmlns:p="http://schemas.openxmlformats.org/presentationml/2006/main">
  <p:tag name="NUM" val="5"/>
</p:tagLst>
</file>

<file path=ppt/tags/tag616.xml><?xml version="1.0" encoding="utf-8"?>
<p:tagLst xmlns:a="http://schemas.openxmlformats.org/drawingml/2006/main" xmlns:r="http://schemas.openxmlformats.org/officeDocument/2006/relationships" xmlns:p="http://schemas.openxmlformats.org/presentationml/2006/main">
  <p:tag name="NUM" val="6"/>
</p:tagLst>
</file>

<file path=ppt/tags/tag617.xml><?xml version="1.0" encoding="utf-8"?>
<p:tagLst xmlns:a="http://schemas.openxmlformats.org/drawingml/2006/main" xmlns:r="http://schemas.openxmlformats.org/officeDocument/2006/relationships" xmlns:p="http://schemas.openxmlformats.org/presentationml/2006/main">
  <p:tag name="NUM" val="7"/>
</p:tagLst>
</file>

<file path=ppt/tags/tag618.xml><?xml version="1.0" encoding="utf-8"?>
<p:tagLst xmlns:a="http://schemas.openxmlformats.org/drawingml/2006/main" xmlns:r="http://schemas.openxmlformats.org/officeDocument/2006/relationships" xmlns:p="http://schemas.openxmlformats.org/presentationml/2006/main">
  <p:tag name="NUM" val="8"/>
</p:tagLst>
</file>

<file path=ppt/tags/tag619.xml><?xml version="1.0" encoding="utf-8"?>
<p:tagLst xmlns:a="http://schemas.openxmlformats.org/drawingml/2006/main" xmlns:r="http://schemas.openxmlformats.org/officeDocument/2006/relationships" xmlns:p="http://schemas.openxmlformats.org/presentationml/2006/main">
  <p:tag name="NUM" val="9"/>
</p:tagLst>
</file>

<file path=ppt/tags/tag62.xml><?xml version="1.0" encoding="utf-8"?>
<p:tagLst xmlns:a="http://schemas.openxmlformats.org/drawingml/2006/main" xmlns:r="http://schemas.openxmlformats.org/officeDocument/2006/relationships" xmlns:p="http://schemas.openxmlformats.org/presentationml/2006/main">
  <p:tag name="NUM" val="11"/>
</p:tagLst>
</file>

<file path=ppt/tags/tag620.xml><?xml version="1.0" encoding="utf-8"?>
<p:tagLst xmlns:a="http://schemas.openxmlformats.org/drawingml/2006/main" xmlns:r="http://schemas.openxmlformats.org/officeDocument/2006/relationships" xmlns:p="http://schemas.openxmlformats.org/presentationml/2006/main">
  <p:tag name="NUM" val="10"/>
</p:tagLst>
</file>

<file path=ppt/tags/tag621.xml><?xml version="1.0" encoding="utf-8"?>
<p:tagLst xmlns:a="http://schemas.openxmlformats.org/drawingml/2006/main" xmlns:r="http://schemas.openxmlformats.org/officeDocument/2006/relationships" xmlns:p="http://schemas.openxmlformats.org/presentationml/2006/main">
  <p:tag name="NUM" val="11"/>
</p:tagLst>
</file>

<file path=ppt/tags/tag622.xml><?xml version="1.0" encoding="utf-8"?>
<p:tagLst xmlns:a="http://schemas.openxmlformats.org/drawingml/2006/main" xmlns:r="http://schemas.openxmlformats.org/officeDocument/2006/relationships" xmlns:p="http://schemas.openxmlformats.org/presentationml/2006/main">
  <p:tag name="NUM" val="12"/>
</p:tagLst>
</file>

<file path=ppt/tags/tag623.xml><?xml version="1.0" encoding="utf-8"?>
<p:tagLst xmlns:a="http://schemas.openxmlformats.org/drawingml/2006/main" xmlns:r="http://schemas.openxmlformats.org/officeDocument/2006/relationships" xmlns:p="http://schemas.openxmlformats.org/presentationml/2006/main">
  <p:tag name="NUM" val="13"/>
</p:tagLst>
</file>

<file path=ppt/tags/tag624.xml><?xml version="1.0" encoding="utf-8"?>
<p:tagLst xmlns:a="http://schemas.openxmlformats.org/drawingml/2006/main" xmlns:r="http://schemas.openxmlformats.org/officeDocument/2006/relationships" xmlns:p="http://schemas.openxmlformats.org/presentationml/2006/main">
  <p:tag name="NUM" val="14"/>
</p:tagLst>
</file>

<file path=ppt/tags/tag625.xml><?xml version="1.0" encoding="utf-8"?>
<p:tagLst xmlns:a="http://schemas.openxmlformats.org/drawingml/2006/main" xmlns:r="http://schemas.openxmlformats.org/officeDocument/2006/relationships" xmlns:p="http://schemas.openxmlformats.org/presentationml/2006/main">
  <p:tag name="NUM" val="15"/>
</p:tagLst>
</file>

<file path=ppt/tags/tag626.xml><?xml version="1.0" encoding="utf-8"?>
<p:tagLst xmlns:a="http://schemas.openxmlformats.org/drawingml/2006/main" xmlns:r="http://schemas.openxmlformats.org/officeDocument/2006/relationships" xmlns:p="http://schemas.openxmlformats.org/presentationml/2006/main">
  <p:tag name="NUM" val="16"/>
</p:tagLst>
</file>

<file path=ppt/tags/tag627.xml><?xml version="1.0" encoding="utf-8"?>
<p:tagLst xmlns:a="http://schemas.openxmlformats.org/drawingml/2006/main" xmlns:r="http://schemas.openxmlformats.org/officeDocument/2006/relationships" xmlns:p="http://schemas.openxmlformats.org/presentationml/2006/main">
  <p:tag name="NUM" val="17"/>
</p:tagLst>
</file>

<file path=ppt/tags/tag628.xml><?xml version="1.0" encoding="utf-8"?>
<p:tagLst xmlns:a="http://schemas.openxmlformats.org/drawingml/2006/main" xmlns:r="http://schemas.openxmlformats.org/officeDocument/2006/relationships" xmlns:p="http://schemas.openxmlformats.org/presentationml/2006/main">
  <p:tag name="NUM" val="18"/>
</p:tagLst>
</file>

<file path=ppt/tags/tag629.xml><?xml version="1.0" encoding="utf-8"?>
<p:tagLst xmlns:a="http://schemas.openxmlformats.org/drawingml/2006/main" xmlns:r="http://schemas.openxmlformats.org/officeDocument/2006/relationships" xmlns:p="http://schemas.openxmlformats.org/presentationml/2006/main">
  <p:tag name="NUM" val="19"/>
</p:tagLst>
</file>

<file path=ppt/tags/tag63.xml><?xml version="1.0" encoding="utf-8"?>
<p:tagLst xmlns:a="http://schemas.openxmlformats.org/drawingml/2006/main" xmlns:r="http://schemas.openxmlformats.org/officeDocument/2006/relationships" xmlns:p="http://schemas.openxmlformats.org/presentationml/2006/main">
  <p:tag name="NUM" val="12"/>
</p:tagLst>
</file>

<file path=ppt/tags/tag630.xml><?xml version="1.0" encoding="utf-8"?>
<p:tagLst xmlns:a="http://schemas.openxmlformats.org/drawingml/2006/main" xmlns:r="http://schemas.openxmlformats.org/officeDocument/2006/relationships" xmlns:p="http://schemas.openxmlformats.org/presentationml/2006/main">
  <p:tag name="NUM" val="20"/>
</p:tagLst>
</file>

<file path=ppt/tags/tag631.xml><?xml version="1.0" encoding="utf-8"?>
<p:tagLst xmlns:a="http://schemas.openxmlformats.org/drawingml/2006/main" xmlns:r="http://schemas.openxmlformats.org/officeDocument/2006/relationships" xmlns:p="http://schemas.openxmlformats.org/presentationml/2006/main">
  <p:tag name="NUM" val="21"/>
</p:tagLst>
</file>

<file path=ppt/tags/tag632.xml><?xml version="1.0" encoding="utf-8"?>
<p:tagLst xmlns:a="http://schemas.openxmlformats.org/drawingml/2006/main" xmlns:r="http://schemas.openxmlformats.org/officeDocument/2006/relationships" xmlns:p="http://schemas.openxmlformats.org/presentationml/2006/main">
  <p:tag name="NUM" val="1"/>
</p:tagLst>
</file>

<file path=ppt/tags/tag633.xml><?xml version="1.0" encoding="utf-8"?>
<p:tagLst xmlns:a="http://schemas.openxmlformats.org/drawingml/2006/main" xmlns:r="http://schemas.openxmlformats.org/officeDocument/2006/relationships" xmlns:p="http://schemas.openxmlformats.org/presentationml/2006/main">
  <p:tag name="NUM" val="2"/>
</p:tagLst>
</file>

<file path=ppt/tags/tag634.xml><?xml version="1.0" encoding="utf-8"?>
<p:tagLst xmlns:a="http://schemas.openxmlformats.org/drawingml/2006/main" xmlns:r="http://schemas.openxmlformats.org/officeDocument/2006/relationships" xmlns:p="http://schemas.openxmlformats.org/presentationml/2006/main">
  <p:tag name="NUM" val="3"/>
</p:tagLst>
</file>

<file path=ppt/tags/tag635.xml><?xml version="1.0" encoding="utf-8"?>
<p:tagLst xmlns:a="http://schemas.openxmlformats.org/drawingml/2006/main" xmlns:r="http://schemas.openxmlformats.org/officeDocument/2006/relationships" xmlns:p="http://schemas.openxmlformats.org/presentationml/2006/main">
  <p:tag name="NUM" val="4"/>
</p:tagLst>
</file>

<file path=ppt/tags/tag636.xml><?xml version="1.0" encoding="utf-8"?>
<p:tagLst xmlns:a="http://schemas.openxmlformats.org/drawingml/2006/main" xmlns:r="http://schemas.openxmlformats.org/officeDocument/2006/relationships" xmlns:p="http://schemas.openxmlformats.org/presentationml/2006/main">
  <p:tag name="NUM" val="5"/>
</p:tagLst>
</file>

<file path=ppt/tags/tag637.xml><?xml version="1.0" encoding="utf-8"?>
<p:tagLst xmlns:a="http://schemas.openxmlformats.org/drawingml/2006/main" xmlns:r="http://schemas.openxmlformats.org/officeDocument/2006/relationships" xmlns:p="http://schemas.openxmlformats.org/presentationml/2006/main">
  <p:tag name="NUM" val="6"/>
</p:tagLst>
</file>

<file path=ppt/tags/tag638.xml><?xml version="1.0" encoding="utf-8"?>
<p:tagLst xmlns:a="http://schemas.openxmlformats.org/drawingml/2006/main" xmlns:r="http://schemas.openxmlformats.org/officeDocument/2006/relationships" xmlns:p="http://schemas.openxmlformats.org/presentationml/2006/main">
  <p:tag name="NUM" val="7"/>
</p:tagLst>
</file>

<file path=ppt/tags/tag639.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13"/>
</p:tagLst>
</file>

<file path=ppt/tags/tag640.xml><?xml version="1.0" encoding="utf-8"?>
<p:tagLst xmlns:a="http://schemas.openxmlformats.org/drawingml/2006/main" xmlns:r="http://schemas.openxmlformats.org/officeDocument/2006/relationships" xmlns:p="http://schemas.openxmlformats.org/presentationml/2006/main">
  <p:tag name="NUM" val="9"/>
</p:tagLst>
</file>

<file path=ppt/tags/tag641.xml><?xml version="1.0" encoding="utf-8"?>
<p:tagLst xmlns:a="http://schemas.openxmlformats.org/drawingml/2006/main" xmlns:r="http://schemas.openxmlformats.org/officeDocument/2006/relationships" xmlns:p="http://schemas.openxmlformats.org/presentationml/2006/main">
  <p:tag name="NUM" val="10"/>
</p:tagLst>
</file>

<file path=ppt/tags/tag642.xml><?xml version="1.0" encoding="utf-8"?>
<p:tagLst xmlns:a="http://schemas.openxmlformats.org/drawingml/2006/main" xmlns:r="http://schemas.openxmlformats.org/officeDocument/2006/relationships" xmlns:p="http://schemas.openxmlformats.org/presentationml/2006/main">
  <p:tag name="NUM" val="11"/>
</p:tagLst>
</file>

<file path=ppt/tags/tag643.xml><?xml version="1.0" encoding="utf-8"?>
<p:tagLst xmlns:a="http://schemas.openxmlformats.org/drawingml/2006/main" xmlns:r="http://schemas.openxmlformats.org/officeDocument/2006/relationships" xmlns:p="http://schemas.openxmlformats.org/presentationml/2006/main">
  <p:tag name="NUM" val="12"/>
</p:tagLst>
</file>

<file path=ppt/tags/tag644.xml><?xml version="1.0" encoding="utf-8"?>
<p:tagLst xmlns:a="http://schemas.openxmlformats.org/drawingml/2006/main" xmlns:r="http://schemas.openxmlformats.org/officeDocument/2006/relationships" xmlns:p="http://schemas.openxmlformats.org/presentationml/2006/main">
  <p:tag name="NUM" val="1"/>
</p:tagLst>
</file>

<file path=ppt/tags/tag645.xml><?xml version="1.0" encoding="utf-8"?>
<p:tagLst xmlns:a="http://schemas.openxmlformats.org/drawingml/2006/main" xmlns:r="http://schemas.openxmlformats.org/officeDocument/2006/relationships" xmlns:p="http://schemas.openxmlformats.org/presentationml/2006/main">
  <p:tag name="NUM" val="2"/>
</p:tagLst>
</file>

<file path=ppt/tags/tag646.xml><?xml version="1.0" encoding="utf-8"?>
<p:tagLst xmlns:a="http://schemas.openxmlformats.org/drawingml/2006/main" xmlns:r="http://schemas.openxmlformats.org/officeDocument/2006/relationships" xmlns:p="http://schemas.openxmlformats.org/presentationml/2006/main">
  <p:tag name="NUM" val="3"/>
</p:tagLst>
</file>

<file path=ppt/tags/tag647.xml><?xml version="1.0" encoding="utf-8"?>
<p:tagLst xmlns:a="http://schemas.openxmlformats.org/drawingml/2006/main" xmlns:r="http://schemas.openxmlformats.org/officeDocument/2006/relationships" xmlns:p="http://schemas.openxmlformats.org/presentationml/2006/main">
  <p:tag name="NUM" val="4"/>
</p:tagLst>
</file>

<file path=ppt/tags/tag648.xml><?xml version="1.0" encoding="utf-8"?>
<p:tagLst xmlns:a="http://schemas.openxmlformats.org/drawingml/2006/main" xmlns:r="http://schemas.openxmlformats.org/officeDocument/2006/relationships" xmlns:p="http://schemas.openxmlformats.org/presentationml/2006/main">
  <p:tag name="NUM" val="5"/>
</p:tagLst>
</file>

<file path=ppt/tags/tag649.xml><?xml version="1.0" encoding="utf-8"?>
<p:tagLst xmlns:a="http://schemas.openxmlformats.org/drawingml/2006/main" xmlns:r="http://schemas.openxmlformats.org/officeDocument/2006/relationships" xmlns:p="http://schemas.openxmlformats.org/presentationml/2006/main">
  <p:tag name="NUM" val="6"/>
</p:tagLst>
</file>

<file path=ppt/tags/tag65.xml><?xml version="1.0" encoding="utf-8"?>
<p:tagLst xmlns:a="http://schemas.openxmlformats.org/drawingml/2006/main" xmlns:r="http://schemas.openxmlformats.org/officeDocument/2006/relationships" xmlns:p="http://schemas.openxmlformats.org/presentationml/2006/main">
  <p:tag name="NUM" val="14"/>
</p:tagLst>
</file>

<file path=ppt/tags/tag650.xml><?xml version="1.0" encoding="utf-8"?>
<p:tagLst xmlns:a="http://schemas.openxmlformats.org/drawingml/2006/main" xmlns:r="http://schemas.openxmlformats.org/officeDocument/2006/relationships" xmlns:p="http://schemas.openxmlformats.org/presentationml/2006/main">
  <p:tag name="NUM" val="7"/>
</p:tagLst>
</file>

<file path=ppt/tags/tag651.xml><?xml version="1.0" encoding="utf-8"?>
<p:tagLst xmlns:a="http://schemas.openxmlformats.org/drawingml/2006/main" xmlns:r="http://schemas.openxmlformats.org/officeDocument/2006/relationships" xmlns:p="http://schemas.openxmlformats.org/presentationml/2006/main">
  <p:tag name="NUM" val="8"/>
</p:tagLst>
</file>

<file path=ppt/tags/tag652.xml><?xml version="1.0" encoding="utf-8"?>
<p:tagLst xmlns:a="http://schemas.openxmlformats.org/drawingml/2006/main" xmlns:r="http://schemas.openxmlformats.org/officeDocument/2006/relationships" xmlns:p="http://schemas.openxmlformats.org/presentationml/2006/main">
  <p:tag name="NUM" val="9"/>
</p:tagLst>
</file>

<file path=ppt/tags/tag653.xml><?xml version="1.0" encoding="utf-8"?>
<p:tagLst xmlns:a="http://schemas.openxmlformats.org/drawingml/2006/main" xmlns:r="http://schemas.openxmlformats.org/officeDocument/2006/relationships" xmlns:p="http://schemas.openxmlformats.org/presentationml/2006/main">
  <p:tag name="NUM" val="10"/>
</p:tagLst>
</file>

<file path=ppt/tags/tag654.xml><?xml version="1.0" encoding="utf-8"?>
<p:tagLst xmlns:a="http://schemas.openxmlformats.org/drawingml/2006/main" xmlns:r="http://schemas.openxmlformats.org/officeDocument/2006/relationships" xmlns:p="http://schemas.openxmlformats.org/presentationml/2006/main">
  <p:tag name="NUM" val="1"/>
</p:tagLst>
</file>

<file path=ppt/tags/tag655.xml><?xml version="1.0" encoding="utf-8"?>
<p:tagLst xmlns:a="http://schemas.openxmlformats.org/drawingml/2006/main" xmlns:r="http://schemas.openxmlformats.org/officeDocument/2006/relationships" xmlns:p="http://schemas.openxmlformats.org/presentationml/2006/main">
  <p:tag name="NUM" val="2"/>
</p:tagLst>
</file>

<file path=ppt/tags/tag656.xml><?xml version="1.0" encoding="utf-8"?>
<p:tagLst xmlns:a="http://schemas.openxmlformats.org/drawingml/2006/main" xmlns:r="http://schemas.openxmlformats.org/officeDocument/2006/relationships" xmlns:p="http://schemas.openxmlformats.org/presentationml/2006/main">
  <p:tag name="NUM" val="1"/>
</p:tagLst>
</file>

<file path=ppt/tags/tag657.xml><?xml version="1.0" encoding="utf-8"?>
<p:tagLst xmlns:a="http://schemas.openxmlformats.org/drawingml/2006/main" xmlns:r="http://schemas.openxmlformats.org/officeDocument/2006/relationships" xmlns:p="http://schemas.openxmlformats.org/presentationml/2006/main">
  <p:tag name="NUM" val="2"/>
</p:tagLst>
</file>

<file path=ppt/tags/tag658.xml><?xml version="1.0" encoding="utf-8"?>
<p:tagLst xmlns:a="http://schemas.openxmlformats.org/drawingml/2006/main" xmlns:r="http://schemas.openxmlformats.org/officeDocument/2006/relationships" xmlns:p="http://schemas.openxmlformats.org/presentationml/2006/main">
  <p:tag name="NUM" val="3"/>
</p:tagLst>
</file>

<file path=ppt/tags/tag659.xml><?xml version="1.0" encoding="utf-8"?>
<p:tagLst xmlns:a="http://schemas.openxmlformats.org/drawingml/2006/main" xmlns:r="http://schemas.openxmlformats.org/officeDocument/2006/relationships" xmlns:p="http://schemas.openxmlformats.org/presentationml/2006/main">
  <p:tag name="NUM" val="4"/>
</p:tagLst>
</file>

<file path=ppt/tags/tag66.xml><?xml version="1.0" encoding="utf-8"?>
<p:tagLst xmlns:a="http://schemas.openxmlformats.org/drawingml/2006/main" xmlns:r="http://schemas.openxmlformats.org/officeDocument/2006/relationships" xmlns:p="http://schemas.openxmlformats.org/presentationml/2006/main">
  <p:tag name="NUM" val="15"/>
</p:tagLst>
</file>

<file path=ppt/tags/tag660.xml><?xml version="1.0" encoding="utf-8"?>
<p:tagLst xmlns:a="http://schemas.openxmlformats.org/drawingml/2006/main" xmlns:r="http://schemas.openxmlformats.org/officeDocument/2006/relationships" xmlns:p="http://schemas.openxmlformats.org/presentationml/2006/main">
  <p:tag name="NUM" val="5"/>
</p:tagLst>
</file>

<file path=ppt/tags/tag661.xml><?xml version="1.0" encoding="utf-8"?>
<p:tagLst xmlns:a="http://schemas.openxmlformats.org/drawingml/2006/main" xmlns:r="http://schemas.openxmlformats.org/officeDocument/2006/relationships" xmlns:p="http://schemas.openxmlformats.org/presentationml/2006/main">
  <p:tag name="NUM" val="6"/>
</p:tagLst>
</file>

<file path=ppt/tags/tag662.xml><?xml version="1.0" encoding="utf-8"?>
<p:tagLst xmlns:a="http://schemas.openxmlformats.org/drawingml/2006/main" xmlns:r="http://schemas.openxmlformats.org/officeDocument/2006/relationships" xmlns:p="http://schemas.openxmlformats.org/presentationml/2006/main">
  <p:tag name="NUM" val="7"/>
</p:tagLst>
</file>

<file path=ppt/tags/tag663.xml><?xml version="1.0" encoding="utf-8"?>
<p:tagLst xmlns:a="http://schemas.openxmlformats.org/drawingml/2006/main" xmlns:r="http://schemas.openxmlformats.org/officeDocument/2006/relationships" xmlns:p="http://schemas.openxmlformats.org/presentationml/2006/main">
  <p:tag name="NUM" val="8"/>
</p:tagLst>
</file>

<file path=ppt/tags/tag664.xml><?xml version="1.0" encoding="utf-8"?>
<p:tagLst xmlns:a="http://schemas.openxmlformats.org/drawingml/2006/main" xmlns:r="http://schemas.openxmlformats.org/officeDocument/2006/relationships" xmlns:p="http://schemas.openxmlformats.org/presentationml/2006/main">
  <p:tag name="NUM" val="9"/>
</p:tagLst>
</file>

<file path=ppt/tags/tag665.xml><?xml version="1.0" encoding="utf-8"?>
<p:tagLst xmlns:a="http://schemas.openxmlformats.org/drawingml/2006/main" xmlns:r="http://schemas.openxmlformats.org/officeDocument/2006/relationships" xmlns:p="http://schemas.openxmlformats.org/presentationml/2006/main">
  <p:tag name="NUM" val="10"/>
</p:tagLst>
</file>

<file path=ppt/tags/tag666.xml><?xml version="1.0" encoding="utf-8"?>
<p:tagLst xmlns:a="http://schemas.openxmlformats.org/drawingml/2006/main" xmlns:r="http://schemas.openxmlformats.org/officeDocument/2006/relationships" xmlns:p="http://schemas.openxmlformats.org/presentationml/2006/main">
  <p:tag name="NUM" val="11"/>
</p:tagLst>
</file>

<file path=ppt/tags/tag667.xml><?xml version="1.0" encoding="utf-8"?>
<p:tagLst xmlns:a="http://schemas.openxmlformats.org/drawingml/2006/main" xmlns:r="http://schemas.openxmlformats.org/officeDocument/2006/relationships" xmlns:p="http://schemas.openxmlformats.org/presentationml/2006/main">
  <p:tag name="NUM" val="12"/>
</p:tagLst>
</file>

<file path=ppt/tags/tag668.xml><?xml version="1.0" encoding="utf-8"?>
<p:tagLst xmlns:a="http://schemas.openxmlformats.org/drawingml/2006/main" xmlns:r="http://schemas.openxmlformats.org/officeDocument/2006/relationships" xmlns:p="http://schemas.openxmlformats.org/presentationml/2006/main">
  <p:tag name="NUM" val="13"/>
</p:tagLst>
</file>

<file path=ppt/tags/tag669.xml><?xml version="1.0" encoding="utf-8"?>
<p:tagLst xmlns:a="http://schemas.openxmlformats.org/drawingml/2006/main" xmlns:r="http://schemas.openxmlformats.org/officeDocument/2006/relationships" xmlns:p="http://schemas.openxmlformats.org/presentationml/2006/main">
  <p:tag name="NUM" val="14"/>
</p:tagLst>
</file>

<file path=ppt/tags/tag67.xml><?xml version="1.0" encoding="utf-8"?>
<p:tagLst xmlns:a="http://schemas.openxmlformats.org/drawingml/2006/main" xmlns:r="http://schemas.openxmlformats.org/officeDocument/2006/relationships" xmlns:p="http://schemas.openxmlformats.org/presentationml/2006/main">
  <p:tag name="NUM" val="16"/>
</p:tagLst>
</file>

<file path=ppt/tags/tag670.xml><?xml version="1.0" encoding="utf-8"?>
<p:tagLst xmlns:a="http://schemas.openxmlformats.org/drawingml/2006/main" xmlns:r="http://schemas.openxmlformats.org/officeDocument/2006/relationships" xmlns:p="http://schemas.openxmlformats.org/presentationml/2006/main">
  <p:tag name="NUM" val="15"/>
</p:tagLst>
</file>

<file path=ppt/tags/tag671.xml><?xml version="1.0" encoding="utf-8"?>
<p:tagLst xmlns:a="http://schemas.openxmlformats.org/drawingml/2006/main" xmlns:r="http://schemas.openxmlformats.org/officeDocument/2006/relationships" xmlns:p="http://schemas.openxmlformats.org/presentationml/2006/main">
  <p:tag name="NUM" val="16"/>
</p:tagLst>
</file>

<file path=ppt/tags/tag672.xml><?xml version="1.0" encoding="utf-8"?>
<p:tagLst xmlns:a="http://schemas.openxmlformats.org/drawingml/2006/main" xmlns:r="http://schemas.openxmlformats.org/officeDocument/2006/relationships" xmlns:p="http://schemas.openxmlformats.org/presentationml/2006/main">
  <p:tag name="NUM" val="17"/>
</p:tagLst>
</file>

<file path=ppt/tags/tag673.xml><?xml version="1.0" encoding="utf-8"?>
<p:tagLst xmlns:a="http://schemas.openxmlformats.org/drawingml/2006/main" xmlns:r="http://schemas.openxmlformats.org/officeDocument/2006/relationships" xmlns:p="http://schemas.openxmlformats.org/presentationml/2006/main">
  <p:tag name="NUM" val="18"/>
</p:tagLst>
</file>

<file path=ppt/tags/tag674.xml><?xml version="1.0" encoding="utf-8"?>
<p:tagLst xmlns:a="http://schemas.openxmlformats.org/drawingml/2006/main" xmlns:r="http://schemas.openxmlformats.org/officeDocument/2006/relationships" xmlns:p="http://schemas.openxmlformats.org/presentationml/2006/main">
  <p:tag name="NUM" val="19"/>
</p:tagLst>
</file>

<file path=ppt/tags/tag675.xml><?xml version="1.0" encoding="utf-8"?>
<p:tagLst xmlns:a="http://schemas.openxmlformats.org/drawingml/2006/main" xmlns:r="http://schemas.openxmlformats.org/officeDocument/2006/relationships" xmlns:p="http://schemas.openxmlformats.org/presentationml/2006/main">
  <p:tag name="NUM" val="1"/>
</p:tagLst>
</file>

<file path=ppt/tags/tag676.xml><?xml version="1.0" encoding="utf-8"?>
<p:tagLst xmlns:a="http://schemas.openxmlformats.org/drawingml/2006/main" xmlns:r="http://schemas.openxmlformats.org/officeDocument/2006/relationships" xmlns:p="http://schemas.openxmlformats.org/presentationml/2006/main">
  <p:tag name="NUM" val="2"/>
</p:tagLst>
</file>

<file path=ppt/tags/tag677.xml><?xml version="1.0" encoding="utf-8"?>
<p:tagLst xmlns:a="http://schemas.openxmlformats.org/drawingml/2006/main" xmlns:r="http://schemas.openxmlformats.org/officeDocument/2006/relationships" xmlns:p="http://schemas.openxmlformats.org/presentationml/2006/main">
  <p:tag name="NUM" val="3"/>
</p:tagLst>
</file>

<file path=ppt/tags/tag678.xml><?xml version="1.0" encoding="utf-8"?>
<p:tagLst xmlns:a="http://schemas.openxmlformats.org/drawingml/2006/main" xmlns:r="http://schemas.openxmlformats.org/officeDocument/2006/relationships" xmlns:p="http://schemas.openxmlformats.org/presentationml/2006/main">
  <p:tag name="NUM" val="4"/>
</p:tagLst>
</file>

<file path=ppt/tags/tag679.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17"/>
</p:tagLst>
</file>

<file path=ppt/tags/tag680.xml><?xml version="1.0" encoding="utf-8"?>
<p:tagLst xmlns:a="http://schemas.openxmlformats.org/drawingml/2006/main" xmlns:r="http://schemas.openxmlformats.org/officeDocument/2006/relationships" xmlns:p="http://schemas.openxmlformats.org/presentationml/2006/main">
  <p:tag name="NUM" val="6"/>
</p:tagLst>
</file>

<file path=ppt/tags/tag681.xml><?xml version="1.0" encoding="utf-8"?>
<p:tagLst xmlns:a="http://schemas.openxmlformats.org/drawingml/2006/main" xmlns:r="http://schemas.openxmlformats.org/officeDocument/2006/relationships" xmlns:p="http://schemas.openxmlformats.org/presentationml/2006/main">
  <p:tag name="NUM" val="7"/>
</p:tagLst>
</file>

<file path=ppt/tags/tag682.xml><?xml version="1.0" encoding="utf-8"?>
<p:tagLst xmlns:a="http://schemas.openxmlformats.org/drawingml/2006/main" xmlns:r="http://schemas.openxmlformats.org/officeDocument/2006/relationships" xmlns:p="http://schemas.openxmlformats.org/presentationml/2006/main">
  <p:tag name="NUM" val="8"/>
</p:tagLst>
</file>

<file path=ppt/tags/tag683.xml><?xml version="1.0" encoding="utf-8"?>
<p:tagLst xmlns:a="http://schemas.openxmlformats.org/drawingml/2006/main" xmlns:r="http://schemas.openxmlformats.org/officeDocument/2006/relationships" xmlns:p="http://schemas.openxmlformats.org/presentationml/2006/main">
  <p:tag name="NUM" val="9"/>
</p:tagLst>
</file>

<file path=ppt/tags/tag684.xml><?xml version="1.0" encoding="utf-8"?>
<p:tagLst xmlns:a="http://schemas.openxmlformats.org/drawingml/2006/main" xmlns:r="http://schemas.openxmlformats.org/officeDocument/2006/relationships" xmlns:p="http://schemas.openxmlformats.org/presentationml/2006/main">
  <p:tag name="NUM" val="10"/>
</p:tagLst>
</file>

<file path=ppt/tags/tag685.xml><?xml version="1.0" encoding="utf-8"?>
<p:tagLst xmlns:a="http://schemas.openxmlformats.org/drawingml/2006/main" xmlns:r="http://schemas.openxmlformats.org/officeDocument/2006/relationships" xmlns:p="http://schemas.openxmlformats.org/presentationml/2006/main">
  <p:tag name="NUM" val="11"/>
</p:tagLst>
</file>

<file path=ppt/tags/tag686.xml><?xml version="1.0" encoding="utf-8"?>
<p:tagLst xmlns:a="http://schemas.openxmlformats.org/drawingml/2006/main" xmlns:r="http://schemas.openxmlformats.org/officeDocument/2006/relationships" xmlns:p="http://schemas.openxmlformats.org/presentationml/2006/main">
  <p:tag name="NUM" val="12"/>
</p:tagLst>
</file>

<file path=ppt/tags/tag687.xml><?xml version="1.0" encoding="utf-8"?>
<p:tagLst xmlns:a="http://schemas.openxmlformats.org/drawingml/2006/main" xmlns:r="http://schemas.openxmlformats.org/officeDocument/2006/relationships" xmlns:p="http://schemas.openxmlformats.org/presentationml/2006/main">
  <p:tag name="NUM" val="13"/>
</p:tagLst>
</file>

<file path=ppt/tags/tag688.xml><?xml version="1.0" encoding="utf-8"?>
<p:tagLst xmlns:a="http://schemas.openxmlformats.org/drawingml/2006/main" xmlns:r="http://schemas.openxmlformats.org/officeDocument/2006/relationships" xmlns:p="http://schemas.openxmlformats.org/presentationml/2006/main">
  <p:tag name="NUM" val="14"/>
</p:tagLst>
</file>

<file path=ppt/tags/tag689.xml><?xml version="1.0" encoding="utf-8"?>
<p:tagLst xmlns:a="http://schemas.openxmlformats.org/drawingml/2006/main" xmlns:r="http://schemas.openxmlformats.org/officeDocument/2006/relationships" xmlns:p="http://schemas.openxmlformats.org/presentationml/2006/main">
  <p:tag name="NUM" val="15"/>
</p:tagLst>
</file>

<file path=ppt/tags/tag69.xml><?xml version="1.0" encoding="utf-8"?>
<p:tagLst xmlns:a="http://schemas.openxmlformats.org/drawingml/2006/main" xmlns:r="http://schemas.openxmlformats.org/officeDocument/2006/relationships" xmlns:p="http://schemas.openxmlformats.org/presentationml/2006/main">
  <p:tag name="NUM" val="1"/>
</p:tagLst>
</file>

<file path=ppt/tags/tag690.xml><?xml version="1.0" encoding="utf-8"?>
<p:tagLst xmlns:a="http://schemas.openxmlformats.org/drawingml/2006/main" xmlns:r="http://schemas.openxmlformats.org/officeDocument/2006/relationships" xmlns:p="http://schemas.openxmlformats.org/presentationml/2006/main">
  <p:tag name="NUM" val="16"/>
</p:tagLst>
</file>

<file path=ppt/tags/tag691.xml><?xml version="1.0" encoding="utf-8"?>
<p:tagLst xmlns:a="http://schemas.openxmlformats.org/drawingml/2006/main" xmlns:r="http://schemas.openxmlformats.org/officeDocument/2006/relationships" xmlns:p="http://schemas.openxmlformats.org/presentationml/2006/main">
  <p:tag name="NUM" val="17"/>
</p:tagLst>
</file>

<file path=ppt/tags/tag692.xml><?xml version="1.0" encoding="utf-8"?>
<p:tagLst xmlns:a="http://schemas.openxmlformats.org/drawingml/2006/main" xmlns:r="http://schemas.openxmlformats.org/officeDocument/2006/relationships" xmlns:p="http://schemas.openxmlformats.org/presentationml/2006/main">
  <p:tag name="NUM" val="18"/>
</p:tagLst>
</file>

<file path=ppt/tags/tag693.xml><?xml version="1.0" encoding="utf-8"?>
<p:tagLst xmlns:a="http://schemas.openxmlformats.org/drawingml/2006/main" xmlns:r="http://schemas.openxmlformats.org/officeDocument/2006/relationships" xmlns:p="http://schemas.openxmlformats.org/presentationml/2006/main">
  <p:tag name="NUM" val="1"/>
</p:tagLst>
</file>

<file path=ppt/tags/tag694.xml><?xml version="1.0" encoding="utf-8"?>
<p:tagLst xmlns:a="http://schemas.openxmlformats.org/drawingml/2006/main" xmlns:r="http://schemas.openxmlformats.org/officeDocument/2006/relationships" xmlns:p="http://schemas.openxmlformats.org/presentationml/2006/main">
  <p:tag name="NUM" val="2"/>
</p:tagLst>
</file>

<file path=ppt/tags/tag695.xml><?xml version="1.0" encoding="utf-8"?>
<p:tagLst xmlns:a="http://schemas.openxmlformats.org/drawingml/2006/main" xmlns:r="http://schemas.openxmlformats.org/officeDocument/2006/relationships" xmlns:p="http://schemas.openxmlformats.org/presentationml/2006/main">
  <p:tag name="NUM" val="3"/>
</p:tagLst>
</file>

<file path=ppt/tags/tag696.xml><?xml version="1.0" encoding="utf-8"?>
<p:tagLst xmlns:a="http://schemas.openxmlformats.org/drawingml/2006/main" xmlns:r="http://schemas.openxmlformats.org/officeDocument/2006/relationships" xmlns:p="http://schemas.openxmlformats.org/presentationml/2006/main">
  <p:tag name="NUM" val="4"/>
</p:tagLst>
</file>

<file path=ppt/tags/tag697.xml><?xml version="1.0" encoding="utf-8"?>
<p:tagLst xmlns:a="http://schemas.openxmlformats.org/drawingml/2006/main" xmlns:r="http://schemas.openxmlformats.org/officeDocument/2006/relationships" xmlns:p="http://schemas.openxmlformats.org/presentationml/2006/main">
  <p:tag name="NUM" val="5"/>
</p:tagLst>
</file>

<file path=ppt/tags/tag698.xml><?xml version="1.0" encoding="utf-8"?>
<p:tagLst xmlns:a="http://schemas.openxmlformats.org/drawingml/2006/main" xmlns:r="http://schemas.openxmlformats.org/officeDocument/2006/relationships" xmlns:p="http://schemas.openxmlformats.org/presentationml/2006/main">
  <p:tag name="NUM" val="6"/>
</p:tagLst>
</file>

<file path=ppt/tags/tag69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4"/>
</p:tagLst>
</file>

<file path=ppt/tags/tag70.xml><?xml version="1.0" encoding="utf-8"?>
<p:tagLst xmlns:a="http://schemas.openxmlformats.org/drawingml/2006/main" xmlns:r="http://schemas.openxmlformats.org/officeDocument/2006/relationships" xmlns:p="http://schemas.openxmlformats.org/presentationml/2006/main">
  <p:tag name="NUM" val="2"/>
</p:tagLst>
</file>

<file path=ppt/tags/tag700.xml><?xml version="1.0" encoding="utf-8"?>
<p:tagLst xmlns:a="http://schemas.openxmlformats.org/drawingml/2006/main" xmlns:r="http://schemas.openxmlformats.org/officeDocument/2006/relationships" xmlns:p="http://schemas.openxmlformats.org/presentationml/2006/main">
  <p:tag name="NUM" val="8"/>
</p:tagLst>
</file>

<file path=ppt/tags/tag701.xml><?xml version="1.0" encoding="utf-8"?>
<p:tagLst xmlns:a="http://schemas.openxmlformats.org/drawingml/2006/main" xmlns:r="http://schemas.openxmlformats.org/officeDocument/2006/relationships" xmlns:p="http://schemas.openxmlformats.org/presentationml/2006/main">
  <p:tag name="NUM" val="9"/>
</p:tagLst>
</file>

<file path=ppt/tags/tag702.xml><?xml version="1.0" encoding="utf-8"?>
<p:tagLst xmlns:a="http://schemas.openxmlformats.org/drawingml/2006/main" xmlns:r="http://schemas.openxmlformats.org/officeDocument/2006/relationships" xmlns:p="http://schemas.openxmlformats.org/presentationml/2006/main">
  <p:tag name="NUM" val="10"/>
</p:tagLst>
</file>

<file path=ppt/tags/tag703.xml><?xml version="1.0" encoding="utf-8"?>
<p:tagLst xmlns:a="http://schemas.openxmlformats.org/drawingml/2006/main" xmlns:r="http://schemas.openxmlformats.org/officeDocument/2006/relationships" xmlns:p="http://schemas.openxmlformats.org/presentationml/2006/main">
  <p:tag name="NUM" val="11"/>
</p:tagLst>
</file>

<file path=ppt/tags/tag704.xml><?xml version="1.0" encoding="utf-8"?>
<p:tagLst xmlns:a="http://schemas.openxmlformats.org/drawingml/2006/main" xmlns:r="http://schemas.openxmlformats.org/officeDocument/2006/relationships" xmlns:p="http://schemas.openxmlformats.org/presentationml/2006/main">
  <p:tag name="NUM" val="12"/>
</p:tagLst>
</file>

<file path=ppt/tags/tag705.xml><?xml version="1.0" encoding="utf-8"?>
<p:tagLst xmlns:a="http://schemas.openxmlformats.org/drawingml/2006/main" xmlns:r="http://schemas.openxmlformats.org/officeDocument/2006/relationships" xmlns:p="http://schemas.openxmlformats.org/presentationml/2006/main">
  <p:tag name="NUM" val="13"/>
</p:tagLst>
</file>

<file path=ppt/tags/tag706.xml><?xml version="1.0" encoding="utf-8"?>
<p:tagLst xmlns:a="http://schemas.openxmlformats.org/drawingml/2006/main" xmlns:r="http://schemas.openxmlformats.org/officeDocument/2006/relationships" xmlns:p="http://schemas.openxmlformats.org/presentationml/2006/main">
  <p:tag name="NUM" val="14"/>
</p:tagLst>
</file>

<file path=ppt/tags/tag707.xml><?xml version="1.0" encoding="utf-8"?>
<p:tagLst xmlns:a="http://schemas.openxmlformats.org/drawingml/2006/main" xmlns:r="http://schemas.openxmlformats.org/officeDocument/2006/relationships" xmlns:p="http://schemas.openxmlformats.org/presentationml/2006/main">
  <p:tag name="NUM" val="15"/>
</p:tagLst>
</file>

<file path=ppt/tags/tag708.xml><?xml version="1.0" encoding="utf-8"?>
<p:tagLst xmlns:a="http://schemas.openxmlformats.org/drawingml/2006/main" xmlns:r="http://schemas.openxmlformats.org/officeDocument/2006/relationships" xmlns:p="http://schemas.openxmlformats.org/presentationml/2006/main">
  <p:tag name="NUM" val="16"/>
</p:tagLst>
</file>

<file path=ppt/tags/tag709.xml><?xml version="1.0" encoding="utf-8"?>
<p:tagLst xmlns:a="http://schemas.openxmlformats.org/drawingml/2006/main" xmlns:r="http://schemas.openxmlformats.org/officeDocument/2006/relationships" xmlns:p="http://schemas.openxmlformats.org/presentationml/2006/main">
  <p:tag name="NUM" val="17"/>
</p:tagLst>
</file>

<file path=ppt/tags/tag71.xml><?xml version="1.0" encoding="utf-8"?>
<p:tagLst xmlns:a="http://schemas.openxmlformats.org/drawingml/2006/main" xmlns:r="http://schemas.openxmlformats.org/officeDocument/2006/relationships" xmlns:p="http://schemas.openxmlformats.org/presentationml/2006/main">
  <p:tag name="NUM" val="3"/>
</p:tagLst>
</file>

<file path=ppt/tags/tag710.xml><?xml version="1.0" encoding="utf-8"?>
<p:tagLst xmlns:a="http://schemas.openxmlformats.org/drawingml/2006/main" xmlns:r="http://schemas.openxmlformats.org/officeDocument/2006/relationships" xmlns:p="http://schemas.openxmlformats.org/presentationml/2006/main">
  <p:tag name="NUM" val="18"/>
</p:tagLst>
</file>

<file path=ppt/tags/tag711.xml><?xml version="1.0" encoding="utf-8"?>
<p:tagLst xmlns:a="http://schemas.openxmlformats.org/drawingml/2006/main" xmlns:r="http://schemas.openxmlformats.org/officeDocument/2006/relationships" xmlns:p="http://schemas.openxmlformats.org/presentationml/2006/main">
  <p:tag name="NUM" val="1"/>
</p:tagLst>
</file>

<file path=ppt/tags/tag712.xml><?xml version="1.0" encoding="utf-8"?>
<p:tagLst xmlns:a="http://schemas.openxmlformats.org/drawingml/2006/main" xmlns:r="http://schemas.openxmlformats.org/officeDocument/2006/relationships" xmlns:p="http://schemas.openxmlformats.org/presentationml/2006/main">
  <p:tag name="NUM" val="2"/>
</p:tagLst>
</file>

<file path=ppt/tags/tag713.xml><?xml version="1.0" encoding="utf-8"?>
<p:tagLst xmlns:a="http://schemas.openxmlformats.org/drawingml/2006/main" xmlns:r="http://schemas.openxmlformats.org/officeDocument/2006/relationships" xmlns:p="http://schemas.openxmlformats.org/presentationml/2006/main">
  <p:tag name="NUM" val="3"/>
</p:tagLst>
</file>

<file path=ppt/tags/tag714.xml><?xml version="1.0" encoding="utf-8"?>
<p:tagLst xmlns:a="http://schemas.openxmlformats.org/drawingml/2006/main" xmlns:r="http://schemas.openxmlformats.org/officeDocument/2006/relationships" xmlns:p="http://schemas.openxmlformats.org/presentationml/2006/main">
  <p:tag name="NUM" val="4"/>
</p:tagLst>
</file>

<file path=ppt/tags/tag715.xml><?xml version="1.0" encoding="utf-8"?>
<p:tagLst xmlns:a="http://schemas.openxmlformats.org/drawingml/2006/main" xmlns:r="http://schemas.openxmlformats.org/officeDocument/2006/relationships" xmlns:p="http://schemas.openxmlformats.org/presentationml/2006/main">
  <p:tag name="NUM" val="5"/>
</p:tagLst>
</file>

<file path=ppt/tags/tag716.xml><?xml version="1.0" encoding="utf-8"?>
<p:tagLst xmlns:a="http://schemas.openxmlformats.org/drawingml/2006/main" xmlns:r="http://schemas.openxmlformats.org/officeDocument/2006/relationships" xmlns:p="http://schemas.openxmlformats.org/presentationml/2006/main">
  <p:tag name="NUM" val="6"/>
</p:tagLst>
</file>

<file path=ppt/tags/tag717.xml><?xml version="1.0" encoding="utf-8"?>
<p:tagLst xmlns:a="http://schemas.openxmlformats.org/drawingml/2006/main" xmlns:r="http://schemas.openxmlformats.org/officeDocument/2006/relationships" xmlns:p="http://schemas.openxmlformats.org/presentationml/2006/main">
  <p:tag name="NUM" val="7"/>
</p:tagLst>
</file>

<file path=ppt/tags/tag718.xml><?xml version="1.0" encoding="utf-8"?>
<p:tagLst xmlns:a="http://schemas.openxmlformats.org/drawingml/2006/main" xmlns:r="http://schemas.openxmlformats.org/officeDocument/2006/relationships" xmlns:p="http://schemas.openxmlformats.org/presentationml/2006/main">
  <p:tag name="NUM" val="8"/>
</p:tagLst>
</file>

<file path=ppt/tags/tag719.xml><?xml version="1.0" encoding="utf-8"?>
<p:tagLst xmlns:a="http://schemas.openxmlformats.org/drawingml/2006/main" xmlns:r="http://schemas.openxmlformats.org/officeDocument/2006/relationships" xmlns:p="http://schemas.openxmlformats.org/presentationml/2006/main">
  <p:tag name="NUM" val="9"/>
</p:tagLst>
</file>

<file path=ppt/tags/tag72.xml><?xml version="1.0" encoding="utf-8"?>
<p:tagLst xmlns:a="http://schemas.openxmlformats.org/drawingml/2006/main" xmlns:r="http://schemas.openxmlformats.org/officeDocument/2006/relationships" xmlns:p="http://schemas.openxmlformats.org/presentationml/2006/main">
  <p:tag name="NUM" val="4"/>
</p:tagLst>
</file>

<file path=ppt/tags/tag720.xml><?xml version="1.0" encoding="utf-8"?>
<p:tagLst xmlns:a="http://schemas.openxmlformats.org/drawingml/2006/main" xmlns:r="http://schemas.openxmlformats.org/officeDocument/2006/relationships" xmlns:p="http://schemas.openxmlformats.org/presentationml/2006/main">
  <p:tag name="NUM" val="10"/>
</p:tagLst>
</file>

<file path=ppt/tags/tag721.xml><?xml version="1.0" encoding="utf-8"?>
<p:tagLst xmlns:a="http://schemas.openxmlformats.org/drawingml/2006/main" xmlns:r="http://schemas.openxmlformats.org/officeDocument/2006/relationships" xmlns:p="http://schemas.openxmlformats.org/presentationml/2006/main">
  <p:tag name="NUM" val="11"/>
</p:tagLst>
</file>

<file path=ppt/tags/tag722.xml><?xml version="1.0" encoding="utf-8"?>
<p:tagLst xmlns:a="http://schemas.openxmlformats.org/drawingml/2006/main" xmlns:r="http://schemas.openxmlformats.org/officeDocument/2006/relationships" xmlns:p="http://schemas.openxmlformats.org/presentationml/2006/main">
  <p:tag name="NUM" val="12"/>
</p:tagLst>
</file>

<file path=ppt/tags/tag723.xml><?xml version="1.0" encoding="utf-8"?>
<p:tagLst xmlns:a="http://schemas.openxmlformats.org/drawingml/2006/main" xmlns:r="http://schemas.openxmlformats.org/officeDocument/2006/relationships" xmlns:p="http://schemas.openxmlformats.org/presentationml/2006/main">
  <p:tag name="NUM" val="13"/>
</p:tagLst>
</file>

<file path=ppt/tags/tag724.xml><?xml version="1.0" encoding="utf-8"?>
<p:tagLst xmlns:a="http://schemas.openxmlformats.org/drawingml/2006/main" xmlns:r="http://schemas.openxmlformats.org/officeDocument/2006/relationships" xmlns:p="http://schemas.openxmlformats.org/presentationml/2006/main">
  <p:tag name="NUM" val="14"/>
</p:tagLst>
</file>

<file path=ppt/tags/tag725.xml><?xml version="1.0" encoding="utf-8"?>
<p:tagLst xmlns:a="http://schemas.openxmlformats.org/drawingml/2006/main" xmlns:r="http://schemas.openxmlformats.org/officeDocument/2006/relationships" xmlns:p="http://schemas.openxmlformats.org/presentationml/2006/main">
  <p:tag name="NUM" val="15"/>
</p:tagLst>
</file>

<file path=ppt/tags/tag726.xml><?xml version="1.0" encoding="utf-8"?>
<p:tagLst xmlns:a="http://schemas.openxmlformats.org/drawingml/2006/main" xmlns:r="http://schemas.openxmlformats.org/officeDocument/2006/relationships" xmlns:p="http://schemas.openxmlformats.org/presentationml/2006/main">
  <p:tag name="NUM" val="16"/>
</p:tagLst>
</file>

<file path=ppt/tags/tag727.xml><?xml version="1.0" encoding="utf-8"?>
<p:tagLst xmlns:a="http://schemas.openxmlformats.org/drawingml/2006/main" xmlns:r="http://schemas.openxmlformats.org/officeDocument/2006/relationships" xmlns:p="http://schemas.openxmlformats.org/presentationml/2006/main">
  <p:tag name="NUM" val="17"/>
</p:tagLst>
</file>

<file path=ppt/tags/tag728.xml><?xml version="1.0" encoding="utf-8"?>
<p:tagLst xmlns:a="http://schemas.openxmlformats.org/drawingml/2006/main" xmlns:r="http://schemas.openxmlformats.org/officeDocument/2006/relationships" xmlns:p="http://schemas.openxmlformats.org/presentationml/2006/main">
  <p:tag name="NUM" val="18"/>
</p:tagLst>
</file>

<file path=ppt/tags/tag729.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5"/>
</p:tagLst>
</file>

<file path=ppt/tags/tag730.xml><?xml version="1.0" encoding="utf-8"?>
<p:tagLst xmlns:a="http://schemas.openxmlformats.org/drawingml/2006/main" xmlns:r="http://schemas.openxmlformats.org/officeDocument/2006/relationships" xmlns:p="http://schemas.openxmlformats.org/presentationml/2006/main">
  <p:tag name="NUM" val="2"/>
</p:tagLst>
</file>

<file path=ppt/tags/tag731.xml><?xml version="1.0" encoding="utf-8"?>
<p:tagLst xmlns:a="http://schemas.openxmlformats.org/drawingml/2006/main" xmlns:r="http://schemas.openxmlformats.org/officeDocument/2006/relationships" xmlns:p="http://schemas.openxmlformats.org/presentationml/2006/main">
  <p:tag name="NUM" val="3"/>
</p:tagLst>
</file>

<file path=ppt/tags/tag732.xml><?xml version="1.0" encoding="utf-8"?>
<p:tagLst xmlns:a="http://schemas.openxmlformats.org/drawingml/2006/main" xmlns:r="http://schemas.openxmlformats.org/officeDocument/2006/relationships" xmlns:p="http://schemas.openxmlformats.org/presentationml/2006/main">
  <p:tag name="NUM" val="4"/>
</p:tagLst>
</file>

<file path=ppt/tags/tag733.xml><?xml version="1.0" encoding="utf-8"?>
<p:tagLst xmlns:a="http://schemas.openxmlformats.org/drawingml/2006/main" xmlns:r="http://schemas.openxmlformats.org/officeDocument/2006/relationships" xmlns:p="http://schemas.openxmlformats.org/presentationml/2006/main">
  <p:tag name="NUM" val="5"/>
</p:tagLst>
</file>

<file path=ppt/tags/tag734.xml><?xml version="1.0" encoding="utf-8"?>
<p:tagLst xmlns:a="http://schemas.openxmlformats.org/drawingml/2006/main" xmlns:r="http://schemas.openxmlformats.org/officeDocument/2006/relationships" xmlns:p="http://schemas.openxmlformats.org/presentationml/2006/main">
  <p:tag name="NUM" val="6"/>
</p:tagLst>
</file>

<file path=ppt/tags/tag735.xml><?xml version="1.0" encoding="utf-8"?>
<p:tagLst xmlns:a="http://schemas.openxmlformats.org/drawingml/2006/main" xmlns:r="http://schemas.openxmlformats.org/officeDocument/2006/relationships" xmlns:p="http://schemas.openxmlformats.org/presentationml/2006/main">
  <p:tag name="NUM" val="7"/>
</p:tagLst>
</file>

<file path=ppt/tags/tag736.xml><?xml version="1.0" encoding="utf-8"?>
<p:tagLst xmlns:a="http://schemas.openxmlformats.org/drawingml/2006/main" xmlns:r="http://schemas.openxmlformats.org/officeDocument/2006/relationships" xmlns:p="http://schemas.openxmlformats.org/presentationml/2006/main">
  <p:tag name="NUM" val="8"/>
</p:tagLst>
</file>

<file path=ppt/tags/tag737.xml><?xml version="1.0" encoding="utf-8"?>
<p:tagLst xmlns:a="http://schemas.openxmlformats.org/drawingml/2006/main" xmlns:r="http://schemas.openxmlformats.org/officeDocument/2006/relationships" xmlns:p="http://schemas.openxmlformats.org/presentationml/2006/main">
  <p:tag name="NUM" val="1"/>
</p:tagLst>
</file>

<file path=ppt/tags/tag738.xml><?xml version="1.0" encoding="utf-8"?>
<p:tagLst xmlns:a="http://schemas.openxmlformats.org/drawingml/2006/main" xmlns:r="http://schemas.openxmlformats.org/officeDocument/2006/relationships" xmlns:p="http://schemas.openxmlformats.org/presentationml/2006/main">
  <p:tag name="NUM" val="2"/>
</p:tagLst>
</file>

<file path=ppt/tags/tag739.xml><?xml version="1.0" encoding="utf-8"?>
<p:tagLst xmlns:a="http://schemas.openxmlformats.org/drawingml/2006/main" xmlns:r="http://schemas.openxmlformats.org/officeDocument/2006/relationships" xmlns:p="http://schemas.openxmlformats.org/presentationml/2006/main">
  <p:tag name="NUM" val="3"/>
</p:tagLst>
</file>

<file path=ppt/tags/tag74.xml><?xml version="1.0" encoding="utf-8"?>
<p:tagLst xmlns:a="http://schemas.openxmlformats.org/drawingml/2006/main" xmlns:r="http://schemas.openxmlformats.org/officeDocument/2006/relationships" xmlns:p="http://schemas.openxmlformats.org/presentationml/2006/main">
  <p:tag name="NUM" val="6"/>
</p:tagLst>
</file>

<file path=ppt/tags/tag740.xml><?xml version="1.0" encoding="utf-8"?>
<p:tagLst xmlns:a="http://schemas.openxmlformats.org/drawingml/2006/main" xmlns:r="http://schemas.openxmlformats.org/officeDocument/2006/relationships" xmlns:p="http://schemas.openxmlformats.org/presentationml/2006/main">
  <p:tag name="NUM" val="4"/>
</p:tagLst>
</file>

<file path=ppt/tags/tag741.xml><?xml version="1.0" encoding="utf-8"?>
<p:tagLst xmlns:a="http://schemas.openxmlformats.org/drawingml/2006/main" xmlns:r="http://schemas.openxmlformats.org/officeDocument/2006/relationships" xmlns:p="http://schemas.openxmlformats.org/presentationml/2006/main">
  <p:tag name="NUM" val="5"/>
</p:tagLst>
</file>

<file path=ppt/tags/tag742.xml><?xml version="1.0" encoding="utf-8"?>
<p:tagLst xmlns:a="http://schemas.openxmlformats.org/drawingml/2006/main" xmlns:r="http://schemas.openxmlformats.org/officeDocument/2006/relationships" xmlns:p="http://schemas.openxmlformats.org/presentationml/2006/main">
  <p:tag name="NUM" val="6"/>
</p:tagLst>
</file>

<file path=ppt/tags/tag743.xml><?xml version="1.0" encoding="utf-8"?>
<p:tagLst xmlns:a="http://schemas.openxmlformats.org/drawingml/2006/main" xmlns:r="http://schemas.openxmlformats.org/officeDocument/2006/relationships" xmlns:p="http://schemas.openxmlformats.org/presentationml/2006/main">
  <p:tag name="NUM" val="7"/>
</p:tagLst>
</file>

<file path=ppt/tags/tag744.xml><?xml version="1.0" encoding="utf-8"?>
<p:tagLst xmlns:a="http://schemas.openxmlformats.org/drawingml/2006/main" xmlns:r="http://schemas.openxmlformats.org/officeDocument/2006/relationships" xmlns:p="http://schemas.openxmlformats.org/presentationml/2006/main">
  <p:tag name="NUM" val="8"/>
</p:tagLst>
</file>

<file path=ppt/tags/tag745.xml><?xml version="1.0" encoding="utf-8"?>
<p:tagLst xmlns:a="http://schemas.openxmlformats.org/drawingml/2006/main" xmlns:r="http://schemas.openxmlformats.org/officeDocument/2006/relationships" xmlns:p="http://schemas.openxmlformats.org/presentationml/2006/main">
  <p:tag name="NUM" val="9"/>
</p:tagLst>
</file>

<file path=ppt/tags/tag746.xml><?xml version="1.0" encoding="utf-8"?>
<p:tagLst xmlns:a="http://schemas.openxmlformats.org/drawingml/2006/main" xmlns:r="http://schemas.openxmlformats.org/officeDocument/2006/relationships" xmlns:p="http://schemas.openxmlformats.org/presentationml/2006/main">
  <p:tag name="NUM" val="1"/>
</p:tagLst>
</file>

<file path=ppt/tags/tag747.xml><?xml version="1.0" encoding="utf-8"?>
<p:tagLst xmlns:a="http://schemas.openxmlformats.org/drawingml/2006/main" xmlns:r="http://schemas.openxmlformats.org/officeDocument/2006/relationships" xmlns:p="http://schemas.openxmlformats.org/presentationml/2006/main">
  <p:tag name="NUM" val="2"/>
</p:tagLst>
</file>

<file path=ppt/tags/tag748.xml><?xml version="1.0" encoding="utf-8"?>
<p:tagLst xmlns:a="http://schemas.openxmlformats.org/drawingml/2006/main" xmlns:r="http://schemas.openxmlformats.org/officeDocument/2006/relationships" xmlns:p="http://schemas.openxmlformats.org/presentationml/2006/main">
  <p:tag name="NUM" val="3"/>
</p:tagLst>
</file>

<file path=ppt/tags/tag749.xml><?xml version="1.0" encoding="utf-8"?>
<p:tagLst xmlns:a="http://schemas.openxmlformats.org/drawingml/2006/main" xmlns:r="http://schemas.openxmlformats.org/officeDocument/2006/relationships" xmlns:p="http://schemas.openxmlformats.org/presentationml/2006/main">
  <p:tag name="NUM" val="4"/>
</p:tagLst>
</file>

<file path=ppt/tags/tag75.xml><?xml version="1.0" encoding="utf-8"?>
<p:tagLst xmlns:a="http://schemas.openxmlformats.org/drawingml/2006/main" xmlns:r="http://schemas.openxmlformats.org/officeDocument/2006/relationships" xmlns:p="http://schemas.openxmlformats.org/presentationml/2006/main">
  <p:tag name="NUM" val="7"/>
</p:tagLst>
</file>

<file path=ppt/tags/tag750.xml><?xml version="1.0" encoding="utf-8"?>
<p:tagLst xmlns:a="http://schemas.openxmlformats.org/drawingml/2006/main" xmlns:r="http://schemas.openxmlformats.org/officeDocument/2006/relationships" xmlns:p="http://schemas.openxmlformats.org/presentationml/2006/main">
  <p:tag name="NUM" val="5"/>
</p:tagLst>
</file>

<file path=ppt/tags/tag751.xml><?xml version="1.0" encoding="utf-8"?>
<p:tagLst xmlns:a="http://schemas.openxmlformats.org/drawingml/2006/main" xmlns:r="http://schemas.openxmlformats.org/officeDocument/2006/relationships" xmlns:p="http://schemas.openxmlformats.org/presentationml/2006/main">
  <p:tag name="NUM" val="6"/>
</p:tagLst>
</file>

<file path=ppt/tags/tag752.xml><?xml version="1.0" encoding="utf-8"?>
<p:tagLst xmlns:a="http://schemas.openxmlformats.org/drawingml/2006/main" xmlns:r="http://schemas.openxmlformats.org/officeDocument/2006/relationships" xmlns:p="http://schemas.openxmlformats.org/presentationml/2006/main">
  <p:tag name="NUM" val="7"/>
</p:tagLst>
</file>

<file path=ppt/tags/tag753.xml><?xml version="1.0" encoding="utf-8"?>
<p:tagLst xmlns:a="http://schemas.openxmlformats.org/drawingml/2006/main" xmlns:r="http://schemas.openxmlformats.org/officeDocument/2006/relationships" xmlns:p="http://schemas.openxmlformats.org/presentationml/2006/main">
  <p:tag name="NUM" val="8"/>
</p:tagLst>
</file>

<file path=ppt/tags/tag754.xml><?xml version="1.0" encoding="utf-8"?>
<p:tagLst xmlns:a="http://schemas.openxmlformats.org/drawingml/2006/main" xmlns:r="http://schemas.openxmlformats.org/officeDocument/2006/relationships" xmlns:p="http://schemas.openxmlformats.org/presentationml/2006/main">
  <p:tag name="NUM" val="9"/>
</p:tagLst>
</file>

<file path=ppt/tags/tag755.xml><?xml version="1.0" encoding="utf-8"?>
<p:tagLst xmlns:a="http://schemas.openxmlformats.org/drawingml/2006/main" xmlns:r="http://schemas.openxmlformats.org/officeDocument/2006/relationships" xmlns:p="http://schemas.openxmlformats.org/presentationml/2006/main">
  <p:tag name="NUM" val="10"/>
</p:tagLst>
</file>

<file path=ppt/tags/tag756.xml><?xml version="1.0" encoding="utf-8"?>
<p:tagLst xmlns:a="http://schemas.openxmlformats.org/drawingml/2006/main" xmlns:r="http://schemas.openxmlformats.org/officeDocument/2006/relationships" xmlns:p="http://schemas.openxmlformats.org/presentationml/2006/main">
  <p:tag name="NUM" val="1"/>
</p:tagLst>
</file>

<file path=ppt/tags/tag757.xml><?xml version="1.0" encoding="utf-8"?>
<p:tagLst xmlns:a="http://schemas.openxmlformats.org/drawingml/2006/main" xmlns:r="http://schemas.openxmlformats.org/officeDocument/2006/relationships" xmlns:p="http://schemas.openxmlformats.org/presentationml/2006/main">
  <p:tag name="NUM" val="2"/>
</p:tagLst>
</file>

<file path=ppt/tags/tag758.xml><?xml version="1.0" encoding="utf-8"?>
<p:tagLst xmlns:a="http://schemas.openxmlformats.org/drawingml/2006/main" xmlns:r="http://schemas.openxmlformats.org/officeDocument/2006/relationships" xmlns:p="http://schemas.openxmlformats.org/presentationml/2006/main">
  <p:tag name="NUM" val="3"/>
</p:tagLst>
</file>

<file path=ppt/tags/tag759.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8"/>
</p:tagLst>
</file>

<file path=ppt/tags/tag760.xml><?xml version="1.0" encoding="utf-8"?>
<p:tagLst xmlns:a="http://schemas.openxmlformats.org/drawingml/2006/main" xmlns:r="http://schemas.openxmlformats.org/officeDocument/2006/relationships" xmlns:p="http://schemas.openxmlformats.org/presentationml/2006/main">
  <p:tag name="NUM" val="5"/>
</p:tagLst>
</file>

<file path=ppt/tags/tag761.xml><?xml version="1.0" encoding="utf-8"?>
<p:tagLst xmlns:a="http://schemas.openxmlformats.org/drawingml/2006/main" xmlns:r="http://schemas.openxmlformats.org/officeDocument/2006/relationships" xmlns:p="http://schemas.openxmlformats.org/presentationml/2006/main">
  <p:tag name="NUM" val="6"/>
</p:tagLst>
</file>

<file path=ppt/tags/tag762.xml><?xml version="1.0" encoding="utf-8"?>
<p:tagLst xmlns:a="http://schemas.openxmlformats.org/drawingml/2006/main" xmlns:r="http://schemas.openxmlformats.org/officeDocument/2006/relationships" xmlns:p="http://schemas.openxmlformats.org/presentationml/2006/main">
  <p:tag name="NUM" val="7"/>
</p:tagLst>
</file>

<file path=ppt/tags/tag763.xml><?xml version="1.0" encoding="utf-8"?>
<p:tagLst xmlns:a="http://schemas.openxmlformats.org/drawingml/2006/main" xmlns:r="http://schemas.openxmlformats.org/officeDocument/2006/relationships" xmlns:p="http://schemas.openxmlformats.org/presentationml/2006/main">
  <p:tag name="NUM" val="8"/>
</p:tagLst>
</file>

<file path=ppt/tags/tag764.xml><?xml version="1.0" encoding="utf-8"?>
<p:tagLst xmlns:a="http://schemas.openxmlformats.org/drawingml/2006/main" xmlns:r="http://schemas.openxmlformats.org/officeDocument/2006/relationships" xmlns:p="http://schemas.openxmlformats.org/presentationml/2006/main">
  <p:tag name="NUM" val="9"/>
</p:tagLst>
</file>

<file path=ppt/tags/tag765.xml><?xml version="1.0" encoding="utf-8"?>
<p:tagLst xmlns:a="http://schemas.openxmlformats.org/drawingml/2006/main" xmlns:r="http://schemas.openxmlformats.org/officeDocument/2006/relationships" xmlns:p="http://schemas.openxmlformats.org/presentationml/2006/main">
  <p:tag name="NUM" val="10"/>
</p:tagLst>
</file>

<file path=ppt/tags/tag766.xml><?xml version="1.0" encoding="utf-8"?>
<p:tagLst xmlns:a="http://schemas.openxmlformats.org/drawingml/2006/main" xmlns:r="http://schemas.openxmlformats.org/officeDocument/2006/relationships" xmlns:p="http://schemas.openxmlformats.org/presentationml/2006/main">
  <p:tag name="NUM" val="11"/>
</p:tagLst>
</file>

<file path=ppt/tags/tag767.xml><?xml version="1.0" encoding="utf-8"?>
<p:tagLst xmlns:a="http://schemas.openxmlformats.org/drawingml/2006/main" xmlns:r="http://schemas.openxmlformats.org/officeDocument/2006/relationships" xmlns:p="http://schemas.openxmlformats.org/presentationml/2006/main">
  <p:tag name="NUM" val="12"/>
</p:tagLst>
</file>

<file path=ppt/tags/tag77.xml><?xml version="1.0" encoding="utf-8"?>
<p:tagLst xmlns:a="http://schemas.openxmlformats.org/drawingml/2006/main" xmlns:r="http://schemas.openxmlformats.org/officeDocument/2006/relationships" xmlns:p="http://schemas.openxmlformats.org/presentationml/2006/main">
  <p:tag name="NUM" val="9"/>
</p:tagLst>
</file>

<file path=ppt/tags/tag78.xml><?xml version="1.0" encoding="utf-8"?>
<p:tagLst xmlns:a="http://schemas.openxmlformats.org/drawingml/2006/main" xmlns:r="http://schemas.openxmlformats.org/officeDocument/2006/relationships" xmlns:p="http://schemas.openxmlformats.org/presentationml/2006/main">
  <p:tag name="NUM" val="10"/>
</p:tagLst>
</file>

<file path=ppt/tags/tag79.xml><?xml version="1.0" encoding="utf-8"?>
<p:tagLst xmlns:a="http://schemas.openxmlformats.org/drawingml/2006/main" xmlns:r="http://schemas.openxmlformats.org/officeDocument/2006/relationships" xmlns:p="http://schemas.openxmlformats.org/presentationml/2006/main">
  <p:tag name="NUM" val="11"/>
</p:tagLst>
</file>

<file path=ppt/tags/tag8.xml><?xml version="1.0" encoding="utf-8"?>
<p:tagLst xmlns:a="http://schemas.openxmlformats.org/drawingml/2006/main" xmlns:r="http://schemas.openxmlformats.org/officeDocument/2006/relationships" xmlns:p="http://schemas.openxmlformats.org/presentationml/2006/main">
  <p:tag name="NUM" val="5"/>
</p:tagLst>
</file>

<file path=ppt/tags/tag80.xml><?xml version="1.0" encoding="utf-8"?>
<p:tagLst xmlns:a="http://schemas.openxmlformats.org/drawingml/2006/main" xmlns:r="http://schemas.openxmlformats.org/officeDocument/2006/relationships" xmlns:p="http://schemas.openxmlformats.org/presentationml/2006/main">
  <p:tag name="NUM" val="12"/>
</p:tagLst>
</file>

<file path=ppt/tags/tag81.xml><?xml version="1.0" encoding="utf-8"?>
<p:tagLst xmlns:a="http://schemas.openxmlformats.org/drawingml/2006/main" xmlns:r="http://schemas.openxmlformats.org/officeDocument/2006/relationships" xmlns:p="http://schemas.openxmlformats.org/presentationml/2006/main">
  <p:tag name="NUM" val="13"/>
</p:tagLst>
</file>

<file path=ppt/tags/tag82.xml><?xml version="1.0" encoding="utf-8"?>
<p:tagLst xmlns:a="http://schemas.openxmlformats.org/drawingml/2006/main" xmlns:r="http://schemas.openxmlformats.org/officeDocument/2006/relationships" xmlns:p="http://schemas.openxmlformats.org/presentationml/2006/main">
  <p:tag name="NUM" val="14"/>
</p:tagLst>
</file>

<file path=ppt/tags/tag83.xml><?xml version="1.0" encoding="utf-8"?>
<p:tagLst xmlns:a="http://schemas.openxmlformats.org/drawingml/2006/main" xmlns:r="http://schemas.openxmlformats.org/officeDocument/2006/relationships" xmlns:p="http://schemas.openxmlformats.org/presentationml/2006/main">
  <p:tag name="NUM" val="15"/>
</p:tagLst>
</file>

<file path=ppt/tags/tag84.xml><?xml version="1.0" encoding="utf-8"?>
<p:tagLst xmlns:a="http://schemas.openxmlformats.org/drawingml/2006/main" xmlns:r="http://schemas.openxmlformats.org/officeDocument/2006/relationships" xmlns:p="http://schemas.openxmlformats.org/presentationml/2006/main">
  <p:tag name="NUM" val="16"/>
</p:tagLst>
</file>

<file path=ppt/tags/tag85.xml><?xml version="1.0" encoding="utf-8"?>
<p:tagLst xmlns:a="http://schemas.openxmlformats.org/drawingml/2006/main" xmlns:r="http://schemas.openxmlformats.org/officeDocument/2006/relationships" xmlns:p="http://schemas.openxmlformats.org/presentationml/2006/main">
  <p:tag name="NUM" val="17"/>
</p:tagLst>
</file>

<file path=ppt/tags/tag86.xml><?xml version="1.0" encoding="utf-8"?>
<p:tagLst xmlns:a="http://schemas.openxmlformats.org/drawingml/2006/main" xmlns:r="http://schemas.openxmlformats.org/officeDocument/2006/relationships" xmlns:p="http://schemas.openxmlformats.org/presentationml/2006/main">
  <p:tag name="NUM" val="1"/>
</p:tagLst>
</file>

<file path=ppt/tags/tag87.xml><?xml version="1.0" encoding="utf-8"?>
<p:tagLst xmlns:a="http://schemas.openxmlformats.org/drawingml/2006/main" xmlns:r="http://schemas.openxmlformats.org/officeDocument/2006/relationships" xmlns:p="http://schemas.openxmlformats.org/presentationml/2006/main">
  <p:tag name="NUM" val="2"/>
</p:tagLst>
</file>

<file path=ppt/tags/tag88.xml><?xml version="1.0" encoding="utf-8"?>
<p:tagLst xmlns:a="http://schemas.openxmlformats.org/drawingml/2006/main" xmlns:r="http://schemas.openxmlformats.org/officeDocument/2006/relationships" xmlns:p="http://schemas.openxmlformats.org/presentationml/2006/main">
  <p:tag name="NUM" val="3"/>
</p:tagLst>
</file>

<file path=ppt/tags/tag89.xml><?xml version="1.0" encoding="utf-8"?>
<p:tagLst xmlns:a="http://schemas.openxmlformats.org/drawingml/2006/main" xmlns:r="http://schemas.openxmlformats.org/officeDocument/2006/relationships" xmlns:p="http://schemas.openxmlformats.org/presentationml/2006/main">
  <p:tag name="NUM" val="4"/>
</p:tagLst>
</file>

<file path=ppt/tags/tag9.xml><?xml version="1.0" encoding="utf-8"?>
<p:tagLst xmlns:a="http://schemas.openxmlformats.org/drawingml/2006/main" xmlns:r="http://schemas.openxmlformats.org/officeDocument/2006/relationships" xmlns:p="http://schemas.openxmlformats.org/presentationml/2006/main">
  <p:tag name="NUM" val="6"/>
</p:tagLst>
</file>

<file path=ppt/tags/tag90.xml><?xml version="1.0" encoding="utf-8"?>
<p:tagLst xmlns:a="http://schemas.openxmlformats.org/drawingml/2006/main" xmlns:r="http://schemas.openxmlformats.org/officeDocument/2006/relationships" xmlns:p="http://schemas.openxmlformats.org/presentationml/2006/main">
  <p:tag name="NUM" val="5"/>
</p:tagLst>
</file>

<file path=ppt/tags/tag91.xml><?xml version="1.0" encoding="utf-8"?>
<p:tagLst xmlns:a="http://schemas.openxmlformats.org/drawingml/2006/main" xmlns:r="http://schemas.openxmlformats.org/officeDocument/2006/relationships" xmlns:p="http://schemas.openxmlformats.org/presentationml/2006/main">
  <p:tag name="NUM" val="6"/>
</p:tagLst>
</file>

<file path=ppt/tags/tag92.xml><?xml version="1.0" encoding="utf-8"?>
<p:tagLst xmlns:a="http://schemas.openxmlformats.org/drawingml/2006/main" xmlns:r="http://schemas.openxmlformats.org/officeDocument/2006/relationships" xmlns:p="http://schemas.openxmlformats.org/presentationml/2006/main">
  <p:tag name="NUM" val="7"/>
</p:tagLst>
</file>

<file path=ppt/tags/tag93.xml><?xml version="1.0" encoding="utf-8"?>
<p:tagLst xmlns:a="http://schemas.openxmlformats.org/drawingml/2006/main" xmlns:r="http://schemas.openxmlformats.org/officeDocument/2006/relationships" xmlns:p="http://schemas.openxmlformats.org/presentationml/2006/main">
  <p:tag name="NUM" val="8"/>
</p:tagLst>
</file>

<file path=ppt/tags/tag94.xml><?xml version="1.0" encoding="utf-8"?>
<p:tagLst xmlns:a="http://schemas.openxmlformats.org/drawingml/2006/main" xmlns:r="http://schemas.openxmlformats.org/officeDocument/2006/relationships" xmlns:p="http://schemas.openxmlformats.org/presentationml/2006/main">
  <p:tag name="NUM" val="9"/>
</p:tagLst>
</file>

<file path=ppt/tags/tag95.xml><?xml version="1.0" encoding="utf-8"?>
<p:tagLst xmlns:a="http://schemas.openxmlformats.org/drawingml/2006/main" xmlns:r="http://schemas.openxmlformats.org/officeDocument/2006/relationships" xmlns:p="http://schemas.openxmlformats.org/presentationml/2006/main">
  <p:tag name="NUM" val="10"/>
</p:tagLst>
</file>

<file path=ppt/tags/tag96.xml><?xml version="1.0" encoding="utf-8"?>
<p:tagLst xmlns:a="http://schemas.openxmlformats.org/drawingml/2006/main" xmlns:r="http://schemas.openxmlformats.org/officeDocument/2006/relationships" xmlns:p="http://schemas.openxmlformats.org/presentationml/2006/main">
  <p:tag name="NUM" val="11"/>
</p:tagLst>
</file>

<file path=ppt/tags/tag97.xml><?xml version="1.0" encoding="utf-8"?>
<p:tagLst xmlns:a="http://schemas.openxmlformats.org/drawingml/2006/main" xmlns:r="http://schemas.openxmlformats.org/officeDocument/2006/relationships" xmlns:p="http://schemas.openxmlformats.org/presentationml/2006/main">
  <p:tag name="NUM" val="12"/>
</p:tagLst>
</file>

<file path=ppt/tags/tag98.xml><?xml version="1.0" encoding="utf-8"?>
<p:tagLst xmlns:a="http://schemas.openxmlformats.org/drawingml/2006/main" xmlns:r="http://schemas.openxmlformats.org/officeDocument/2006/relationships" xmlns:p="http://schemas.openxmlformats.org/presentationml/2006/main">
  <p:tag name="NUM" val="13"/>
</p:tagLst>
</file>

<file path=ppt/tags/tag99.xml><?xml version="1.0" encoding="utf-8"?>
<p:tagLst xmlns:a="http://schemas.openxmlformats.org/drawingml/2006/main" xmlns:r="http://schemas.openxmlformats.org/officeDocument/2006/relationships" xmlns:p="http://schemas.openxmlformats.org/presentationml/2006/main">
  <p:tag name="NUM" val="14"/>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8093</TotalTime>
  <Words>4004</Words>
  <Application>Microsoft Office PowerPoint</Application>
  <PresentationFormat>Affichage à l'écran (4:3)</PresentationFormat>
  <Paragraphs>769</Paragraphs>
  <Slides>47</Slides>
  <Notes>47</Notes>
  <HiddenSlides>0</HiddenSlides>
  <MMClips>0</MMClips>
  <ScaleCrop>false</ScaleCrop>
  <HeadingPairs>
    <vt:vector size="4" baseType="variant">
      <vt:variant>
        <vt:lpstr>Thème</vt:lpstr>
      </vt:variant>
      <vt:variant>
        <vt:i4>1</vt:i4>
      </vt:variant>
      <vt:variant>
        <vt:lpstr>Titres des diapositives</vt:lpstr>
      </vt:variant>
      <vt:variant>
        <vt:i4>47</vt:i4>
      </vt:variant>
    </vt:vector>
  </HeadingPairs>
  <TitlesOfParts>
    <vt:vector size="48" baseType="lpstr">
      <vt:lpstr>Thème Office</vt:lpstr>
      <vt:lpstr>Les Capteurs</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capteurs An -num- int F</dc:title>
  <dc:creator>Philippe</dc:creator>
  <cp:lastModifiedBy>phil</cp:lastModifiedBy>
  <cp:revision>114</cp:revision>
  <dcterms:created xsi:type="dcterms:W3CDTF">2012-10-19T19:03:36Z</dcterms:created>
  <dcterms:modified xsi:type="dcterms:W3CDTF">2015-09-24T21:17:07Z</dcterms:modified>
</cp:coreProperties>
</file>