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notesSlides/notesSlide1.xml" ContentType="application/vnd.openxmlformats-officedocument.presentationml.notesSlide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notesSlides/notesSlide2.xml" ContentType="application/vnd.openxmlformats-officedocument.presentationml.notesSlide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notesSlides/notesSlide3.xml" ContentType="application/vnd.openxmlformats-officedocument.presentationml.notesSlide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notesSlides/notesSlide4.xml" ContentType="application/vnd.openxmlformats-officedocument.presentationml.notesSlide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notesSlides/notesSlide5.xml" ContentType="application/vnd.openxmlformats-officedocument.presentationml.notesSlide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notesSlides/notesSlide6.xml" ContentType="application/vnd.openxmlformats-officedocument.presentationml.notesSlide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notesSlides/notesSlide7.xml" ContentType="application/vnd.openxmlformats-officedocument.presentationml.notesSlide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notesSlides/notesSlide8.xml" ContentType="application/vnd.openxmlformats-officedocument.presentationml.notesSlide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notesSlides/notesSlide9.xml" ContentType="application/vnd.openxmlformats-officedocument.presentationml.notesSlide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notesSlides/notesSlide10.xml" ContentType="application/vnd.openxmlformats-officedocument.presentationml.notesSlide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notesSlides/notesSlide11.xml" ContentType="application/vnd.openxmlformats-officedocument.presentationml.notesSlide+xml"/>
  <Override PartName="/ppt/tags/tag127.xml" ContentType="application/vnd.openxmlformats-officedocument.presentationml.tags+xml"/>
  <Override PartName="/ppt/tags/tag128.xml" ContentType="application/vnd.openxmlformats-officedocument.presentationml.tags+xml"/>
  <Override PartName="/ppt/tags/tag129.xml" ContentType="application/vnd.openxmlformats-officedocument.presentationml.tags+xml"/>
  <Override PartName="/ppt/tags/tag130.xml" ContentType="application/vnd.openxmlformats-officedocument.presentationml.tags+xml"/>
  <Override PartName="/ppt/tags/tag131.xml" ContentType="application/vnd.openxmlformats-officedocument.presentationml.tags+xml"/>
  <Override PartName="/ppt/tags/tag132.xml" ContentType="application/vnd.openxmlformats-officedocument.presentationml.tags+xml"/>
  <Override PartName="/ppt/tags/tag133.xml" ContentType="application/vnd.openxmlformats-officedocument.presentationml.tags+xml"/>
  <Override PartName="/ppt/tags/tag134.xml" ContentType="application/vnd.openxmlformats-officedocument.presentationml.tags+xml"/>
  <Override PartName="/ppt/tags/tag135.xml" ContentType="application/vnd.openxmlformats-officedocument.presentationml.tags+xml"/>
  <Override PartName="/ppt/tags/tag136.xml" ContentType="application/vnd.openxmlformats-officedocument.presentationml.tags+xml"/>
  <Override PartName="/ppt/notesSlides/notesSlide12.xml" ContentType="application/vnd.openxmlformats-officedocument.presentationml.notesSlide+xml"/>
  <Override PartName="/ppt/tags/tag137.xml" ContentType="application/vnd.openxmlformats-officedocument.presentationml.tags+xml"/>
  <Override PartName="/ppt/tags/tag138.xml" ContentType="application/vnd.openxmlformats-officedocument.presentationml.tags+xml"/>
  <Override PartName="/ppt/tags/tag139.xml" ContentType="application/vnd.openxmlformats-officedocument.presentationml.tags+xml"/>
  <Override PartName="/ppt/tags/tag140.xml" ContentType="application/vnd.openxmlformats-officedocument.presentationml.tags+xml"/>
  <Override PartName="/ppt/tags/tag141.xml" ContentType="application/vnd.openxmlformats-officedocument.presentationml.tags+xml"/>
  <Override PartName="/ppt/tags/tag142.xml" ContentType="application/vnd.openxmlformats-officedocument.presentationml.tags+xml"/>
  <Override PartName="/ppt/tags/tag143.xml" ContentType="application/vnd.openxmlformats-officedocument.presentationml.tags+xml"/>
  <Override PartName="/ppt/tags/tag144.xml" ContentType="application/vnd.openxmlformats-officedocument.presentationml.tags+xml"/>
  <Override PartName="/ppt/tags/tag145.xml" ContentType="application/vnd.openxmlformats-officedocument.presentationml.tags+xml"/>
  <Override PartName="/ppt/tags/tag146.xml" ContentType="application/vnd.openxmlformats-officedocument.presentationml.tags+xml"/>
  <Override PartName="/ppt/tags/tag147.xml" ContentType="application/vnd.openxmlformats-officedocument.presentationml.tags+xml"/>
  <Override PartName="/ppt/tags/tag148.xml" ContentType="application/vnd.openxmlformats-officedocument.presentationml.tags+xml"/>
  <Override PartName="/ppt/tags/tag149.xml" ContentType="application/vnd.openxmlformats-officedocument.presentationml.tags+xml"/>
  <Override PartName="/ppt/notesSlides/notesSlide13.xml" ContentType="application/vnd.openxmlformats-officedocument.presentationml.notesSlide+xml"/>
  <Override PartName="/ppt/tags/tag150.xml" ContentType="application/vnd.openxmlformats-officedocument.presentationml.tags+xml"/>
  <Override PartName="/ppt/tags/tag151.xml" ContentType="application/vnd.openxmlformats-officedocument.presentationml.tags+xml"/>
  <Override PartName="/ppt/tags/tag152.xml" ContentType="application/vnd.openxmlformats-officedocument.presentationml.tags+xml"/>
  <Override PartName="/ppt/tags/tag153.xml" ContentType="application/vnd.openxmlformats-officedocument.presentationml.tags+xml"/>
  <Override PartName="/ppt/tags/tag154.xml" ContentType="application/vnd.openxmlformats-officedocument.presentationml.tags+xml"/>
  <Override PartName="/ppt/tags/tag155.xml" ContentType="application/vnd.openxmlformats-officedocument.presentationml.tags+xml"/>
  <Override PartName="/ppt/tags/tag156.xml" ContentType="application/vnd.openxmlformats-officedocument.presentationml.tags+xml"/>
  <Override PartName="/ppt/tags/tag157.xml" ContentType="application/vnd.openxmlformats-officedocument.presentationml.tags+xml"/>
  <Override PartName="/ppt/tags/tag158.xml" ContentType="application/vnd.openxmlformats-officedocument.presentationml.tags+xml"/>
  <Override PartName="/ppt/tags/tag159.xml" ContentType="application/vnd.openxmlformats-officedocument.presentationml.tags+xml"/>
  <Override PartName="/ppt/tags/tag160.xml" ContentType="application/vnd.openxmlformats-officedocument.presentationml.tags+xml"/>
  <Override PartName="/ppt/tags/tag161.xml" ContentType="application/vnd.openxmlformats-officedocument.presentationml.tags+xml"/>
  <Override PartName="/ppt/tags/tag162.xml" ContentType="application/vnd.openxmlformats-officedocument.presentationml.tags+xml"/>
  <Override PartName="/ppt/tags/tag163.xml" ContentType="application/vnd.openxmlformats-officedocument.presentationml.tags+xml"/>
  <Override PartName="/ppt/tags/tag164.xml" ContentType="application/vnd.openxmlformats-officedocument.presentationml.tags+xml"/>
  <Override PartName="/ppt/tags/tag165.xml" ContentType="application/vnd.openxmlformats-officedocument.presentationml.tags+xml"/>
  <Override PartName="/ppt/notesSlides/notesSlide14.xml" ContentType="application/vnd.openxmlformats-officedocument.presentationml.notesSlide+xml"/>
  <Override PartName="/ppt/tags/tag166.xml" ContentType="application/vnd.openxmlformats-officedocument.presentationml.tags+xml"/>
  <Override PartName="/ppt/tags/tag167.xml" ContentType="application/vnd.openxmlformats-officedocument.presentationml.tags+xml"/>
  <Override PartName="/ppt/tags/tag168.xml" ContentType="application/vnd.openxmlformats-officedocument.presentationml.tags+xml"/>
  <Override PartName="/ppt/tags/tag169.xml" ContentType="application/vnd.openxmlformats-officedocument.presentationml.tags+xml"/>
  <Override PartName="/ppt/tags/tag170.xml" ContentType="application/vnd.openxmlformats-officedocument.presentationml.tags+xml"/>
  <Override PartName="/ppt/tags/tag171.xml" ContentType="application/vnd.openxmlformats-officedocument.presentationml.tags+xml"/>
  <Override PartName="/ppt/tags/tag172.xml" ContentType="application/vnd.openxmlformats-officedocument.presentationml.tags+xml"/>
  <Override PartName="/ppt/tags/tag173.xml" ContentType="application/vnd.openxmlformats-officedocument.presentationml.tags+xml"/>
  <Override PartName="/ppt/tags/tag174.xml" ContentType="application/vnd.openxmlformats-officedocument.presentationml.tags+xml"/>
  <Override PartName="/ppt/tags/tag175.xml" ContentType="application/vnd.openxmlformats-officedocument.presentationml.tags+xml"/>
  <Override PartName="/ppt/tags/tag176.xml" ContentType="application/vnd.openxmlformats-officedocument.presentationml.tags+xml"/>
  <Override PartName="/ppt/tags/tag177.xml" ContentType="application/vnd.openxmlformats-officedocument.presentationml.tags+xml"/>
  <Override PartName="/ppt/tags/tag178.xml" ContentType="application/vnd.openxmlformats-officedocument.presentationml.tags+xml"/>
  <Override PartName="/ppt/tags/tag179.xml" ContentType="application/vnd.openxmlformats-officedocument.presentationml.tags+xml"/>
  <Override PartName="/ppt/tags/tag180.xml" ContentType="application/vnd.openxmlformats-officedocument.presentationml.tags+xml"/>
  <Override PartName="/ppt/tags/tag181.xml" ContentType="application/vnd.openxmlformats-officedocument.presentationml.tags+xml"/>
  <Override PartName="/ppt/tags/tag182.xml" ContentType="application/vnd.openxmlformats-officedocument.presentationml.tags+xml"/>
  <Override PartName="/ppt/tags/tag183.xml" ContentType="application/vnd.openxmlformats-officedocument.presentationml.tags+xml"/>
  <Override PartName="/ppt/tags/tag184.xml" ContentType="application/vnd.openxmlformats-officedocument.presentationml.tags+xml"/>
  <Override PartName="/ppt/tags/tag185.xml" ContentType="application/vnd.openxmlformats-officedocument.presentationml.tags+xml"/>
  <Override PartName="/ppt/tags/tag186.xml" ContentType="application/vnd.openxmlformats-officedocument.presentationml.tags+xml"/>
  <Override PartName="/ppt/tags/tag187.xml" ContentType="application/vnd.openxmlformats-officedocument.presentationml.tags+xml"/>
  <Override PartName="/ppt/tags/tag188.xml" ContentType="application/vnd.openxmlformats-officedocument.presentationml.tags+xml"/>
  <Override PartName="/ppt/tags/tag189.xml" ContentType="application/vnd.openxmlformats-officedocument.presentationml.tags+xml"/>
  <Override PartName="/ppt/notesSlides/notesSlide15.xml" ContentType="application/vnd.openxmlformats-officedocument.presentationml.notesSlide+xml"/>
  <Override PartName="/ppt/tags/tag190.xml" ContentType="application/vnd.openxmlformats-officedocument.presentationml.tags+xml"/>
  <Override PartName="/ppt/tags/tag191.xml" ContentType="application/vnd.openxmlformats-officedocument.presentationml.tags+xml"/>
  <Override PartName="/ppt/tags/tag192.xml" ContentType="application/vnd.openxmlformats-officedocument.presentationml.tags+xml"/>
  <Override PartName="/ppt/tags/tag193.xml" ContentType="application/vnd.openxmlformats-officedocument.presentationml.tags+xml"/>
  <Override PartName="/ppt/tags/tag194.xml" ContentType="application/vnd.openxmlformats-officedocument.presentationml.tags+xml"/>
  <Override PartName="/ppt/tags/tag195.xml" ContentType="application/vnd.openxmlformats-officedocument.presentationml.tags+xml"/>
  <Override PartName="/ppt/tags/tag196.xml" ContentType="application/vnd.openxmlformats-officedocument.presentationml.tags+xml"/>
  <Override PartName="/ppt/tags/tag197.xml" ContentType="application/vnd.openxmlformats-officedocument.presentationml.tags+xml"/>
  <Override PartName="/ppt/tags/tag198.xml" ContentType="application/vnd.openxmlformats-officedocument.presentationml.tags+xml"/>
  <Override PartName="/ppt/tags/tag199.xml" ContentType="application/vnd.openxmlformats-officedocument.presentationml.tags+xml"/>
  <Override PartName="/ppt/tags/tag200.xml" ContentType="application/vnd.openxmlformats-officedocument.presentationml.tags+xml"/>
  <Override PartName="/ppt/tags/tag201.xml" ContentType="application/vnd.openxmlformats-officedocument.presentationml.tags+xml"/>
  <Override PartName="/ppt/tags/tag202.xml" ContentType="application/vnd.openxmlformats-officedocument.presentationml.tags+xml"/>
  <Override PartName="/ppt/tags/tag203.xml" ContentType="application/vnd.openxmlformats-officedocument.presentationml.tags+xml"/>
  <Override PartName="/ppt/notesSlides/notesSlide16.xml" ContentType="application/vnd.openxmlformats-officedocument.presentationml.notesSlide+xml"/>
  <Override PartName="/ppt/tags/tag204.xml" ContentType="application/vnd.openxmlformats-officedocument.presentationml.tags+xml"/>
  <Override PartName="/ppt/tags/tag205.xml" ContentType="application/vnd.openxmlformats-officedocument.presentationml.tags+xml"/>
  <Override PartName="/ppt/tags/tag206.xml" ContentType="application/vnd.openxmlformats-officedocument.presentationml.tags+xml"/>
  <Override PartName="/ppt/tags/tag207.xml" ContentType="application/vnd.openxmlformats-officedocument.presentationml.tags+xml"/>
  <Override PartName="/ppt/tags/tag208.xml" ContentType="application/vnd.openxmlformats-officedocument.presentationml.tags+xml"/>
  <Override PartName="/ppt/tags/tag209.xml" ContentType="application/vnd.openxmlformats-officedocument.presentationml.tags+xml"/>
  <Override PartName="/ppt/tags/tag210.xml" ContentType="application/vnd.openxmlformats-officedocument.presentationml.tags+xml"/>
  <Override PartName="/ppt/tags/tag211.xml" ContentType="application/vnd.openxmlformats-officedocument.presentationml.tags+xml"/>
  <Override PartName="/ppt/tags/tag212.xml" ContentType="application/vnd.openxmlformats-officedocument.presentationml.tags+xml"/>
  <Override PartName="/ppt/tags/tag213.xml" ContentType="application/vnd.openxmlformats-officedocument.presentationml.tags+xml"/>
  <Override PartName="/ppt/tags/tag214.xml" ContentType="application/vnd.openxmlformats-officedocument.presentationml.tags+xml"/>
  <Override PartName="/ppt/tags/tag215.xml" ContentType="application/vnd.openxmlformats-officedocument.presentationml.tags+xml"/>
  <Override PartName="/ppt/tags/tag216.xml" ContentType="application/vnd.openxmlformats-officedocument.presentationml.tags+xml"/>
  <Override PartName="/ppt/tags/tag217.xml" ContentType="application/vnd.openxmlformats-officedocument.presentationml.tags+xml"/>
  <Override PartName="/ppt/tags/tag218.xml" ContentType="application/vnd.openxmlformats-officedocument.presentationml.tags+xml"/>
  <Override PartName="/ppt/tags/tag219.xml" ContentType="application/vnd.openxmlformats-officedocument.presentationml.tags+xml"/>
  <Override PartName="/ppt/tags/tag220.xml" ContentType="application/vnd.openxmlformats-officedocument.presentationml.tags+xml"/>
  <Override PartName="/ppt/tags/tag221.xml" ContentType="application/vnd.openxmlformats-officedocument.presentationml.tags+xml"/>
  <Override PartName="/ppt/tags/tag222.xml" ContentType="application/vnd.openxmlformats-officedocument.presentationml.tags+xml"/>
  <Override PartName="/ppt/tags/tag223.xml" ContentType="application/vnd.openxmlformats-officedocument.presentationml.tags+xml"/>
  <Override PartName="/ppt/tags/tag224.xml" ContentType="application/vnd.openxmlformats-officedocument.presentationml.tags+xml"/>
  <Override PartName="/ppt/tags/tag225.xml" ContentType="application/vnd.openxmlformats-officedocument.presentationml.tags+xml"/>
  <Override PartName="/ppt/tags/tag226.xml" ContentType="application/vnd.openxmlformats-officedocument.presentationml.tags+xml"/>
  <Override PartName="/ppt/tags/tag227.xml" ContentType="application/vnd.openxmlformats-officedocument.presentationml.tags+xml"/>
  <Override PartName="/ppt/tags/tag228.xml" ContentType="application/vnd.openxmlformats-officedocument.presentationml.tags+xml"/>
  <Override PartName="/ppt/tags/tag229.xml" ContentType="application/vnd.openxmlformats-officedocument.presentationml.tags+xml"/>
  <Override PartName="/ppt/notesSlides/notesSlide17.xml" ContentType="application/vnd.openxmlformats-officedocument.presentationml.notesSlide+xml"/>
  <Override PartName="/ppt/tags/tag230.xml" ContentType="application/vnd.openxmlformats-officedocument.presentationml.tags+xml"/>
  <Override PartName="/ppt/tags/tag231.xml" ContentType="application/vnd.openxmlformats-officedocument.presentationml.tags+xml"/>
  <Override PartName="/ppt/tags/tag232.xml" ContentType="application/vnd.openxmlformats-officedocument.presentationml.tags+xml"/>
  <Override PartName="/ppt/tags/tag233.xml" ContentType="application/vnd.openxmlformats-officedocument.presentationml.tags+xml"/>
  <Override PartName="/ppt/tags/tag234.xml" ContentType="application/vnd.openxmlformats-officedocument.presentationml.tags+xml"/>
  <Override PartName="/ppt/tags/tag235.xml" ContentType="application/vnd.openxmlformats-officedocument.presentationml.tags+xml"/>
  <Override PartName="/ppt/tags/tag236.xml" ContentType="application/vnd.openxmlformats-officedocument.presentationml.tags+xml"/>
  <Override PartName="/ppt/tags/tag237.xml" ContentType="application/vnd.openxmlformats-officedocument.presentationml.tags+xml"/>
  <Override PartName="/ppt/tags/tag238.xml" ContentType="application/vnd.openxmlformats-officedocument.presentationml.tags+xml"/>
  <Override PartName="/ppt/tags/tag239.xml" ContentType="application/vnd.openxmlformats-officedocument.presentationml.tags+xml"/>
  <Override PartName="/ppt/tags/tag240.xml" ContentType="application/vnd.openxmlformats-officedocument.presentationml.tags+xml"/>
  <Override PartName="/ppt/tags/tag241.xml" ContentType="application/vnd.openxmlformats-officedocument.presentationml.tags+xml"/>
  <Override PartName="/ppt/tags/tag242.xml" ContentType="application/vnd.openxmlformats-officedocument.presentationml.tags+xml"/>
  <Override PartName="/ppt/tags/tag243.xml" ContentType="application/vnd.openxmlformats-officedocument.presentationml.tags+xml"/>
  <Override PartName="/ppt/tags/tag244.xml" ContentType="application/vnd.openxmlformats-officedocument.presentationml.tags+xml"/>
  <Override PartName="/ppt/tags/tag245.xml" ContentType="application/vnd.openxmlformats-officedocument.presentationml.tags+xml"/>
  <Override PartName="/ppt/tags/tag246.xml" ContentType="application/vnd.openxmlformats-officedocument.presentationml.tags+xml"/>
  <Override PartName="/ppt/tags/tag247.xml" ContentType="application/vnd.openxmlformats-officedocument.presentationml.tags+xml"/>
  <Override PartName="/ppt/notesSlides/notesSlide18.xml" ContentType="application/vnd.openxmlformats-officedocument.presentationml.notesSlide+xml"/>
  <Override PartName="/ppt/tags/tag248.xml" ContentType="application/vnd.openxmlformats-officedocument.presentationml.tags+xml"/>
  <Override PartName="/ppt/tags/tag249.xml" ContentType="application/vnd.openxmlformats-officedocument.presentationml.tags+xml"/>
  <Override PartName="/ppt/tags/tag250.xml" ContentType="application/vnd.openxmlformats-officedocument.presentationml.tags+xml"/>
  <Override PartName="/ppt/tags/tag251.xml" ContentType="application/vnd.openxmlformats-officedocument.presentationml.tags+xml"/>
  <Override PartName="/ppt/tags/tag252.xml" ContentType="application/vnd.openxmlformats-officedocument.presentationml.tags+xml"/>
  <Override PartName="/ppt/tags/tag253.xml" ContentType="application/vnd.openxmlformats-officedocument.presentationml.tags+xml"/>
  <Override PartName="/ppt/tags/tag254.xml" ContentType="application/vnd.openxmlformats-officedocument.presentationml.tags+xml"/>
  <Override PartName="/ppt/tags/tag255.xml" ContentType="application/vnd.openxmlformats-officedocument.presentationml.tags+xml"/>
  <Override PartName="/ppt/tags/tag256.xml" ContentType="application/vnd.openxmlformats-officedocument.presentationml.tags+xml"/>
  <Override PartName="/ppt/tags/tag257.xml" ContentType="application/vnd.openxmlformats-officedocument.presentationml.tags+xml"/>
  <Override PartName="/ppt/tags/tag258.xml" ContentType="application/vnd.openxmlformats-officedocument.presentationml.tags+xml"/>
  <Override PartName="/ppt/tags/tag259.xml" ContentType="application/vnd.openxmlformats-officedocument.presentationml.tags+xml"/>
  <Override PartName="/ppt/tags/tag260.xml" ContentType="application/vnd.openxmlformats-officedocument.presentationml.tags+xml"/>
  <Override PartName="/ppt/tags/tag261.xml" ContentType="application/vnd.openxmlformats-officedocument.presentationml.tags+xml"/>
  <Override PartName="/ppt/tags/tag262.xml" ContentType="application/vnd.openxmlformats-officedocument.presentationml.tags+xml"/>
  <Override PartName="/ppt/tags/tag263.xml" ContentType="application/vnd.openxmlformats-officedocument.presentationml.tags+xml"/>
  <Override PartName="/ppt/notesSlides/notesSlide19.xml" ContentType="application/vnd.openxmlformats-officedocument.presentationml.notesSlide+xml"/>
  <Override PartName="/ppt/tags/tag264.xml" ContentType="application/vnd.openxmlformats-officedocument.presentationml.tags+xml"/>
  <Override PartName="/ppt/tags/tag265.xml" ContentType="application/vnd.openxmlformats-officedocument.presentationml.tags+xml"/>
  <Override PartName="/ppt/tags/tag266.xml" ContentType="application/vnd.openxmlformats-officedocument.presentationml.tags+xml"/>
  <Override PartName="/ppt/tags/tag267.xml" ContentType="application/vnd.openxmlformats-officedocument.presentationml.tags+xml"/>
  <Override PartName="/ppt/tags/tag268.xml" ContentType="application/vnd.openxmlformats-officedocument.presentationml.tags+xml"/>
  <Override PartName="/ppt/tags/tag269.xml" ContentType="application/vnd.openxmlformats-officedocument.presentationml.tags+xml"/>
  <Override PartName="/ppt/tags/tag270.xml" ContentType="application/vnd.openxmlformats-officedocument.presentationml.tags+xml"/>
  <Override PartName="/ppt/tags/tag271.xml" ContentType="application/vnd.openxmlformats-officedocument.presentationml.tags+xml"/>
  <Override PartName="/ppt/tags/tag272.xml" ContentType="application/vnd.openxmlformats-officedocument.presentationml.tags+xml"/>
  <Override PartName="/ppt/tags/tag273.xml" ContentType="application/vnd.openxmlformats-officedocument.presentationml.tags+xml"/>
  <Override PartName="/ppt/tags/tag274.xml" ContentType="application/vnd.openxmlformats-officedocument.presentationml.tags+xml"/>
  <Override PartName="/ppt/tags/tag275.xml" ContentType="application/vnd.openxmlformats-officedocument.presentationml.tags+xml"/>
  <Override PartName="/ppt/tags/tag276.xml" ContentType="application/vnd.openxmlformats-officedocument.presentationml.tags+xml"/>
  <Override PartName="/ppt/tags/tag277.xml" ContentType="application/vnd.openxmlformats-officedocument.presentationml.tags+xml"/>
  <Override PartName="/ppt/notesSlides/notesSlide20.xml" ContentType="application/vnd.openxmlformats-officedocument.presentationml.notesSlide+xml"/>
  <Override PartName="/ppt/tags/tag278.xml" ContentType="application/vnd.openxmlformats-officedocument.presentationml.tags+xml"/>
  <Override PartName="/ppt/tags/tag279.xml" ContentType="application/vnd.openxmlformats-officedocument.presentationml.tags+xml"/>
  <Override PartName="/ppt/tags/tag280.xml" ContentType="application/vnd.openxmlformats-officedocument.presentationml.tags+xml"/>
  <Override PartName="/ppt/tags/tag281.xml" ContentType="application/vnd.openxmlformats-officedocument.presentationml.tags+xml"/>
  <Override PartName="/ppt/tags/tag282.xml" ContentType="application/vnd.openxmlformats-officedocument.presentationml.tags+xml"/>
  <Override PartName="/ppt/tags/tag283.xml" ContentType="application/vnd.openxmlformats-officedocument.presentationml.tags+xml"/>
  <Override PartName="/ppt/tags/tag284.xml" ContentType="application/vnd.openxmlformats-officedocument.presentationml.tags+xml"/>
  <Override PartName="/ppt/tags/tag285.xml" ContentType="application/vnd.openxmlformats-officedocument.presentationml.tags+xml"/>
  <Override PartName="/ppt/tags/tag286.xml" ContentType="application/vnd.openxmlformats-officedocument.presentationml.tags+xml"/>
  <Override PartName="/ppt/tags/tag287.xml" ContentType="application/vnd.openxmlformats-officedocument.presentationml.tags+xml"/>
  <Override PartName="/ppt/tags/tag288.xml" ContentType="application/vnd.openxmlformats-officedocument.presentationml.tags+xml"/>
  <Override PartName="/ppt/tags/tag289.xml" ContentType="application/vnd.openxmlformats-officedocument.presentationml.tags+xml"/>
  <Override PartName="/ppt/tags/tag290.xml" ContentType="application/vnd.openxmlformats-officedocument.presentationml.tags+xml"/>
  <Override PartName="/ppt/tags/tag291.xml" ContentType="application/vnd.openxmlformats-officedocument.presentationml.tags+xml"/>
  <Override PartName="/ppt/tags/tag292.xml" ContentType="application/vnd.openxmlformats-officedocument.presentationml.tags+xml"/>
  <Override PartName="/ppt/tags/tag293.xml" ContentType="application/vnd.openxmlformats-officedocument.presentationml.tags+xml"/>
  <Override PartName="/ppt/notesSlides/notesSlide21.xml" ContentType="application/vnd.openxmlformats-officedocument.presentationml.notesSlide+xml"/>
  <Override PartName="/ppt/tags/tag294.xml" ContentType="application/vnd.openxmlformats-officedocument.presentationml.tags+xml"/>
  <Override PartName="/ppt/tags/tag295.xml" ContentType="application/vnd.openxmlformats-officedocument.presentationml.tags+xml"/>
  <Override PartName="/ppt/tags/tag296.xml" ContentType="application/vnd.openxmlformats-officedocument.presentationml.tags+xml"/>
  <Override PartName="/ppt/tags/tag297.xml" ContentType="application/vnd.openxmlformats-officedocument.presentationml.tags+xml"/>
  <Override PartName="/ppt/tags/tag298.xml" ContentType="application/vnd.openxmlformats-officedocument.presentationml.tags+xml"/>
  <Override PartName="/ppt/tags/tag299.xml" ContentType="application/vnd.openxmlformats-officedocument.presentationml.tags+xml"/>
  <Override PartName="/ppt/tags/tag300.xml" ContentType="application/vnd.openxmlformats-officedocument.presentationml.tags+xml"/>
  <Override PartName="/ppt/tags/tag301.xml" ContentType="application/vnd.openxmlformats-officedocument.presentationml.tags+xml"/>
  <Override PartName="/ppt/tags/tag302.xml" ContentType="application/vnd.openxmlformats-officedocument.presentationml.tags+xml"/>
  <Override PartName="/ppt/tags/tag303.xml" ContentType="application/vnd.openxmlformats-officedocument.presentationml.tags+xml"/>
  <Override PartName="/ppt/tags/tag304.xml" ContentType="application/vnd.openxmlformats-officedocument.presentationml.tags+xml"/>
  <Override PartName="/ppt/tags/tag305.xml" ContentType="application/vnd.openxmlformats-officedocument.presentationml.tags+xml"/>
  <Override PartName="/ppt/tags/tag306.xml" ContentType="application/vnd.openxmlformats-officedocument.presentationml.tags+xml"/>
  <Override PartName="/ppt/tags/tag307.xml" ContentType="application/vnd.openxmlformats-officedocument.presentationml.tags+xml"/>
  <Override PartName="/ppt/tags/tag308.xml" ContentType="application/vnd.openxmlformats-officedocument.presentationml.tags+xml"/>
  <Override PartName="/ppt/tags/tag309.xml" ContentType="application/vnd.openxmlformats-officedocument.presentationml.tags+xml"/>
  <Override PartName="/ppt/tags/tag310.xml" ContentType="application/vnd.openxmlformats-officedocument.presentationml.tags+xml"/>
  <Override PartName="/ppt/tags/tag311.xml" ContentType="application/vnd.openxmlformats-officedocument.presentationml.tags+xml"/>
  <Override PartName="/ppt/tags/tag312.xml" ContentType="application/vnd.openxmlformats-officedocument.presentationml.tags+xml"/>
  <Override PartName="/ppt/tags/tag313.xml" ContentType="application/vnd.openxmlformats-officedocument.presentationml.tags+xml"/>
  <Override PartName="/ppt/tags/tag314.xml" ContentType="application/vnd.openxmlformats-officedocument.presentationml.tags+xml"/>
  <Override PartName="/ppt/tags/tag315.xml" ContentType="application/vnd.openxmlformats-officedocument.presentationml.tags+xml"/>
  <Override PartName="/ppt/tags/tag316.xml" ContentType="application/vnd.openxmlformats-officedocument.presentationml.tags+xml"/>
  <Override PartName="/ppt/tags/tag317.xml" ContentType="application/vnd.openxmlformats-officedocument.presentationml.tags+xml"/>
  <Override PartName="/ppt/tags/tag318.xml" ContentType="application/vnd.openxmlformats-officedocument.presentationml.tags+xml"/>
  <Override PartName="/ppt/tags/tag319.xml" ContentType="application/vnd.openxmlformats-officedocument.presentationml.tags+xml"/>
  <Override PartName="/ppt/tags/tag320.xml" ContentType="application/vnd.openxmlformats-officedocument.presentationml.tags+xml"/>
  <Override PartName="/ppt/tags/tag321.xml" ContentType="application/vnd.openxmlformats-officedocument.presentationml.tags+xml"/>
  <Override PartName="/ppt/tags/tag322.xml" ContentType="application/vnd.openxmlformats-officedocument.presentationml.tags+xml"/>
  <Override PartName="/ppt/tags/tag323.xml" ContentType="application/vnd.openxmlformats-officedocument.presentationml.tags+xml"/>
  <Override PartName="/ppt/tags/tag324.xml" ContentType="application/vnd.openxmlformats-officedocument.presentationml.tags+xml"/>
  <Override PartName="/ppt/tags/tag325.xml" ContentType="application/vnd.openxmlformats-officedocument.presentationml.tags+xml"/>
  <Override PartName="/ppt/tags/tag326.xml" ContentType="application/vnd.openxmlformats-officedocument.presentationml.tags+xml"/>
  <Override PartName="/ppt/tags/tag327.xml" ContentType="application/vnd.openxmlformats-officedocument.presentationml.tags+xml"/>
  <Override PartName="/ppt/tags/tag328.xml" ContentType="application/vnd.openxmlformats-officedocument.presentationml.tags+xml"/>
  <Override PartName="/ppt/tags/tag329.xml" ContentType="application/vnd.openxmlformats-officedocument.presentationml.tags+xml"/>
  <Override PartName="/ppt/tags/tag330.xml" ContentType="application/vnd.openxmlformats-officedocument.presentationml.tags+xml"/>
  <Override PartName="/ppt/tags/tag331.xml" ContentType="application/vnd.openxmlformats-officedocument.presentationml.tags+xml"/>
  <Override PartName="/ppt/tags/tag332.xml" ContentType="application/vnd.openxmlformats-officedocument.presentationml.tags+xml"/>
  <Override PartName="/ppt/tags/tag333.xml" ContentType="application/vnd.openxmlformats-officedocument.presentationml.tags+xml"/>
  <Override PartName="/ppt/tags/tag334.xml" ContentType="application/vnd.openxmlformats-officedocument.presentationml.tags+xml"/>
  <Override PartName="/ppt/tags/tag335.xml" ContentType="application/vnd.openxmlformats-officedocument.presentationml.tags+xml"/>
  <Override PartName="/ppt/tags/tag336.xml" ContentType="application/vnd.openxmlformats-officedocument.presentationml.tags+xml"/>
  <Override PartName="/ppt/tags/tag337.xml" ContentType="application/vnd.openxmlformats-officedocument.presentationml.tags+xml"/>
  <Override PartName="/ppt/tags/tag338.xml" ContentType="application/vnd.openxmlformats-officedocument.presentationml.tags+xml"/>
  <Override PartName="/ppt/tags/tag339.xml" ContentType="application/vnd.openxmlformats-officedocument.presentationml.tags+xml"/>
  <Override PartName="/ppt/tags/tag340.xml" ContentType="application/vnd.openxmlformats-officedocument.presentationml.tags+xml"/>
  <Override PartName="/ppt/tags/tag341.xml" ContentType="application/vnd.openxmlformats-officedocument.presentationml.tags+xml"/>
  <Override PartName="/ppt/tags/tag342.xml" ContentType="application/vnd.openxmlformats-officedocument.presentationml.tags+xml"/>
  <Override PartName="/ppt/tags/tag343.xml" ContentType="application/vnd.openxmlformats-officedocument.presentationml.tags+xml"/>
  <Override PartName="/ppt/tags/tag344.xml" ContentType="application/vnd.openxmlformats-officedocument.presentationml.tags+xml"/>
  <Override PartName="/ppt/tags/tag345.xml" ContentType="application/vnd.openxmlformats-officedocument.presentationml.tags+xml"/>
  <Override PartName="/ppt/tags/tag346.xml" ContentType="application/vnd.openxmlformats-officedocument.presentationml.tags+xml"/>
  <Override PartName="/ppt/tags/tag347.xml" ContentType="application/vnd.openxmlformats-officedocument.presentationml.tags+xml"/>
  <Override PartName="/ppt/tags/tag348.xml" ContentType="application/vnd.openxmlformats-officedocument.presentationml.tags+xml"/>
  <Override PartName="/ppt/tags/tag349.xml" ContentType="application/vnd.openxmlformats-officedocument.presentationml.tags+xml"/>
  <Override PartName="/ppt/notesSlides/notesSlide22.xml" ContentType="application/vnd.openxmlformats-officedocument.presentationml.notesSlide+xml"/>
  <Override PartName="/ppt/tags/tag350.xml" ContentType="application/vnd.openxmlformats-officedocument.presentationml.tags+xml"/>
  <Override PartName="/ppt/tags/tag351.xml" ContentType="application/vnd.openxmlformats-officedocument.presentationml.tags+xml"/>
  <Override PartName="/ppt/notesSlides/notesSlide23.xml" ContentType="application/vnd.openxmlformats-officedocument.presentationml.notesSlide+xml"/>
  <Override PartName="/ppt/tags/tag352.xml" ContentType="application/vnd.openxmlformats-officedocument.presentationml.tags+xml"/>
  <Override PartName="/ppt/tags/tag353.xml" ContentType="application/vnd.openxmlformats-officedocument.presentationml.tags+xml"/>
  <Override PartName="/ppt/tags/tag354.xml" ContentType="application/vnd.openxmlformats-officedocument.presentationml.tags+xml"/>
  <Override PartName="/ppt/notesSlides/notesSlide24.xml" ContentType="application/vnd.openxmlformats-officedocument.presentationml.notesSlide+xml"/>
  <Override PartName="/ppt/tags/tag355.xml" ContentType="application/vnd.openxmlformats-officedocument.presentationml.tags+xml"/>
  <Override PartName="/ppt/tags/tag356.xml" ContentType="application/vnd.openxmlformats-officedocument.presentationml.tags+xml"/>
  <Override PartName="/ppt/tags/tag357.xml" ContentType="application/vnd.openxmlformats-officedocument.presentationml.tags+xml"/>
  <Override PartName="/ppt/tags/tag358.xml" ContentType="application/vnd.openxmlformats-officedocument.presentationml.tags+xml"/>
  <Override PartName="/ppt/tags/tag359.xml" ContentType="application/vnd.openxmlformats-officedocument.presentationml.tags+xml"/>
  <Override PartName="/ppt/tags/tag360.xml" ContentType="application/vnd.openxmlformats-officedocument.presentationml.tags+xml"/>
  <Override PartName="/ppt/tags/tag361.xml" ContentType="application/vnd.openxmlformats-officedocument.presentationml.tags+xml"/>
  <Override PartName="/ppt/tags/tag362.xml" ContentType="application/vnd.openxmlformats-officedocument.presentationml.tags+xml"/>
  <Override PartName="/ppt/notesSlides/notesSlide25.xml" ContentType="application/vnd.openxmlformats-officedocument.presentationml.notesSlide+xml"/>
  <Override PartName="/ppt/tags/tag363.xml" ContentType="application/vnd.openxmlformats-officedocument.presentationml.tags+xml"/>
  <Override PartName="/ppt/tags/tag364.xml" ContentType="application/vnd.openxmlformats-officedocument.presentationml.tags+xml"/>
  <Override PartName="/ppt/tags/tag365.xml" ContentType="application/vnd.openxmlformats-officedocument.presentationml.tags+xml"/>
  <Override PartName="/ppt/tags/tag366.xml" ContentType="application/vnd.openxmlformats-officedocument.presentationml.tags+xml"/>
  <Override PartName="/ppt/tags/tag367.xml" ContentType="application/vnd.openxmlformats-officedocument.presentationml.tags+xml"/>
  <Override PartName="/ppt/tags/tag368.xml" ContentType="application/vnd.openxmlformats-officedocument.presentationml.tags+xml"/>
  <Override PartName="/ppt/tags/tag369.xml" ContentType="application/vnd.openxmlformats-officedocument.presentationml.tags+xml"/>
  <Override PartName="/ppt/tags/tag370.xml" ContentType="application/vnd.openxmlformats-officedocument.presentationml.tags+xml"/>
  <Override PartName="/ppt/tags/tag371.xml" ContentType="application/vnd.openxmlformats-officedocument.presentationml.tags+xml"/>
  <Override PartName="/ppt/tags/tag372.xml" ContentType="application/vnd.openxmlformats-officedocument.presentationml.tags+xml"/>
  <Override PartName="/ppt/tags/tag373.xml" ContentType="application/vnd.openxmlformats-officedocument.presentationml.tags+xml"/>
  <Override PartName="/ppt/tags/tag374.xml" ContentType="application/vnd.openxmlformats-officedocument.presentationml.tags+xml"/>
  <Override PartName="/ppt/tags/tag375.xml" ContentType="application/vnd.openxmlformats-officedocument.presentationml.tags+xml"/>
  <Override PartName="/ppt/tags/tag376.xml" ContentType="application/vnd.openxmlformats-officedocument.presentationml.tags+xml"/>
  <Override PartName="/ppt/tags/tag377.xml" ContentType="application/vnd.openxmlformats-officedocument.presentationml.tags+xml"/>
  <Override PartName="/ppt/tags/tag378.xml" ContentType="application/vnd.openxmlformats-officedocument.presentationml.tags+xml"/>
  <Override PartName="/ppt/tags/tag379.xml" ContentType="application/vnd.openxmlformats-officedocument.presentationml.tags+xml"/>
  <Override PartName="/ppt/tags/tag380.xml" ContentType="application/vnd.openxmlformats-officedocument.presentationml.tags+xml"/>
  <Override PartName="/ppt/notesSlides/notesSlide26.xml" ContentType="application/vnd.openxmlformats-officedocument.presentationml.notesSlide+xml"/>
  <Override PartName="/ppt/tags/tag381.xml" ContentType="application/vnd.openxmlformats-officedocument.presentationml.tags+xml"/>
  <Override PartName="/ppt/tags/tag382.xml" ContentType="application/vnd.openxmlformats-officedocument.presentationml.tags+xml"/>
  <Override PartName="/ppt/tags/tag383.xml" ContentType="application/vnd.openxmlformats-officedocument.presentationml.tags+xml"/>
  <Override PartName="/ppt/tags/tag384.xml" ContentType="application/vnd.openxmlformats-officedocument.presentationml.tags+xml"/>
  <Override PartName="/ppt/tags/tag385.xml" ContentType="application/vnd.openxmlformats-officedocument.presentationml.tags+xml"/>
  <Override PartName="/ppt/tags/tag386.xml" ContentType="application/vnd.openxmlformats-officedocument.presentationml.tags+xml"/>
  <Override PartName="/ppt/tags/tag387.xml" ContentType="application/vnd.openxmlformats-officedocument.presentationml.tags+xml"/>
  <Override PartName="/ppt/tags/tag388.xml" ContentType="application/vnd.openxmlformats-officedocument.presentationml.tags+xml"/>
  <Override PartName="/ppt/tags/tag389.xml" ContentType="application/vnd.openxmlformats-officedocument.presentationml.tags+xml"/>
  <Override PartName="/ppt/tags/tag390.xml" ContentType="application/vnd.openxmlformats-officedocument.presentationml.tags+xml"/>
  <Override PartName="/ppt/tags/tag391.xml" ContentType="application/vnd.openxmlformats-officedocument.presentationml.tags+xml"/>
  <Override PartName="/ppt/notesSlides/notesSlide27.xml" ContentType="application/vnd.openxmlformats-officedocument.presentationml.notesSlide+xml"/>
  <Override PartName="/ppt/tags/tag392.xml" ContentType="application/vnd.openxmlformats-officedocument.presentationml.tags+xml"/>
  <Override PartName="/ppt/tags/tag393.xml" ContentType="application/vnd.openxmlformats-officedocument.presentationml.tags+xml"/>
  <Override PartName="/ppt/tags/tag394.xml" ContentType="application/vnd.openxmlformats-officedocument.presentationml.tags+xml"/>
  <Override PartName="/ppt/tags/tag395.xml" ContentType="application/vnd.openxmlformats-officedocument.presentationml.tags+xml"/>
  <Override PartName="/ppt/tags/tag396.xml" ContentType="application/vnd.openxmlformats-officedocument.presentationml.tags+xml"/>
  <Override PartName="/ppt/tags/tag397.xml" ContentType="application/vnd.openxmlformats-officedocument.presentationml.tags+xml"/>
  <Override PartName="/ppt/tags/tag398.xml" ContentType="application/vnd.openxmlformats-officedocument.presentationml.tags+xml"/>
  <Override PartName="/ppt/tags/tag399.xml" ContentType="application/vnd.openxmlformats-officedocument.presentationml.tags+xml"/>
  <Override PartName="/ppt/tags/tag400.xml" ContentType="application/vnd.openxmlformats-officedocument.presentationml.tags+xml"/>
  <Override PartName="/ppt/tags/tag401.xml" ContentType="application/vnd.openxmlformats-officedocument.presentationml.tags+xml"/>
  <Override PartName="/ppt/tags/tag402.xml" ContentType="application/vnd.openxmlformats-officedocument.presentationml.tags+xml"/>
  <Override PartName="/ppt/notesSlides/notesSlide28.xml" ContentType="application/vnd.openxmlformats-officedocument.presentationml.notesSlide+xml"/>
  <Override PartName="/ppt/tags/tag403.xml" ContentType="application/vnd.openxmlformats-officedocument.presentationml.tags+xml"/>
  <Override PartName="/ppt/tags/tag404.xml" ContentType="application/vnd.openxmlformats-officedocument.presentationml.tags+xml"/>
  <Override PartName="/ppt/tags/tag405.xml" ContentType="application/vnd.openxmlformats-officedocument.presentationml.tags+xml"/>
  <Override PartName="/ppt/tags/tag406.xml" ContentType="application/vnd.openxmlformats-officedocument.presentationml.tags+xml"/>
  <Override PartName="/ppt/tags/tag407.xml" ContentType="application/vnd.openxmlformats-officedocument.presentationml.tags+xml"/>
  <Override PartName="/ppt/tags/tag408.xml" ContentType="application/vnd.openxmlformats-officedocument.presentationml.tags+xml"/>
  <Override PartName="/ppt/tags/tag409.xml" ContentType="application/vnd.openxmlformats-officedocument.presentationml.tags+xml"/>
  <Override PartName="/ppt/tags/tag410.xml" ContentType="application/vnd.openxmlformats-officedocument.presentationml.tags+xml"/>
  <Override PartName="/ppt/tags/tag411.xml" ContentType="application/vnd.openxmlformats-officedocument.presentationml.tags+xml"/>
  <Override PartName="/ppt/tags/tag412.xml" ContentType="application/vnd.openxmlformats-officedocument.presentationml.tags+xml"/>
  <Override PartName="/ppt/tags/tag413.xml" ContentType="application/vnd.openxmlformats-officedocument.presentationml.tags+xml"/>
  <Override PartName="/ppt/tags/tag414.xml" ContentType="application/vnd.openxmlformats-officedocument.presentationml.tags+xml"/>
  <Override PartName="/ppt/tags/tag415.xml" ContentType="application/vnd.openxmlformats-officedocument.presentationml.tags+xml"/>
  <Override PartName="/ppt/tags/tag416.xml" ContentType="application/vnd.openxmlformats-officedocument.presentationml.tags+xml"/>
  <Override PartName="/ppt/tags/tag417.xml" ContentType="application/vnd.openxmlformats-officedocument.presentationml.tags+xml"/>
  <Override PartName="/ppt/tags/tag418.xml" ContentType="application/vnd.openxmlformats-officedocument.presentationml.tags+xml"/>
  <Override PartName="/ppt/notesSlides/notesSlide29.xml" ContentType="application/vnd.openxmlformats-officedocument.presentationml.notesSlide+xml"/>
  <Override PartName="/ppt/tags/tag419.xml" ContentType="application/vnd.openxmlformats-officedocument.presentationml.tags+xml"/>
  <Override PartName="/ppt/tags/tag420.xml" ContentType="application/vnd.openxmlformats-officedocument.presentationml.tags+xml"/>
  <Override PartName="/ppt/tags/tag421.xml" ContentType="application/vnd.openxmlformats-officedocument.presentationml.tags+xml"/>
  <Override PartName="/ppt/tags/tag422.xml" ContentType="application/vnd.openxmlformats-officedocument.presentationml.tags+xml"/>
  <Override PartName="/ppt/tags/tag423.xml" ContentType="application/vnd.openxmlformats-officedocument.presentationml.tags+xml"/>
  <Override PartName="/ppt/tags/tag424.xml" ContentType="application/vnd.openxmlformats-officedocument.presentationml.tags+xml"/>
  <Override PartName="/ppt/tags/tag425.xml" ContentType="application/vnd.openxmlformats-officedocument.presentationml.tags+xml"/>
  <Override PartName="/ppt/tags/tag426.xml" ContentType="application/vnd.openxmlformats-officedocument.presentationml.tags+xml"/>
  <Override PartName="/ppt/tags/tag427.xml" ContentType="application/vnd.openxmlformats-officedocument.presentationml.tags+xml"/>
  <Override PartName="/ppt/tags/tag428.xml" ContentType="application/vnd.openxmlformats-officedocument.presentationml.tags+xml"/>
  <Override PartName="/ppt/tags/tag429.xml" ContentType="application/vnd.openxmlformats-officedocument.presentationml.tags+xml"/>
  <Override PartName="/ppt/tags/tag430.xml" ContentType="application/vnd.openxmlformats-officedocument.presentationml.tags+xml"/>
  <Override PartName="/ppt/tags/tag431.xml" ContentType="application/vnd.openxmlformats-officedocument.presentationml.tags+xml"/>
  <Override PartName="/ppt/tags/tag432.xml" ContentType="application/vnd.openxmlformats-officedocument.presentationml.tags+xml"/>
  <Override PartName="/ppt/tags/tag433.xml" ContentType="application/vnd.openxmlformats-officedocument.presentationml.tags+xml"/>
  <Override PartName="/ppt/tags/tag434.xml" ContentType="application/vnd.openxmlformats-officedocument.presentationml.tags+xml"/>
  <Override PartName="/ppt/tags/tag435.xml" ContentType="application/vnd.openxmlformats-officedocument.presentationml.tags+xml"/>
  <Override PartName="/ppt/tags/tag436.xml" ContentType="application/vnd.openxmlformats-officedocument.presentationml.tags+xml"/>
  <Override PartName="/ppt/tags/tag437.xml" ContentType="application/vnd.openxmlformats-officedocument.presentationml.tags+xml"/>
  <Override PartName="/ppt/tags/tag438.xml" ContentType="application/vnd.openxmlformats-officedocument.presentationml.tags+xml"/>
  <Override PartName="/ppt/tags/tag439.xml" ContentType="application/vnd.openxmlformats-officedocument.presentationml.tags+xml"/>
  <Override PartName="/ppt/tags/tag440.xml" ContentType="application/vnd.openxmlformats-officedocument.presentationml.tags+xml"/>
  <Override PartName="/ppt/tags/tag441.xml" ContentType="application/vnd.openxmlformats-officedocument.presentationml.tags+xml"/>
  <Override PartName="/ppt/tags/tag442.xml" ContentType="application/vnd.openxmlformats-officedocument.presentationml.tags+xml"/>
  <Override PartName="/ppt/tags/tag443.xml" ContentType="application/vnd.openxmlformats-officedocument.presentationml.tags+xml"/>
  <Override PartName="/ppt/tags/tag444.xml" ContentType="application/vnd.openxmlformats-officedocument.presentationml.tags+xml"/>
  <Override PartName="/ppt/tags/tag445.xml" ContentType="application/vnd.openxmlformats-officedocument.presentationml.tags+xml"/>
  <Override PartName="/ppt/tags/tag446.xml" ContentType="application/vnd.openxmlformats-officedocument.presentationml.tags+xml"/>
  <Override PartName="/ppt/tags/tag447.xml" ContentType="application/vnd.openxmlformats-officedocument.presentationml.tags+xml"/>
  <Override PartName="/ppt/tags/tag448.xml" ContentType="application/vnd.openxmlformats-officedocument.presentationml.tags+xml"/>
  <Override PartName="/ppt/tags/tag449.xml" ContentType="application/vnd.openxmlformats-officedocument.presentationml.tags+xml"/>
  <Override PartName="/ppt/tags/tag450.xml" ContentType="application/vnd.openxmlformats-officedocument.presentationml.tags+xml"/>
  <Override PartName="/ppt/tags/tag451.xml" ContentType="application/vnd.openxmlformats-officedocument.presentationml.tags+xml"/>
  <Override PartName="/ppt/tags/tag452.xml" ContentType="application/vnd.openxmlformats-officedocument.presentationml.tags+xml"/>
  <Override PartName="/ppt/tags/tag453.xml" ContentType="application/vnd.openxmlformats-officedocument.presentationml.tags+xml"/>
  <Override PartName="/ppt/tags/tag454.xml" ContentType="application/vnd.openxmlformats-officedocument.presentationml.tags+xml"/>
  <Override PartName="/ppt/tags/tag455.xml" ContentType="application/vnd.openxmlformats-officedocument.presentationml.tags+xml"/>
  <Override PartName="/ppt/tags/tag456.xml" ContentType="application/vnd.openxmlformats-officedocument.presentationml.tags+xml"/>
  <Override PartName="/ppt/tags/tag457.xml" ContentType="application/vnd.openxmlformats-officedocument.presentationml.tags+xml"/>
  <Override PartName="/ppt/tags/tag458.xml" ContentType="application/vnd.openxmlformats-officedocument.presentationml.tags+xml"/>
  <Override PartName="/ppt/notesSlides/notesSlide30.xml" ContentType="application/vnd.openxmlformats-officedocument.presentationml.notesSlide+xml"/>
  <Override PartName="/ppt/tags/tag459.xml" ContentType="application/vnd.openxmlformats-officedocument.presentationml.tags+xml"/>
  <Override PartName="/ppt/tags/tag460.xml" ContentType="application/vnd.openxmlformats-officedocument.presentationml.tags+xml"/>
  <Override PartName="/ppt/tags/tag461.xml" ContentType="application/vnd.openxmlformats-officedocument.presentationml.tags+xml"/>
  <Override PartName="/ppt/tags/tag462.xml" ContentType="application/vnd.openxmlformats-officedocument.presentationml.tags+xml"/>
  <Override PartName="/ppt/tags/tag463.xml" ContentType="application/vnd.openxmlformats-officedocument.presentationml.tags+xml"/>
  <Override PartName="/ppt/tags/tag464.xml" ContentType="application/vnd.openxmlformats-officedocument.presentationml.tags+xml"/>
  <Override PartName="/ppt/tags/tag465.xml" ContentType="application/vnd.openxmlformats-officedocument.presentationml.tags+xml"/>
  <Override PartName="/ppt/tags/tag466.xml" ContentType="application/vnd.openxmlformats-officedocument.presentationml.tags+xml"/>
  <Override PartName="/ppt/tags/tag467.xml" ContentType="application/vnd.openxmlformats-officedocument.presentationml.tags+xml"/>
  <Override PartName="/ppt/tags/tag468.xml" ContentType="application/vnd.openxmlformats-officedocument.presentationml.tags+xml"/>
  <Override PartName="/ppt/tags/tag469.xml" ContentType="application/vnd.openxmlformats-officedocument.presentationml.tags+xml"/>
  <Override PartName="/ppt/tags/tag470.xml" ContentType="application/vnd.openxmlformats-officedocument.presentationml.tags+xml"/>
  <Override PartName="/ppt/tags/tag471.xml" ContentType="application/vnd.openxmlformats-officedocument.presentationml.tags+xml"/>
  <Override PartName="/ppt/tags/tag472.xml" ContentType="application/vnd.openxmlformats-officedocument.presentationml.tags+xml"/>
  <Override PartName="/ppt/tags/tag473.xml" ContentType="application/vnd.openxmlformats-officedocument.presentationml.tags+xml"/>
  <Override PartName="/ppt/tags/tag474.xml" ContentType="application/vnd.openxmlformats-officedocument.presentationml.tags+xml"/>
  <Override PartName="/ppt/tags/tag475.xml" ContentType="application/vnd.openxmlformats-officedocument.presentationml.tags+xml"/>
  <Override PartName="/ppt/tags/tag476.xml" ContentType="application/vnd.openxmlformats-officedocument.presentationml.tags+xml"/>
  <Override PartName="/ppt/tags/tag477.xml" ContentType="application/vnd.openxmlformats-officedocument.presentationml.tags+xml"/>
  <Override PartName="/ppt/tags/tag478.xml" ContentType="application/vnd.openxmlformats-officedocument.presentationml.tags+xml"/>
  <Override PartName="/ppt/tags/tag479.xml" ContentType="application/vnd.openxmlformats-officedocument.presentationml.tags+xml"/>
  <Override PartName="/ppt/tags/tag480.xml" ContentType="application/vnd.openxmlformats-officedocument.presentationml.tags+xml"/>
  <Override PartName="/ppt/tags/tag481.xml" ContentType="application/vnd.openxmlformats-officedocument.presentationml.tags+xml"/>
  <Override PartName="/ppt/tags/tag482.xml" ContentType="application/vnd.openxmlformats-officedocument.presentationml.tags+xml"/>
  <Override PartName="/ppt/tags/tag483.xml" ContentType="application/vnd.openxmlformats-officedocument.presentationml.tags+xml"/>
  <Override PartName="/ppt/tags/tag484.xml" ContentType="application/vnd.openxmlformats-officedocument.presentationml.tags+xml"/>
  <Override PartName="/ppt/tags/tag485.xml" ContentType="application/vnd.openxmlformats-officedocument.presentationml.tags+xml"/>
  <Override PartName="/ppt/tags/tag486.xml" ContentType="application/vnd.openxmlformats-officedocument.presentationml.tags+xml"/>
  <Override PartName="/ppt/tags/tag487.xml" ContentType="application/vnd.openxmlformats-officedocument.presentationml.tags+xml"/>
  <Override PartName="/ppt/tags/tag488.xml" ContentType="application/vnd.openxmlformats-officedocument.presentationml.tags+xml"/>
  <Override PartName="/ppt/tags/tag489.xml" ContentType="application/vnd.openxmlformats-officedocument.presentationml.tags+xml"/>
  <Override PartName="/ppt/tags/tag490.xml" ContentType="application/vnd.openxmlformats-officedocument.presentationml.tags+xml"/>
  <Override PartName="/ppt/notesSlides/notesSlide31.xml" ContentType="application/vnd.openxmlformats-officedocument.presentationml.notesSlide+xml"/>
  <Override PartName="/ppt/tags/tag491.xml" ContentType="application/vnd.openxmlformats-officedocument.presentationml.tags+xml"/>
  <Override PartName="/ppt/tags/tag492.xml" ContentType="application/vnd.openxmlformats-officedocument.presentationml.tags+xml"/>
  <Override PartName="/ppt/tags/tag493.xml" ContentType="application/vnd.openxmlformats-officedocument.presentationml.tags+xml"/>
  <Override PartName="/ppt/tags/tag494.xml" ContentType="application/vnd.openxmlformats-officedocument.presentationml.tags+xml"/>
  <Override PartName="/ppt/tags/tag495.xml" ContentType="application/vnd.openxmlformats-officedocument.presentationml.tags+xml"/>
  <Override PartName="/ppt/tags/tag496.xml" ContentType="application/vnd.openxmlformats-officedocument.presentationml.tags+xml"/>
  <Override PartName="/ppt/tags/tag497.xml" ContentType="application/vnd.openxmlformats-officedocument.presentationml.tags+xml"/>
  <Override PartName="/ppt/tags/tag498.xml" ContentType="application/vnd.openxmlformats-officedocument.presentationml.tags+xml"/>
  <Override PartName="/ppt/tags/tag499.xml" ContentType="application/vnd.openxmlformats-officedocument.presentationml.tags+xml"/>
  <Override PartName="/ppt/tags/tag500.xml" ContentType="application/vnd.openxmlformats-officedocument.presentationml.tags+xml"/>
  <Override PartName="/ppt/tags/tag501.xml" ContentType="application/vnd.openxmlformats-officedocument.presentationml.tags+xml"/>
  <Override PartName="/ppt/tags/tag502.xml" ContentType="application/vnd.openxmlformats-officedocument.presentationml.tags+xml"/>
  <Override PartName="/ppt/tags/tag503.xml" ContentType="application/vnd.openxmlformats-officedocument.presentationml.tags+xml"/>
  <Override PartName="/ppt/notesSlides/notesSlide32.xml" ContentType="application/vnd.openxmlformats-officedocument.presentationml.notesSlide+xml"/>
  <Override PartName="/ppt/tags/tag504.xml" ContentType="application/vnd.openxmlformats-officedocument.presentationml.tags+xml"/>
  <Override PartName="/ppt/tags/tag505.xml" ContentType="application/vnd.openxmlformats-officedocument.presentationml.tags+xml"/>
  <Override PartName="/ppt/tags/tag506.xml" ContentType="application/vnd.openxmlformats-officedocument.presentationml.tags+xml"/>
  <Override PartName="/ppt/tags/tag507.xml" ContentType="application/vnd.openxmlformats-officedocument.presentationml.tags+xml"/>
  <Override PartName="/ppt/tags/tag508.xml" ContentType="application/vnd.openxmlformats-officedocument.presentationml.tags+xml"/>
  <Override PartName="/ppt/tags/tag509.xml" ContentType="application/vnd.openxmlformats-officedocument.presentationml.tags+xml"/>
  <Override PartName="/ppt/tags/tag510.xml" ContentType="application/vnd.openxmlformats-officedocument.presentationml.tags+xml"/>
  <Override PartName="/ppt/tags/tag511.xml" ContentType="application/vnd.openxmlformats-officedocument.presentationml.tags+xml"/>
  <Override PartName="/ppt/notesSlides/notesSlide33.xml" ContentType="application/vnd.openxmlformats-officedocument.presentationml.notesSlide+xml"/>
  <Override PartName="/ppt/tags/tag512.xml" ContentType="application/vnd.openxmlformats-officedocument.presentationml.tags+xml"/>
  <Override PartName="/ppt/tags/tag513.xml" ContentType="application/vnd.openxmlformats-officedocument.presentationml.tags+xml"/>
  <Override PartName="/ppt/tags/tag514.xml" ContentType="application/vnd.openxmlformats-officedocument.presentationml.tags+xml"/>
  <Override PartName="/ppt/tags/tag515.xml" ContentType="application/vnd.openxmlformats-officedocument.presentationml.tags+xml"/>
  <Override PartName="/ppt/tags/tag516.xml" ContentType="application/vnd.openxmlformats-officedocument.presentationml.tags+xml"/>
  <Override PartName="/ppt/tags/tag517.xml" ContentType="application/vnd.openxmlformats-officedocument.presentationml.tags+xml"/>
  <Override PartName="/ppt/tags/tag518.xml" ContentType="application/vnd.openxmlformats-officedocument.presentationml.tags+xml"/>
  <Override PartName="/ppt/tags/tag519.xml" ContentType="application/vnd.openxmlformats-officedocument.presentationml.tags+xml"/>
  <Override PartName="/ppt/tags/tag520.xml" ContentType="application/vnd.openxmlformats-officedocument.presentationml.tags+xml"/>
  <Override PartName="/ppt/tags/tag521.xml" ContentType="application/vnd.openxmlformats-officedocument.presentationml.tags+xml"/>
  <Override PartName="/ppt/tags/tag522.xml" ContentType="application/vnd.openxmlformats-officedocument.presentationml.tags+xml"/>
  <Override PartName="/ppt/tags/tag523.xml" ContentType="application/vnd.openxmlformats-officedocument.presentationml.tags+xml"/>
  <Override PartName="/ppt/tags/tag524.xml" ContentType="application/vnd.openxmlformats-officedocument.presentationml.tags+xml"/>
  <Override PartName="/ppt/tags/tag525.xml" ContentType="application/vnd.openxmlformats-officedocument.presentationml.tags+xml"/>
  <Override PartName="/ppt/tags/tag526.xml" ContentType="application/vnd.openxmlformats-officedocument.presentationml.tags+xml"/>
  <Override PartName="/ppt/tags/tag527.xml" ContentType="application/vnd.openxmlformats-officedocument.presentationml.tags+xml"/>
  <Override PartName="/ppt/notesSlides/notesSlide34.xml" ContentType="application/vnd.openxmlformats-officedocument.presentationml.notesSlide+xml"/>
  <Override PartName="/ppt/tags/tag528.xml" ContentType="application/vnd.openxmlformats-officedocument.presentationml.tags+xml"/>
  <Override PartName="/ppt/tags/tag529.xml" ContentType="application/vnd.openxmlformats-officedocument.presentationml.tags+xml"/>
  <Override PartName="/ppt/tags/tag530.xml" ContentType="application/vnd.openxmlformats-officedocument.presentationml.tags+xml"/>
  <Override PartName="/ppt/tags/tag531.xml" ContentType="application/vnd.openxmlformats-officedocument.presentationml.tags+xml"/>
  <Override PartName="/ppt/tags/tag532.xml" ContentType="application/vnd.openxmlformats-officedocument.presentationml.tags+xml"/>
  <Override PartName="/ppt/tags/tag533.xml" ContentType="application/vnd.openxmlformats-officedocument.presentationml.tags+xml"/>
  <Override PartName="/ppt/tags/tag534.xml" ContentType="application/vnd.openxmlformats-officedocument.presentationml.tags+xml"/>
  <Override PartName="/ppt/tags/tag535.xml" ContentType="application/vnd.openxmlformats-officedocument.presentationml.tags+xml"/>
  <Override PartName="/ppt/tags/tag536.xml" ContentType="application/vnd.openxmlformats-officedocument.presentationml.tags+xml"/>
  <Override PartName="/ppt/tags/tag537.xml" ContentType="application/vnd.openxmlformats-officedocument.presentationml.tags+xml"/>
  <Override PartName="/ppt/tags/tag538.xml" ContentType="application/vnd.openxmlformats-officedocument.presentationml.tags+xml"/>
  <Override PartName="/ppt/tags/tag539.xml" ContentType="application/vnd.openxmlformats-officedocument.presentationml.tags+xml"/>
  <Override PartName="/ppt/tags/tag540.xml" ContentType="application/vnd.openxmlformats-officedocument.presentationml.tags+xml"/>
  <Override PartName="/ppt/notesSlides/notesSlide35.xml" ContentType="application/vnd.openxmlformats-officedocument.presentationml.notesSlide+xml"/>
  <Override PartName="/ppt/tags/tag541.xml" ContentType="application/vnd.openxmlformats-officedocument.presentationml.tags+xml"/>
  <Override PartName="/ppt/tags/tag542.xml" ContentType="application/vnd.openxmlformats-officedocument.presentationml.tags+xml"/>
  <Override PartName="/ppt/tags/tag543.xml" ContentType="application/vnd.openxmlformats-officedocument.presentationml.tags+xml"/>
  <Override PartName="/ppt/tags/tag544.xml" ContentType="application/vnd.openxmlformats-officedocument.presentationml.tags+xml"/>
  <Override PartName="/ppt/tags/tag545.xml" ContentType="application/vnd.openxmlformats-officedocument.presentationml.tags+xml"/>
  <Override PartName="/ppt/tags/tag546.xml" ContentType="application/vnd.openxmlformats-officedocument.presentationml.tags+xml"/>
  <Override PartName="/ppt/tags/tag547.xml" ContentType="application/vnd.openxmlformats-officedocument.presentationml.tags+xml"/>
  <Override PartName="/ppt/tags/tag548.xml" ContentType="application/vnd.openxmlformats-officedocument.presentationml.tags+xml"/>
  <Override PartName="/ppt/tags/tag549.xml" ContentType="application/vnd.openxmlformats-officedocument.presentationml.tags+xml"/>
  <Override PartName="/ppt/tags/tag550.xml" ContentType="application/vnd.openxmlformats-officedocument.presentationml.tags+xml"/>
  <Override PartName="/ppt/tags/tag551.xml" ContentType="application/vnd.openxmlformats-officedocument.presentationml.tags+xml"/>
  <Override PartName="/ppt/tags/tag552.xml" ContentType="application/vnd.openxmlformats-officedocument.presentationml.tags+xml"/>
  <Override PartName="/ppt/tags/tag553.xml" ContentType="application/vnd.openxmlformats-officedocument.presentationml.tags+xml"/>
  <Override PartName="/ppt/tags/tag554.xml" ContentType="application/vnd.openxmlformats-officedocument.presentationml.tags+xml"/>
  <Override PartName="/ppt/tags/tag555.xml" ContentType="application/vnd.openxmlformats-officedocument.presentationml.tags+xml"/>
  <Override PartName="/ppt/tags/tag556.xml" ContentType="application/vnd.openxmlformats-officedocument.presentationml.tags+xml"/>
  <Override PartName="/ppt/notesSlides/notesSlide36.xml" ContentType="application/vnd.openxmlformats-officedocument.presentationml.notesSlide+xml"/>
  <Override PartName="/ppt/tags/tag557.xml" ContentType="application/vnd.openxmlformats-officedocument.presentationml.tags+xml"/>
  <Override PartName="/ppt/tags/tag558.xml" ContentType="application/vnd.openxmlformats-officedocument.presentationml.tags+xml"/>
  <Override PartName="/ppt/tags/tag559.xml" ContentType="application/vnd.openxmlformats-officedocument.presentationml.tags+xml"/>
  <Override PartName="/ppt/tags/tag560.xml" ContentType="application/vnd.openxmlformats-officedocument.presentationml.tags+xml"/>
  <Override PartName="/ppt/tags/tag561.xml" ContentType="application/vnd.openxmlformats-officedocument.presentationml.tags+xml"/>
  <Override PartName="/ppt/tags/tag562.xml" ContentType="application/vnd.openxmlformats-officedocument.presentationml.tags+xml"/>
  <Override PartName="/ppt/notesSlides/notesSlide3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58" r:id="rId1"/>
  </p:sldMasterIdLst>
  <p:notesMasterIdLst>
    <p:notesMasterId r:id="rId39"/>
  </p:notesMasterIdLst>
  <p:handoutMasterIdLst>
    <p:handoutMasterId r:id="rId40"/>
  </p:handoutMasterIdLst>
  <p:sldIdLst>
    <p:sldId id="256" r:id="rId2"/>
    <p:sldId id="259" r:id="rId3"/>
    <p:sldId id="536" r:id="rId4"/>
    <p:sldId id="541" r:id="rId5"/>
    <p:sldId id="542" r:id="rId6"/>
    <p:sldId id="543" r:id="rId7"/>
    <p:sldId id="551" r:id="rId8"/>
    <p:sldId id="544" r:id="rId9"/>
    <p:sldId id="545" r:id="rId10"/>
    <p:sldId id="546" r:id="rId11"/>
    <p:sldId id="547" r:id="rId12"/>
    <p:sldId id="548" r:id="rId13"/>
    <p:sldId id="549" r:id="rId14"/>
    <p:sldId id="550" r:id="rId15"/>
    <p:sldId id="552" r:id="rId16"/>
    <p:sldId id="553" r:id="rId17"/>
    <p:sldId id="554" r:id="rId18"/>
    <p:sldId id="555" r:id="rId19"/>
    <p:sldId id="556" r:id="rId20"/>
    <p:sldId id="557" r:id="rId21"/>
    <p:sldId id="558" r:id="rId22"/>
    <p:sldId id="559" r:id="rId23"/>
    <p:sldId id="540" r:id="rId24"/>
    <p:sldId id="560" r:id="rId25"/>
    <p:sldId id="562" r:id="rId26"/>
    <p:sldId id="563" r:id="rId27"/>
    <p:sldId id="596" r:id="rId28"/>
    <p:sldId id="597" r:id="rId29"/>
    <p:sldId id="598" r:id="rId30"/>
    <p:sldId id="561" r:id="rId31"/>
    <p:sldId id="564" r:id="rId32"/>
    <p:sldId id="565" r:id="rId33"/>
    <p:sldId id="593" r:id="rId34"/>
    <p:sldId id="537" r:id="rId35"/>
    <p:sldId id="583" r:id="rId36"/>
    <p:sldId id="595" r:id="rId37"/>
    <p:sldId id="594" r:id="rId38"/>
  </p:sldIdLst>
  <p:sldSz cx="9144000" cy="6858000" type="screen4x3"/>
  <p:notesSz cx="6858000" cy="9144000"/>
  <p:custDataLst>
    <p:tags r:id="rId41"/>
  </p:custDataLst>
  <p:defaultTextStyle>
    <a:defPPr>
      <a:defRPr lang="en-US"/>
    </a:defPPr>
    <a:lvl1pPr algn="l" rtl="0" eaLnBrk="0" fontAlgn="base" hangingPunct="0">
      <a:spcBef>
        <a:spcPct val="20000"/>
      </a:spcBef>
      <a:spcAft>
        <a:spcPct val="0"/>
      </a:spcAft>
      <a:buChar char="•"/>
      <a:defRPr kumimoji="1" sz="3000" kern="1200">
        <a:solidFill>
          <a:schemeClr val="tx1"/>
        </a:solidFill>
        <a:latin typeface="Tahoma" pitchFamily="34" charset="0"/>
        <a:ea typeface="+mn-ea"/>
        <a:cs typeface="+mn-cs"/>
      </a:defRPr>
    </a:lvl1pPr>
    <a:lvl2pPr marL="457200" algn="l" rtl="0" eaLnBrk="0" fontAlgn="base" hangingPunct="0">
      <a:spcBef>
        <a:spcPct val="20000"/>
      </a:spcBef>
      <a:spcAft>
        <a:spcPct val="0"/>
      </a:spcAft>
      <a:buChar char="•"/>
      <a:defRPr kumimoji="1" sz="3000" kern="1200">
        <a:solidFill>
          <a:schemeClr val="tx1"/>
        </a:solidFill>
        <a:latin typeface="Tahoma" pitchFamily="34" charset="0"/>
        <a:ea typeface="+mn-ea"/>
        <a:cs typeface="+mn-cs"/>
      </a:defRPr>
    </a:lvl2pPr>
    <a:lvl3pPr marL="914400" algn="l" rtl="0" eaLnBrk="0" fontAlgn="base" hangingPunct="0">
      <a:spcBef>
        <a:spcPct val="20000"/>
      </a:spcBef>
      <a:spcAft>
        <a:spcPct val="0"/>
      </a:spcAft>
      <a:buChar char="•"/>
      <a:defRPr kumimoji="1" sz="3000" kern="1200">
        <a:solidFill>
          <a:schemeClr val="tx1"/>
        </a:solidFill>
        <a:latin typeface="Tahoma" pitchFamily="34" charset="0"/>
        <a:ea typeface="+mn-ea"/>
        <a:cs typeface="+mn-cs"/>
      </a:defRPr>
    </a:lvl3pPr>
    <a:lvl4pPr marL="1371600" algn="l" rtl="0" eaLnBrk="0" fontAlgn="base" hangingPunct="0">
      <a:spcBef>
        <a:spcPct val="20000"/>
      </a:spcBef>
      <a:spcAft>
        <a:spcPct val="0"/>
      </a:spcAft>
      <a:buChar char="•"/>
      <a:defRPr kumimoji="1" sz="3000" kern="1200">
        <a:solidFill>
          <a:schemeClr val="tx1"/>
        </a:solidFill>
        <a:latin typeface="Tahoma" pitchFamily="34" charset="0"/>
        <a:ea typeface="+mn-ea"/>
        <a:cs typeface="+mn-cs"/>
      </a:defRPr>
    </a:lvl4pPr>
    <a:lvl5pPr marL="1828800" algn="l" rtl="0" eaLnBrk="0" fontAlgn="base" hangingPunct="0">
      <a:spcBef>
        <a:spcPct val="20000"/>
      </a:spcBef>
      <a:spcAft>
        <a:spcPct val="0"/>
      </a:spcAft>
      <a:buChar char="•"/>
      <a:defRPr kumimoji="1" sz="3000" kern="1200">
        <a:solidFill>
          <a:schemeClr val="tx1"/>
        </a:solidFill>
        <a:latin typeface="Tahoma" pitchFamily="34" charset="0"/>
        <a:ea typeface="+mn-ea"/>
        <a:cs typeface="+mn-cs"/>
      </a:defRPr>
    </a:lvl5pPr>
    <a:lvl6pPr marL="2286000" algn="l" defTabSz="914400" rtl="0" eaLnBrk="1" latinLnBrk="0" hangingPunct="1">
      <a:defRPr kumimoji="1" sz="3000" kern="1200">
        <a:solidFill>
          <a:schemeClr val="tx1"/>
        </a:solidFill>
        <a:latin typeface="Tahoma" pitchFamily="34" charset="0"/>
        <a:ea typeface="+mn-ea"/>
        <a:cs typeface="+mn-cs"/>
      </a:defRPr>
    </a:lvl6pPr>
    <a:lvl7pPr marL="2743200" algn="l" defTabSz="914400" rtl="0" eaLnBrk="1" latinLnBrk="0" hangingPunct="1">
      <a:defRPr kumimoji="1" sz="3000" kern="1200">
        <a:solidFill>
          <a:schemeClr val="tx1"/>
        </a:solidFill>
        <a:latin typeface="Tahoma" pitchFamily="34" charset="0"/>
        <a:ea typeface="+mn-ea"/>
        <a:cs typeface="+mn-cs"/>
      </a:defRPr>
    </a:lvl7pPr>
    <a:lvl8pPr marL="3200400" algn="l" defTabSz="914400" rtl="0" eaLnBrk="1" latinLnBrk="0" hangingPunct="1">
      <a:defRPr kumimoji="1" sz="3000" kern="1200">
        <a:solidFill>
          <a:schemeClr val="tx1"/>
        </a:solidFill>
        <a:latin typeface="Tahoma" pitchFamily="34" charset="0"/>
        <a:ea typeface="+mn-ea"/>
        <a:cs typeface="+mn-cs"/>
      </a:defRPr>
    </a:lvl8pPr>
    <a:lvl9pPr marL="3657600" algn="l" defTabSz="914400" rtl="0" eaLnBrk="1" latinLnBrk="0" hangingPunct="1">
      <a:defRPr kumimoji="1" sz="3000" kern="1200">
        <a:solidFill>
          <a:schemeClr val="tx1"/>
        </a:solidFill>
        <a:latin typeface="Tahoma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66FF33"/>
    <a:srgbClr val="828C8C"/>
    <a:srgbClr val="FF3300"/>
    <a:srgbClr val="8E9494"/>
    <a:srgbClr val="878F8F"/>
    <a:srgbClr val="6F8786"/>
    <a:srgbClr val="FF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1436" autoAdjust="0"/>
    <p:restoredTop sz="90929"/>
  </p:normalViewPr>
  <p:slideViewPr>
    <p:cSldViewPr showGuides="1">
      <p:cViewPr>
        <p:scale>
          <a:sx n="100" d="100"/>
          <a:sy n="100" d="100"/>
        </p:scale>
        <p:origin x="-210" y="65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howGuides="1">
      <p:cViewPr varScale="1">
        <p:scale>
          <a:sx n="70" d="100"/>
          <a:sy n="70" d="100"/>
        </p:scale>
        <p:origin x="-3294" y="-9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notesMaster" Target="notesMasters/notesMaster1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handoutMaster" Target="handoutMasters/handoutMaster1.xml"/><Relationship Id="rId45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0" Type="http://schemas.openxmlformats.org/officeDocument/2006/relationships/slide" Target="slides/slide19.xml"/><Relationship Id="rId41" Type="http://schemas.openxmlformats.org/officeDocument/2006/relationships/tags" Target="tags/tag1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image" Target="../media/image17.png"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image" Target="../media/image23.png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62.png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581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kumimoji="0" sz="1200"/>
            </a:lvl1pPr>
          </a:lstStyle>
          <a:p>
            <a:pPr>
              <a:defRPr/>
            </a:pPr>
            <a:r>
              <a:rPr lang="fr-FR"/>
              <a:t>dutour</a:t>
            </a:r>
          </a:p>
        </p:txBody>
      </p:sp>
      <p:sp>
        <p:nvSpPr>
          <p:cNvPr id="37581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kumimoji="0" sz="1200"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37581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kumimoji="0" sz="1200"/>
            </a:lvl1pPr>
          </a:lstStyle>
          <a:p>
            <a:pPr>
              <a:defRPr/>
            </a:pPr>
            <a:r>
              <a:rPr lang="fr-FR"/>
              <a:t>Schéma électrique</a:t>
            </a:r>
          </a:p>
        </p:txBody>
      </p:sp>
      <p:sp>
        <p:nvSpPr>
          <p:cNvPr id="37581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kumimoji="0" sz="1200"/>
            </a:lvl1pPr>
          </a:lstStyle>
          <a:p>
            <a:pPr>
              <a:defRPr/>
            </a:pPr>
            <a:fld id="{F69BC13C-3C81-482C-995A-ADC4323B14AD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7912125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417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43417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222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3418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noProof="0" smtClean="0"/>
              <a:t>Cliquez pour modifier les styles du texte du masque</a:t>
            </a:r>
          </a:p>
          <a:p>
            <a:pPr lvl="1"/>
            <a:r>
              <a:rPr lang="fr-FR" noProof="0" smtClean="0"/>
              <a:t>Deuxième niveau</a:t>
            </a:r>
          </a:p>
          <a:p>
            <a:pPr lvl="2"/>
            <a:r>
              <a:rPr lang="fr-FR" noProof="0" smtClean="0"/>
              <a:t>Troisième niveau</a:t>
            </a:r>
          </a:p>
          <a:p>
            <a:pPr lvl="3"/>
            <a:r>
              <a:rPr lang="fr-FR" noProof="0" smtClean="0"/>
              <a:t>Quatrième niveau</a:t>
            </a:r>
          </a:p>
          <a:p>
            <a:pPr lvl="4"/>
            <a:r>
              <a:rPr lang="fr-FR" noProof="0" smtClean="0"/>
              <a:t>Cinquième niveau</a:t>
            </a:r>
          </a:p>
        </p:txBody>
      </p:sp>
      <p:sp>
        <p:nvSpPr>
          <p:cNvPr id="43418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43418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0A03DDF2-118E-4F6B-B46D-F442FF09E9AF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64847459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BBFAD18E-1FBD-4C8C-AD7D-33A3E8C3CB21}" type="slidenum">
              <a:rPr lang="fr-FR" smtClean="0"/>
              <a:pPr/>
              <a:t>1</a:t>
            </a:fld>
            <a:endParaRPr lang="fr-FR" smtClean="0"/>
          </a:p>
        </p:txBody>
      </p:sp>
      <p:sp>
        <p:nvSpPr>
          <p:cNvPr id="532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325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fr-FR" smtClean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D0DB0A8-B8B8-4677-8383-D0E229577154}" type="slidenum">
              <a:rPr lang="fr-FR" smtClean="0"/>
              <a:pPr/>
              <a:t>10</a:t>
            </a:fld>
            <a:endParaRPr lang="fr-FR" smtClean="0"/>
          </a:p>
        </p:txBody>
      </p:sp>
      <p:sp>
        <p:nvSpPr>
          <p:cNvPr id="624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246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fr-FR" smtClean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40A5CF8-4BE3-41ED-9488-2CA691EB3D9E}" type="slidenum">
              <a:rPr lang="fr-FR" smtClean="0"/>
              <a:pPr/>
              <a:t>11</a:t>
            </a:fld>
            <a:endParaRPr lang="fr-FR" smtClean="0"/>
          </a:p>
        </p:txBody>
      </p:sp>
      <p:sp>
        <p:nvSpPr>
          <p:cNvPr id="6349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349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fr-FR" smtClean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F4A2B43-BE9B-43EE-A0E4-D1CCCA312BEC}" type="slidenum">
              <a:rPr lang="fr-FR" smtClean="0"/>
              <a:pPr/>
              <a:t>12</a:t>
            </a:fld>
            <a:endParaRPr lang="fr-FR" smtClean="0"/>
          </a:p>
        </p:txBody>
      </p:sp>
      <p:sp>
        <p:nvSpPr>
          <p:cNvPr id="645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451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fr-FR" smtClean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6639371-AF15-41AD-BB8D-95692EF569BF}" type="slidenum">
              <a:rPr lang="fr-FR" smtClean="0"/>
              <a:pPr/>
              <a:t>13</a:t>
            </a:fld>
            <a:endParaRPr lang="fr-FR" smtClean="0"/>
          </a:p>
        </p:txBody>
      </p:sp>
      <p:sp>
        <p:nvSpPr>
          <p:cNvPr id="655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554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fr-FR" smtClean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EB305BA9-987B-47D1-97EE-2761FDDE5D3D}" type="slidenum">
              <a:rPr lang="fr-FR" smtClean="0"/>
              <a:pPr/>
              <a:t>14</a:t>
            </a:fld>
            <a:endParaRPr lang="fr-FR" smtClean="0"/>
          </a:p>
        </p:txBody>
      </p:sp>
      <p:sp>
        <p:nvSpPr>
          <p:cNvPr id="665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656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fr-FR" smtClean="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5ACF20F-CF20-42BE-9894-07363535A570}" type="slidenum">
              <a:rPr lang="fr-FR" smtClean="0"/>
              <a:pPr/>
              <a:t>15</a:t>
            </a:fld>
            <a:endParaRPr lang="fr-FR" smtClean="0"/>
          </a:p>
        </p:txBody>
      </p:sp>
      <p:sp>
        <p:nvSpPr>
          <p:cNvPr id="675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758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fr-FR" smtClean="0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2DDF5DC-DECE-4680-86A1-B4BFB160763A}" type="slidenum">
              <a:rPr lang="fr-FR" smtClean="0"/>
              <a:pPr/>
              <a:t>16</a:t>
            </a:fld>
            <a:endParaRPr lang="fr-FR" smtClean="0"/>
          </a:p>
        </p:txBody>
      </p:sp>
      <p:sp>
        <p:nvSpPr>
          <p:cNvPr id="686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861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fr-FR" smtClean="0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5672902-B93F-4311-8879-8B06150343DA}" type="slidenum">
              <a:rPr lang="fr-FR" smtClean="0"/>
              <a:pPr/>
              <a:t>17</a:t>
            </a:fld>
            <a:endParaRPr lang="fr-FR" smtClean="0"/>
          </a:p>
        </p:txBody>
      </p:sp>
      <p:sp>
        <p:nvSpPr>
          <p:cNvPr id="696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963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fr-FR" smtClean="0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F0ECB6F-2948-44AD-9951-6F4907FA97F9}" type="slidenum">
              <a:rPr lang="fr-FR" smtClean="0"/>
              <a:pPr/>
              <a:t>18</a:t>
            </a:fld>
            <a:endParaRPr lang="fr-FR" smtClean="0"/>
          </a:p>
        </p:txBody>
      </p:sp>
      <p:sp>
        <p:nvSpPr>
          <p:cNvPr id="706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066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fr-FR" smtClean="0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E45F22C3-7C9C-44AA-B068-4CF3710FA3F9}" type="slidenum">
              <a:rPr lang="fr-FR" smtClean="0"/>
              <a:pPr/>
              <a:t>19</a:t>
            </a:fld>
            <a:endParaRPr lang="fr-FR" smtClean="0"/>
          </a:p>
        </p:txBody>
      </p:sp>
      <p:sp>
        <p:nvSpPr>
          <p:cNvPr id="716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168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fr-FR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26329FB-63D5-46C4-9A2D-07C55F03A2F9}" type="slidenum">
              <a:rPr lang="fr-FR" smtClean="0"/>
              <a:pPr/>
              <a:t>2</a:t>
            </a:fld>
            <a:endParaRPr lang="fr-FR" smtClean="0"/>
          </a:p>
        </p:txBody>
      </p:sp>
      <p:sp>
        <p:nvSpPr>
          <p:cNvPr id="5427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427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fr-FR" smtClean="0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C590F4B-F1F6-41C5-98D5-10614BD0C048}" type="slidenum">
              <a:rPr lang="fr-FR" smtClean="0"/>
              <a:pPr/>
              <a:t>20</a:t>
            </a:fld>
            <a:endParaRPr lang="fr-FR" smtClean="0"/>
          </a:p>
        </p:txBody>
      </p:sp>
      <p:sp>
        <p:nvSpPr>
          <p:cNvPr id="727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270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fr-FR" smtClean="0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7C7FFD2-A644-4F62-A0A1-13528D4E57C0}" type="slidenum">
              <a:rPr lang="fr-FR" smtClean="0"/>
              <a:pPr/>
              <a:t>21</a:t>
            </a:fld>
            <a:endParaRPr lang="fr-FR" smtClean="0"/>
          </a:p>
        </p:txBody>
      </p:sp>
      <p:sp>
        <p:nvSpPr>
          <p:cNvPr id="737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373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fr-FR" smtClean="0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EED4FCEE-764A-42EB-8C06-BA76848F664B}" type="slidenum">
              <a:rPr lang="fr-FR" smtClean="0"/>
              <a:pPr/>
              <a:t>22</a:t>
            </a:fld>
            <a:endParaRPr lang="fr-FR" smtClean="0"/>
          </a:p>
        </p:txBody>
      </p:sp>
      <p:sp>
        <p:nvSpPr>
          <p:cNvPr id="747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475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fr-FR" dirty="0" smtClean="0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517AF6AF-DE49-4E17-92C7-6963E33B0A77}" type="slidenum">
              <a:rPr lang="fr-FR" smtClean="0"/>
              <a:pPr/>
              <a:t>23</a:t>
            </a:fld>
            <a:endParaRPr lang="fr-FR" smtClean="0"/>
          </a:p>
        </p:txBody>
      </p:sp>
      <p:sp>
        <p:nvSpPr>
          <p:cNvPr id="757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578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fr-FR" smtClean="0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E4632BE-7F12-4D4A-9434-92BEB29CA947}" type="slidenum">
              <a:rPr lang="fr-FR" smtClean="0"/>
              <a:pPr/>
              <a:t>24</a:t>
            </a:fld>
            <a:endParaRPr lang="fr-FR" smtClean="0"/>
          </a:p>
        </p:txBody>
      </p:sp>
      <p:sp>
        <p:nvSpPr>
          <p:cNvPr id="768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680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fr-FR" smtClean="0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00BCB4E-CBC5-4FC0-BDA5-550CA61E7C4C}" type="slidenum">
              <a:rPr lang="fr-FR" smtClean="0"/>
              <a:pPr/>
              <a:t>25</a:t>
            </a:fld>
            <a:endParaRPr lang="fr-FR" smtClean="0"/>
          </a:p>
        </p:txBody>
      </p:sp>
      <p:sp>
        <p:nvSpPr>
          <p:cNvPr id="778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782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fr-FR" smtClean="0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D244506-C3E7-4232-BBDD-88DCF3AFFBD5}" type="slidenum">
              <a:rPr lang="fr-FR" smtClean="0"/>
              <a:pPr/>
              <a:t>26</a:t>
            </a:fld>
            <a:endParaRPr lang="fr-FR" smtClean="0"/>
          </a:p>
        </p:txBody>
      </p:sp>
      <p:sp>
        <p:nvSpPr>
          <p:cNvPr id="788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885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fr-FR" smtClean="0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79875" name="Espace réservé des commentaires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fr-FR" dirty="0" smtClean="0"/>
          </a:p>
        </p:txBody>
      </p:sp>
      <p:sp>
        <p:nvSpPr>
          <p:cNvPr id="79876" name="Espace réservé du numéro de diapositive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3407EA1-9F83-49C0-85E5-2BF5B68098D5}" type="slidenum">
              <a:rPr lang="fr-FR" smtClean="0"/>
              <a:pPr/>
              <a:t>27</a:t>
            </a:fld>
            <a:endParaRPr lang="fr-FR" smtClean="0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80899" name="Espace réservé des commentaires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fr-FR" smtClean="0"/>
          </a:p>
        </p:txBody>
      </p:sp>
      <p:sp>
        <p:nvSpPr>
          <p:cNvPr id="80900" name="Espace réservé du numéro de diapositive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17ECD63-8A57-4AAC-A58A-B98372C950C2}" type="slidenum">
              <a:rPr lang="fr-FR" smtClean="0"/>
              <a:pPr/>
              <a:t>28</a:t>
            </a:fld>
            <a:endParaRPr lang="fr-FR" smtClean="0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81923" name="Espace réservé des commentaires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fr-FR" smtClean="0"/>
          </a:p>
        </p:txBody>
      </p:sp>
      <p:sp>
        <p:nvSpPr>
          <p:cNvPr id="81924" name="Espace réservé du numéro de diapositive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EA448FC-BD92-45EF-840A-D835D5FB9F30}" type="slidenum">
              <a:rPr lang="fr-FR" smtClean="0"/>
              <a:pPr/>
              <a:t>29</a:t>
            </a:fld>
            <a:endParaRPr lang="fr-FR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E098ED8A-089E-44BE-9018-DBF3AAC121C4}" type="slidenum">
              <a:rPr lang="fr-FR" smtClean="0"/>
              <a:pPr/>
              <a:t>3</a:t>
            </a:fld>
            <a:endParaRPr lang="fr-FR" smtClean="0"/>
          </a:p>
        </p:txBody>
      </p:sp>
      <p:sp>
        <p:nvSpPr>
          <p:cNvPr id="552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530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fr-FR" smtClean="0"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DB747BE-22B7-43DC-AC99-29E27F5116DC}" type="slidenum">
              <a:rPr lang="fr-FR" smtClean="0"/>
              <a:pPr/>
              <a:t>30</a:t>
            </a:fld>
            <a:endParaRPr lang="fr-FR" smtClean="0"/>
          </a:p>
        </p:txBody>
      </p:sp>
      <p:sp>
        <p:nvSpPr>
          <p:cNvPr id="829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294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fr-FR" smtClean="0"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DDB8FF0-4781-40A4-BC55-B5EEDB06276E}" type="slidenum">
              <a:rPr lang="fr-FR" smtClean="0"/>
              <a:pPr/>
              <a:t>31</a:t>
            </a:fld>
            <a:endParaRPr lang="fr-FR" smtClean="0"/>
          </a:p>
        </p:txBody>
      </p:sp>
      <p:sp>
        <p:nvSpPr>
          <p:cNvPr id="839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397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fr-FR" smtClean="0"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F1AEB2F-BF8C-4A9E-A007-8331F52EFA74}" type="slidenum">
              <a:rPr lang="fr-FR" smtClean="0"/>
              <a:pPr/>
              <a:t>32</a:t>
            </a:fld>
            <a:endParaRPr lang="fr-FR" smtClean="0"/>
          </a:p>
        </p:txBody>
      </p:sp>
      <p:sp>
        <p:nvSpPr>
          <p:cNvPr id="849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49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fr-FR" smtClean="0"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D2615F7-7F98-4507-8BDC-84D9417307E9}" type="slidenum">
              <a:rPr lang="fr-FR" smtClean="0"/>
              <a:pPr/>
              <a:t>33</a:t>
            </a:fld>
            <a:endParaRPr lang="fr-FR" smtClean="0"/>
          </a:p>
        </p:txBody>
      </p:sp>
      <p:sp>
        <p:nvSpPr>
          <p:cNvPr id="860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602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fr-FR" smtClean="0"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08EF8DE-2760-42A0-A3FF-BAED2BF20851}" type="slidenum">
              <a:rPr lang="fr-FR" smtClean="0"/>
              <a:pPr/>
              <a:t>34</a:t>
            </a:fld>
            <a:endParaRPr lang="fr-FR" smtClean="0"/>
          </a:p>
        </p:txBody>
      </p:sp>
      <p:sp>
        <p:nvSpPr>
          <p:cNvPr id="870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704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fr-FR" smtClean="0"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9A39445-155E-4C4A-9183-4F70BE6947D1}" type="slidenum">
              <a:rPr lang="fr-FR" smtClean="0"/>
              <a:pPr/>
              <a:t>35</a:t>
            </a:fld>
            <a:endParaRPr lang="fr-FR" smtClean="0"/>
          </a:p>
        </p:txBody>
      </p:sp>
      <p:sp>
        <p:nvSpPr>
          <p:cNvPr id="880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806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fr-FR" smtClean="0"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549AD145-80FE-4B3D-ABA0-CF66C2AF7EBA}" type="slidenum">
              <a:rPr lang="fr-FR" smtClean="0"/>
              <a:pPr/>
              <a:t>36</a:t>
            </a:fld>
            <a:endParaRPr lang="fr-FR" smtClean="0"/>
          </a:p>
        </p:txBody>
      </p:sp>
      <p:sp>
        <p:nvSpPr>
          <p:cNvPr id="8909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909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fr-FR" smtClean="0"/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3EA70F6-48CE-4E5C-950A-AA2D2CD5FC3A}" type="slidenum">
              <a:rPr lang="fr-FR" smtClean="0"/>
              <a:pPr/>
              <a:t>37</a:t>
            </a:fld>
            <a:endParaRPr lang="fr-FR" smtClean="0"/>
          </a:p>
        </p:txBody>
      </p:sp>
      <p:sp>
        <p:nvSpPr>
          <p:cNvPr id="901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011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fr-FR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5FC61D8-4B6D-4537-8739-C9FB9D31A90D}" type="slidenum">
              <a:rPr lang="fr-FR" smtClean="0"/>
              <a:pPr/>
              <a:t>4</a:t>
            </a:fld>
            <a:endParaRPr lang="fr-FR" smtClean="0"/>
          </a:p>
        </p:txBody>
      </p:sp>
      <p:sp>
        <p:nvSpPr>
          <p:cNvPr id="56323" name="Rectangle 1026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6324" name="Rectangle 1027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fr-FR" dirty="0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ECE68F7-3B80-4AC1-ADDE-84E7B03FE4DA}" type="slidenum">
              <a:rPr lang="fr-FR" smtClean="0"/>
              <a:pPr/>
              <a:t>5</a:t>
            </a:fld>
            <a:endParaRPr lang="fr-FR" smtClean="0"/>
          </a:p>
        </p:txBody>
      </p:sp>
      <p:sp>
        <p:nvSpPr>
          <p:cNvPr id="573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734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fr-FR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53418B0-6FF7-4FD6-9D9D-867DA96465C2}" type="slidenum">
              <a:rPr lang="fr-FR" smtClean="0"/>
              <a:pPr/>
              <a:t>6</a:t>
            </a:fld>
            <a:endParaRPr lang="fr-FR" smtClean="0"/>
          </a:p>
        </p:txBody>
      </p:sp>
      <p:sp>
        <p:nvSpPr>
          <p:cNvPr id="583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837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fr-FR" dirty="0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B7D1809-0E0E-4627-A466-F14F8437F95E}" type="slidenum">
              <a:rPr lang="fr-FR" smtClean="0"/>
              <a:pPr/>
              <a:t>7</a:t>
            </a:fld>
            <a:endParaRPr lang="fr-FR" smtClean="0"/>
          </a:p>
        </p:txBody>
      </p:sp>
      <p:sp>
        <p:nvSpPr>
          <p:cNvPr id="593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93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fr-FR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078043A-EE82-41F4-9049-D0B5B449079B}" type="slidenum">
              <a:rPr lang="fr-FR" smtClean="0"/>
              <a:pPr/>
              <a:t>8</a:t>
            </a:fld>
            <a:endParaRPr lang="fr-FR" smtClean="0"/>
          </a:p>
        </p:txBody>
      </p:sp>
      <p:sp>
        <p:nvSpPr>
          <p:cNvPr id="604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042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fr-FR" smtClean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C58F771-102D-4354-9CE6-04253FF5717C}" type="slidenum">
              <a:rPr lang="fr-FR" smtClean="0"/>
              <a:pPr/>
              <a:t>9</a:t>
            </a:fld>
            <a:endParaRPr lang="fr-FR" smtClean="0"/>
          </a:p>
        </p:txBody>
      </p:sp>
      <p:sp>
        <p:nvSpPr>
          <p:cNvPr id="614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144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fr-FR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2"/>
          <p:cNvSpPr>
            <a:spLocks noChangeArrowheads="1"/>
          </p:cNvSpPr>
          <p:nvPr/>
        </p:nvSpPr>
        <p:spPr bwMode="auto">
          <a:xfrm>
            <a:off x="1600200" y="-2209800"/>
            <a:ext cx="9144000" cy="9067800"/>
          </a:xfrm>
          <a:prstGeom prst="diamond">
            <a:avLst/>
          </a:prstGeom>
          <a:gradFill rotWithShape="0">
            <a:gsLst>
              <a:gs pos="0">
                <a:schemeClr val="bg1"/>
              </a:gs>
              <a:gs pos="100000">
                <a:schemeClr val="folHlink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fr-FR"/>
          </a:p>
        </p:txBody>
      </p:sp>
      <p:sp>
        <p:nvSpPr>
          <p:cNvPr id="5" name="Rectangle 5"/>
          <p:cNvSpPr>
            <a:spLocks noChangeArrowheads="1"/>
          </p:cNvSpPr>
          <p:nvPr/>
        </p:nvSpPr>
        <p:spPr bwMode="auto">
          <a:xfrm>
            <a:off x="0" y="0"/>
            <a:ext cx="381000" cy="6858000"/>
          </a:xfrm>
          <a:prstGeom prst="rect">
            <a:avLst/>
          </a:prstGeom>
          <a:solidFill>
            <a:schemeClr val="accent2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fr-FR"/>
          </a:p>
        </p:txBody>
      </p:sp>
      <p:sp>
        <p:nvSpPr>
          <p:cNvPr id="6" name="Rectangle 6"/>
          <p:cNvSpPr>
            <a:spLocks noChangeArrowheads="1"/>
          </p:cNvSpPr>
          <p:nvPr/>
        </p:nvSpPr>
        <p:spPr bwMode="auto">
          <a:xfrm>
            <a:off x="0" y="0"/>
            <a:ext cx="381000" cy="2286000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fr-FR"/>
          </a:p>
        </p:txBody>
      </p:sp>
      <p:sp>
        <p:nvSpPr>
          <p:cNvPr id="371715" name="Rectangle 3"/>
          <p:cNvSpPr>
            <a:spLocks noGrp="1" noChangeArrowheads="1"/>
          </p:cNvSpPr>
          <p:nvPr>
            <p:ph type="ctrTitle"/>
          </p:nvPr>
        </p:nvSpPr>
        <p:spPr>
          <a:xfrm>
            <a:off x="914400" y="1524000"/>
            <a:ext cx="77724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fr-FR"/>
              <a:t>Cliquez pour modifier le style du titre du masque</a:t>
            </a:r>
          </a:p>
        </p:txBody>
      </p:sp>
      <p:sp>
        <p:nvSpPr>
          <p:cNvPr id="371716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914400" y="3276600"/>
            <a:ext cx="6400800" cy="1752600"/>
          </a:xfrm>
        </p:spPr>
        <p:txBody>
          <a:bodyPr/>
          <a:lstStyle>
            <a:lvl1pPr>
              <a:defRPr/>
            </a:lvl1pPr>
          </a:lstStyle>
          <a:p>
            <a:r>
              <a:rPr lang="fr-FR"/>
              <a:t>Cliquez pour modifier le style des sous-titres du masque</a:t>
            </a:r>
          </a:p>
        </p:txBody>
      </p:sp>
      <p:sp>
        <p:nvSpPr>
          <p:cNvPr id="7" name="Rectangle 10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8" name="Rectangle 11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9" name="Rectangle 12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44C97E8-A99C-4280-93A9-981A5FDD5E17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  <p:sp>
        <p:nvSpPr>
          <p:cNvPr id="11" name="Text Box 4"/>
          <p:cNvSpPr txBox="1">
            <a:spLocks noChangeArrowheads="1"/>
          </p:cNvSpPr>
          <p:nvPr userDrawn="1"/>
        </p:nvSpPr>
        <p:spPr bwMode="auto">
          <a:xfrm>
            <a:off x="381000" y="6553200"/>
            <a:ext cx="17526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buFontTx/>
              <a:buNone/>
              <a:defRPr/>
            </a:pPr>
            <a:r>
              <a:rPr lang="fr-FR" sz="1400" b="1" dirty="0">
                <a:solidFill>
                  <a:schemeClr val="bg1"/>
                </a:solidFill>
                <a:effectDag name="">
                  <a:cont type="tree" name="">
                    <a:effect ref="fillLine"/>
                    <a:outerShdw dist="38100" dir="13500000" algn="br">
                      <a:srgbClr val="339999"/>
                    </a:outerShdw>
                  </a:cont>
                  <a:cont type="tree" name="">
                    <a:effect ref="fillLine"/>
                    <a:outerShdw dist="38100" dir="2700000" algn="tl">
                      <a:srgbClr val="003D3D"/>
                    </a:outerShdw>
                  </a:cont>
                  <a:effect ref="fillLine"/>
                </a:effectDag>
              </a:rPr>
              <a:t>Ph. DUTOUR</a:t>
            </a:r>
            <a:endParaRPr lang="fr-FR" sz="2000" b="1" dirty="0">
              <a:solidFill>
                <a:schemeClr val="bg1"/>
              </a:solidFill>
              <a:effectDag name="">
                <a:cont type="tree" name="">
                  <a:effect ref="fillLine"/>
                  <a:outerShdw dist="38100" dir="13500000" algn="br">
                    <a:srgbClr val="339999"/>
                  </a:outerShdw>
                </a:cont>
                <a:cont type="tree" name="">
                  <a:effect ref="fillLine"/>
                  <a:outerShdw dist="38100" dir="2700000" algn="tl">
                    <a:srgbClr val="003D3D"/>
                  </a:outerShdw>
                </a:cont>
                <a:effect ref="fillLine"/>
              </a:effectDag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Rectangle 10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5832CE5-DBEA-4ACD-A182-1580F796EAAD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572250" y="609600"/>
            <a:ext cx="1885950" cy="5334000"/>
          </a:xfrm>
        </p:spPr>
        <p:txBody>
          <a:bodyPr vert="eaVert"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914400" y="609600"/>
            <a:ext cx="5505450" cy="5334000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Rectangle 10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6D3741D-2808-4524-8B2B-9ABF7AD8DAE0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Rectangle 10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8A55C05-607D-4413-A30B-B6E690902FDB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  <p:sp>
        <p:nvSpPr>
          <p:cNvPr id="7" name="Text Box 4"/>
          <p:cNvSpPr txBox="1">
            <a:spLocks noChangeArrowheads="1"/>
          </p:cNvSpPr>
          <p:nvPr userDrawn="1"/>
        </p:nvSpPr>
        <p:spPr bwMode="auto">
          <a:xfrm>
            <a:off x="383456" y="6543676"/>
            <a:ext cx="17526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buFontTx/>
              <a:buNone/>
              <a:defRPr/>
            </a:pPr>
            <a:r>
              <a:rPr lang="fr-FR" sz="1400" b="1" dirty="0">
                <a:solidFill>
                  <a:schemeClr val="bg1"/>
                </a:solidFill>
                <a:effectDag name="">
                  <a:cont type="tree" name="">
                    <a:effect ref="fillLine"/>
                    <a:outerShdw dist="38100" dir="13500000" algn="br">
                      <a:srgbClr val="339999"/>
                    </a:outerShdw>
                  </a:cont>
                  <a:cont type="tree" name="">
                    <a:effect ref="fillLine"/>
                    <a:outerShdw dist="38100" dir="2700000" algn="tl">
                      <a:srgbClr val="003D3D"/>
                    </a:outerShdw>
                  </a:cont>
                  <a:effect ref="fillLine"/>
                </a:effectDag>
              </a:rPr>
              <a:t>Ph. DUTOUR</a:t>
            </a:r>
            <a:endParaRPr lang="fr-FR" sz="2000" b="1" dirty="0">
              <a:solidFill>
                <a:schemeClr val="bg1"/>
              </a:solidFill>
              <a:effectDag name="">
                <a:cont type="tree" name="">
                  <a:effect ref="fillLine"/>
                  <a:outerShdw dist="38100" dir="13500000" algn="br">
                    <a:srgbClr val="339999"/>
                  </a:outerShdw>
                </a:cont>
                <a:cont type="tree" name="">
                  <a:effect ref="fillLine"/>
                  <a:outerShdw dist="38100" dir="2700000" algn="tl">
                    <a:srgbClr val="003D3D"/>
                  </a:outerShdw>
                </a:cont>
                <a:effect ref="fillLine"/>
              </a:effectDag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Rectangle 10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853F7C0-F209-4176-AA8D-F668E17B9BBE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914400" y="2286000"/>
            <a:ext cx="3695700" cy="3657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762500" y="2286000"/>
            <a:ext cx="3695700" cy="3657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Rectangle 10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Rectangle 11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Rectangle 12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5FF9C67-DCC7-4C8B-974D-9C376D0F7C44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Rectangle 10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8" name="Rectangle 11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9" name="Rectangle 12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52E7390-072A-45A0-8C8C-3D7D7CB7EE5C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Rectangle 10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Rectangle 12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08F03D1-6996-4019-A86C-B65E05E94936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0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3" name="Rectangle 11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860B9A1-483C-48D7-9A10-E86AAEFAD4AE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Rectangle 10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Rectangle 11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Rectangle 12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46E5327-214F-4750-A16A-F5939B72BF9E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fr-FR" noProof="0" smtClean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Rectangle 10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Rectangle 11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Rectangle 12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7766E9C-5763-463B-A9C4-AC19636BD6E1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chemeClr val="hlink"/>
            </a:gs>
            <a:gs pos="100000">
              <a:schemeClr val="bg1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0690" name="AutoShape 2"/>
          <p:cNvSpPr>
            <a:spLocks noChangeArrowheads="1"/>
          </p:cNvSpPr>
          <p:nvPr/>
        </p:nvSpPr>
        <p:spPr bwMode="auto">
          <a:xfrm>
            <a:off x="1600200" y="-2209800"/>
            <a:ext cx="9144000" cy="9067800"/>
          </a:xfrm>
          <a:prstGeom prst="diamond">
            <a:avLst/>
          </a:prstGeom>
          <a:gradFill rotWithShape="0">
            <a:gsLst>
              <a:gs pos="0">
                <a:schemeClr val="bg1"/>
              </a:gs>
              <a:gs pos="100000">
                <a:schemeClr val="folHlink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fr-FR"/>
          </a:p>
        </p:txBody>
      </p:sp>
      <p:sp>
        <p:nvSpPr>
          <p:cNvPr id="370691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914400" y="609600"/>
            <a:ext cx="73152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fr-FR" smtClean="0"/>
              <a:t>Cliquez pour modifier le style du titre du masque</a:t>
            </a:r>
          </a:p>
        </p:txBody>
      </p:sp>
      <p:sp>
        <p:nvSpPr>
          <p:cNvPr id="370693" name="Rectangle 5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2286000"/>
            <a:ext cx="7543800" cy="3657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</a:p>
          <a:p>
            <a:pPr lvl="3"/>
            <a:endParaRPr lang="fr-FR" smtClean="0"/>
          </a:p>
        </p:txBody>
      </p:sp>
      <p:sp>
        <p:nvSpPr>
          <p:cNvPr id="370696" name="Rectangle 8"/>
          <p:cNvSpPr>
            <a:spLocks noChangeArrowheads="1"/>
          </p:cNvSpPr>
          <p:nvPr/>
        </p:nvSpPr>
        <p:spPr bwMode="auto">
          <a:xfrm>
            <a:off x="0" y="0"/>
            <a:ext cx="381000" cy="6858000"/>
          </a:xfrm>
          <a:prstGeom prst="rect">
            <a:avLst/>
          </a:prstGeom>
          <a:solidFill>
            <a:schemeClr val="accent2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fr-FR"/>
          </a:p>
        </p:txBody>
      </p:sp>
      <p:sp>
        <p:nvSpPr>
          <p:cNvPr id="370697" name="Rectangle 9"/>
          <p:cNvSpPr>
            <a:spLocks noChangeArrowheads="1"/>
          </p:cNvSpPr>
          <p:nvPr/>
        </p:nvSpPr>
        <p:spPr bwMode="auto">
          <a:xfrm>
            <a:off x="0" y="0"/>
            <a:ext cx="381000" cy="2286000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fr-FR"/>
          </a:p>
        </p:txBody>
      </p:sp>
      <p:sp>
        <p:nvSpPr>
          <p:cNvPr id="370698" name="Rectangle 10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838200" y="5943600"/>
            <a:ext cx="19050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buFontTx/>
              <a:buNone/>
              <a:defRPr kumimoji="0" sz="1400"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370699" name="Rectangle 11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838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buFontTx/>
              <a:buNone/>
              <a:defRPr kumimoji="0" sz="1400"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370700" name="Rectangle 12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3733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buFontTx/>
              <a:buNone/>
              <a:defRPr kumimoji="0" sz="1400"/>
            </a:lvl1pPr>
          </a:lstStyle>
          <a:p>
            <a:pPr>
              <a:defRPr/>
            </a:pPr>
            <a:fld id="{99E3F517-EAAB-47F1-9BB3-E3CCBE356CE6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  <p:sp>
        <p:nvSpPr>
          <p:cNvPr id="10" name="Text Box 4"/>
          <p:cNvSpPr txBox="1">
            <a:spLocks noChangeArrowheads="1"/>
          </p:cNvSpPr>
          <p:nvPr userDrawn="1"/>
        </p:nvSpPr>
        <p:spPr bwMode="auto">
          <a:xfrm>
            <a:off x="383456" y="6543676"/>
            <a:ext cx="17526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buFontTx/>
              <a:buNone/>
              <a:defRPr/>
            </a:pPr>
            <a:r>
              <a:rPr lang="fr-FR" sz="1400" b="1" dirty="0">
                <a:solidFill>
                  <a:schemeClr val="bg1"/>
                </a:solidFill>
                <a:effectDag name="">
                  <a:cont type="tree" name="">
                    <a:effect ref="fillLine"/>
                    <a:outerShdw dist="38100" dir="13500000" algn="br">
                      <a:srgbClr val="339999"/>
                    </a:outerShdw>
                  </a:cont>
                  <a:cont type="tree" name="">
                    <a:effect ref="fillLine"/>
                    <a:outerShdw dist="38100" dir="2700000" algn="tl">
                      <a:srgbClr val="003D3D"/>
                    </a:outerShdw>
                  </a:cont>
                  <a:effect ref="fillLine"/>
                </a:effectDag>
              </a:rPr>
              <a:t>Ph. DUTOUR</a:t>
            </a:r>
            <a:endParaRPr lang="fr-FR" sz="2000" b="1" dirty="0">
              <a:solidFill>
                <a:schemeClr val="bg1"/>
              </a:solidFill>
              <a:effectDag name="">
                <a:cont type="tree" name="">
                  <a:effect ref="fillLine"/>
                  <a:outerShdw dist="38100" dir="13500000" algn="br">
                    <a:srgbClr val="339999"/>
                  </a:outerShdw>
                </a:cont>
                <a:cont type="tree" name="">
                  <a:effect ref="fillLine"/>
                  <a:outerShdw dist="38100" dir="2700000" algn="tl">
                    <a:srgbClr val="003D3D"/>
                  </a:outerShdw>
                </a:cont>
                <a:effect ref="fillLine"/>
              </a:effectDag>
            </a:endParaRPr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759" r:id="rId1"/>
    <p:sldLayoutId id="2147483760" r:id="rId2"/>
    <p:sldLayoutId id="2147483761" r:id="rId3"/>
    <p:sldLayoutId id="2147483762" r:id="rId4"/>
    <p:sldLayoutId id="2147483763" r:id="rId5"/>
    <p:sldLayoutId id="2147483764" r:id="rId6"/>
    <p:sldLayoutId id="2147483765" r:id="rId7"/>
    <p:sldLayoutId id="2147483766" r:id="rId8"/>
    <p:sldLayoutId id="2147483767" r:id="rId9"/>
    <p:sldLayoutId id="2147483768" r:id="rId10"/>
    <p:sldLayoutId id="2147483769" r:id="rId11"/>
  </p:sldLayoutIdLst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kumimoji="1" sz="42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l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kumimoji="1" sz="42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2pPr>
      <a:lvl3pPr algn="l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kumimoji="1" sz="42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3pPr>
      <a:lvl4pPr algn="l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kumimoji="1" sz="42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4pPr>
      <a:lvl5pPr algn="l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kumimoji="1" sz="42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5pPr>
      <a:lvl6pPr marL="457200" algn="l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kumimoji="1" sz="42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6pPr>
      <a:lvl7pPr marL="914400" algn="l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kumimoji="1" sz="42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7pPr>
      <a:lvl8pPr marL="1371600" algn="l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kumimoji="1" sz="42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8pPr>
      <a:lvl9pPr marL="1828800" algn="l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kumimoji="1" sz="42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9pPr>
    </p:titleStyle>
    <p:bodyStyle>
      <a:lvl1pPr marL="342900" indent="-342900" algn="l" rtl="0" eaLnBrk="0" fontAlgn="base" hangingPunct="0">
        <a:spcBef>
          <a:spcPct val="60000"/>
        </a:spcBef>
        <a:spcAft>
          <a:spcPct val="0"/>
        </a:spcAft>
        <a:buClr>
          <a:schemeClr val="tx1"/>
        </a:buClr>
        <a:buChar char="•"/>
        <a:defRPr kumimoji="1" sz="3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40000"/>
        </a:spcBef>
        <a:spcAft>
          <a:spcPct val="0"/>
        </a:spcAft>
        <a:buClr>
          <a:schemeClr val="tx1"/>
        </a:buClr>
        <a:buChar char="–"/>
        <a:defRPr kumimoji="1" sz="26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eaLnBrk="0" fontAlgn="base" hangingPunct="0">
        <a:lnSpc>
          <a:spcPct val="95000"/>
        </a:lnSpc>
        <a:spcBef>
          <a:spcPct val="35000"/>
        </a:spcBef>
        <a:spcAft>
          <a:spcPct val="0"/>
        </a:spcAft>
        <a:buChar char="•"/>
        <a:defRPr kumimoji="1"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eaLnBrk="0" fontAlgn="base" hangingPunct="0">
        <a:lnSpc>
          <a:spcPct val="75000"/>
        </a:lnSpc>
        <a:spcBef>
          <a:spcPct val="30000"/>
        </a:spcBef>
        <a:spcAft>
          <a:spcPct val="0"/>
        </a:spcAft>
        <a:buChar char="–"/>
        <a:defRPr kumimoji="1"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eaLnBrk="0" fontAlgn="base" hangingPunct="0">
        <a:lnSpc>
          <a:spcPct val="75000"/>
        </a:lnSpc>
        <a:spcBef>
          <a:spcPct val="30000"/>
        </a:spcBef>
        <a:spcAft>
          <a:spcPct val="0"/>
        </a:spcAft>
        <a:buChar char="»"/>
        <a:defRPr kumimoji="1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eaLnBrk="0" fontAlgn="base" hangingPunct="0">
        <a:lnSpc>
          <a:spcPct val="75000"/>
        </a:lnSpc>
        <a:spcBef>
          <a:spcPct val="30000"/>
        </a:spcBef>
        <a:spcAft>
          <a:spcPct val="0"/>
        </a:spcAft>
        <a:buChar char="»"/>
        <a:defRPr kumimoji="1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eaLnBrk="0" fontAlgn="base" hangingPunct="0">
        <a:lnSpc>
          <a:spcPct val="75000"/>
        </a:lnSpc>
        <a:spcBef>
          <a:spcPct val="30000"/>
        </a:spcBef>
        <a:spcAft>
          <a:spcPct val="0"/>
        </a:spcAft>
        <a:buChar char="»"/>
        <a:defRPr kumimoji="1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eaLnBrk="0" fontAlgn="base" hangingPunct="0">
        <a:lnSpc>
          <a:spcPct val="75000"/>
        </a:lnSpc>
        <a:spcBef>
          <a:spcPct val="30000"/>
        </a:spcBef>
        <a:spcAft>
          <a:spcPct val="0"/>
        </a:spcAft>
        <a:buChar char="»"/>
        <a:defRPr kumimoji="1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eaLnBrk="0" fontAlgn="base" hangingPunct="0">
        <a:lnSpc>
          <a:spcPct val="75000"/>
        </a:lnSpc>
        <a:spcBef>
          <a:spcPct val="30000"/>
        </a:spcBef>
        <a:spcAft>
          <a:spcPct val="0"/>
        </a:spcAft>
        <a:buChar char="»"/>
        <a:defRPr kumimoji="1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tags" Target="../tags/tag3.xml"/><Relationship Id="rId1" Type="http://schemas.openxmlformats.org/officeDocument/2006/relationships/tags" Target="../tags/tag2.xml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3" Type="http://schemas.openxmlformats.org/officeDocument/2006/relationships/tags" Target="../tags/tag108.xml"/><Relationship Id="rId18" Type="http://schemas.openxmlformats.org/officeDocument/2006/relationships/tags" Target="../tags/tag113.xml"/><Relationship Id="rId26" Type="http://schemas.openxmlformats.org/officeDocument/2006/relationships/tags" Target="../tags/tag121.xml"/><Relationship Id="rId3" Type="http://schemas.openxmlformats.org/officeDocument/2006/relationships/tags" Target="../tags/tag98.xml"/><Relationship Id="rId21" Type="http://schemas.openxmlformats.org/officeDocument/2006/relationships/tags" Target="../tags/tag116.xml"/><Relationship Id="rId34" Type="http://schemas.openxmlformats.org/officeDocument/2006/relationships/image" Target="../media/image11.png"/><Relationship Id="rId7" Type="http://schemas.openxmlformats.org/officeDocument/2006/relationships/tags" Target="../tags/tag102.xml"/><Relationship Id="rId12" Type="http://schemas.openxmlformats.org/officeDocument/2006/relationships/tags" Target="../tags/tag107.xml"/><Relationship Id="rId17" Type="http://schemas.openxmlformats.org/officeDocument/2006/relationships/tags" Target="../tags/tag112.xml"/><Relationship Id="rId25" Type="http://schemas.openxmlformats.org/officeDocument/2006/relationships/tags" Target="../tags/tag120.xml"/><Relationship Id="rId33" Type="http://schemas.openxmlformats.org/officeDocument/2006/relationships/image" Target="../media/image10.png"/><Relationship Id="rId2" Type="http://schemas.openxmlformats.org/officeDocument/2006/relationships/tags" Target="../tags/tag97.xml"/><Relationship Id="rId16" Type="http://schemas.openxmlformats.org/officeDocument/2006/relationships/tags" Target="../tags/tag111.xml"/><Relationship Id="rId20" Type="http://schemas.openxmlformats.org/officeDocument/2006/relationships/tags" Target="../tags/tag115.xml"/><Relationship Id="rId29" Type="http://schemas.openxmlformats.org/officeDocument/2006/relationships/image" Target="../media/image6.png"/><Relationship Id="rId1" Type="http://schemas.openxmlformats.org/officeDocument/2006/relationships/tags" Target="../tags/tag96.xml"/><Relationship Id="rId6" Type="http://schemas.openxmlformats.org/officeDocument/2006/relationships/tags" Target="../tags/tag101.xml"/><Relationship Id="rId11" Type="http://schemas.openxmlformats.org/officeDocument/2006/relationships/tags" Target="../tags/tag106.xml"/><Relationship Id="rId24" Type="http://schemas.openxmlformats.org/officeDocument/2006/relationships/tags" Target="../tags/tag119.xml"/><Relationship Id="rId32" Type="http://schemas.openxmlformats.org/officeDocument/2006/relationships/image" Target="../media/image9.png"/><Relationship Id="rId5" Type="http://schemas.openxmlformats.org/officeDocument/2006/relationships/tags" Target="../tags/tag100.xml"/><Relationship Id="rId15" Type="http://schemas.openxmlformats.org/officeDocument/2006/relationships/tags" Target="../tags/tag110.xml"/><Relationship Id="rId23" Type="http://schemas.openxmlformats.org/officeDocument/2006/relationships/tags" Target="../tags/tag118.xml"/><Relationship Id="rId28" Type="http://schemas.openxmlformats.org/officeDocument/2006/relationships/notesSlide" Target="../notesSlides/notesSlide10.xml"/><Relationship Id="rId36" Type="http://schemas.openxmlformats.org/officeDocument/2006/relationships/image" Target="../media/image13.png"/><Relationship Id="rId10" Type="http://schemas.openxmlformats.org/officeDocument/2006/relationships/tags" Target="../tags/tag105.xml"/><Relationship Id="rId19" Type="http://schemas.openxmlformats.org/officeDocument/2006/relationships/tags" Target="../tags/tag114.xml"/><Relationship Id="rId31" Type="http://schemas.openxmlformats.org/officeDocument/2006/relationships/image" Target="../media/image8.png"/><Relationship Id="rId4" Type="http://schemas.openxmlformats.org/officeDocument/2006/relationships/tags" Target="../tags/tag99.xml"/><Relationship Id="rId9" Type="http://schemas.openxmlformats.org/officeDocument/2006/relationships/tags" Target="../tags/tag104.xml"/><Relationship Id="rId14" Type="http://schemas.openxmlformats.org/officeDocument/2006/relationships/tags" Target="../tags/tag109.xml"/><Relationship Id="rId22" Type="http://schemas.openxmlformats.org/officeDocument/2006/relationships/tags" Target="../tags/tag117.xml"/><Relationship Id="rId27" Type="http://schemas.openxmlformats.org/officeDocument/2006/relationships/slideLayout" Target="../slideLayouts/slideLayout7.xml"/><Relationship Id="rId30" Type="http://schemas.openxmlformats.org/officeDocument/2006/relationships/image" Target="../media/image7.png"/><Relationship Id="rId35" Type="http://schemas.openxmlformats.org/officeDocument/2006/relationships/image" Target="../media/image12.png"/><Relationship Id="rId8" Type="http://schemas.openxmlformats.org/officeDocument/2006/relationships/tags" Target="../tags/tag10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tags" Target="../tags/tag124.xml"/><Relationship Id="rId7" Type="http://schemas.openxmlformats.org/officeDocument/2006/relationships/notesSlide" Target="../notesSlides/notesSlide11.xml"/><Relationship Id="rId2" Type="http://schemas.openxmlformats.org/officeDocument/2006/relationships/tags" Target="../tags/tag123.xml"/><Relationship Id="rId1" Type="http://schemas.openxmlformats.org/officeDocument/2006/relationships/tags" Target="../tags/tag122.xml"/><Relationship Id="rId6" Type="http://schemas.openxmlformats.org/officeDocument/2006/relationships/slideLayout" Target="../slideLayouts/slideLayout7.xml"/><Relationship Id="rId5" Type="http://schemas.openxmlformats.org/officeDocument/2006/relationships/tags" Target="../tags/tag126.xml"/><Relationship Id="rId4" Type="http://schemas.openxmlformats.org/officeDocument/2006/relationships/tags" Target="../tags/tag125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tags" Target="../tags/tag134.xml"/><Relationship Id="rId3" Type="http://schemas.openxmlformats.org/officeDocument/2006/relationships/tags" Target="../tags/tag129.xml"/><Relationship Id="rId7" Type="http://schemas.openxmlformats.org/officeDocument/2006/relationships/tags" Target="../tags/tag133.xml"/><Relationship Id="rId12" Type="http://schemas.openxmlformats.org/officeDocument/2006/relationships/notesSlide" Target="../notesSlides/notesSlide12.xml"/><Relationship Id="rId2" Type="http://schemas.openxmlformats.org/officeDocument/2006/relationships/tags" Target="../tags/tag128.xml"/><Relationship Id="rId1" Type="http://schemas.openxmlformats.org/officeDocument/2006/relationships/tags" Target="../tags/tag127.xml"/><Relationship Id="rId6" Type="http://schemas.openxmlformats.org/officeDocument/2006/relationships/tags" Target="../tags/tag132.xml"/><Relationship Id="rId11" Type="http://schemas.openxmlformats.org/officeDocument/2006/relationships/slideLayout" Target="../slideLayouts/slideLayout7.xml"/><Relationship Id="rId5" Type="http://schemas.openxmlformats.org/officeDocument/2006/relationships/tags" Target="../tags/tag131.xml"/><Relationship Id="rId10" Type="http://schemas.openxmlformats.org/officeDocument/2006/relationships/tags" Target="../tags/tag136.xml"/><Relationship Id="rId4" Type="http://schemas.openxmlformats.org/officeDocument/2006/relationships/tags" Target="../tags/tag130.xml"/><Relationship Id="rId9" Type="http://schemas.openxmlformats.org/officeDocument/2006/relationships/tags" Target="../tags/tag135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tags" Target="../tags/tag144.xml"/><Relationship Id="rId13" Type="http://schemas.openxmlformats.org/officeDocument/2006/relationships/tags" Target="../tags/tag149.xml"/><Relationship Id="rId3" Type="http://schemas.openxmlformats.org/officeDocument/2006/relationships/tags" Target="../tags/tag139.xml"/><Relationship Id="rId7" Type="http://schemas.openxmlformats.org/officeDocument/2006/relationships/tags" Target="../tags/tag143.xml"/><Relationship Id="rId12" Type="http://schemas.openxmlformats.org/officeDocument/2006/relationships/tags" Target="../tags/tag148.xml"/><Relationship Id="rId17" Type="http://schemas.openxmlformats.org/officeDocument/2006/relationships/image" Target="../media/image4.png"/><Relationship Id="rId2" Type="http://schemas.openxmlformats.org/officeDocument/2006/relationships/tags" Target="../tags/tag138.xml"/><Relationship Id="rId16" Type="http://schemas.openxmlformats.org/officeDocument/2006/relationships/image" Target="../media/image3.png"/><Relationship Id="rId1" Type="http://schemas.openxmlformats.org/officeDocument/2006/relationships/tags" Target="../tags/tag137.xml"/><Relationship Id="rId6" Type="http://schemas.openxmlformats.org/officeDocument/2006/relationships/tags" Target="../tags/tag142.xml"/><Relationship Id="rId11" Type="http://schemas.openxmlformats.org/officeDocument/2006/relationships/tags" Target="../tags/tag147.xml"/><Relationship Id="rId5" Type="http://schemas.openxmlformats.org/officeDocument/2006/relationships/tags" Target="../tags/tag141.xml"/><Relationship Id="rId15" Type="http://schemas.openxmlformats.org/officeDocument/2006/relationships/notesSlide" Target="../notesSlides/notesSlide13.xml"/><Relationship Id="rId10" Type="http://schemas.openxmlformats.org/officeDocument/2006/relationships/tags" Target="../tags/tag146.xml"/><Relationship Id="rId4" Type="http://schemas.openxmlformats.org/officeDocument/2006/relationships/tags" Target="../tags/tag140.xml"/><Relationship Id="rId9" Type="http://schemas.openxmlformats.org/officeDocument/2006/relationships/tags" Target="../tags/tag145.xml"/><Relationship Id="rId14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tags" Target="../tags/tag157.xml"/><Relationship Id="rId13" Type="http://schemas.openxmlformats.org/officeDocument/2006/relationships/tags" Target="../tags/tag162.xml"/><Relationship Id="rId18" Type="http://schemas.openxmlformats.org/officeDocument/2006/relationships/notesSlide" Target="../notesSlides/notesSlide14.xml"/><Relationship Id="rId3" Type="http://schemas.openxmlformats.org/officeDocument/2006/relationships/tags" Target="../tags/tag152.xml"/><Relationship Id="rId21" Type="http://schemas.microsoft.com/office/2007/relationships/hdphoto" Target="../media/hdphoto1.wdp"/><Relationship Id="rId7" Type="http://schemas.openxmlformats.org/officeDocument/2006/relationships/tags" Target="../tags/tag156.xml"/><Relationship Id="rId12" Type="http://schemas.openxmlformats.org/officeDocument/2006/relationships/tags" Target="../tags/tag161.xml"/><Relationship Id="rId17" Type="http://schemas.openxmlformats.org/officeDocument/2006/relationships/slideLayout" Target="../slideLayouts/slideLayout7.xml"/><Relationship Id="rId2" Type="http://schemas.openxmlformats.org/officeDocument/2006/relationships/tags" Target="../tags/tag151.xml"/><Relationship Id="rId16" Type="http://schemas.openxmlformats.org/officeDocument/2006/relationships/tags" Target="../tags/tag165.xml"/><Relationship Id="rId20" Type="http://schemas.openxmlformats.org/officeDocument/2006/relationships/image" Target="../media/image15.png"/><Relationship Id="rId1" Type="http://schemas.openxmlformats.org/officeDocument/2006/relationships/tags" Target="../tags/tag150.xml"/><Relationship Id="rId6" Type="http://schemas.openxmlformats.org/officeDocument/2006/relationships/tags" Target="../tags/tag155.xml"/><Relationship Id="rId11" Type="http://schemas.openxmlformats.org/officeDocument/2006/relationships/tags" Target="../tags/tag160.xml"/><Relationship Id="rId5" Type="http://schemas.openxmlformats.org/officeDocument/2006/relationships/tags" Target="../tags/tag154.xml"/><Relationship Id="rId15" Type="http://schemas.openxmlformats.org/officeDocument/2006/relationships/tags" Target="../tags/tag164.xml"/><Relationship Id="rId23" Type="http://schemas.microsoft.com/office/2007/relationships/hdphoto" Target="../media/hdphoto2.wdp"/><Relationship Id="rId10" Type="http://schemas.openxmlformats.org/officeDocument/2006/relationships/tags" Target="../tags/tag159.xml"/><Relationship Id="rId19" Type="http://schemas.openxmlformats.org/officeDocument/2006/relationships/image" Target="../media/image14.png"/><Relationship Id="rId4" Type="http://schemas.openxmlformats.org/officeDocument/2006/relationships/tags" Target="../tags/tag153.xml"/><Relationship Id="rId9" Type="http://schemas.openxmlformats.org/officeDocument/2006/relationships/tags" Target="../tags/tag158.xml"/><Relationship Id="rId14" Type="http://schemas.openxmlformats.org/officeDocument/2006/relationships/tags" Target="../tags/tag163.xml"/><Relationship Id="rId22" Type="http://schemas.openxmlformats.org/officeDocument/2006/relationships/image" Target="../media/image16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tags" Target="../tags/tag173.xml"/><Relationship Id="rId13" Type="http://schemas.openxmlformats.org/officeDocument/2006/relationships/tags" Target="../tags/tag178.xml"/><Relationship Id="rId18" Type="http://schemas.openxmlformats.org/officeDocument/2006/relationships/tags" Target="../tags/tag183.xml"/><Relationship Id="rId26" Type="http://schemas.openxmlformats.org/officeDocument/2006/relationships/notesSlide" Target="../notesSlides/notesSlide15.xml"/><Relationship Id="rId3" Type="http://schemas.openxmlformats.org/officeDocument/2006/relationships/tags" Target="../tags/tag168.xml"/><Relationship Id="rId21" Type="http://schemas.openxmlformats.org/officeDocument/2006/relationships/tags" Target="../tags/tag186.xml"/><Relationship Id="rId7" Type="http://schemas.openxmlformats.org/officeDocument/2006/relationships/tags" Target="../tags/tag172.xml"/><Relationship Id="rId12" Type="http://schemas.openxmlformats.org/officeDocument/2006/relationships/tags" Target="../tags/tag177.xml"/><Relationship Id="rId17" Type="http://schemas.openxmlformats.org/officeDocument/2006/relationships/tags" Target="../tags/tag182.xml"/><Relationship Id="rId25" Type="http://schemas.openxmlformats.org/officeDocument/2006/relationships/slideLayout" Target="../slideLayouts/slideLayout7.xml"/><Relationship Id="rId2" Type="http://schemas.openxmlformats.org/officeDocument/2006/relationships/tags" Target="../tags/tag167.xml"/><Relationship Id="rId16" Type="http://schemas.openxmlformats.org/officeDocument/2006/relationships/tags" Target="../tags/tag181.xml"/><Relationship Id="rId20" Type="http://schemas.openxmlformats.org/officeDocument/2006/relationships/tags" Target="../tags/tag185.xml"/><Relationship Id="rId1" Type="http://schemas.openxmlformats.org/officeDocument/2006/relationships/tags" Target="../tags/tag166.xml"/><Relationship Id="rId6" Type="http://schemas.openxmlformats.org/officeDocument/2006/relationships/tags" Target="../tags/tag171.xml"/><Relationship Id="rId11" Type="http://schemas.openxmlformats.org/officeDocument/2006/relationships/tags" Target="../tags/tag176.xml"/><Relationship Id="rId24" Type="http://schemas.openxmlformats.org/officeDocument/2006/relationships/tags" Target="../tags/tag189.xml"/><Relationship Id="rId5" Type="http://schemas.openxmlformats.org/officeDocument/2006/relationships/tags" Target="../tags/tag170.xml"/><Relationship Id="rId15" Type="http://schemas.openxmlformats.org/officeDocument/2006/relationships/tags" Target="../tags/tag180.xml"/><Relationship Id="rId23" Type="http://schemas.openxmlformats.org/officeDocument/2006/relationships/tags" Target="../tags/tag188.xml"/><Relationship Id="rId10" Type="http://schemas.openxmlformats.org/officeDocument/2006/relationships/tags" Target="../tags/tag175.xml"/><Relationship Id="rId19" Type="http://schemas.openxmlformats.org/officeDocument/2006/relationships/tags" Target="../tags/tag184.xml"/><Relationship Id="rId4" Type="http://schemas.openxmlformats.org/officeDocument/2006/relationships/tags" Target="../tags/tag169.xml"/><Relationship Id="rId9" Type="http://schemas.openxmlformats.org/officeDocument/2006/relationships/tags" Target="../tags/tag174.xml"/><Relationship Id="rId14" Type="http://schemas.openxmlformats.org/officeDocument/2006/relationships/tags" Target="../tags/tag179.xml"/><Relationship Id="rId22" Type="http://schemas.openxmlformats.org/officeDocument/2006/relationships/tags" Target="../tags/tag187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tags" Target="../tags/tag196.xml"/><Relationship Id="rId13" Type="http://schemas.openxmlformats.org/officeDocument/2006/relationships/tags" Target="../tags/tag201.xml"/><Relationship Id="rId18" Type="http://schemas.openxmlformats.org/officeDocument/2006/relationships/image" Target="../media/image19.png"/><Relationship Id="rId26" Type="http://schemas.openxmlformats.org/officeDocument/2006/relationships/image" Target="../media/image17.png"/><Relationship Id="rId3" Type="http://schemas.openxmlformats.org/officeDocument/2006/relationships/tags" Target="../tags/tag191.xml"/><Relationship Id="rId21" Type="http://schemas.openxmlformats.org/officeDocument/2006/relationships/image" Target="../media/image21.png"/><Relationship Id="rId7" Type="http://schemas.openxmlformats.org/officeDocument/2006/relationships/tags" Target="../tags/tag195.xml"/><Relationship Id="rId12" Type="http://schemas.openxmlformats.org/officeDocument/2006/relationships/tags" Target="../tags/tag200.xml"/><Relationship Id="rId17" Type="http://schemas.openxmlformats.org/officeDocument/2006/relationships/notesSlide" Target="../notesSlides/notesSlide16.xml"/><Relationship Id="rId25" Type="http://schemas.openxmlformats.org/officeDocument/2006/relationships/oleObject" Target="../embeddings/oleObject1.bin"/><Relationship Id="rId2" Type="http://schemas.openxmlformats.org/officeDocument/2006/relationships/tags" Target="../tags/tag190.xml"/><Relationship Id="rId16" Type="http://schemas.openxmlformats.org/officeDocument/2006/relationships/slideLayout" Target="../slideLayouts/slideLayout7.xml"/><Relationship Id="rId20" Type="http://schemas.openxmlformats.org/officeDocument/2006/relationships/image" Target="../media/image20.png"/><Relationship Id="rId1" Type="http://schemas.openxmlformats.org/officeDocument/2006/relationships/vmlDrawing" Target="../drawings/vmlDrawing1.vml"/><Relationship Id="rId6" Type="http://schemas.openxmlformats.org/officeDocument/2006/relationships/tags" Target="../tags/tag194.xml"/><Relationship Id="rId11" Type="http://schemas.openxmlformats.org/officeDocument/2006/relationships/tags" Target="../tags/tag199.xml"/><Relationship Id="rId24" Type="http://schemas.microsoft.com/office/2007/relationships/hdphoto" Target="../media/hdphoto5.wdp"/><Relationship Id="rId5" Type="http://schemas.openxmlformats.org/officeDocument/2006/relationships/tags" Target="../tags/tag193.xml"/><Relationship Id="rId15" Type="http://schemas.openxmlformats.org/officeDocument/2006/relationships/tags" Target="../tags/tag203.xml"/><Relationship Id="rId23" Type="http://schemas.openxmlformats.org/officeDocument/2006/relationships/image" Target="../media/image22.png"/><Relationship Id="rId28" Type="http://schemas.openxmlformats.org/officeDocument/2006/relationships/image" Target="../media/image18.png"/><Relationship Id="rId10" Type="http://schemas.openxmlformats.org/officeDocument/2006/relationships/tags" Target="../tags/tag198.xml"/><Relationship Id="rId19" Type="http://schemas.microsoft.com/office/2007/relationships/hdphoto" Target="../media/hdphoto3.wdp"/><Relationship Id="rId4" Type="http://schemas.openxmlformats.org/officeDocument/2006/relationships/tags" Target="../tags/tag192.xml"/><Relationship Id="rId9" Type="http://schemas.openxmlformats.org/officeDocument/2006/relationships/tags" Target="../tags/tag197.xml"/><Relationship Id="rId14" Type="http://schemas.openxmlformats.org/officeDocument/2006/relationships/tags" Target="../tags/tag202.xml"/><Relationship Id="rId22" Type="http://schemas.microsoft.com/office/2007/relationships/hdphoto" Target="../media/hdphoto4.wdp"/><Relationship Id="rId27" Type="http://schemas.openxmlformats.org/officeDocument/2006/relationships/oleObject" Target="../embeddings/oleObject2.bin"/></Relationships>
</file>

<file path=ppt/slides/_rels/slide17.xml.rels><?xml version="1.0" encoding="UTF-8" standalone="yes"?>
<Relationships xmlns="http://schemas.openxmlformats.org/package/2006/relationships"><Relationship Id="rId13" Type="http://schemas.openxmlformats.org/officeDocument/2006/relationships/tags" Target="../tags/tag215.xml"/><Relationship Id="rId18" Type="http://schemas.openxmlformats.org/officeDocument/2006/relationships/tags" Target="../tags/tag220.xml"/><Relationship Id="rId26" Type="http://schemas.openxmlformats.org/officeDocument/2006/relationships/tags" Target="../tags/tag228.xml"/><Relationship Id="rId39" Type="http://schemas.openxmlformats.org/officeDocument/2006/relationships/image" Target="../media/image25.png"/><Relationship Id="rId21" Type="http://schemas.openxmlformats.org/officeDocument/2006/relationships/tags" Target="../tags/tag223.xml"/><Relationship Id="rId34" Type="http://schemas.openxmlformats.org/officeDocument/2006/relationships/oleObject" Target="../embeddings/oleObject3.bin"/><Relationship Id="rId42" Type="http://schemas.openxmlformats.org/officeDocument/2006/relationships/oleObject" Target="../embeddings/oleObject7.bin"/><Relationship Id="rId7" Type="http://schemas.openxmlformats.org/officeDocument/2006/relationships/tags" Target="../tags/tag209.xml"/><Relationship Id="rId2" Type="http://schemas.openxmlformats.org/officeDocument/2006/relationships/tags" Target="../tags/tag204.xml"/><Relationship Id="rId16" Type="http://schemas.openxmlformats.org/officeDocument/2006/relationships/tags" Target="../tags/tag218.xml"/><Relationship Id="rId29" Type="http://schemas.openxmlformats.org/officeDocument/2006/relationships/notesSlide" Target="../notesSlides/notesSlide17.xml"/><Relationship Id="rId1" Type="http://schemas.openxmlformats.org/officeDocument/2006/relationships/vmlDrawing" Target="../drawings/vmlDrawing2.vml"/><Relationship Id="rId6" Type="http://schemas.openxmlformats.org/officeDocument/2006/relationships/tags" Target="../tags/tag208.xml"/><Relationship Id="rId11" Type="http://schemas.openxmlformats.org/officeDocument/2006/relationships/tags" Target="../tags/tag213.xml"/><Relationship Id="rId24" Type="http://schemas.openxmlformats.org/officeDocument/2006/relationships/tags" Target="../tags/tag226.xml"/><Relationship Id="rId32" Type="http://schemas.openxmlformats.org/officeDocument/2006/relationships/image" Target="../media/image30.png"/><Relationship Id="rId37" Type="http://schemas.openxmlformats.org/officeDocument/2006/relationships/image" Target="../media/image24.png"/><Relationship Id="rId40" Type="http://schemas.openxmlformats.org/officeDocument/2006/relationships/oleObject" Target="../embeddings/oleObject6.bin"/><Relationship Id="rId45" Type="http://schemas.microsoft.com/office/2007/relationships/hdphoto" Target="../media/hdphoto6.wdp"/><Relationship Id="rId5" Type="http://schemas.openxmlformats.org/officeDocument/2006/relationships/tags" Target="../tags/tag207.xml"/><Relationship Id="rId15" Type="http://schemas.openxmlformats.org/officeDocument/2006/relationships/tags" Target="../tags/tag217.xml"/><Relationship Id="rId23" Type="http://schemas.openxmlformats.org/officeDocument/2006/relationships/tags" Target="../tags/tag225.xml"/><Relationship Id="rId28" Type="http://schemas.openxmlformats.org/officeDocument/2006/relationships/slideLayout" Target="../slideLayouts/slideLayout7.xml"/><Relationship Id="rId36" Type="http://schemas.openxmlformats.org/officeDocument/2006/relationships/oleObject" Target="../embeddings/oleObject4.bin"/><Relationship Id="rId10" Type="http://schemas.openxmlformats.org/officeDocument/2006/relationships/tags" Target="../tags/tag212.xml"/><Relationship Id="rId19" Type="http://schemas.openxmlformats.org/officeDocument/2006/relationships/tags" Target="../tags/tag221.xml"/><Relationship Id="rId31" Type="http://schemas.openxmlformats.org/officeDocument/2006/relationships/image" Target="../media/image29.png"/><Relationship Id="rId44" Type="http://schemas.openxmlformats.org/officeDocument/2006/relationships/image" Target="../media/image32.png"/><Relationship Id="rId4" Type="http://schemas.openxmlformats.org/officeDocument/2006/relationships/tags" Target="../tags/tag206.xml"/><Relationship Id="rId9" Type="http://schemas.openxmlformats.org/officeDocument/2006/relationships/tags" Target="../tags/tag211.xml"/><Relationship Id="rId14" Type="http://schemas.openxmlformats.org/officeDocument/2006/relationships/tags" Target="../tags/tag216.xml"/><Relationship Id="rId22" Type="http://schemas.openxmlformats.org/officeDocument/2006/relationships/tags" Target="../tags/tag224.xml"/><Relationship Id="rId27" Type="http://schemas.openxmlformats.org/officeDocument/2006/relationships/tags" Target="../tags/tag229.xml"/><Relationship Id="rId30" Type="http://schemas.openxmlformats.org/officeDocument/2006/relationships/image" Target="../media/image28.png"/><Relationship Id="rId35" Type="http://schemas.openxmlformats.org/officeDocument/2006/relationships/image" Target="../media/image23.png"/><Relationship Id="rId43" Type="http://schemas.openxmlformats.org/officeDocument/2006/relationships/image" Target="../media/image27.png"/><Relationship Id="rId8" Type="http://schemas.openxmlformats.org/officeDocument/2006/relationships/tags" Target="../tags/tag210.xml"/><Relationship Id="rId3" Type="http://schemas.openxmlformats.org/officeDocument/2006/relationships/tags" Target="../tags/tag205.xml"/><Relationship Id="rId12" Type="http://schemas.openxmlformats.org/officeDocument/2006/relationships/tags" Target="../tags/tag214.xml"/><Relationship Id="rId17" Type="http://schemas.openxmlformats.org/officeDocument/2006/relationships/tags" Target="../tags/tag219.xml"/><Relationship Id="rId25" Type="http://schemas.openxmlformats.org/officeDocument/2006/relationships/tags" Target="../tags/tag227.xml"/><Relationship Id="rId33" Type="http://schemas.openxmlformats.org/officeDocument/2006/relationships/image" Target="../media/image31.png"/><Relationship Id="rId38" Type="http://schemas.openxmlformats.org/officeDocument/2006/relationships/oleObject" Target="../embeddings/oleObject5.bin"/><Relationship Id="rId20" Type="http://schemas.openxmlformats.org/officeDocument/2006/relationships/tags" Target="../tags/tag222.xml"/><Relationship Id="rId41" Type="http://schemas.openxmlformats.org/officeDocument/2006/relationships/image" Target="../media/image26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tags" Target="../tags/tag237.xml"/><Relationship Id="rId13" Type="http://schemas.openxmlformats.org/officeDocument/2006/relationships/tags" Target="../tags/tag242.xml"/><Relationship Id="rId18" Type="http://schemas.openxmlformats.org/officeDocument/2006/relationships/tags" Target="../tags/tag247.xml"/><Relationship Id="rId26" Type="http://schemas.openxmlformats.org/officeDocument/2006/relationships/image" Target="../media/image38.png"/><Relationship Id="rId3" Type="http://schemas.openxmlformats.org/officeDocument/2006/relationships/tags" Target="../tags/tag232.xml"/><Relationship Id="rId21" Type="http://schemas.openxmlformats.org/officeDocument/2006/relationships/image" Target="../media/image33.png"/><Relationship Id="rId7" Type="http://schemas.openxmlformats.org/officeDocument/2006/relationships/tags" Target="../tags/tag236.xml"/><Relationship Id="rId12" Type="http://schemas.openxmlformats.org/officeDocument/2006/relationships/tags" Target="../tags/tag241.xml"/><Relationship Id="rId17" Type="http://schemas.openxmlformats.org/officeDocument/2006/relationships/tags" Target="../tags/tag246.xml"/><Relationship Id="rId25" Type="http://schemas.openxmlformats.org/officeDocument/2006/relationships/image" Target="../media/image37.png"/><Relationship Id="rId2" Type="http://schemas.openxmlformats.org/officeDocument/2006/relationships/tags" Target="../tags/tag231.xml"/><Relationship Id="rId16" Type="http://schemas.openxmlformats.org/officeDocument/2006/relationships/tags" Target="../tags/tag245.xml"/><Relationship Id="rId20" Type="http://schemas.openxmlformats.org/officeDocument/2006/relationships/notesSlide" Target="../notesSlides/notesSlide18.xml"/><Relationship Id="rId1" Type="http://schemas.openxmlformats.org/officeDocument/2006/relationships/tags" Target="../tags/tag230.xml"/><Relationship Id="rId6" Type="http://schemas.openxmlformats.org/officeDocument/2006/relationships/tags" Target="../tags/tag235.xml"/><Relationship Id="rId11" Type="http://schemas.openxmlformats.org/officeDocument/2006/relationships/tags" Target="../tags/tag240.xml"/><Relationship Id="rId24" Type="http://schemas.openxmlformats.org/officeDocument/2006/relationships/image" Target="../media/image36.png"/><Relationship Id="rId5" Type="http://schemas.openxmlformats.org/officeDocument/2006/relationships/tags" Target="../tags/tag234.xml"/><Relationship Id="rId15" Type="http://schemas.openxmlformats.org/officeDocument/2006/relationships/tags" Target="../tags/tag244.xml"/><Relationship Id="rId23" Type="http://schemas.openxmlformats.org/officeDocument/2006/relationships/image" Target="../media/image35.png"/><Relationship Id="rId10" Type="http://schemas.openxmlformats.org/officeDocument/2006/relationships/tags" Target="../tags/tag239.xml"/><Relationship Id="rId19" Type="http://schemas.openxmlformats.org/officeDocument/2006/relationships/slideLayout" Target="../slideLayouts/slideLayout7.xml"/><Relationship Id="rId4" Type="http://schemas.openxmlformats.org/officeDocument/2006/relationships/tags" Target="../tags/tag233.xml"/><Relationship Id="rId9" Type="http://schemas.openxmlformats.org/officeDocument/2006/relationships/tags" Target="../tags/tag238.xml"/><Relationship Id="rId14" Type="http://schemas.openxmlformats.org/officeDocument/2006/relationships/tags" Target="../tags/tag243.xml"/><Relationship Id="rId22" Type="http://schemas.openxmlformats.org/officeDocument/2006/relationships/image" Target="../media/image34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tags" Target="../tags/tag255.xml"/><Relationship Id="rId13" Type="http://schemas.openxmlformats.org/officeDocument/2006/relationships/tags" Target="../tags/tag260.xml"/><Relationship Id="rId18" Type="http://schemas.openxmlformats.org/officeDocument/2006/relationships/notesSlide" Target="../notesSlides/notesSlide19.xml"/><Relationship Id="rId3" Type="http://schemas.openxmlformats.org/officeDocument/2006/relationships/tags" Target="../tags/tag250.xml"/><Relationship Id="rId21" Type="http://schemas.openxmlformats.org/officeDocument/2006/relationships/image" Target="../media/image41.png"/><Relationship Id="rId7" Type="http://schemas.openxmlformats.org/officeDocument/2006/relationships/tags" Target="../tags/tag254.xml"/><Relationship Id="rId12" Type="http://schemas.openxmlformats.org/officeDocument/2006/relationships/tags" Target="../tags/tag259.xml"/><Relationship Id="rId17" Type="http://schemas.openxmlformats.org/officeDocument/2006/relationships/slideLayout" Target="../slideLayouts/slideLayout7.xml"/><Relationship Id="rId2" Type="http://schemas.openxmlformats.org/officeDocument/2006/relationships/tags" Target="../tags/tag249.xml"/><Relationship Id="rId16" Type="http://schemas.openxmlformats.org/officeDocument/2006/relationships/tags" Target="../tags/tag263.xml"/><Relationship Id="rId20" Type="http://schemas.openxmlformats.org/officeDocument/2006/relationships/image" Target="../media/image40.png"/><Relationship Id="rId1" Type="http://schemas.openxmlformats.org/officeDocument/2006/relationships/tags" Target="../tags/tag248.xml"/><Relationship Id="rId6" Type="http://schemas.openxmlformats.org/officeDocument/2006/relationships/tags" Target="../tags/tag253.xml"/><Relationship Id="rId11" Type="http://schemas.openxmlformats.org/officeDocument/2006/relationships/tags" Target="../tags/tag258.xml"/><Relationship Id="rId5" Type="http://schemas.openxmlformats.org/officeDocument/2006/relationships/tags" Target="../tags/tag252.xml"/><Relationship Id="rId15" Type="http://schemas.openxmlformats.org/officeDocument/2006/relationships/tags" Target="../tags/tag262.xml"/><Relationship Id="rId10" Type="http://schemas.openxmlformats.org/officeDocument/2006/relationships/tags" Target="../tags/tag257.xml"/><Relationship Id="rId19" Type="http://schemas.openxmlformats.org/officeDocument/2006/relationships/image" Target="../media/image39.png"/><Relationship Id="rId4" Type="http://schemas.openxmlformats.org/officeDocument/2006/relationships/tags" Target="../tags/tag251.xml"/><Relationship Id="rId9" Type="http://schemas.openxmlformats.org/officeDocument/2006/relationships/tags" Target="../tags/tag256.xml"/><Relationship Id="rId14" Type="http://schemas.openxmlformats.org/officeDocument/2006/relationships/tags" Target="../tags/tag261.xml"/><Relationship Id="rId22" Type="http://schemas.openxmlformats.org/officeDocument/2006/relationships/image" Target="../media/image4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tags" Target="../tags/tag6.xml"/><Relationship Id="rId2" Type="http://schemas.openxmlformats.org/officeDocument/2006/relationships/tags" Target="../tags/tag5.xml"/><Relationship Id="rId1" Type="http://schemas.openxmlformats.org/officeDocument/2006/relationships/tags" Target="../tags/tag4.xml"/><Relationship Id="rId5" Type="http://schemas.openxmlformats.org/officeDocument/2006/relationships/notesSlide" Target="../notesSlides/notesSlide2.xml"/><Relationship Id="rId4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tags" Target="../tags/tag271.xml"/><Relationship Id="rId13" Type="http://schemas.openxmlformats.org/officeDocument/2006/relationships/tags" Target="../tags/tag276.xml"/><Relationship Id="rId3" Type="http://schemas.openxmlformats.org/officeDocument/2006/relationships/tags" Target="../tags/tag266.xml"/><Relationship Id="rId7" Type="http://schemas.openxmlformats.org/officeDocument/2006/relationships/tags" Target="../tags/tag270.xml"/><Relationship Id="rId12" Type="http://schemas.openxmlformats.org/officeDocument/2006/relationships/tags" Target="../tags/tag275.xml"/><Relationship Id="rId2" Type="http://schemas.openxmlformats.org/officeDocument/2006/relationships/tags" Target="../tags/tag265.xml"/><Relationship Id="rId16" Type="http://schemas.openxmlformats.org/officeDocument/2006/relationships/notesSlide" Target="../notesSlides/notesSlide20.xml"/><Relationship Id="rId1" Type="http://schemas.openxmlformats.org/officeDocument/2006/relationships/tags" Target="../tags/tag264.xml"/><Relationship Id="rId6" Type="http://schemas.openxmlformats.org/officeDocument/2006/relationships/tags" Target="../tags/tag269.xml"/><Relationship Id="rId11" Type="http://schemas.openxmlformats.org/officeDocument/2006/relationships/tags" Target="../tags/tag274.xml"/><Relationship Id="rId5" Type="http://schemas.openxmlformats.org/officeDocument/2006/relationships/tags" Target="../tags/tag268.xml"/><Relationship Id="rId15" Type="http://schemas.openxmlformats.org/officeDocument/2006/relationships/slideLayout" Target="../slideLayouts/slideLayout7.xml"/><Relationship Id="rId10" Type="http://schemas.openxmlformats.org/officeDocument/2006/relationships/tags" Target="../tags/tag273.xml"/><Relationship Id="rId4" Type="http://schemas.openxmlformats.org/officeDocument/2006/relationships/tags" Target="../tags/tag267.xml"/><Relationship Id="rId9" Type="http://schemas.openxmlformats.org/officeDocument/2006/relationships/tags" Target="../tags/tag272.xml"/><Relationship Id="rId14" Type="http://schemas.openxmlformats.org/officeDocument/2006/relationships/tags" Target="../tags/tag277.xm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tags" Target="../tags/tag285.xml"/><Relationship Id="rId13" Type="http://schemas.openxmlformats.org/officeDocument/2006/relationships/tags" Target="../tags/tag290.xml"/><Relationship Id="rId18" Type="http://schemas.openxmlformats.org/officeDocument/2006/relationships/notesSlide" Target="../notesSlides/notesSlide21.xml"/><Relationship Id="rId3" Type="http://schemas.openxmlformats.org/officeDocument/2006/relationships/tags" Target="../tags/tag280.xml"/><Relationship Id="rId7" Type="http://schemas.openxmlformats.org/officeDocument/2006/relationships/tags" Target="../tags/tag284.xml"/><Relationship Id="rId12" Type="http://schemas.openxmlformats.org/officeDocument/2006/relationships/tags" Target="../tags/tag289.xml"/><Relationship Id="rId17" Type="http://schemas.openxmlformats.org/officeDocument/2006/relationships/slideLayout" Target="../slideLayouts/slideLayout7.xml"/><Relationship Id="rId2" Type="http://schemas.openxmlformats.org/officeDocument/2006/relationships/tags" Target="../tags/tag279.xml"/><Relationship Id="rId16" Type="http://schemas.openxmlformats.org/officeDocument/2006/relationships/tags" Target="../tags/tag293.xml"/><Relationship Id="rId1" Type="http://schemas.openxmlformats.org/officeDocument/2006/relationships/tags" Target="../tags/tag278.xml"/><Relationship Id="rId6" Type="http://schemas.openxmlformats.org/officeDocument/2006/relationships/tags" Target="../tags/tag283.xml"/><Relationship Id="rId11" Type="http://schemas.openxmlformats.org/officeDocument/2006/relationships/tags" Target="../tags/tag288.xml"/><Relationship Id="rId5" Type="http://schemas.openxmlformats.org/officeDocument/2006/relationships/tags" Target="../tags/tag282.xml"/><Relationship Id="rId15" Type="http://schemas.openxmlformats.org/officeDocument/2006/relationships/tags" Target="../tags/tag292.xml"/><Relationship Id="rId10" Type="http://schemas.openxmlformats.org/officeDocument/2006/relationships/tags" Target="../tags/tag287.xml"/><Relationship Id="rId4" Type="http://schemas.openxmlformats.org/officeDocument/2006/relationships/tags" Target="../tags/tag281.xml"/><Relationship Id="rId9" Type="http://schemas.openxmlformats.org/officeDocument/2006/relationships/tags" Target="../tags/tag286.xml"/><Relationship Id="rId14" Type="http://schemas.openxmlformats.org/officeDocument/2006/relationships/tags" Target="../tags/tag291.xml"/></Relationships>
</file>

<file path=ppt/slides/_rels/slide22.xml.rels><?xml version="1.0" encoding="UTF-8" standalone="yes"?>
<Relationships xmlns="http://schemas.openxmlformats.org/package/2006/relationships"><Relationship Id="rId13" Type="http://schemas.openxmlformats.org/officeDocument/2006/relationships/tags" Target="../tags/tag306.xml"/><Relationship Id="rId18" Type="http://schemas.openxmlformats.org/officeDocument/2006/relationships/tags" Target="../tags/tag311.xml"/><Relationship Id="rId26" Type="http://schemas.openxmlformats.org/officeDocument/2006/relationships/tags" Target="../tags/tag319.xml"/><Relationship Id="rId39" Type="http://schemas.openxmlformats.org/officeDocument/2006/relationships/tags" Target="../tags/tag332.xml"/><Relationship Id="rId21" Type="http://schemas.openxmlformats.org/officeDocument/2006/relationships/tags" Target="../tags/tag314.xml"/><Relationship Id="rId34" Type="http://schemas.openxmlformats.org/officeDocument/2006/relationships/tags" Target="../tags/tag327.xml"/><Relationship Id="rId42" Type="http://schemas.openxmlformats.org/officeDocument/2006/relationships/tags" Target="../tags/tag335.xml"/><Relationship Id="rId47" Type="http://schemas.openxmlformats.org/officeDocument/2006/relationships/tags" Target="../tags/tag340.xml"/><Relationship Id="rId50" Type="http://schemas.openxmlformats.org/officeDocument/2006/relationships/tags" Target="../tags/tag343.xml"/><Relationship Id="rId55" Type="http://schemas.openxmlformats.org/officeDocument/2006/relationships/tags" Target="../tags/tag348.xml"/><Relationship Id="rId7" Type="http://schemas.openxmlformats.org/officeDocument/2006/relationships/tags" Target="../tags/tag300.xml"/><Relationship Id="rId2" Type="http://schemas.openxmlformats.org/officeDocument/2006/relationships/tags" Target="../tags/tag295.xml"/><Relationship Id="rId16" Type="http://schemas.openxmlformats.org/officeDocument/2006/relationships/tags" Target="../tags/tag309.xml"/><Relationship Id="rId29" Type="http://schemas.openxmlformats.org/officeDocument/2006/relationships/tags" Target="../tags/tag322.xml"/><Relationship Id="rId11" Type="http://schemas.openxmlformats.org/officeDocument/2006/relationships/tags" Target="../tags/tag304.xml"/><Relationship Id="rId24" Type="http://schemas.openxmlformats.org/officeDocument/2006/relationships/tags" Target="../tags/tag317.xml"/><Relationship Id="rId32" Type="http://schemas.openxmlformats.org/officeDocument/2006/relationships/tags" Target="../tags/tag325.xml"/><Relationship Id="rId37" Type="http://schemas.openxmlformats.org/officeDocument/2006/relationships/tags" Target="../tags/tag330.xml"/><Relationship Id="rId40" Type="http://schemas.openxmlformats.org/officeDocument/2006/relationships/tags" Target="../tags/tag333.xml"/><Relationship Id="rId45" Type="http://schemas.openxmlformats.org/officeDocument/2006/relationships/tags" Target="../tags/tag338.xml"/><Relationship Id="rId53" Type="http://schemas.openxmlformats.org/officeDocument/2006/relationships/tags" Target="../tags/tag346.xml"/><Relationship Id="rId58" Type="http://schemas.openxmlformats.org/officeDocument/2006/relationships/notesSlide" Target="../notesSlides/notesSlide22.xml"/><Relationship Id="rId5" Type="http://schemas.openxmlformats.org/officeDocument/2006/relationships/tags" Target="../tags/tag298.xml"/><Relationship Id="rId19" Type="http://schemas.openxmlformats.org/officeDocument/2006/relationships/tags" Target="../tags/tag312.xml"/><Relationship Id="rId4" Type="http://schemas.openxmlformats.org/officeDocument/2006/relationships/tags" Target="../tags/tag297.xml"/><Relationship Id="rId9" Type="http://schemas.openxmlformats.org/officeDocument/2006/relationships/tags" Target="../tags/tag302.xml"/><Relationship Id="rId14" Type="http://schemas.openxmlformats.org/officeDocument/2006/relationships/tags" Target="../tags/tag307.xml"/><Relationship Id="rId22" Type="http://schemas.openxmlformats.org/officeDocument/2006/relationships/tags" Target="../tags/tag315.xml"/><Relationship Id="rId27" Type="http://schemas.openxmlformats.org/officeDocument/2006/relationships/tags" Target="../tags/tag320.xml"/><Relationship Id="rId30" Type="http://schemas.openxmlformats.org/officeDocument/2006/relationships/tags" Target="../tags/tag323.xml"/><Relationship Id="rId35" Type="http://schemas.openxmlformats.org/officeDocument/2006/relationships/tags" Target="../tags/tag328.xml"/><Relationship Id="rId43" Type="http://schemas.openxmlformats.org/officeDocument/2006/relationships/tags" Target="../tags/tag336.xml"/><Relationship Id="rId48" Type="http://schemas.openxmlformats.org/officeDocument/2006/relationships/tags" Target="../tags/tag341.xml"/><Relationship Id="rId56" Type="http://schemas.openxmlformats.org/officeDocument/2006/relationships/tags" Target="../tags/tag349.xml"/><Relationship Id="rId8" Type="http://schemas.openxmlformats.org/officeDocument/2006/relationships/tags" Target="../tags/tag301.xml"/><Relationship Id="rId51" Type="http://schemas.openxmlformats.org/officeDocument/2006/relationships/tags" Target="../tags/tag344.xml"/><Relationship Id="rId3" Type="http://schemas.openxmlformats.org/officeDocument/2006/relationships/tags" Target="../tags/tag296.xml"/><Relationship Id="rId12" Type="http://schemas.openxmlformats.org/officeDocument/2006/relationships/tags" Target="../tags/tag305.xml"/><Relationship Id="rId17" Type="http://schemas.openxmlformats.org/officeDocument/2006/relationships/tags" Target="../tags/tag310.xml"/><Relationship Id="rId25" Type="http://schemas.openxmlformats.org/officeDocument/2006/relationships/tags" Target="../tags/tag318.xml"/><Relationship Id="rId33" Type="http://schemas.openxmlformats.org/officeDocument/2006/relationships/tags" Target="../tags/tag326.xml"/><Relationship Id="rId38" Type="http://schemas.openxmlformats.org/officeDocument/2006/relationships/tags" Target="../tags/tag331.xml"/><Relationship Id="rId46" Type="http://schemas.openxmlformats.org/officeDocument/2006/relationships/tags" Target="../tags/tag339.xml"/><Relationship Id="rId20" Type="http://schemas.openxmlformats.org/officeDocument/2006/relationships/tags" Target="../tags/tag313.xml"/><Relationship Id="rId41" Type="http://schemas.openxmlformats.org/officeDocument/2006/relationships/tags" Target="../tags/tag334.xml"/><Relationship Id="rId54" Type="http://schemas.openxmlformats.org/officeDocument/2006/relationships/tags" Target="../tags/tag347.xml"/><Relationship Id="rId1" Type="http://schemas.openxmlformats.org/officeDocument/2006/relationships/tags" Target="../tags/tag294.xml"/><Relationship Id="rId6" Type="http://schemas.openxmlformats.org/officeDocument/2006/relationships/tags" Target="../tags/tag299.xml"/><Relationship Id="rId15" Type="http://schemas.openxmlformats.org/officeDocument/2006/relationships/tags" Target="../tags/tag308.xml"/><Relationship Id="rId23" Type="http://schemas.openxmlformats.org/officeDocument/2006/relationships/tags" Target="../tags/tag316.xml"/><Relationship Id="rId28" Type="http://schemas.openxmlformats.org/officeDocument/2006/relationships/tags" Target="../tags/tag321.xml"/><Relationship Id="rId36" Type="http://schemas.openxmlformats.org/officeDocument/2006/relationships/tags" Target="../tags/tag329.xml"/><Relationship Id="rId49" Type="http://schemas.openxmlformats.org/officeDocument/2006/relationships/tags" Target="../tags/tag342.xml"/><Relationship Id="rId57" Type="http://schemas.openxmlformats.org/officeDocument/2006/relationships/slideLayout" Target="../slideLayouts/slideLayout7.xml"/><Relationship Id="rId10" Type="http://schemas.openxmlformats.org/officeDocument/2006/relationships/tags" Target="../tags/tag303.xml"/><Relationship Id="rId31" Type="http://schemas.openxmlformats.org/officeDocument/2006/relationships/tags" Target="../tags/tag324.xml"/><Relationship Id="rId44" Type="http://schemas.openxmlformats.org/officeDocument/2006/relationships/tags" Target="../tags/tag337.xml"/><Relationship Id="rId52" Type="http://schemas.openxmlformats.org/officeDocument/2006/relationships/tags" Target="../tags/tag345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351.xml"/><Relationship Id="rId1" Type="http://schemas.openxmlformats.org/officeDocument/2006/relationships/tags" Target="../tags/tag350.xml"/><Relationship Id="rId4" Type="http://schemas.openxmlformats.org/officeDocument/2006/relationships/notesSlide" Target="../notesSlides/notesSlide23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tags" Target="../tags/tag354.xml"/><Relationship Id="rId2" Type="http://schemas.openxmlformats.org/officeDocument/2006/relationships/tags" Target="../tags/tag353.xml"/><Relationship Id="rId1" Type="http://schemas.openxmlformats.org/officeDocument/2006/relationships/tags" Target="../tags/tag352.xml"/><Relationship Id="rId5" Type="http://schemas.openxmlformats.org/officeDocument/2006/relationships/notesSlide" Target="../notesSlides/notesSlide24.xml"/><Relationship Id="rId4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tags" Target="../tags/tag362.xml"/><Relationship Id="rId3" Type="http://schemas.openxmlformats.org/officeDocument/2006/relationships/tags" Target="../tags/tag357.xml"/><Relationship Id="rId7" Type="http://schemas.openxmlformats.org/officeDocument/2006/relationships/tags" Target="../tags/tag361.xml"/><Relationship Id="rId2" Type="http://schemas.openxmlformats.org/officeDocument/2006/relationships/tags" Target="../tags/tag356.xml"/><Relationship Id="rId1" Type="http://schemas.openxmlformats.org/officeDocument/2006/relationships/tags" Target="../tags/tag355.xml"/><Relationship Id="rId6" Type="http://schemas.openxmlformats.org/officeDocument/2006/relationships/tags" Target="../tags/tag360.xml"/><Relationship Id="rId5" Type="http://schemas.openxmlformats.org/officeDocument/2006/relationships/tags" Target="../tags/tag359.xml"/><Relationship Id="rId10" Type="http://schemas.openxmlformats.org/officeDocument/2006/relationships/notesSlide" Target="../notesSlides/notesSlide25.xml"/><Relationship Id="rId4" Type="http://schemas.openxmlformats.org/officeDocument/2006/relationships/tags" Target="../tags/tag358.xml"/><Relationship Id="rId9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tags" Target="../tags/tag370.xml"/><Relationship Id="rId13" Type="http://schemas.openxmlformats.org/officeDocument/2006/relationships/tags" Target="../tags/tag375.xml"/><Relationship Id="rId18" Type="http://schemas.openxmlformats.org/officeDocument/2006/relationships/tags" Target="../tags/tag380.xml"/><Relationship Id="rId3" Type="http://schemas.openxmlformats.org/officeDocument/2006/relationships/tags" Target="../tags/tag365.xml"/><Relationship Id="rId21" Type="http://schemas.openxmlformats.org/officeDocument/2006/relationships/image" Target="../media/image43.png"/><Relationship Id="rId7" Type="http://schemas.openxmlformats.org/officeDocument/2006/relationships/tags" Target="../tags/tag369.xml"/><Relationship Id="rId12" Type="http://schemas.openxmlformats.org/officeDocument/2006/relationships/tags" Target="../tags/tag374.xml"/><Relationship Id="rId17" Type="http://schemas.openxmlformats.org/officeDocument/2006/relationships/tags" Target="../tags/tag379.xml"/><Relationship Id="rId25" Type="http://schemas.openxmlformats.org/officeDocument/2006/relationships/image" Target="../media/image47.png"/><Relationship Id="rId2" Type="http://schemas.openxmlformats.org/officeDocument/2006/relationships/tags" Target="../tags/tag364.xml"/><Relationship Id="rId16" Type="http://schemas.openxmlformats.org/officeDocument/2006/relationships/tags" Target="../tags/tag378.xml"/><Relationship Id="rId20" Type="http://schemas.openxmlformats.org/officeDocument/2006/relationships/notesSlide" Target="../notesSlides/notesSlide26.xml"/><Relationship Id="rId1" Type="http://schemas.openxmlformats.org/officeDocument/2006/relationships/tags" Target="../tags/tag363.xml"/><Relationship Id="rId6" Type="http://schemas.openxmlformats.org/officeDocument/2006/relationships/tags" Target="../tags/tag368.xml"/><Relationship Id="rId11" Type="http://schemas.openxmlformats.org/officeDocument/2006/relationships/tags" Target="../tags/tag373.xml"/><Relationship Id="rId24" Type="http://schemas.openxmlformats.org/officeDocument/2006/relationships/image" Target="../media/image46.wmf"/><Relationship Id="rId5" Type="http://schemas.openxmlformats.org/officeDocument/2006/relationships/tags" Target="../tags/tag367.xml"/><Relationship Id="rId15" Type="http://schemas.openxmlformats.org/officeDocument/2006/relationships/tags" Target="../tags/tag377.xml"/><Relationship Id="rId23" Type="http://schemas.openxmlformats.org/officeDocument/2006/relationships/image" Target="../media/image45.png"/><Relationship Id="rId10" Type="http://schemas.openxmlformats.org/officeDocument/2006/relationships/tags" Target="../tags/tag372.xml"/><Relationship Id="rId19" Type="http://schemas.openxmlformats.org/officeDocument/2006/relationships/slideLayout" Target="../slideLayouts/slideLayout7.xml"/><Relationship Id="rId4" Type="http://schemas.openxmlformats.org/officeDocument/2006/relationships/tags" Target="../tags/tag366.xml"/><Relationship Id="rId9" Type="http://schemas.openxmlformats.org/officeDocument/2006/relationships/tags" Target="../tags/tag371.xml"/><Relationship Id="rId14" Type="http://schemas.openxmlformats.org/officeDocument/2006/relationships/tags" Target="../tags/tag376.xml"/><Relationship Id="rId22" Type="http://schemas.openxmlformats.org/officeDocument/2006/relationships/image" Target="../media/image44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tags" Target="../tags/tag388.xml"/><Relationship Id="rId13" Type="http://schemas.openxmlformats.org/officeDocument/2006/relationships/notesSlide" Target="../notesSlides/notesSlide27.xml"/><Relationship Id="rId3" Type="http://schemas.openxmlformats.org/officeDocument/2006/relationships/tags" Target="../tags/tag383.xml"/><Relationship Id="rId7" Type="http://schemas.openxmlformats.org/officeDocument/2006/relationships/tags" Target="../tags/tag387.xml"/><Relationship Id="rId12" Type="http://schemas.openxmlformats.org/officeDocument/2006/relationships/slideLayout" Target="../slideLayouts/slideLayout7.xml"/><Relationship Id="rId2" Type="http://schemas.openxmlformats.org/officeDocument/2006/relationships/tags" Target="../tags/tag382.xml"/><Relationship Id="rId1" Type="http://schemas.openxmlformats.org/officeDocument/2006/relationships/tags" Target="../tags/tag381.xml"/><Relationship Id="rId6" Type="http://schemas.openxmlformats.org/officeDocument/2006/relationships/tags" Target="../tags/tag386.xml"/><Relationship Id="rId11" Type="http://schemas.openxmlformats.org/officeDocument/2006/relationships/tags" Target="../tags/tag391.xml"/><Relationship Id="rId5" Type="http://schemas.openxmlformats.org/officeDocument/2006/relationships/tags" Target="../tags/tag385.xml"/><Relationship Id="rId10" Type="http://schemas.openxmlformats.org/officeDocument/2006/relationships/tags" Target="../tags/tag390.xml"/><Relationship Id="rId4" Type="http://schemas.openxmlformats.org/officeDocument/2006/relationships/tags" Target="../tags/tag384.xml"/><Relationship Id="rId9" Type="http://schemas.openxmlformats.org/officeDocument/2006/relationships/tags" Target="../tags/tag389.xml"/><Relationship Id="rId14" Type="http://schemas.openxmlformats.org/officeDocument/2006/relationships/image" Target="../media/image48.pn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tags" Target="../tags/tag399.xml"/><Relationship Id="rId13" Type="http://schemas.openxmlformats.org/officeDocument/2006/relationships/notesSlide" Target="../notesSlides/notesSlide28.xml"/><Relationship Id="rId3" Type="http://schemas.openxmlformats.org/officeDocument/2006/relationships/tags" Target="../tags/tag394.xml"/><Relationship Id="rId7" Type="http://schemas.openxmlformats.org/officeDocument/2006/relationships/tags" Target="../tags/tag398.xml"/><Relationship Id="rId12" Type="http://schemas.openxmlformats.org/officeDocument/2006/relationships/slideLayout" Target="../slideLayouts/slideLayout7.xml"/><Relationship Id="rId2" Type="http://schemas.openxmlformats.org/officeDocument/2006/relationships/tags" Target="../tags/tag393.xml"/><Relationship Id="rId1" Type="http://schemas.openxmlformats.org/officeDocument/2006/relationships/tags" Target="../tags/tag392.xml"/><Relationship Id="rId6" Type="http://schemas.openxmlformats.org/officeDocument/2006/relationships/tags" Target="../tags/tag397.xml"/><Relationship Id="rId11" Type="http://schemas.openxmlformats.org/officeDocument/2006/relationships/tags" Target="../tags/tag402.xml"/><Relationship Id="rId5" Type="http://schemas.openxmlformats.org/officeDocument/2006/relationships/tags" Target="../tags/tag396.xml"/><Relationship Id="rId10" Type="http://schemas.openxmlformats.org/officeDocument/2006/relationships/tags" Target="../tags/tag401.xml"/><Relationship Id="rId4" Type="http://schemas.openxmlformats.org/officeDocument/2006/relationships/tags" Target="../tags/tag395.xml"/><Relationship Id="rId9" Type="http://schemas.openxmlformats.org/officeDocument/2006/relationships/tags" Target="../tags/tag400.xml"/><Relationship Id="rId14" Type="http://schemas.openxmlformats.org/officeDocument/2006/relationships/image" Target="../media/image49.pn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tags" Target="../tags/tag410.xml"/><Relationship Id="rId13" Type="http://schemas.openxmlformats.org/officeDocument/2006/relationships/tags" Target="../tags/tag415.xml"/><Relationship Id="rId18" Type="http://schemas.openxmlformats.org/officeDocument/2006/relationships/notesSlide" Target="../notesSlides/notesSlide29.xml"/><Relationship Id="rId3" Type="http://schemas.openxmlformats.org/officeDocument/2006/relationships/tags" Target="../tags/tag405.xml"/><Relationship Id="rId7" Type="http://schemas.openxmlformats.org/officeDocument/2006/relationships/tags" Target="../tags/tag409.xml"/><Relationship Id="rId12" Type="http://schemas.openxmlformats.org/officeDocument/2006/relationships/tags" Target="../tags/tag414.xml"/><Relationship Id="rId17" Type="http://schemas.openxmlformats.org/officeDocument/2006/relationships/slideLayout" Target="../slideLayouts/slideLayout7.xml"/><Relationship Id="rId2" Type="http://schemas.openxmlformats.org/officeDocument/2006/relationships/tags" Target="../tags/tag404.xml"/><Relationship Id="rId16" Type="http://schemas.openxmlformats.org/officeDocument/2006/relationships/tags" Target="../tags/tag418.xml"/><Relationship Id="rId1" Type="http://schemas.openxmlformats.org/officeDocument/2006/relationships/tags" Target="../tags/tag403.xml"/><Relationship Id="rId6" Type="http://schemas.openxmlformats.org/officeDocument/2006/relationships/tags" Target="../tags/tag408.xml"/><Relationship Id="rId11" Type="http://schemas.openxmlformats.org/officeDocument/2006/relationships/tags" Target="../tags/tag413.xml"/><Relationship Id="rId5" Type="http://schemas.openxmlformats.org/officeDocument/2006/relationships/tags" Target="../tags/tag407.xml"/><Relationship Id="rId15" Type="http://schemas.openxmlformats.org/officeDocument/2006/relationships/tags" Target="../tags/tag417.xml"/><Relationship Id="rId10" Type="http://schemas.openxmlformats.org/officeDocument/2006/relationships/tags" Target="../tags/tag412.xml"/><Relationship Id="rId19" Type="http://schemas.openxmlformats.org/officeDocument/2006/relationships/image" Target="../media/image50.png"/><Relationship Id="rId4" Type="http://schemas.openxmlformats.org/officeDocument/2006/relationships/tags" Target="../tags/tag406.xml"/><Relationship Id="rId9" Type="http://schemas.openxmlformats.org/officeDocument/2006/relationships/tags" Target="../tags/tag411.xml"/><Relationship Id="rId14" Type="http://schemas.openxmlformats.org/officeDocument/2006/relationships/tags" Target="../tags/tag41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tags" Target="../tags/tag9.xml"/><Relationship Id="rId2" Type="http://schemas.openxmlformats.org/officeDocument/2006/relationships/tags" Target="../tags/tag8.xml"/><Relationship Id="rId1" Type="http://schemas.openxmlformats.org/officeDocument/2006/relationships/tags" Target="../tags/tag7.xml"/><Relationship Id="rId5" Type="http://schemas.openxmlformats.org/officeDocument/2006/relationships/notesSlide" Target="../notesSlides/notesSlide3.xml"/><Relationship Id="rId4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3" Type="http://schemas.openxmlformats.org/officeDocument/2006/relationships/tags" Target="../tags/tag431.xml"/><Relationship Id="rId18" Type="http://schemas.openxmlformats.org/officeDocument/2006/relationships/tags" Target="../tags/tag436.xml"/><Relationship Id="rId26" Type="http://schemas.openxmlformats.org/officeDocument/2006/relationships/tags" Target="../tags/tag444.xml"/><Relationship Id="rId39" Type="http://schemas.openxmlformats.org/officeDocument/2006/relationships/tags" Target="../tags/tag457.xml"/><Relationship Id="rId21" Type="http://schemas.openxmlformats.org/officeDocument/2006/relationships/tags" Target="../tags/tag439.xml"/><Relationship Id="rId34" Type="http://schemas.openxmlformats.org/officeDocument/2006/relationships/tags" Target="../tags/tag452.xml"/><Relationship Id="rId42" Type="http://schemas.openxmlformats.org/officeDocument/2006/relationships/notesSlide" Target="../notesSlides/notesSlide30.xml"/><Relationship Id="rId7" Type="http://schemas.openxmlformats.org/officeDocument/2006/relationships/tags" Target="../tags/tag425.xml"/><Relationship Id="rId2" Type="http://schemas.openxmlformats.org/officeDocument/2006/relationships/tags" Target="../tags/tag420.xml"/><Relationship Id="rId16" Type="http://schemas.openxmlformats.org/officeDocument/2006/relationships/tags" Target="../tags/tag434.xml"/><Relationship Id="rId29" Type="http://schemas.openxmlformats.org/officeDocument/2006/relationships/tags" Target="../tags/tag447.xml"/><Relationship Id="rId1" Type="http://schemas.openxmlformats.org/officeDocument/2006/relationships/tags" Target="../tags/tag419.xml"/><Relationship Id="rId6" Type="http://schemas.openxmlformats.org/officeDocument/2006/relationships/tags" Target="../tags/tag424.xml"/><Relationship Id="rId11" Type="http://schemas.openxmlformats.org/officeDocument/2006/relationships/tags" Target="../tags/tag429.xml"/><Relationship Id="rId24" Type="http://schemas.openxmlformats.org/officeDocument/2006/relationships/tags" Target="../tags/tag442.xml"/><Relationship Id="rId32" Type="http://schemas.openxmlformats.org/officeDocument/2006/relationships/tags" Target="../tags/tag450.xml"/><Relationship Id="rId37" Type="http://schemas.openxmlformats.org/officeDocument/2006/relationships/tags" Target="../tags/tag455.xml"/><Relationship Id="rId40" Type="http://schemas.openxmlformats.org/officeDocument/2006/relationships/tags" Target="../tags/tag458.xml"/><Relationship Id="rId45" Type="http://schemas.openxmlformats.org/officeDocument/2006/relationships/image" Target="../media/image52.png"/><Relationship Id="rId5" Type="http://schemas.openxmlformats.org/officeDocument/2006/relationships/tags" Target="../tags/tag423.xml"/><Relationship Id="rId15" Type="http://schemas.openxmlformats.org/officeDocument/2006/relationships/tags" Target="../tags/tag433.xml"/><Relationship Id="rId23" Type="http://schemas.openxmlformats.org/officeDocument/2006/relationships/tags" Target="../tags/tag441.xml"/><Relationship Id="rId28" Type="http://schemas.openxmlformats.org/officeDocument/2006/relationships/tags" Target="../tags/tag446.xml"/><Relationship Id="rId36" Type="http://schemas.openxmlformats.org/officeDocument/2006/relationships/tags" Target="../tags/tag454.xml"/><Relationship Id="rId10" Type="http://schemas.openxmlformats.org/officeDocument/2006/relationships/tags" Target="../tags/tag428.xml"/><Relationship Id="rId19" Type="http://schemas.openxmlformats.org/officeDocument/2006/relationships/tags" Target="../tags/tag437.xml"/><Relationship Id="rId31" Type="http://schemas.openxmlformats.org/officeDocument/2006/relationships/tags" Target="../tags/tag449.xml"/><Relationship Id="rId44" Type="http://schemas.openxmlformats.org/officeDocument/2006/relationships/image" Target="../media/image3.png"/><Relationship Id="rId4" Type="http://schemas.openxmlformats.org/officeDocument/2006/relationships/tags" Target="../tags/tag422.xml"/><Relationship Id="rId9" Type="http://schemas.openxmlformats.org/officeDocument/2006/relationships/tags" Target="../tags/tag427.xml"/><Relationship Id="rId14" Type="http://schemas.openxmlformats.org/officeDocument/2006/relationships/tags" Target="../tags/tag432.xml"/><Relationship Id="rId22" Type="http://schemas.openxmlformats.org/officeDocument/2006/relationships/tags" Target="../tags/tag440.xml"/><Relationship Id="rId27" Type="http://schemas.openxmlformats.org/officeDocument/2006/relationships/tags" Target="../tags/tag445.xml"/><Relationship Id="rId30" Type="http://schemas.openxmlformats.org/officeDocument/2006/relationships/tags" Target="../tags/tag448.xml"/><Relationship Id="rId35" Type="http://schemas.openxmlformats.org/officeDocument/2006/relationships/tags" Target="../tags/tag453.xml"/><Relationship Id="rId43" Type="http://schemas.openxmlformats.org/officeDocument/2006/relationships/image" Target="../media/image51.png"/><Relationship Id="rId8" Type="http://schemas.openxmlformats.org/officeDocument/2006/relationships/tags" Target="../tags/tag426.xml"/><Relationship Id="rId3" Type="http://schemas.openxmlformats.org/officeDocument/2006/relationships/tags" Target="../tags/tag421.xml"/><Relationship Id="rId12" Type="http://schemas.openxmlformats.org/officeDocument/2006/relationships/tags" Target="../tags/tag430.xml"/><Relationship Id="rId17" Type="http://schemas.openxmlformats.org/officeDocument/2006/relationships/tags" Target="../tags/tag435.xml"/><Relationship Id="rId25" Type="http://schemas.openxmlformats.org/officeDocument/2006/relationships/tags" Target="../tags/tag443.xml"/><Relationship Id="rId33" Type="http://schemas.openxmlformats.org/officeDocument/2006/relationships/tags" Target="../tags/tag451.xml"/><Relationship Id="rId38" Type="http://schemas.openxmlformats.org/officeDocument/2006/relationships/tags" Target="../tags/tag456.xml"/><Relationship Id="rId46" Type="http://schemas.openxmlformats.org/officeDocument/2006/relationships/image" Target="../media/image53.png"/><Relationship Id="rId20" Type="http://schemas.openxmlformats.org/officeDocument/2006/relationships/tags" Target="../tags/tag438.xml"/><Relationship Id="rId4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13" Type="http://schemas.openxmlformats.org/officeDocument/2006/relationships/tags" Target="../tags/tag471.xml"/><Relationship Id="rId18" Type="http://schemas.openxmlformats.org/officeDocument/2006/relationships/tags" Target="../tags/tag476.xml"/><Relationship Id="rId26" Type="http://schemas.openxmlformats.org/officeDocument/2006/relationships/tags" Target="../tags/tag484.xml"/><Relationship Id="rId21" Type="http://schemas.openxmlformats.org/officeDocument/2006/relationships/tags" Target="../tags/tag479.xml"/><Relationship Id="rId34" Type="http://schemas.openxmlformats.org/officeDocument/2006/relationships/notesSlide" Target="../notesSlides/notesSlide31.xml"/><Relationship Id="rId7" Type="http://schemas.openxmlformats.org/officeDocument/2006/relationships/tags" Target="../tags/tag465.xml"/><Relationship Id="rId12" Type="http://schemas.openxmlformats.org/officeDocument/2006/relationships/tags" Target="../tags/tag470.xml"/><Relationship Id="rId17" Type="http://schemas.openxmlformats.org/officeDocument/2006/relationships/tags" Target="../tags/tag475.xml"/><Relationship Id="rId25" Type="http://schemas.openxmlformats.org/officeDocument/2006/relationships/tags" Target="../tags/tag483.xml"/><Relationship Id="rId33" Type="http://schemas.openxmlformats.org/officeDocument/2006/relationships/slideLayout" Target="../slideLayouts/slideLayout7.xml"/><Relationship Id="rId2" Type="http://schemas.openxmlformats.org/officeDocument/2006/relationships/tags" Target="../tags/tag460.xml"/><Relationship Id="rId16" Type="http://schemas.openxmlformats.org/officeDocument/2006/relationships/tags" Target="../tags/tag474.xml"/><Relationship Id="rId20" Type="http://schemas.openxmlformats.org/officeDocument/2006/relationships/tags" Target="../tags/tag478.xml"/><Relationship Id="rId29" Type="http://schemas.openxmlformats.org/officeDocument/2006/relationships/tags" Target="../tags/tag487.xml"/><Relationship Id="rId1" Type="http://schemas.openxmlformats.org/officeDocument/2006/relationships/tags" Target="../tags/tag459.xml"/><Relationship Id="rId6" Type="http://schemas.openxmlformats.org/officeDocument/2006/relationships/tags" Target="../tags/tag464.xml"/><Relationship Id="rId11" Type="http://schemas.openxmlformats.org/officeDocument/2006/relationships/tags" Target="../tags/tag469.xml"/><Relationship Id="rId24" Type="http://schemas.openxmlformats.org/officeDocument/2006/relationships/tags" Target="../tags/tag482.xml"/><Relationship Id="rId32" Type="http://schemas.openxmlformats.org/officeDocument/2006/relationships/tags" Target="../tags/tag490.xml"/><Relationship Id="rId37" Type="http://schemas.openxmlformats.org/officeDocument/2006/relationships/image" Target="../media/image56.png"/><Relationship Id="rId5" Type="http://schemas.openxmlformats.org/officeDocument/2006/relationships/tags" Target="../tags/tag463.xml"/><Relationship Id="rId15" Type="http://schemas.openxmlformats.org/officeDocument/2006/relationships/tags" Target="../tags/tag473.xml"/><Relationship Id="rId23" Type="http://schemas.openxmlformats.org/officeDocument/2006/relationships/tags" Target="../tags/tag481.xml"/><Relationship Id="rId28" Type="http://schemas.openxmlformats.org/officeDocument/2006/relationships/tags" Target="../tags/tag486.xml"/><Relationship Id="rId36" Type="http://schemas.openxmlformats.org/officeDocument/2006/relationships/image" Target="../media/image55.png"/><Relationship Id="rId10" Type="http://schemas.openxmlformats.org/officeDocument/2006/relationships/tags" Target="../tags/tag468.xml"/><Relationship Id="rId19" Type="http://schemas.openxmlformats.org/officeDocument/2006/relationships/tags" Target="../tags/tag477.xml"/><Relationship Id="rId31" Type="http://schemas.openxmlformats.org/officeDocument/2006/relationships/tags" Target="../tags/tag489.xml"/><Relationship Id="rId4" Type="http://schemas.openxmlformats.org/officeDocument/2006/relationships/tags" Target="../tags/tag462.xml"/><Relationship Id="rId9" Type="http://schemas.openxmlformats.org/officeDocument/2006/relationships/tags" Target="../tags/tag467.xml"/><Relationship Id="rId14" Type="http://schemas.openxmlformats.org/officeDocument/2006/relationships/tags" Target="../tags/tag472.xml"/><Relationship Id="rId22" Type="http://schemas.openxmlformats.org/officeDocument/2006/relationships/tags" Target="../tags/tag480.xml"/><Relationship Id="rId27" Type="http://schemas.openxmlformats.org/officeDocument/2006/relationships/tags" Target="../tags/tag485.xml"/><Relationship Id="rId30" Type="http://schemas.openxmlformats.org/officeDocument/2006/relationships/tags" Target="../tags/tag488.xml"/><Relationship Id="rId35" Type="http://schemas.openxmlformats.org/officeDocument/2006/relationships/image" Target="../media/image54.png"/><Relationship Id="rId8" Type="http://schemas.openxmlformats.org/officeDocument/2006/relationships/tags" Target="../tags/tag466.xml"/><Relationship Id="rId3" Type="http://schemas.openxmlformats.org/officeDocument/2006/relationships/tags" Target="../tags/tag461.xml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tags" Target="../tags/tag498.xml"/><Relationship Id="rId13" Type="http://schemas.openxmlformats.org/officeDocument/2006/relationships/tags" Target="../tags/tag503.xml"/><Relationship Id="rId18" Type="http://schemas.openxmlformats.org/officeDocument/2006/relationships/image" Target="../media/image59.png"/><Relationship Id="rId3" Type="http://schemas.openxmlformats.org/officeDocument/2006/relationships/tags" Target="../tags/tag493.xml"/><Relationship Id="rId7" Type="http://schemas.openxmlformats.org/officeDocument/2006/relationships/tags" Target="../tags/tag497.xml"/><Relationship Id="rId12" Type="http://schemas.openxmlformats.org/officeDocument/2006/relationships/tags" Target="../tags/tag502.xml"/><Relationship Id="rId17" Type="http://schemas.openxmlformats.org/officeDocument/2006/relationships/image" Target="../media/image58.png"/><Relationship Id="rId2" Type="http://schemas.openxmlformats.org/officeDocument/2006/relationships/tags" Target="../tags/tag492.xml"/><Relationship Id="rId16" Type="http://schemas.openxmlformats.org/officeDocument/2006/relationships/image" Target="../media/image57.png"/><Relationship Id="rId1" Type="http://schemas.openxmlformats.org/officeDocument/2006/relationships/tags" Target="../tags/tag491.xml"/><Relationship Id="rId6" Type="http://schemas.openxmlformats.org/officeDocument/2006/relationships/tags" Target="../tags/tag496.xml"/><Relationship Id="rId11" Type="http://schemas.openxmlformats.org/officeDocument/2006/relationships/tags" Target="../tags/tag501.xml"/><Relationship Id="rId5" Type="http://schemas.openxmlformats.org/officeDocument/2006/relationships/tags" Target="../tags/tag495.xml"/><Relationship Id="rId15" Type="http://schemas.openxmlformats.org/officeDocument/2006/relationships/notesSlide" Target="../notesSlides/notesSlide32.xml"/><Relationship Id="rId10" Type="http://schemas.openxmlformats.org/officeDocument/2006/relationships/tags" Target="../tags/tag500.xml"/><Relationship Id="rId19" Type="http://schemas.openxmlformats.org/officeDocument/2006/relationships/image" Target="../media/image60.png"/><Relationship Id="rId4" Type="http://schemas.openxmlformats.org/officeDocument/2006/relationships/tags" Target="../tags/tag494.xml"/><Relationship Id="rId9" Type="http://schemas.openxmlformats.org/officeDocument/2006/relationships/tags" Target="../tags/tag499.xml"/><Relationship Id="rId14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tags" Target="../tags/tag511.xml"/><Relationship Id="rId3" Type="http://schemas.openxmlformats.org/officeDocument/2006/relationships/tags" Target="../tags/tag506.xml"/><Relationship Id="rId7" Type="http://schemas.openxmlformats.org/officeDocument/2006/relationships/tags" Target="../tags/tag510.xml"/><Relationship Id="rId2" Type="http://schemas.openxmlformats.org/officeDocument/2006/relationships/tags" Target="../tags/tag505.xml"/><Relationship Id="rId1" Type="http://schemas.openxmlformats.org/officeDocument/2006/relationships/tags" Target="../tags/tag504.xml"/><Relationship Id="rId6" Type="http://schemas.openxmlformats.org/officeDocument/2006/relationships/tags" Target="../tags/tag509.xml"/><Relationship Id="rId5" Type="http://schemas.openxmlformats.org/officeDocument/2006/relationships/tags" Target="../tags/tag508.xml"/><Relationship Id="rId10" Type="http://schemas.openxmlformats.org/officeDocument/2006/relationships/notesSlide" Target="../notesSlides/notesSlide33.xml"/><Relationship Id="rId4" Type="http://schemas.openxmlformats.org/officeDocument/2006/relationships/tags" Target="../tags/tag507.xml"/><Relationship Id="rId9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tags" Target="../tags/tag519.xml"/><Relationship Id="rId13" Type="http://schemas.openxmlformats.org/officeDocument/2006/relationships/tags" Target="../tags/tag524.xml"/><Relationship Id="rId18" Type="http://schemas.openxmlformats.org/officeDocument/2006/relationships/notesSlide" Target="../notesSlides/notesSlide34.xml"/><Relationship Id="rId3" Type="http://schemas.openxmlformats.org/officeDocument/2006/relationships/tags" Target="../tags/tag514.xml"/><Relationship Id="rId21" Type="http://schemas.openxmlformats.org/officeDocument/2006/relationships/image" Target="../media/image45.png"/><Relationship Id="rId7" Type="http://schemas.openxmlformats.org/officeDocument/2006/relationships/tags" Target="../tags/tag518.xml"/><Relationship Id="rId12" Type="http://schemas.openxmlformats.org/officeDocument/2006/relationships/tags" Target="../tags/tag523.xml"/><Relationship Id="rId17" Type="http://schemas.openxmlformats.org/officeDocument/2006/relationships/slideLayout" Target="../slideLayouts/slideLayout2.xml"/><Relationship Id="rId2" Type="http://schemas.openxmlformats.org/officeDocument/2006/relationships/tags" Target="../tags/tag513.xml"/><Relationship Id="rId16" Type="http://schemas.openxmlformats.org/officeDocument/2006/relationships/tags" Target="../tags/tag527.xml"/><Relationship Id="rId20" Type="http://schemas.openxmlformats.org/officeDocument/2006/relationships/image" Target="../media/image3.png"/><Relationship Id="rId1" Type="http://schemas.openxmlformats.org/officeDocument/2006/relationships/tags" Target="../tags/tag512.xml"/><Relationship Id="rId6" Type="http://schemas.openxmlformats.org/officeDocument/2006/relationships/tags" Target="../tags/tag517.xml"/><Relationship Id="rId11" Type="http://schemas.openxmlformats.org/officeDocument/2006/relationships/tags" Target="../tags/tag522.xml"/><Relationship Id="rId5" Type="http://schemas.openxmlformats.org/officeDocument/2006/relationships/tags" Target="../tags/tag516.xml"/><Relationship Id="rId15" Type="http://schemas.openxmlformats.org/officeDocument/2006/relationships/tags" Target="../tags/tag526.xml"/><Relationship Id="rId10" Type="http://schemas.openxmlformats.org/officeDocument/2006/relationships/tags" Target="../tags/tag521.xml"/><Relationship Id="rId19" Type="http://schemas.openxmlformats.org/officeDocument/2006/relationships/image" Target="../media/image55.png"/><Relationship Id="rId4" Type="http://schemas.openxmlformats.org/officeDocument/2006/relationships/tags" Target="../tags/tag515.xml"/><Relationship Id="rId9" Type="http://schemas.openxmlformats.org/officeDocument/2006/relationships/tags" Target="../tags/tag520.xml"/><Relationship Id="rId14" Type="http://schemas.openxmlformats.org/officeDocument/2006/relationships/tags" Target="../tags/tag525.xml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tags" Target="../tags/tag535.xml"/><Relationship Id="rId13" Type="http://schemas.openxmlformats.org/officeDocument/2006/relationships/tags" Target="../tags/tag540.xml"/><Relationship Id="rId3" Type="http://schemas.openxmlformats.org/officeDocument/2006/relationships/tags" Target="../tags/tag530.xml"/><Relationship Id="rId7" Type="http://schemas.openxmlformats.org/officeDocument/2006/relationships/tags" Target="../tags/tag534.xml"/><Relationship Id="rId12" Type="http://schemas.openxmlformats.org/officeDocument/2006/relationships/tags" Target="../tags/tag539.xml"/><Relationship Id="rId2" Type="http://schemas.openxmlformats.org/officeDocument/2006/relationships/tags" Target="../tags/tag529.xml"/><Relationship Id="rId1" Type="http://schemas.openxmlformats.org/officeDocument/2006/relationships/tags" Target="../tags/tag528.xml"/><Relationship Id="rId6" Type="http://schemas.openxmlformats.org/officeDocument/2006/relationships/tags" Target="../tags/tag533.xml"/><Relationship Id="rId11" Type="http://schemas.openxmlformats.org/officeDocument/2006/relationships/tags" Target="../tags/tag538.xml"/><Relationship Id="rId5" Type="http://schemas.openxmlformats.org/officeDocument/2006/relationships/tags" Target="../tags/tag532.xml"/><Relationship Id="rId15" Type="http://schemas.openxmlformats.org/officeDocument/2006/relationships/notesSlide" Target="../notesSlides/notesSlide35.xml"/><Relationship Id="rId10" Type="http://schemas.openxmlformats.org/officeDocument/2006/relationships/tags" Target="../tags/tag537.xml"/><Relationship Id="rId4" Type="http://schemas.openxmlformats.org/officeDocument/2006/relationships/tags" Target="../tags/tag531.xml"/><Relationship Id="rId9" Type="http://schemas.openxmlformats.org/officeDocument/2006/relationships/tags" Target="../tags/tag536.xml"/><Relationship Id="rId14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tags" Target="../tags/tag548.xml"/><Relationship Id="rId13" Type="http://schemas.openxmlformats.org/officeDocument/2006/relationships/tags" Target="../tags/tag553.xml"/><Relationship Id="rId18" Type="http://schemas.openxmlformats.org/officeDocument/2006/relationships/notesSlide" Target="../notesSlides/notesSlide36.xml"/><Relationship Id="rId3" Type="http://schemas.openxmlformats.org/officeDocument/2006/relationships/tags" Target="../tags/tag543.xml"/><Relationship Id="rId7" Type="http://schemas.openxmlformats.org/officeDocument/2006/relationships/tags" Target="../tags/tag547.xml"/><Relationship Id="rId12" Type="http://schemas.openxmlformats.org/officeDocument/2006/relationships/tags" Target="../tags/tag552.xml"/><Relationship Id="rId17" Type="http://schemas.openxmlformats.org/officeDocument/2006/relationships/slideLayout" Target="../slideLayouts/slideLayout7.xml"/><Relationship Id="rId2" Type="http://schemas.openxmlformats.org/officeDocument/2006/relationships/tags" Target="../tags/tag542.xml"/><Relationship Id="rId16" Type="http://schemas.openxmlformats.org/officeDocument/2006/relationships/tags" Target="../tags/tag556.xml"/><Relationship Id="rId1" Type="http://schemas.openxmlformats.org/officeDocument/2006/relationships/tags" Target="../tags/tag541.xml"/><Relationship Id="rId6" Type="http://schemas.openxmlformats.org/officeDocument/2006/relationships/tags" Target="../tags/tag546.xml"/><Relationship Id="rId11" Type="http://schemas.openxmlformats.org/officeDocument/2006/relationships/tags" Target="../tags/tag551.xml"/><Relationship Id="rId5" Type="http://schemas.openxmlformats.org/officeDocument/2006/relationships/tags" Target="../tags/tag545.xml"/><Relationship Id="rId15" Type="http://schemas.openxmlformats.org/officeDocument/2006/relationships/tags" Target="../tags/tag555.xml"/><Relationship Id="rId10" Type="http://schemas.openxmlformats.org/officeDocument/2006/relationships/tags" Target="../tags/tag550.xml"/><Relationship Id="rId19" Type="http://schemas.openxmlformats.org/officeDocument/2006/relationships/image" Target="../media/image61.png"/><Relationship Id="rId4" Type="http://schemas.openxmlformats.org/officeDocument/2006/relationships/tags" Target="../tags/tag544.xml"/><Relationship Id="rId9" Type="http://schemas.openxmlformats.org/officeDocument/2006/relationships/tags" Target="../tags/tag549.xml"/><Relationship Id="rId14" Type="http://schemas.openxmlformats.org/officeDocument/2006/relationships/tags" Target="../tags/tag554.xml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.xml"/><Relationship Id="rId3" Type="http://schemas.openxmlformats.org/officeDocument/2006/relationships/tags" Target="../tags/tag558.xml"/><Relationship Id="rId7" Type="http://schemas.openxmlformats.org/officeDocument/2006/relationships/tags" Target="../tags/tag562.xml"/><Relationship Id="rId2" Type="http://schemas.openxmlformats.org/officeDocument/2006/relationships/tags" Target="../tags/tag557.xml"/><Relationship Id="rId1" Type="http://schemas.openxmlformats.org/officeDocument/2006/relationships/vmlDrawing" Target="../drawings/vmlDrawing3.vml"/><Relationship Id="rId6" Type="http://schemas.openxmlformats.org/officeDocument/2006/relationships/tags" Target="../tags/tag561.xml"/><Relationship Id="rId11" Type="http://schemas.openxmlformats.org/officeDocument/2006/relationships/image" Target="../media/image62.png"/><Relationship Id="rId5" Type="http://schemas.openxmlformats.org/officeDocument/2006/relationships/tags" Target="../tags/tag560.xml"/><Relationship Id="rId10" Type="http://schemas.openxmlformats.org/officeDocument/2006/relationships/oleObject" Target="../embeddings/oleObject8.bin"/><Relationship Id="rId4" Type="http://schemas.openxmlformats.org/officeDocument/2006/relationships/tags" Target="../tags/tag559.xml"/><Relationship Id="rId9" Type="http://schemas.openxmlformats.org/officeDocument/2006/relationships/notesSlide" Target="../notesSlides/notesSlide3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tags" Target="../tags/tag12.xml"/><Relationship Id="rId2" Type="http://schemas.openxmlformats.org/officeDocument/2006/relationships/tags" Target="../tags/tag11.xml"/><Relationship Id="rId1" Type="http://schemas.openxmlformats.org/officeDocument/2006/relationships/tags" Target="../tags/tag10.xml"/><Relationship Id="rId5" Type="http://schemas.openxmlformats.org/officeDocument/2006/relationships/notesSlide" Target="../notesSlides/notesSlide4.xml"/><Relationship Id="rId4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tags" Target="../tags/tag20.xml"/><Relationship Id="rId13" Type="http://schemas.openxmlformats.org/officeDocument/2006/relationships/tags" Target="../tags/tag25.xml"/><Relationship Id="rId18" Type="http://schemas.openxmlformats.org/officeDocument/2006/relationships/notesSlide" Target="../notesSlides/notesSlide5.xml"/><Relationship Id="rId3" Type="http://schemas.openxmlformats.org/officeDocument/2006/relationships/tags" Target="../tags/tag15.xml"/><Relationship Id="rId7" Type="http://schemas.openxmlformats.org/officeDocument/2006/relationships/tags" Target="../tags/tag19.xml"/><Relationship Id="rId12" Type="http://schemas.openxmlformats.org/officeDocument/2006/relationships/tags" Target="../tags/tag24.xml"/><Relationship Id="rId17" Type="http://schemas.openxmlformats.org/officeDocument/2006/relationships/slideLayout" Target="../slideLayouts/slideLayout7.xml"/><Relationship Id="rId2" Type="http://schemas.openxmlformats.org/officeDocument/2006/relationships/tags" Target="../tags/tag14.xml"/><Relationship Id="rId16" Type="http://schemas.openxmlformats.org/officeDocument/2006/relationships/tags" Target="../tags/tag28.xml"/><Relationship Id="rId1" Type="http://schemas.openxmlformats.org/officeDocument/2006/relationships/tags" Target="../tags/tag13.xml"/><Relationship Id="rId6" Type="http://schemas.openxmlformats.org/officeDocument/2006/relationships/tags" Target="../tags/tag18.xml"/><Relationship Id="rId11" Type="http://schemas.openxmlformats.org/officeDocument/2006/relationships/tags" Target="../tags/tag23.xml"/><Relationship Id="rId5" Type="http://schemas.openxmlformats.org/officeDocument/2006/relationships/tags" Target="../tags/tag17.xml"/><Relationship Id="rId15" Type="http://schemas.openxmlformats.org/officeDocument/2006/relationships/tags" Target="../tags/tag27.xml"/><Relationship Id="rId10" Type="http://schemas.openxmlformats.org/officeDocument/2006/relationships/tags" Target="../tags/tag22.xml"/><Relationship Id="rId4" Type="http://schemas.openxmlformats.org/officeDocument/2006/relationships/tags" Target="../tags/tag16.xml"/><Relationship Id="rId9" Type="http://schemas.openxmlformats.org/officeDocument/2006/relationships/tags" Target="../tags/tag21.xml"/><Relationship Id="rId14" Type="http://schemas.openxmlformats.org/officeDocument/2006/relationships/tags" Target="../tags/tag26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tags" Target="../tags/tag36.xml"/><Relationship Id="rId13" Type="http://schemas.openxmlformats.org/officeDocument/2006/relationships/tags" Target="../tags/tag41.xml"/><Relationship Id="rId18" Type="http://schemas.openxmlformats.org/officeDocument/2006/relationships/tags" Target="../tags/tag46.xml"/><Relationship Id="rId26" Type="http://schemas.openxmlformats.org/officeDocument/2006/relationships/tags" Target="../tags/tag54.xml"/><Relationship Id="rId3" Type="http://schemas.openxmlformats.org/officeDocument/2006/relationships/tags" Target="../tags/tag31.xml"/><Relationship Id="rId21" Type="http://schemas.openxmlformats.org/officeDocument/2006/relationships/tags" Target="../tags/tag49.xml"/><Relationship Id="rId7" Type="http://schemas.openxmlformats.org/officeDocument/2006/relationships/tags" Target="../tags/tag35.xml"/><Relationship Id="rId12" Type="http://schemas.openxmlformats.org/officeDocument/2006/relationships/tags" Target="../tags/tag40.xml"/><Relationship Id="rId17" Type="http://schemas.openxmlformats.org/officeDocument/2006/relationships/tags" Target="../tags/tag45.xml"/><Relationship Id="rId25" Type="http://schemas.openxmlformats.org/officeDocument/2006/relationships/tags" Target="../tags/tag53.xml"/><Relationship Id="rId2" Type="http://schemas.openxmlformats.org/officeDocument/2006/relationships/tags" Target="../tags/tag30.xml"/><Relationship Id="rId16" Type="http://schemas.openxmlformats.org/officeDocument/2006/relationships/tags" Target="../tags/tag44.xml"/><Relationship Id="rId20" Type="http://schemas.openxmlformats.org/officeDocument/2006/relationships/tags" Target="../tags/tag48.xml"/><Relationship Id="rId29" Type="http://schemas.openxmlformats.org/officeDocument/2006/relationships/image" Target="../media/image1.png"/><Relationship Id="rId1" Type="http://schemas.openxmlformats.org/officeDocument/2006/relationships/tags" Target="../tags/tag29.xml"/><Relationship Id="rId6" Type="http://schemas.openxmlformats.org/officeDocument/2006/relationships/tags" Target="../tags/tag34.xml"/><Relationship Id="rId11" Type="http://schemas.openxmlformats.org/officeDocument/2006/relationships/tags" Target="../tags/tag39.xml"/><Relationship Id="rId24" Type="http://schemas.openxmlformats.org/officeDocument/2006/relationships/tags" Target="../tags/tag52.xml"/><Relationship Id="rId5" Type="http://schemas.openxmlformats.org/officeDocument/2006/relationships/tags" Target="../tags/tag33.xml"/><Relationship Id="rId15" Type="http://schemas.openxmlformats.org/officeDocument/2006/relationships/tags" Target="../tags/tag43.xml"/><Relationship Id="rId23" Type="http://schemas.openxmlformats.org/officeDocument/2006/relationships/tags" Target="../tags/tag51.xml"/><Relationship Id="rId28" Type="http://schemas.openxmlformats.org/officeDocument/2006/relationships/notesSlide" Target="../notesSlides/notesSlide6.xml"/><Relationship Id="rId10" Type="http://schemas.openxmlformats.org/officeDocument/2006/relationships/tags" Target="../tags/tag38.xml"/><Relationship Id="rId19" Type="http://schemas.openxmlformats.org/officeDocument/2006/relationships/tags" Target="../tags/tag47.xml"/><Relationship Id="rId4" Type="http://schemas.openxmlformats.org/officeDocument/2006/relationships/tags" Target="../tags/tag32.xml"/><Relationship Id="rId9" Type="http://schemas.openxmlformats.org/officeDocument/2006/relationships/tags" Target="../tags/tag37.xml"/><Relationship Id="rId14" Type="http://schemas.openxmlformats.org/officeDocument/2006/relationships/tags" Target="../tags/tag42.xml"/><Relationship Id="rId22" Type="http://schemas.openxmlformats.org/officeDocument/2006/relationships/tags" Target="../tags/tag50.xml"/><Relationship Id="rId27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tags" Target="../tags/tag57.xml"/><Relationship Id="rId7" Type="http://schemas.openxmlformats.org/officeDocument/2006/relationships/notesSlide" Target="../notesSlides/notesSlide7.xml"/><Relationship Id="rId2" Type="http://schemas.openxmlformats.org/officeDocument/2006/relationships/tags" Target="../tags/tag56.xml"/><Relationship Id="rId1" Type="http://schemas.openxmlformats.org/officeDocument/2006/relationships/tags" Target="../tags/tag55.xml"/><Relationship Id="rId6" Type="http://schemas.openxmlformats.org/officeDocument/2006/relationships/slideLayout" Target="../slideLayouts/slideLayout7.xml"/><Relationship Id="rId5" Type="http://schemas.openxmlformats.org/officeDocument/2006/relationships/tags" Target="../tags/tag59.xml"/><Relationship Id="rId4" Type="http://schemas.openxmlformats.org/officeDocument/2006/relationships/tags" Target="../tags/tag58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tags" Target="../tags/tag67.xml"/><Relationship Id="rId13" Type="http://schemas.openxmlformats.org/officeDocument/2006/relationships/slideLayout" Target="../slideLayouts/slideLayout7.xml"/><Relationship Id="rId3" Type="http://schemas.openxmlformats.org/officeDocument/2006/relationships/tags" Target="../tags/tag62.xml"/><Relationship Id="rId7" Type="http://schemas.openxmlformats.org/officeDocument/2006/relationships/tags" Target="../tags/tag66.xml"/><Relationship Id="rId12" Type="http://schemas.openxmlformats.org/officeDocument/2006/relationships/tags" Target="../tags/tag71.xml"/><Relationship Id="rId2" Type="http://schemas.openxmlformats.org/officeDocument/2006/relationships/tags" Target="../tags/tag61.xml"/><Relationship Id="rId1" Type="http://schemas.openxmlformats.org/officeDocument/2006/relationships/tags" Target="../tags/tag60.xml"/><Relationship Id="rId6" Type="http://schemas.openxmlformats.org/officeDocument/2006/relationships/tags" Target="../tags/tag65.xml"/><Relationship Id="rId11" Type="http://schemas.openxmlformats.org/officeDocument/2006/relationships/tags" Target="../tags/tag70.xml"/><Relationship Id="rId5" Type="http://schemas.openxmlformats.org/officeDocument/2006/relationships/tags" Target="../tags/tag64.xml"/><Relationship Id="rId10" Type="http://schemas.openxmlformats.org/officeDocument/2006/relationships/tags" Target="../tags/tag69.xml"/><Relationship Id="rId4" Type="http://schemas.openxmlformats.org/officeDocument/2006/relationships/tags" Target="../tags/tag63.xml"/><Relationship Id="rId9" Type="http://schemas.openxmlformats.org/officeDocument/2006/relationships/tags" Target="../tags/tag68.xml"/><Relationship Id="rId14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tags" Target="../tags/tag79.xml"/><Relationship Id="rId13" Type="http://schemas.openxmlformats.org/officeDocument/2006/relationships/tags" Target="../tags/tag84.xml"/><Relationship Id="rId18" Type="http://schemas.openxmlformats.org/officeDocument/2006/relationships/tags" Target="../tags/tag89.xml"/><Relationship Id="rId26" Type="http://schemas.openxmlformats.org/officeDocument/2006/relationships/notesSlide" Target="../notesSlides/notesSlide9.xml"/><Relationship Id="rId3" Type="http://schemas.openxmlformats.org/officeDocument/2006/relationships/tags" Target="../tags/tag74.xml"/><Relationship Id="rId21" Type="http://schemas.openxmlformats.org/officeDocument/2006/relationships/tags" Target="../tags/tag92.xml"/><Relationship Id="rId7" Type="http://schemas.openxmlformats.org/officeDocument/2006/relationships/tags" Target="../tags/tag78.xml"/><Relationship Id="rId12" Type="http://schemas.openxmlformats.org/officeDocument/2006/relationships/tags" Target="../tags/tag83.xml"/><Relationship Id="rId17" Type="http://schemas.openxmlformats.org/officeDocument/2006/relationships/tags" Target="../tags/tag88.xml"/><Relationship Id="rId25" Type="http://schemas.openxmlformats.org/officeDocument/2006/relationships/slideLayout" Target="../slideLayouts/slideLayout7.xml"/><Relationship Id="rId2" Type="http://schemas.openxmlformats.org/officeDocument/2006/relationships/tags" Target="../tags/tag73.xml"/><Relationship Id="rId16" Type="http://schemas.openxmlformats.org/officeDocument/2006/relationships/tags" Target="../tags/tag87.xml"/><Relationship Id="rId20" Type="http://schemas.openxmlformats.org/officeDocument/2006/relationships/tags" Target="../tags/tag91.xml"/><Relationship Id="rId29" Type="http://schemas.openxmlformats.org/officeDocument/2006/relationships/image" Target="../media/image5.png"/><Relationship Id="rId1" Type="http://schemas.openxmlformats.org/officeDocument/2006/relationships/tags" Target="../tags/tag72.xml"/><Relationship Id="rId6" Type="http://schemas.openxmlformats.org/officeDocument/2006/relationships/tags" Target="../tags/tag77.xml"/><Relationship Id="rId11" Type="http://schemas.openxmlformats.org/officeDocument/2006/relationships/tags" Target="../tags/tag82.xml"/><Relationship Id="rId24" Type="http://schemas.openxmlformats.org/officeDocument/2006/relationships/tags" Target="../tags/tag95.xml"/><Relationship Id="rId5" Type="http://schemas.openxmlformats.org/officeDocument/2006/relationships/tags" Target="../tags/tag76.xml"/><Relationship Id="rId15" Type="http://schemas.openxmlformats.org/officeDocument/2006/relationships/tags" Target="../tags/tag86.xml"/><Relationship Id="rId23" Type="http://schemas.openxmlformats.org/officeDocument/2006/relationships/tags" Target="../tags/tag94.xml"/><Relationship Id="rId28" Type="http://schemas.openxmlformats.org/officeDocument/2006/relationships/image" Target="../media/image4.png"/><Relationship Id="rId10" Type="http://schemas.openxmlformats.org/officeDocument/2006/relationships/tags" Target="../tags/tag81.xml"/><Relationship Id="rId19" Type="http://schemas.openxmlformats.org/officeDocument/2006/relationships/tags" Target="../tags/tag90.xml"/><Relationship Id="rId4" Type="http://schemas.openxmlformats.org/officeDocument/2006/relationships/tags" Target="../tags/tag75.xml"/><Relationship Id="rId9" Type="http://schemas.openxmlformats.org/officeDocument/2006/relationships/tags" Target="../tags/tag80.xml"/><Relationship Id="rId14" Type="http://schemas.openxmlformats.org/officeDocument/2006/relationships/tags" Target="../tags/tag85.xml"/><Relationship Id="rId22" Type="http://schemas.openxmlformats.org/officeDocument/2006/relationships/tags" Target="../tags/tag93.xml"/><Relationship Id="rId27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  <p:custDataLst>
              <p:tags r:id="rId1"/>
            </p:custDataLst>
          </p:nvPr>
        </p:nvSpPr>
        <p:spPr>
          <a:xfrm>
            <a:off x="914400" y="1143000"/>
            <a:ext cx="7772400" cy="1143000"/>
          </a:xfrm>
        </p:spPr>
        <p:txBody>
          <a:bodyPr/>
          <a:lstStyle/>
          <a:p>
            <a:pPr>
              <a:defRPr/>
            </a:pPr>
            <a:r>
              <a:rPr lang="fr-FR" sz="4800" b="1" u="sng" smtClean="0"/>
              <a:t>Schéma électrique</a:t>
            </a:r>
            <a:endParaRPr lang="fr-FR" sz="4800" smtClean="0"/>
          </a:p>
        </p:txBody>
      </p:sp>
      <p:sp>
        <p:nvSpPr>
          <p:cNvPr id="2058" name="AutoShape 10"/>
          <p:cNvSpPr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5334000" y="3581400"/>
            <a:ext cx="4114800" cy="4132263"/>
          </a:xfrm>
          <a:prstGeom prst="diamond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  <a:effectLst/>
        </p:spPr>
        <p:txBody>
          <a:bodyPr wrap="none" tIns="0"/>
          <a:lstStyle/>
          <a:p>
            <a:pPr algn="ctr">
              <a:buFontTx/>
              <a:buNone/>
              <a:defRPr/>
            </a:pPr>
            <a:r>
              <a:rPr kumimoji="0" lang="fr-FR" sz="4800" b="1" u="sng" dirty="0">
                <a:solidFill>
                  <a:schemeClr val="accent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aramond" pitchFamily="18" charset="0"/>
              </a:rPr>
              <a:t>Contenu</a:t>
            </a:r>
          </a:p>
          <a:p>
            <a:pPr algn="ctr">
              <a:buFontTx/>
              <a:buNone/>
              <a:defRPr/>
            </a:pPr>
            <a:r>
              <a:rPr kumimoji="0" lang="fr-FR" sz="1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aramond" pitchFamily="18" charset="0"/>
              </a:rPr>
              <a:t>Initiation au schéma électrique </a:t>
            </a:r>
          </a:p>
          <a:p>
            <a:pPr algn="ctr">
              <a:buFontTx/>
              <a:buNone/>
              <a:defRPr/>
            </a:pPr>
            <a:r>
              <a:rPr kumimoji="0" lang="fr-FR" sz="1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aramond" pitchFamily="18" charset="0"/>
              </a:rPr>
              <a:t>industriel.</a:t>
            </a:r>
            <a:endParaRPr kumimoji="0" lang="fr-FR" sz="1800" dirty="0">
              <a:solidFill>
                <a:schemeClr val="bg1"/>
              </a:solidFill>
              <a:latin typeface="Garamond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6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7" dur="3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600"/>
                            </p:stCondLst>
                            <p:childTnLst>
                              <p:par>
                                <p:cTn id="9" presetID="16" presetClass="entr" presetSubtype="26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1" dur="300"/>
                                        <p:tgtEl>
                                          <p:spTgt spid="20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0" grpId="0" autoUpdateAnimBg="0"/>
      <p:bldP spid="2058" grpId="0" animBg="1" autoUpdateAnimBg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2980" name="AutoShape 4"/>
          <p:cNvSpPr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533400" y="533400"/>
            <a:ext cx="5410200" cy="2133600"/>
          </a:xfrm>
          <a:prstGeom prst="bevel">
            <a:avLst>
              <a:gd name="adj" fmla="val 12500"/>
            </a:avLst>
          </a:prstGeom>
          <a:gradFill rotWithShape="0">
            <a:gsLst>
              <a:gs pos="0">
                <a:schemeClr val="accent1">
                  <a:gamma/>
                  <a:tint val="43922"/>
                  <a:invGamma/>
                </a:schemeClr>
              </a:gs>
              <a:gs pos="100000">
                <a:schemeClr val="accent1"/>
              </a:gs>
            </a:gsLst>
            <a:path path="rect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buFontTx/>
              <a:buNone/>
              <a:defRPr/>
            </a:pPr>
            <a:r>
              <a:rPr kumimoji="0" lang="fr-FR" sz="1800" b="1" dirty="0">
                <a:solidFill>
                  <a:srgbClr val="000808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Tous les composants servant à générer </a:t>
            </a:r>
          </a:p>
          <a:p>
            <a:pPr algn="ctr">
              <a:buFontTx/>
              <a:buNone/>
              <a:defRPr/>
            </a:pPr>
            <a:r>
              <a:rPr kumimoji="0" lang="fr-FR" sz="1800" b="1" dirty="0">
                <a:solidFill>
                  <a:srgbClr val="000808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des fonctions de commande ou de </a:t>
            </a:r>
          </a:p>
          <a:p>
            <a:pPr algn="ctr">
              <a:buFontTx/>
              <a:buNone/>
              <a:defRPr/>
            </a:pPr>
            <a:r>
              <a:rPr kumimoji="0" lang="fr-FR" sz="1800" b="1" dirty="0">
                <a:solidFill>
                  <a:srgbClr val="000808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signalisation et ayant besoin </a:t>
            </a:r>
            <a:r>
              <a:rPr kumimoji="0" lang="fr-FR" sz="1800" b="1" dirty="0" smtClean="0">
                <a:solidFill>
                  <a:srgbClr val="000808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d’une </a:t>
            </a:r>
            <a:endParaRPr kumimoji="0" lang="fr-FR" sz="1800" b="1" dirty="0">
              <a:solidFill>
                <a:srgbClr val="000808"/>
              </a:solidFill>
              <a:effectLst>
                <a:outerShdw blurRad="38100" dist="38100" dir="2700000" algn="tl">
                  <a:srgbClr val="FFFFFF"/>
                </a:outerShdw>
              </a:effectLst>
            </a:endParaRPr>
          </a:p>
          <a:p>
            <a:pPr algn="ctr">
              <a:buFontTx/>
              <a:buNone/>
              <a:defRPr/>
            </a:pPr>
            <a:r>
              <a:rPr kumimoji="0" lang="fr-FR" sz="1800" b="1" dirty="0">
                <a:solidFill>
                  <a:srgbClr val="000808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alimentation en énergie.</a:t>
            </a:r>
          </a:p>
        </p:txBody>
      </p:sp>
      <p:sp>
        <p:nvSpPr>
          <p:cNvPr id="382978" name="Rectangle 2"/>
          <p:cNvSpPr>
            <a:spLocks noChangeArrowheads="1"/>
          </p:cNvSpPr>
          <p:nvPr>
            <p:custDataLst>
              <p:tags r:id="rId2"/>
            </p:custDataLst>
          </p:nvPr>
        </p:nvSpPr>
        <p:spPr bwMode="auto">
          <a:xfrm rot="-5400000">
            <a:off x="-3314700" y="2628900"/>
            <a:ext cx="73152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>
              <a:lnSpc>
                <a:spcPct val="85000"/>
              </a:lnSpc>
              <a:spcBef>
                <a:spcPct val="0"/>
              </a:spcBef>
              <a:buFontTx/>
              <a:buNone/>
              <a:defRPr/>
            </a:pPr>
            <a:r>
              <a:rPr lang="fr-FR" sz="42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Les éléments de base</a:t>
            </a:r>
          </a:p>
        </p:txBody>
      </p:sp>
      <p:sp>
        <p:nvSpPr>
          <p:cNvPr id="382979" name="Text Box 3"/>
          <p:cNvSpPr txBox="1"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0" y="228600"/>
            <a:ext cx="3211513" cy="54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107763" dir="18900000" algn="ctr" rotWithShape="0">
              <a:srgbClr val="808080"/>
            </a:outerShdw>
          </a:effectLst>
        </p:spPr>
        <p:txBody>
          <a:bodyPr wrap="none">
            <a:spAutoFit/>
          </a:bodyPr>
          <a:lstStyle/>
          <a:p>
            <a:pPr>
              <a:buFontTx/>
              <a:buNone/>
              <a:defRPr/>
            </a:pPr>
            <a:r>
              <a:rPr kumimoji="0" lang="fr-FR" b="1">
                <a:effectLst>
                  <a:outerShdw blurRad="38100" dist="38100" dir="2700000" algn="tl">
                    <a:srgbClr val="000000"/>
                  </a:outerShdw>
                </a:effectLst>
              </a:rPr>
              <a:t> Les Récepteurs</a:t>
            </a:r>
          </a:p>
        </p:txBody>
      </p:sp>
      <p:pic>
        <p:nvPicPr>
          <p:cNvPr id="382982" name="Picture 6"/>
          <p:cNvPicPr>
            <a:picLocks noChangeAspect="1" noChangeArrowheads="1"/>
          </p:cNvPicPr>
          <p:nvPr>
            <p:custDataLst>
              <p:tags r:id="rId4"/>
            </p:custDataLst>
          </p:nvPr>
        </p:nvPicPr>
        <p:blipFill>
          <a:blip r:embed="rId29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33400" y="2971800"/>
            <a:ext cx="942975" cy="1428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82983" name="Picture 7"/>
          <p:cNvPicPr>
            <a:picLocks noChangeAspect="1" noChangeArrowheads="1"/>
          </p:cNvPicPr>
          <p:nvPr>
            <p:custDataLst>
              <p:tags r:id="rId5"/>
            </p:custDataLst>
          </p:nvPr>
        </p:nvPicPr>
        <p:blipFill>
          <a:blip r:embed="rId30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438400" y="4267200"/>
            <a:ext cx="658813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82984" name="Picture 8"/>
          <p:cNvPicPr>
            <a:picLocks noChangeAspect="1" noChangeArrowheads="1"/>
          </p:cNvPicPr>
          <p:nvPr>
            <p:custDataLst>
              <p:tags r:id="rId6"/>
            </p:custDataLst>
          </p:nvPr>
        </p:nvPicPr>
        <p:blipFill>
          <a:blip r:embed="rId31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00075" y="4648200"/>
            <a:ext cx="1228725" cy="1466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82985" name="Picture 9"/>
          <p:cNvPicPr>
            <a:picLocks noChangeAspect="1" noChangeArrowheads="1"/>
          </p:cNvPicPr>
          <p:nvPr>
            <p:custDataLst>
              <p:tags r:id="rId7"/>
            </p:custDataLst>
          </p:nvPr>
        </p:nvPicPr>
        <p:blipFill>
          <a:blip r:embed="rId32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257800" y="5638800"/>
            <a:ext cx="1295400" cy="922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82987" name="Picture 11"/>
          <p:cNvPicPr>
            <a:picLocks noChangeAspect="1" noChangeArrowheads="1"/>
          </p:cNvPicPr>
          <p:nvPr>
            <p:custDataLst>
              <p:tags r:id="rId8"/>
            </p:custDataLst>
          </p:nvPr>
        </p:nvPicPr>
        <p:blipFill>
          <a:blip r:embed="rId3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429000" y="2819400"/>
            <a:ext cx="2438400" cy="182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82989" name="Rectangle 13"/>
          <p:cNvSpPr>
            <a:spLocks noChangeArrowheads="1"/>
          </p:cNvSpPr>
          <p:nvPr>
            <p:custDataLst>
              <p:tags r:id="rId9"/>
            </p:custDataLst>
          </p:nvPr>
        </p:nvSpPr>
        <p:spPr bwMode="auto">
          <a:xfrm>
            <a:off x="1219200" y="2971800"/>
            <a:ext cx="2355850" cy="696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>
              <a:buFontTx/>
              <a:buNone/>
              <a:defRPr/>
            </a:pPr>
            <a:r>
              <a:rPr kumimoji="0" lang="fr-FR" sz="1800" b="1" dirty="0">
                <a:solidFill>
                  <a:srgbClr val="000808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Relais à maximum </a:t>
            </a:r>
          </a:p>
          <a:p>
            <a:pPr algn="ctr">
              <a:buFontTx/>
              <a:buNone/>
              <a:defRPr/>
            </a:pPr>
            <a:r>
              <a:rPr kumimoji="0" lang="fr-FR" sz="1800" b="1" dirty="0" smtClean="0">
                <a:solidFill>
                  <a:srgbClr val="000808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d’intensité</a:t>
            </a:r>
            <a:endParaRPr kumimoji="0" lang="fr-FR" sz="1800" b="1" dirty="0">
              <a:solidFill>
                <a:srgbClr val="000808"/>
              </a:solidFill>
              <a:effectLst>
                <a:outerShdw blurRad="38100" dist="38100" dir="2700000" algn="tl">
                  <a:srgbClr val="FFFFFF"/>
                </a:outerShdw>
              </a:effectLst>
            </a:endParaRPr>
          </a:p>
        </p:txBody>
      </p:sp>
      <p:sp>
        <p:nvSpPr>
          <p:cNvPr id="382990" name="Rectangle 14"/>
          <p:cNvSpPr>
            <a:spLocks noChangeArrowheads="1"/>
          </p:cNvSpPr>
          <p:nvPr>
            <p:custDataLst>
              <p:tags r:id="rId10"/>
            </p:custDataLst>
          </p:nvPr>
        </p:nvSpPr>
        <p:spPr bwMode="auto">
          <a:xfrm>
            <a:off x="2638792" y="5562600"/>
            <a:ext cx="2353528" cy="7017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>
              <a:buFontTx/>
              <a:buNone/>
              <a:defRPr/>
            </a:pPr>
            <a:r>
              <a:rPr kumimoji="0" lang="fr-FR" sz="1800" b="1" dirty="0" smtClean="0">
                <a:solidFill>
                  <a:srgbClr val="000808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Relai </a:t>
            </a:r>
            <a:r>
              <a:rPr kumimoji="0" lang="fr-FR" sz="1800" b="1" dirty="0">
                <a:solidFill>
                  <a:srgbClr val="000808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électronique </a:t>
            </a:r>
          </a:p>
          <a:p>
            <a:pPr algn="ctr">
              <a:buFontTx/>
              <a:buNone/>
              <a:defRPr/>
            </a:pPr>
            <a:r>
              <a:rPr kumimoji="0" lang="fr-FR" sz="1800" b="1" dirty="0">
                <a:solidFill>
                  <a:srgbClr val="000808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temporisé</a:t>
            </a:r>
          </a:p>
        </p:txBody>
      </p:sp>
      <p:sp>
        <p:nvSpPr>
          <p:cNvPr id="382991" name="Rectangle 15"/>
          <p:cNvSpPr>
            <a:spLocks noChangeArrowheads="1"/>
          </p:cNvSpPr>
          <p:nvPr>
            <p:custDataLst>
              <p:tags r:id="rId11"/>
            </p:custDataLst>
          </p:nvPr>
        </p:nvSpPr>
        <p:spPr bwMode="auto">
          <a:xfrm>
            <a:off x="457200" y="6161088"/>
            <a:ext cx="2278063" cy="696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>
              <a:buFontTx/>
              <a:buNone/>
              <a:defRPr/>
            </a:pPr>
            <a:r>
              <a:rPr kumimoji="0" lang="fr-FR" sz="1800" b="1" dirty="0">
                <a:solidFill>
                  <a:srgbClr val="000808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Relais de sécurité </a:t>
            </a:r>
          </a:p>
          <a:p>
            <a:pPr algn="ctr">
              <a:buFontTx/>
              <a:buNone/>
              <a:defRPr/>
            </a:pPr>
            <a:r>
              <a:rPr kumimoji="0" lang="fr-FR" sz="1800" b="1" dirty="0" err="1">
                <a:solidFill>
                  <a:srgbClr val="000808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Préventa</a:t>
            </a:r>
            <a:endParaRPr kumimoji="0" lang="fr-FR" sz="1800" b="1" dirty="0">
              <a:solidFill>
                <a:srgbClr val="000808"/>
              </a:solidFill>
              <a:effectLst>
                <a:outerShdw blurRad="38100" dist="38100" dir="2700000" algn="tl">
                  <a:srgbClr val="FFFFFF"/>
                </a:outerShdw>
              </a:effectLst>
            </a:endParaRPr>
          </a:p>
        </p:txBody>
      </p:sp>
      <p:sp>
        <p:nvSpPr>
          <p:cNvPr id="382992" name="Rectangle 16"/>
          <p:cNvSpPr>
            <a:spLocks noChangeArrowheads="1"/>
          </p:cNvSpPr>
          <p:nvPr>
            <p:custDataLst>
              <p:tags r:id="rId12"/>
            </p:custDataLst>
          </p:nvPr>
        </p:nvSpPr>
        <p:spPr bwMode="auto">
          <a:xfrm>
            <a:off x="5486400" y="5334000"/>
            <a:ext cx="989013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buFontTx/>
              <a:buNone/>
              <a:defRPr/>
            </a:pPr>
            <a:r>
              <a:rPr kumimoji="0" lang="fr-FR" sz="1800" b="1" dirty="0">
                <a:solidFill>
                  <a:srgbClr val="000808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Voyant</a:t>
            </a:r>
          </a:p>
        </p:txBody>
      </p:sp>
      <p:sp>
        <p:nvSpPr>
          <p:cNvPr id="382993" name="Rectangle 17"/>
          <p:cNvSpPr>
            <a:spLocks noChangeArrowheads="1"/>
          </p:cNvSpPr>
          <p:nvPr>
            <p:custDataLst>
              <p:tags r:id="rId13"/>
            </p:custDataLst>
          </p:nvPr>
        </p:nvSpPr>
        <p:spPr bwMode="auto">
          <a:xfrm>
            <a:off x="3276600" y="4572000"/>
            <a:ext cx="3133725" cy="696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>
              <a:buFontTx/>
              <a:buNone/>
              <a:defRPr/>
            </a:pPr>
            <a:r>
              <a:rPr kumimoji="0" lang="fr-FR" sz="1800" b="1" dirty="0">
                <a:solidFill>
                  <a:srgbClr val="000808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Automate Programmable </a:t>
            </a:r>
          </a:p>
          <a:p>
            <a:pPr algn="ctr">
              <a:buFontTx/>
              <a:buNone/>
              <a:defRPr/>
            </a:pPr>
            <a:r>
              <a:rPr kumimoji="0" lang="fr-FR" sz="1800" b="1" dirty="0">
                <a:solidFill>
                  <a:srgbClr val="000808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Industriel (API)</a:t>
            </a:r>
          </a:p>
        </p:txBody>
      </p:sp>
      <p:grpSp>
        <p:nvGrpSpPr>
          <p:cNvPr id="2" name="Group 31"/>
          <p:cNvGrpSpPr>
            <a:grpSpLocks/>
          </p:cNvGrpSpPr>
          <p:nvPr>
            <p:custDataLst>
              <p:tags r:id="rId14"/>
            </p:custDataLst>
          </p:nvPr>
        </p:nvGrpSpPr>
        <p:grpSpPr bwMode="auto">
          <a:xfrm>
            <a:off x="1676400" y="3581400"/>
            <a:ext cx="609600" cy="914400"/>
            <a:chOff x="1056" y="2400"/>
            <a:chExt cx="384" cy="576"/>
          </a:xfrm>
        </p:grpSpPr>
        <p:sp>
          <p:nvSpPr>
            <p:cNvPr id="25651" name="Line 21"/>
            <p:cNvSpPr>
              <a:spLocks noChangeShapeType="1"/>
            </p:cNvSpPr>
            <p:nvPr/>
          </p:nvSpPr>
          <p:spPr bwMode="auto">
            <a:xfrm>
              <a:off x="1248" y="2400"/>
              <a:ext cx="0" cy="576"/>
            </a:xfrm>
            <a:prstGeom prst="line">
              <a:avLst/>
            </a:prstGeom>
            <a:noFill/>
            <a:ln w="28575">
              <a:solidFill>
                <a:srgbClr val="000808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grpSp>
          <p:nvGrpSpPr>
            <p:cNvPr id="25652" name="Group 22"/>
            <p:cNvGrpSpPr>
              <a:grpSpLocks/>
            </p:cNvGrpSpPr>
            <p:nvPr/>
          </p:nvGrpSpPr>
          <p:grpSpPr bwMode="auto">
            <a:xfrm>
              <a:off x="1056" y="2544"/>
              <a:ext cx="384" cy="240"/>
              <a:chOff x="1296" y="2640"/>
              <a:chExt cx="384" cy="240"/>
            </a:xfrm>
          </p:grpSpPr>
          <p:sp useBgFill="1">
            <p:nvSpPr>
              <p:cNvPr id="25653" name="Rectangle 18"/>
              <p:cNvSpPr>
                <a:spLocks noChangeArrowheads="1"/>
              </p:cNvSpPr>
              <p:nvPr/>
            </p:nvSpPr>
            <p:spPr bwMode="auto">
              <a:xfrm>
                <a:off x="1296" y="2640"/>
                <a:ext cx="384" cy="240"/>
              </a:xfrm>
              <a:prstGeom prst="rect">
                <a:avLst/>
              </a:prstGeom>
              <a:ln w="28575">
                <a:solidFill>
                  <a:srgbClr val="000808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382996" name="Rectangle 20"/>
              <p:cNvSpPr>
                <a:spLocks noChangeArrowheads="1"/>
              </p:cNvSpPr>
              <p:nvPr/>
            </p:nvSpPr>
            <p:spPr bwMode="auto">
              <a:xfrm>
                <a:off x="1296" y="2640"/>
                <a:ext cx="346" cy="23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pPr>
                  <a:buFontTx/>
                  <a:buNone/>
                  <a:defRPr/>
                </a:pPr>
                <a:r>
                  <a:rPr kumimoji="0" lang="fr-FR" sz="1800" b="1">
                    <a:solidFill>
                      <a:srgbClr val="000808"/>
                    </a:solidFill>
                    <a:effectLst>
                      <a:outerShdw blurRad="38100" dist="38100" dir="2700000" algn="tl">
                        <a:srgbClr val="FFFFFF"/>
                      </a:outerShdw>
                    </a:effectLst>
                  </a:rPr>
                  <a:t>I &gt;</a:t>
                </a:r>
              </a:p>
            </p:txBody>
          </p:sp>
        </p:grpSp>
      </p:grpSp>
      <p:grpSp>
        <p:nvGrpSpPr>
          <p:cNvPr id="4" name="Group 28"/>
          <p:cNvGrpSpPr>
            <a:grpSpLocks/>
          </p:cNvGrpSpPr>
          <p:nvPr>
            <p:custDataLst>
              <p:tags r:id="rId15"/>
            </p:custDataLst>
          </p:nvPr>
        </p:nvGrpSpPr>
        <p:grpSpPr bwMode="auto">
          <a:xfrm>
            <a:off x="6934200" y="5486400"/>
            <a:ext cx="457200" cy="990600"/>
            <a:chOff x="3936" y="3696"/>
            <a:chExt cx="288" cy="624"/>
          </a:xfrm>
        </p:grpSpPr>
        <p:sp>
          <p:nvSpPr>
            <p:cNvPr id="25646" name="Line 26"/>
            <p:cNvSpPr>
              <a:spLocks noChangeShapeType="1"/>
            </p:cNvSpPr>
            <p:nvPr/>
          </p:nvSpPr>
          <p:spPr bwMode="auto">
            <a:xfrm>
              <a:off x="4080" y="3696"/>
              <a:ext cx="0" cy="624"/>
            </a:xfrm>
            <a:prstGeom prst="line">
              <a:avLst/>
            </a:prstGeom>
            <a:noFill/>
            <a:ln w="28575">
              <a:solidFill>
                <a:srgbClr val="000808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grpSp>
          <p:nvGrpSpPr>
            <p:cNvPr id="25647" name="Group 27"/>
            <p:cNvGrpSpPr>
              <a:grpSpLocks/>
            </p:cNvGrpSpPr>
            <p:nvPr/>
          </p:nvGrpSpPr>
          <p:grpSpPr bwMode="auto">
            <a:xfrm>
              <a:off x="3936" y="3888"/>
              <a:ext cx="288" cy="240"/>
              <a:chOff x="3936" y="3888"/>
              <a:chExt cx="288" cy="240"/>
            </a:xfrm>
          </p:grpSpPr>
          <p:sp useBgFill="1">
            <p:nvSpPr>
              <p:cNvPr id="25648" name="Oval 23"/>
              <p:cNvSpPr>
                <a:spLocks noChangeArrowheads="1"/>
              </p:cNvSpPr>
              <p:nvPr/>
            </p:nvSpPr>
            <p:spPr bwMode="auto">
              <a:xfrm>
                <a:off x="3936" y="3888"/>
                <a:ext cx="288" cy="240"/>
              </a:xfrm>
              <a:prstGeom prst="ellipse">
                <a:avLst/>
              </a:prstGeom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25649" name="Line 24"/>
              <p:cNvSpPr>
                <a:spLocks noChangeShapeType="1"/>
              </p:cNvSpPr>
              <p:nvPr/>
            </p:nvSpPr>
            <p:spPr bwMode="auto">
              <a:xfrm>
                <a:off x="3984" y="3936"/>
                <a:ext cx="192" cy="144"/>
              </a:xfrm>
              <a:prstGeom prst="line">
                <a:avLst/>
              </a:prstGeom>
              <a:noFill/>
              <a:ln w="19050">
                <a:solidFill>
                  <a:srgbClr val="000808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25650" name="Line 25"/>
              <p:cNvSpPr>
                <a:spLocks noChangeShapeType="1"/>
              </p:cNvSpPr>
              <p:nvPr/>
            </p:nvSpPr>
            <p:spPr bwMode="auto">
              <a:xfrm flipH="1">
                <a:off x="3984" y="3936"/>
                <a:ext cx="192" cy="144"/>
              </a:xfrm>
              <a:prstGeom prst="line">
                <a:avLst/>
              </a:prstGeom>
              <a:noFill/>
              <a:ln w="19050">
                <a:solidFill>
                  <a:srgbClr val="000808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fr-FR"/>
              </a:p>
            </p:txBody>
          </p:sp>
        </p:grpSp>
      </p:grpSp>
      <p:pic>
        <p:nvPicPr>
          <p:cNvPr id="383006" name="Picture 30"/>
          <p:cNvPicPr>
            <a:picLocks noChangeAspect="1" noChangeArrowheads="1"/>
          </p:cNvPicPr>
          <p:nvPr>
            <p:custDataLst>
              <p:tags r:id="rId16"/>
            </p:custDataLst>
          </p:nvPr>
        </p:nvPicPr>
        <p:blipFill>
          <a:blip r:embed="rId3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848600" y="3886200"/>
            <a:ext cx="931863" cy="297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83008" name="Rectangle 32"/>
          <p:cNvSpPr>
            <a:spLocks noChangeArrowheads="1"/>
          </p:cNvSpPr>
          <p:nvPr>
            <p:custDataLst>
              <p:tags r:id="rId17"/>
            </p:custDataLst>
          </p:nvPr>
        </p:nvSpPr>
        <p:spPr bwMode="auto">
          <a:xfrm>
            <a:off x="6628131" y="4191000"/>
            <a:ext cx="1378903" cy="10341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>
              <a:buFontTx/>
              <a:buNone/>
              <a:defRPr/>
            </a:pPr>
            <a:r>
              <a:rPr kumimoji="0" lang="fr-FR" sz="1800" b="1" dirty="0">
                <a:solidFill>
                  <a:srgbClr val="000808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Colonne </a:t>
            </a:r>
          </a:p>
          <a:p>
            <a:pPr algn="ctr">
              <a:buFontTx/>
              <a:buNone/>
              <a:defRPr/>
            </a:pPr>
            <a:r>
              <a:rPr kumimoji="0" lang="fr-FR" sz="1800" b="1" dirty="0" smtClean="0">
                <a:solidFill>
                  <a:srgbClr val="000808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lumineuse</a:t>
            </a:r>
            <a:endParaRPr kumimoji="0" lang="fr-FR" sz="1800" b="1" dirty="0" smtClean="0">
              <a:solidFill>
                <a:srgbClr val="000808"/>
              </a:solidFill>
              <a:effectLst>
                <a:outerShdw blurRad="38100" dist="38100" dir="2700000" algn="tl">
                  <a:srgbClr val="FFFFFF"/>
                </a:outerShdw>
              </a:effectLst>
            </a:endParaRPr>
          </a:p>
          <a:p>
            <a:pPr algn="ctr">
              <a:buFontTx/>
              <a:buNone/>
              <a:defRPr/>
            </a:pPr>
            <a:r>
              <a:rPr kumimoji="0" lang="fr-FR" sz="1800" b="1" dirty="0" smtClean="0">
                <a:solidFill>
                  <a:srgbClr val="000808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(Vérine)</a:t>
            </a:r>
            <a:endParaRPr kumimoji="0" lang="fr-FR" sz="1800" b="1" dirty="0">
              <a:solidFill>
                <a:srgbClr val="000808"/>
              </a:solidFill>
              <a:effectLst>
                <a:outerShdw blurRad="38100" dist="38100" dir="2700000" algn="tl">
                  <a:srgbClr val="FFFFFF"/>
                </a:outerShdw>
              </a:effectLst>
            </a:endParaRPr>
          </a:p>
        </p:txBody>
      </p:sp>
      <p:pic>
        <p:nvPicPr>
          <p:cNvPr id="383009" name="Picture 33"/>
          <p:cNvPicPr>
            <a:picLocks noChangeAspect="1" noChangeArrowheads="1"/>
          </p:cNvPicPr>
          <p:nvPr>
            <p:custDataLst>
              <p:tags r:id="rId18"/>
            </p:custDataLst>
          </p:nvPr>
        </p:nvPicPr>
        <p:blipFill>
          <a:blip r:embed="rId35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315200" y="228600"/>
            <a:ext cx="1524000" cy="1508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83011" name="Rectangle 35"/>
          <p:cNvSpPr>
            <a:spLocks noChangeArrowheads="1"/>
          </p:cNvSpPr>
          <p:nvPr>
            <p:custDataLst>
              <p:tags r:id="rId19"/>
            </p:custDataLst>
          </p:nvPr>
        </p:nvSpPr>
        <p:spPr bwMode="auto">
          <a:xfrm>
            <a:off x="6170613" y="304800"/>
            <a:ext cx="9144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>
              <a:buFontTx/>
              <a:buNone/>
              <a:defRPr/>
            </a:pPr>
            <a:r>
              <a:rPr kumimoji="0" lang="fr-FR" sz="1800" b="1">
                <a:solidFill>
                  <a:srgbClr val="000808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Sirène</a:t>
            </a:r>
          </a:p>
        </p:txBody>
      </p:sp>
      <p:sp>
        <p:nvSpPr>
          <p:cNvPr id="383012" name="Rectangle 36"/>
          <p:cNvSpPr>
            <a:spLocks noChangeArrowheads="1"/>
          </p:cNvSpPr>
          <p:nvPr>
            <p:custDataLst>
              <p:tags r:id="rId20"/>
            </p:custDataLst>
          </p:nvPr>
        </p:nvSpPr>
        <p:spPr bwMode="auto">
          <a:xfrm>
            <a:off x="6162675" y="1828800"/>
            <a:ext cx="1084263" cy="696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>
              <a:buFontTx/>
              <a:buNone/>
              <a:defRPr/>
            </a:pPr>
            <a:r>
              <a:rPr kumimoji="0" lang="fr-FR" sz="1800" b="1" dirty="0">
                <a:solidFill>
                  <a:srgbClr val="000808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Électro-</a:t>
            </a:r>
          </a:p>
          <a:p>
            <a:pPr algn="ctr">
              <a:buFontTx/>
              <a:buNone/>
              <a:defRPr/>
            </a:pPr>
            <a:r>
              <a:rPr kumimoji="0" lang="fr-FR" sz="1800" b="1" dirty="0">
                <a:solidFill>
                  <a:srgbClr val="000808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vanne</a:t>
            </a:r>
          </a:p>
        </p:txBody>
      </p:sp>
      <p:grpSp>
        <p:nvGrpSpPr>
          <p:cNvPr id="6" name="Group 48"/>
          <p:cNvGrpSpPr>
            <a:grpSpLocks/>
          </p:cNvGrpSpPr>
          <p:nvPr>
            <p:custDataLst>
              <p:tags r:id="rId21"/>
            </p:custDataLst>
          </p:nvPr>
        </p:nvGrpSpPr>
        <p:grpSpPr bwMode="auto">
          <a:xfrm>
            <a:off x="6477000" y="2667000"/>
            <a:ext cx="647700" cy="914400"/>
            <a:chOff x="3984" y="1680"/>
            <a:chExt cx="408" cy="576"/>
          </a:xfrm>
        </p:grpSpPr>
        <p:grpSp>
          <p:nvGrpSpPr>
            <p:cNvPr id="25635" name="Group 45"/>
            <p:cNvGrpSpPr>
              <a:grpSpLocks/>
            </p:cNvGrpSpPr>
            <p:nvPr/>
          </p:nvGrpSpPr>
          <p:grpSpPr bwMode="auto">
            <a:xfrm>
              <a:off x="3984" y="1680"/>
              <a:ext cx="408" cy="576"/>
              <a:chOff x="3984" y="1680"/>
              <a:chExt cx="408" cy="576"/>
            </a:xfrm>
          </p:grpSpPr>
          <p:grpSp>
            <p:nvGrpSpPr>
              <p:cNvPr id="25638" name="Group 40"/>
              <p:cNvGrpSpPr>
                <a:grpSpLocks/>
              </p:cNvGrpSpPr>
              <p:nvPr/>
            </p:nvGrpSpPr>
            <p:grpSpPr bwMode="auto">
              <a:xfrm>
                <a:off x="3984" y="1680"/>
                <a:ext cx="240" cy="576"/>
                <a:chOff x="4080" y="1680"/>
                <a:chExt cx="240" cy="576"/>
              </a:xfrm>
            </p:grpSpPr>
            <p:sp>
              <p:nvSpPr>
                <p:cNvPr id="25643" name="Rectangle 37"/>
                <p:cNvSpPr>
                  <a:spLocks noChangeArrowheads="1"/>
                </p:cNvSpPr>
                <p:nvPr/>
              </p:nvSpPr>
              <p:spPr bwMode="auto">
                <a:xfrm>
                  <a:off x="4080" y="1872"/>
                  <a:ext cx="240" cy="192"/>
                </a:xfrm>
                <a:prstGeom prst="rect">
                  <a:avLst/>
                </a:prstGeom>
                <a:noFill/>
                <a:ln w="38100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algn="ctr"/>
                  <a:endParaRPr kumimoji="0" lang="fr-FR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5644" name="Line 38"/>
                <p:cNvSpPr>
                  <a:spLocks noChangeShapeType="1"/>
                </p:cNvSpPr>
                <p:nvPr/>
              </p:nvSpPr>
              <p:spPr bwMode="auto">
                <a:xfrm>
                  <a:off x="4200" y="1680"/>
                  <a:ext cx="0" cy="192"/>
                </a:xfrm>
                <a:prstGeom prst="line">
                  <a:avLst/>
                </a:prstGeom>
                <a:noFill/>
                <a:ln w="38100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  <p:sp>
              <p:nvSpPr>
                <p:cNvPr id="25645" name="Line 39"/>
                <p:cNvSpPr>
                  <a:spLocks noChangeShapeType="1"/>
                </p:cNvSpPr>
                <p:nvPr/>
              </p:nvSpPr>
              <p:spPr bwMode="auto">
                <a:xfrm>
                  <a:off x="4200" y="2064"/>
                  <a:ext cx="0" cy="192"/>
                </a:xfrm>
                <a:prstGeom prst="line">
                  <a:avLst/>
                </a:prstGeom>
                <a:noFill/>
                <a:ln w="38100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</p:grpSp>
          <p:sp>
            <p:nvSpPr>
              <p:cNvPr id="25639" name="Rectangle 41"/>
              <p:cNvSpPr>
                <a:spLocks noChangeArrowheads="1"/>
              </p:cNvSpPr>
              <p:nvPr/>
            </p:nvSpPr>
            <p:spPr bwMode="auto">
              <a:xfrm>
                <a:off x="4224" y="1944"/>
                <a:ext cx="96" cy="48"/>
              </a:xfrm>
              <a:prstGeom prst="rect">
                <a:avLst/>
              </a:prstGeom>
              <a:noFill/>
              <a:ln w="3810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fr-FR"/>
              </a:p>
            </p:txBody>
          </p:sp>
          <p:grpSp>
            <p:nvGrpSpPr>
              <p:cNvPr id="25640" name="Group 44"/>
              <p:cNvGrpSpPr>
                <a:grpSpLocks/>
              </p:cNvGrpSpPr>
              <p:nvPr/>
            </p:nvGrpSpPr>
            <p:grpSpPr bwMode="auto">
              <a:xfrm>
                <a:off x="4296" y="1776"/>
                <a:ext cx="96" cy="384"/>
                <a:chOff x="4368" y="1776"/>
                <a:chExt cx="96" cy="384"/>
              </a:xfrm>
            </p:grpSpPr>
            <p:sp>
              <p:nvSpPr>
                <p:cNvPr id="25641" name="AutoShape 42"/>
                <p:cNvSpPr>
                  <a:spLocks noChangeArrowheads="1"/>
                </p:cNvSpPr>
                <p:nvPr/>
              </p:nvSpPr>
              <p:spPr bwMode="auto">
                <a:xfrm>
                  <a:off x="4368" y="1968"/>
                  <a:ext cx="96" cy="192"/>
                </a:xfrm>
                <a:prstGeom prst="triangle">
                  <a:avLst>
                    <a:gd name="adj" fmla="val 50000"/>
                  </a:avLst>
                </a:prstGeom>
                <a:noFill/>
                <a:ln w="38100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  <p:sp>
              <p:nvSpPr>
                <p:cNvPr id="25642" name="AutoShape 43"/>
                <p:cNvSpPr>
                  <a:spLocks noChangeArrowheads="1"/>
                </p:cNvSpPr>
                <p:nvPr/>
              </p:nvSpPr>
              <p:spPr bwMode="auto">
                <a:xfrm flipV="1">
                  <a:off x="4368" y="1776"/>
                  <a:ext cx="96" cy="192"/>
                </a:xfrm>
                <a:prstGeom prst="triangle">
                  <a:avLst>
                    <a:gd name="adj" fmla="val 50000"/>
                  </a:avLst>
                </a:prstGeom>
                <a:noFill/>
                <a:ln w="38100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</p:grpSp>
        </p:grpSp>
        <p:sp>
          <p:nvSpPr>
            <p:cNvPr id="25636" name="Line 46"/>
            <p:cNvSpPr>
              <a:spLocks noChangeShapeType="1"/>
            </p:cNvSpPr>
            <p:nvPr/>
          </p:nvSpPr>
          <p:spPr bwMode="auto">
            <a:xfrm flipH="1">
              <a:off x="4344" y="2164"/>
              <a:ext cx="0" cy="68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25637" name="Line 47"/>
            <p:cNvSpPr>
              <a:spLocks noChangeShapeType="1"/>
            </p:cNvSpPr>
            <p:nvPr/>
          </p:nvSpPr>
          <p:spPr bwMode="auto">
            <a:xfrm flipH="1">
              <a:off x="4344" y="1704"/>
              <a:ext cx="0" cy="72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</p:grpSp>
      <p:sp>
        <p:nvSpPr>
          <p:cNvPr id="383025" name="Rectangle 49"/>
          <p:cNvSpPr>
            <a:spLocks noChangeArrowheads="1"/>
          </p:cNvSpPr>
          <p:nvPr>
            <p:custDataLst>
              <p:tags r:id="rId22"/>
            </p:custDataLst>
          </p:nvPr>
        </p:nvSpPr>
        <p:spPr bwMode="auto">
          <a:xfrm>
            <a:off x="5827713" y="2909888"/>
            <a:ext cx="649287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buFontTx/>
              <a:buNone/>
              <a:defRPr/>
            </a:pPr>
            <a:r>
              <a:rPr kumimoji="0" lang="fr-FR" sz="1800" b="1">
                <a:solidFill>
                  <a:srgbClr val="000808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- Y1</a:t>
            </a:r>
          </a:p>
        </p:txBody>
      </p:sp>
      <p:sp>
        <p:nvSpPr>
          <p:cNvPr id="383026" name="Rectangle 50"/>
          <p:cNvSpPr>
            <a:spLocks noChangeArrowheads="1"/>
          </p:cNvSpPr>
          <p:nvPr>
            <p:custDataLst>
              <p:tags r:id="rId23"/>
            </p:custDataLst>
          </p:nvPr>
        </p:nvSpPr>
        <p:spPr bwMode="auto">
          <a:xfrm>
            <a:off x="6553200" y="5486400"/>
            <a:ext cx="669925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buFontTx/>
              <a:buNone/>
              <a:defRPr/>
            </a:pPr>
            <a:r>
              <a:rPr kumimoji="0" lang="fr-FR" sz="1800" b="1">
                <a:solidFill>
                  <a:srgbClr val="000808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- H1</a:t>
            </a:r>
          </a:p>
        </p:txBody>
      </p:sp>
      <p:grpSp>
        <p:nvGrpSpPr>
          <p:cNvPr id="10" name="Group 69"/>
          <p:cNvGrpSpPr>
            <a:grpSpLocks/>
          </p:cNvGrpSpPr>
          <p:nvPr>
            <p:custDataLst>
              <p:tags r:id="rId24"/>
            </p:custDataLst>
          </p:nvPr>
        </p:nvGrpSpPr>
        <p:grpSpPr bwMode="auto">
          <a:xfrm>
            <a:off x="6527800" y="742950"/>
            <a:ext cx="863600" cy="857250"/>
            <a:chOff x="3888" y="468"/>
            <a:chExt cx="544" cy="540"/>
          </a:xfrm>
        </p:grpSpPr>
        <p:grpSp>
          <p:nvGrpSpPr>
            <p:cNvPr id="25629" name="Group 67"/>
            <p:cNvGrpSpPr>
              <a:grpSpLocks/>
            </p:cNvGrpSpPr>
            <p:nvPr/>
          </p:nvGrpSpPr>
          <p:grpSpPr bwMode="auto">
            <a:xfrm>
              <a:off x="3888" y="468"/>
              <a:ext cx="256" cy="540"/>
              <a:chOff x="3888" y="468"/>
              <a:chExt cx="256" cy="540"/>
            </a:xfrm>
          </p:grpSpPr>
          <p:sp>
            <p:nvSpPr>
              <p:cNvPr id="25631" name="Rectangle 54"/>
              <p:cNvSpPr>
                <a:spLocks noChangeArrowheads="1"/>
              </p:cNvSpPr>
              <p:nvPr/>
            </p:nvSpPr>
            <p:spPr bwMode="auto">
              <a:xfrm>
                <a:off x="4000" y="672"/>
                <a:ext cx="144" cy="144"/>
              </a:xfrm>
              <a:prstGeom prst="rect">
                <a:avLst/>
              </a:prstGeom>
              <a:noFill/>
              <a:ln w="3810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/>
                <a:endParaRPr kumimoji="0" lang="fr-FR">
                  <a:solidFill>
                    <a:srgbClr val="000000"/>
                  </a:solidFill>
                </a:endParaRPr>
              </a:p>
            </p:txBody>
          </p:sp>
          <p:grpSp>
            <p:nvGrpSpPr>
              <p:cNvPr id="25632" name="Group 65"/>
              <p:cNvGrpSpPr>
                <a:grpSpLocks/>
              </p:cNvGrpSpPr>
              <p:nvPr/>
            </p:nvGrpSpPr>
            <p:grpSpPr bwMode="auto">
              <a:xfrm>
                <a:off x="3888" y="468"/>
                <a:ext cx="120" cy="540"/>
                <a:chOff x="3900" y="468"/>
                <a:chExt cx="108" cy="732"/>
              </a:xfrm>
            </p:grpSpPr>
            <p:sp>
              <p:nvSpPr>
                <p:cNvPr id="25633" name="Freeform 63"/>
                <p:cNvSpPr>
                  <a:spLocks/>
                </p:cNvSpPr>
                <p:nvPr/>
              </p:nvSpPr>
              <p:spPr bwMode="auto">
                <a:xfrm>
                  <a:off x="3900" y="468"/>
                  <a:ext cx="108" cy="336"/>
                </a:xfrm>
                <a:custGeom>
                  <a:avLst/>
                  <a:gdLst>
                    <a:gd name="T0" fmla="*/ 0 w 108"/>
                    <a:gd name="T1" fmla="*/ 0 h 336"/>
                    <a:gd name="T2" fmla="*/ 0 w 108"/>
                    <a:gd name="T3" fmla="*/ 336 h 336"/>
                    <a:gd name="T4" fmla="*/ 108 w 108"/>
                    <a:gd name="T5" fmla="*/ 336 h 336"/>
                    <a:gd name="T6" fmla="*/ 0 60000 65536"/>
                    <a:gd name="T7" fmla="*/ 0 60000 65536"/>
                    <a:gd name="T8" fmla="*/ 0 60000 65536"/>
                    <a:gd name="T9" fmla="*/ 0 w 108"/>
                    <a:gd name="T10" fmla="*/ 0 h 336"/>
                    <a:gd name="T11" fmla="*/ 108 w 108"/>
                    <a:gd name="T12" fmla="*/ 336 h 336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108" h="336">
                      <a:moveTo>
                        <a:pt x="0" y="0"/>
                      </a:moveTo>
                      <a:lnTo>
                        <a:pt x="0" y="336"/>
                      </a:lnTo>
                      <a:lnTo>
                        <a:pt x="108" y="336"/>
                      </a:lnTo>
                    </a:path>
                  </a:pathLst>
                </a:custGeom>
                <a:noFill/>
                <a:ln w="38100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  <p:sp>
              <p:nvSpPr>
                <p:cNvPr id="25634" name="Freeform 64"/>
                <p:cNvSpPr>
                  <a:spLocks/>
                </p:cNvSpPr>
                <p:nvPr/>
              </p:nvSpPr>
              <p:spPr bwMode="auto">
                <a:xfrm flipV="1">
                  <a:off x="3900" y="864"/>
                  <a:ext cx="108" cy="336"/>
                </a:xfrm>
                <a:custGeom>
                  <a:avLst/>
                  <a:gdLst>
                    <a:gd name="T0" fmla="*/ 0 w 108"/>
                    <a:gd name="T1" fmla="*/ 0 h 336"/>
                    <a:gd name="T2" fmla="*/ 0 w 108"/>
                    <a:gd name="T3" fmla="*/ 336 h 336"/>
                    <a:gd name="T4" fmla="*/ 108 w 108"/>
                    <a:gd name="T5" fmla="*/ 336 h 336"/>
                    <a:gd name="T6" fmla="*/ 0 60000 65536"/>
                    <a:gd name="T7" fmla="*/ 0 60000 65536"/>
                    <a:gd name="T8" fmla="*/ 0 60000 65536"/>
                    <a:gd name="T9" fmla="*/ 0 w 108"/>
                    <a:gd name="T10" fmla="*/ 0 h 336"/>
                    <a:gd name="T11" fmla="*/ 108 w 108"/>
                    <a:gd name="T12" fmla="*/ 336 h 336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108" h="336">
                      <a:moveTo>
                        <a:pt x="0" y="0"/>
                      </a:moveTo>
                      <a:lnTo>
                        <a:pt x="0" y="336"/>
                      </a:lnTo>
                      <a:lnTo>
                        <a:pt x="108" y="336"/>
                      </a:lnTo>
                    </a:path>
                  </a:pathLst>
                </a:custGeom>
                <a:noFill/>
                <a:ln w="38100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</p:grpSp>
        </p:grpSp>
        <p:sp>
          <p:nvSpPr>
            <p:cNvPr id="25630" name="Freeform 68"/>
            <p:cNvSpPr>
              <a:spLocks/>
            </p:cNvSpPr>
            <p:nvPr/>
          </p:nvSpPr>
          <p:spPr bwMode="auto">
            <a:xfrm>
              <a:off x="4144" y="620"/>
              <a:ext cx="288" cy="192"/>
            </a:xfrm>
            <a:custGeom>
              <a:avLst/>
              <a:gdLst>
                <a:gd name="T0" fmla="*/ 0 w 288"/>
                <a:gd name="T1" fmla="*/ 96 h 192"/>
                <a:gd name="T2" fmla="*/ 192 w 288"/>
                <a:gd name="T3" fmla="*/ 0 h 192"/>
                <a:gd name="T4" fmla="*/ 288 w 288"/>
                <a:gd name="T5" fmla="*/ 192 h 192"/>
                <a:gd name="T6" fmla="*/ 0 w 288"/>
                <a:gd name="T7" fmla="*/ 144 h 192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288"/>
                <a:gd name="T13" fmla="*/ 0 h 192"/>
                <a:gd name="T14" fmla="*/ 288 w 288"/>
                <a:gd name="T15" fmla="*/ 192 h 192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88" h="192">
                  <a:moveTo>
                    <a:pt x="0" y="96"/>
                  </a:moveTo>
                  <a:lnTo>
                    <a:pt x="192" y="0"/>
                  </a:lnTo>
                  <a:lnTo>
                    <a:pt x="288" y="192"/>
                  </a:lnTo>
                  <a:lnTo>
                    <a:pt x="0" y="144"/>
                  </a:lnTo>
                </a:path>
              </a:pathLst>
            </a:custGeom>
            <a:noFill/>
            <a:ln w="38100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</p:grpSp>
      <p:sp>
        <p:nvSpPr>
          <p:cNvPr id="383046" name="Rectangle 70"/>
          <p:cNvSpPr>
            <a:spLocks noChangeArrowheads="1"/>
          </p:cNvSpPr>
          <p:nvPr>
            <p:custDataLst>
              <p:tags r:id="rId25"/>
            </p:custDataLst>
          </p:nvPr>
        </p:nvSpPr>
        <p:spPr bwMode="auto">
          <a:xfrm>
            <a:off x="5867400" y="990600"/>
            <a:ext cx="669925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buFontTx/>
              <a:buNone/>
              <a:defRPr/>
            </a:pPr>
            <a:r>
              <a:rPr kumimoji="0" lang="fr-FR" sz="1800" b="1">
                <a:solidFill>
                  <a:srgbClr val="000808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- H1</a:t>
            </a:r>
          </a:p>
        </p:txBody>
      </p:sp>
      <p:pic>
        <p:nvPicPr>
          <p:cNvPr id="383048" name="Picture 72"/>
          <p:cNvPicPr>
            <a:picLocks noChangeAspect="1" noChangeArrowheads="1"/>
          </p:cNvPicPr>
          <p:nvPr>
            <p:custDataLst>
              <p:tags r:id="rId26"/>
            </p:custDataLst>
          </p:nvPr>
        </p:nvPicPr>
        <p:blipFill>
          <a:blip r:embed="rId3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315200" y="2133600"/>
            <a:ext cx="1547813" cy="1798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27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29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8297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8297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3" presetClass="entr" presetSubtype="27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29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8298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8298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3" presetClass="entr" presetSubtype="3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30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8300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(6*min(max(#ppt_w*#ppt_h,.3),1)-7.4)/-.7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8300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(6*min(max(#ppt_w*#ppt_h,.3),1)-7.4)/-.7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8300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8300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(6*min(max(#ppt_w*#ppt_h,.3),1)-7.4)/-.7*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23" presetClass="entr" presetSubtype="27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30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3830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830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000"/>
                            </p:stCondLst>
                            <p:childTnLst>
                              <p:par>
                                <p:cTn id="27" presetID="23" presetClass="entr" presetSubtype="27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30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3830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3830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500"/>
                            </p:stCondLst>
                            <p:childTnLst>
                              <p:par>
                                <p:cTn id="32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3000"/>
                            </p:stCondLst>
                            <p:childTnLst>
                              <p:par>
                                <p:cTn id="35" presetID="23" presetClass="entr" presetSubtype="36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30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3830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(6*min(max(#ppt_w*#ppt_h,.3),1)-7.4)/-.7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3830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(6*min(max(#ppt_w*#ppt_h,.3),1)-7.4)/-.7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3830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3830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(6*min(max(#ppt_w*#ppt_h,.3),1)-7.4)/-.7*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5500"/>
                            </p:stCondLst>
                            <p:childTnLst>
                              <p:par>
                                <p:cTn id="42" presetID="23" presetClass="entr" presetSubtype="27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30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3830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3830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6000"/>
                            </p:stCondLst>
                            <p:childTnLst>
                              <p:par>
                                <p:cTn id="47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6500"/>
                            </p:stCondLst>
                            <p:childTnLst>
                              <p:par>
                                <p:cTn id="50" presetID="23" presetClass="entr" presetSubtype="27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30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3830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3830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7000"/>
                            </p:stCondLst>
                            <p:childTnLst>
                              <p:par>
                                <p:cTn id="55" presetID="23" presetClass="entr" presetSubtype="36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30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38300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(6*min(max(#ppt_w*#ppt_h,.3),1)-7.4)/-.7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38300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(6*min(max(#ppt_w*#ppt_h,.3),1)-7.4)/-.7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3830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3830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(6*min(max(#ppt_w*#ppt_h,.3),1)-7.4)/-.7*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9500"/>
                            </p:stCondLst>
                            <p:childTnLst>
                              <p:par>
                                <p:cTn id="62" presetID="23" presetClass="entr" presetSubtype="27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30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38300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38300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10000"/>
                            </p:stCondLst>
                            <p:childTnLst>
                              <p:par>
                                <p:cTn id="67" presetID="23" presetClass="entr" presetSubtype="36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29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38298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(6*min(max(#ppt_w*#ppt_h,.3),1)-7.4)/-.7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38298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(6*min(max(#ppt_w*#ppt_h,.3),1)-7.4)/-.7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3829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3829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(6*min(max(#ppt_w*#ppt_h,.3),1)-7.4)/-.7*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12500"/>
                            </p:stCondLst>
                            <p:childTnLst>
                              <p:par>
                                <p:cTn id="74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13000"/>
                            </p:stCondLst>
                            <p:childTnLst>
                              <p:par>
                                <p:cTn id="77" presetID="23" presetClass="entr" presetSubtype="27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29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38299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38299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13500"/>
                            </p:stCondLst>
                            <p:childTnLst>
                              <p:par>
                                <p:cTn id="82" presetID="23" presetClass="entr" presetSubtype="27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3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3830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3830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14000"/>
                            </p:stCondLst>
                            <p:childTnLst>
                              <p:par>
                                <p:cTn id="87" presetID="23" presetClass="entr" presetSubtype="36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29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38298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(6*min(max(#ppt_w*#ppt_h,.3),1)-7.4)/-.7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38298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(6*min(max(#ppt_w*#ppt_h,.3),1)-7.4)/-.7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3829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3829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(6*min(max(#ppt_w*#ppt_h,.3),1)-7.4)/-.7*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16500"/>
                            </p:stCondLst>
                            <p:childTnLst>
                              <p:par>
                                <p:cTn id="94" presetID="23" presetClass="entr" presetSubtype="27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29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38299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38299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>
                            <p:stCondLst>
                              <p:cond delay="17000"/>
                            </p:stCondLst>
                            <p:childTnLst>
                              <p:par>
                                <p:cTn id="99" presetID="23" presetClass="entr" presetSubtype="36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29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1" dur="500" fill="hold"/>
                                        <p:tgtEl>
                                          <p:spTgt spid="38298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(6*min(max(#ppt_w*#ppt_h,.3),1)-7.4)/-.7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500" fill="hold"/>
                                        <p:tgtEl>
                                          <p:spTgt spid="38298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(6*min(max(#ppt_w*#ppt_h,.3),1)-7.4)/-.7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500" fill="hold"/>
                                        <p:tgtEl>
                                          <p:spTgt spid="3829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500" fill="hold"/>
                                        <p:tgtEl>
                                          <p:spTgt spid="3829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(6*min(max(#ppt_w*#ppt_h,.3),1)-7.4)/-.7*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5" fill="hold">
                            <p:stCondLst>
                              <p:cond delay="19500"/>
                            </p:stCondLst>
                            <p:childTnLst>
                              <p:par>
                                <p:cTn id="106" presetID="23" presetClass="entr" presetSubtype="27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29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8" dur="500" fill="hold"/>
                                        <p:tgtEl>
                                          <p:spTgt spid="38299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500" fill="hold"/>
                                        <p:tgtEl>
                                          <p:spTgt spid="38299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0" fill="hold">
                            <p:stCondLst>
                              <p:cond delay="20000"/>
                            </p:stCondLst>
                            <p:childTnLst>
                              <p:par>
                                <p:cTn id="111" presetID="23" presetClass="entr" presetSubtype="36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29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3" dur="500" fill="hold"/>
                                        <p:tgtEl>
                                          <p:spTgt spid="38298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(6*min(max(#ppt_w*#ppt_h,.3),1)-7.4)/-.7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500" fill="hold"/>
                                        <p:tgtEl>
                                          <p:spTgt spid="38298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(6*min(max(#ppt_w*#ppt_h,.3),1)-7.4)/-.7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5" dur="500" fill="hold"/>
                                        <p:tgtEl>
                                          <p:spTgt spid="3829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500" fill="hold"/>
                                        <p:tgtEl>
                                          <p:spTgt spid="3829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(6*min(max(#ppt_w*#ppt_h,.3),1)-7.4)/-.7*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7" fill="hold">
                            <p:stCondLst>
                              <p:cond delay="22500"/>
                            </p:stCondLst>
                            <p:childTnLst>
                              <p:par>
                                <p:cTn id="118" presetID="23" presetClass="entr" presetSubtype="27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29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0" dur="500" fill="hold"/>
                                        <p:tgtEl>
                                          <p:spTgt spid="38299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1" dur="500" fill="hold"/>
                                        <p:tgtEl>
                                          <p:spTgt spid="38299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2" fill="hold">
                            <p:stCondLst>
                              <p:cond delay="23000"/>
                            </p:stCondLst>
                            <p:childTnLst>
                              <p:par>
                                <p:cTn id="123" presetID="23" presetClass="entr" presetSubtype="36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29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5" dur="500" fill="hold"/>
                                        <p:tgtEl>
                                          <p:spTgt spid="38298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(6*min(max(#ppt_w*#ppt_h,.3),1)-7.4)/-.7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6" dur="500" fill="hold"/>
                                        <p:tgtEl>
                                          <p:spTgt spid="38298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(6*min(max(#ppt_w*#ppt_h,.3),1)-7.4)/-.7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7" dur="500" fill="hold"/>
                                        <p:tgtEl>
                                          <p:spTgt spid="3829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8" dur="500" fill="hold"/>
                                        <p:tgtEl>
                                          <p:spTgt spid="3829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(6*min(max(#ppt_w*#ppt_h,.3),1)-7.4)/-.7*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9" fill="hold">
                            <p:stCondLst>
                              <p:cond delay="25500"/>
                            </p:stCondLst>
                            <p:childTnLst>
                              <p:par>
                                <p:cTn id="130" presetID="23" presetClass="entr" presetSubtype="27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29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2" dur="500" fill="hold"/>
                                        <p:tgtEl>
                                          <p:spTgt spid="38298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3" dur="500" fill="hold"/>
                                        <p:tgtEl>
                                          <p:spTgt spid="38298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4" fill="hold">
                            <p:stCondLst>
                              <p:cond delay="26000"/>
                            </p:stCondLst>
                            <p:childTnLst>
                              <p:par>
                                <p:cTn id="13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2980" grpId="0" animBg="1" autoUpdateAnimBg="0"/>
      <p:bldP spid="382979" grpId="0" autoUpdateAnimBg="0"/>
      <p:bldP spid="382989" grpId="0" autoUpdateAnimBg="0"/>
      <p:bldP spid="382990" grpId="0" autoUpdateAnimBg="0"/>
      <p:bldP spid="382991" grpId="0" autoUpdateAnimBg="0"/>
      <p:bldP spid="382992" grpId="0" autoUpdateAnimBg="0"/>
      <p:bldP spid="382993" grpId="0" autoUpdateAnimBg="0"/>
      <p:bldP spid="383008" grpId="0" autoUpdateAnimBg="0"/>
      <p:bldP spid="383011" grpId="0" autoUpdateAnimBg="0"/>
      <p:bldP spid="383012" grpId="0" autoUpdateAnimBg="0"/>
      <p:bldP spid="383025" grpId="0" autoUpdateAnimBg="0"/>
      <p:bldP spid="383026" grpId="0" autoUpdateAnimBg="0"/>
      <p:bldP spid="383046" grpId="0" autoUpdateAnimBg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4002" name="AutoShape 2"/>
          <p:cNvSpPr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609600" y="1143000"/>
            <a:ext cx="8153400" cy="3429000"/>
          </a:xfrm>
          <a:prstGeom prst="bevel">
            <a:avLst>
              <a:gd name="adj" fmla="val 5278"/>
            </a:avLst>
          </a:prstGeom>
          <a:gradFill rotWithShape="0">
            <a:gsLst>
              <a:gs pos="0">
                <a:schemeClr val="accent1">
                  <a:gamma/>
                  <a:tint val="43922"/>
                  <a:invGamma/>
                </a:schemeClr>
              </a:gs>
              <a:gs pos="100000">
                <a:schemeClr val="accent1"/>
              </a:gs>
            </a:gsLst>
            <a:path path="rect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buFontTx/>
              <a:buNone/>
              <a:defRPr/>
            </a:pPr>
            <a:r>
              <a:rPr kumimoji="0" lang="fr-FR" sz="1800" b="1" dirty="0">
                <a:solidFill>
                  <a:srgbClr val="000808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Un récepteur se trouvera systématiquement sur le parcours du </a:t>
            </a:r>
          </a:p>
          <a:p>
            <a:pPr algn="ctr">
              <a:buFontTx/>
              <a:buNone/>
              <a:defRPr/>
            </a:pPr>
            <a:r>
              <a:rPr kumimoji="0" lang="fr-FR" sz="1800" b="1" dirty="0">
                <a:solidFill>
                  <a:srgbClr val="000808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courant (donc </a:t>
            </a:r>
            <a:r>
              <a:rPr kumimoji="0" lang="fr-FR" sz="1800" b="1" dirty="0" smtClean="0">
                <a:solidFill>
                  <a:srgbClr val="000808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d’un </a:t>
            </a:r>
            <a:r>
              <a:rPr kumimoji="0" lang="fr-FR" sz="1800" b="1" dirty="0">
                <a:solidFill>
                  <a:srgbClr val="000808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conducteur), entre un </a:t>
            </a:r>
            <a:r>
              <a:rPr kumimoji="0" lang="fr-FR" sz="1800" b="1" dirty="0" smtClean="0">
                <a:solidFill>
                  <a:srgbClr val="000808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côté </a:t>
            </a:r>
            <a:r>
              <a:rPr kumimoji="0" lang="fr-FR" sz="1800" b="1" dirty="0">
                <a:solidFill>
                  <a:srgbClr val="000808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de </a:t>
            </a:r>
            <a:r>
              <a:rPr kumimoji="0" lang="fr-FR" sz="1800" b="1" dirty="0" smtClean="0">
                <a:solidFill>
                  <a:srgbClr val="000808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l’alimentation </a:t>
            </a:r>
            <a:endParaRPr kumimoji="0" lang="fr-FR" sz="1800" b="1" dirty="0">
              <a:solidFill>
                <a:srgbClr val="000808"/>
              </a:solidFill>
              <a:effectLst>
                <a:outerShdw blurRad="38100" dist="38100" dir="2700000" algn="tl">
                  <a:srgbClr val="FFFFFF"/>
                </a:outerShdw>
              </a:effectLst>
            </a:endParaRPr>
          </a:p>
          <a:p>
            <a:pPr algn="ctr">
              <a:buFontTx/>
              <a:buNone/>
              <a:defRPr/>
            </a:pPr>
            <a:r>
              <a:rPr kumimoji="0" lang="fr-FR" sz="1800" b="1" dirty="0">
                <a:solidFill>
                  <a:srgbClr val="000808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et  </a:t>
            </a:r>
            <a:r>
              <a:rPr kumimoji="0" lang="fr-FR" sz="1800" b="1" dirty="0" smtClean="0">
                <a:solidFill>
                  <a:srgbClr val="000808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l’autre</a:t>
            </a:r>
            <a:r>
              <a:rPr kumimoji="0" lang="fr-FR" sz="1800" b="1" dirty="0">
                <a:solidFill>
                  <a:srgbClr val="000808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. Si un conducteur permet de relier  les deux pôles </a:t>
            </a:r>
            <a:r>
              <a:rPr kumimoji="0" lang="fr-FR" sz="1800" b="1" dirty="0" smtClean="0">
                <a:solidFill>
                  <a:srgbClr val="000808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d’une </a:t>
            </a:r>
            <a:endParaRPr kumimoji="0" lang="fr-FR" sz="1800" b="1" dirty="0">
              <a:solidFill>
                <a:srgbClr val="000808"/>
              </a:solidFill>
              <a:effectLst>
                <a:outerShdw blurRad="38100" dist="38100" dir="2700000" algn="tl">
                  <a:srgbClr val="FFFFFF"/>
                </a:outerShdw>
              </a:effectLst>
            </a:endParaRPr>
          </a:p>
          <a:p>
            <a:pPr algn="ctr">
              <a:buFontTx/>
              <a:buNone/>
              <a:defRPr/>
            </a:pPr>
            <a:r>
              <a:rPr kumimoji="0" lang="fr-FR" sz="1800" b="1" dirty="0">
                <a:solidFill>
                  <a:srgbClr val="000808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alimentation sans rencontrer un récepteur on aura un court-circuit</a:t>
            </a:r>
          </a:p>
          <a:p>
            <a:pPr algn="ctr">
              <a:buFontTx/>
              <a:buNone/>
              <a:defRPr/>
            </a:pPr>
            <a:r>
              <a:rPr kumimoji="0" lang="fr-FR" sz="1800" b="1" dirty="0">
                <a:solidFill>
                  <a:srgbClr val="000808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ce qui, sans protection,  représente une situation critique.</a:t>
            </a:r>
          </a:p>
          <a:p>
            <a:pPr algn="ctr">
              <a:buFontTx/>
              <a:buNone/>
              <a:defRPr/>
            </a:pPr>
            <a:r>
              <a:rPr kumimoji="0" lang="fr-FR" sz="1800" b="1" dirty="0">
                <a:solidFill>
                  <a:srgbClr val="000808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La place la plus courante du récepteur se situe en bas ou à droite</a:t>
            </a:r>
          </a:p>
          <a:p>
            <a:pPr algn="ctr">
              <a:buFontTx/>
              <a:buNone/>
              <a:defRPr/>
            </a:pPr>
            <a:r>
              <a:rPr kumimoji="0" lang="fr-FR" sz="1800" b="1" dirty="0">
                <a:solidFill>
                  <a:srgbClr val="000808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 du schéma, du </a:t>
            </a:r>
            <a:r>
              <a:rPr kumimoji="0" lang="fr-FR" sz="1800" b="1" dirty="0" smtClean="0">
                <a:solidFill>
                  <a:srgbClr val="000808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côté </a:t>
            </a:r>
            <a:r>
              <a:rPr kumimoji="0" lang="fr-FR" sz="1800" b="1" dirty="0">
                <a:solidFill>
                  <a:srgbClr val="000808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de ce que </a:t>
            </a:r>
            <a:r>
              <a:rPr kumimoji="0" lang="fr-FR" sz="1800" b="1" dirty="0" smtClean="0">
                <a:solidFill>
                  <a:srgbClr val="000808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l’on </a:t>
            </a:r>
            <a:r>
              <a:rPr kumimoji="0" lang="fr-FR" sz="1800" b="1" dirty="0">
                <a:solidFill>
                  <a:srgbClr val="000808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appellera les « communs », </a:t>
            </a:r>
          </a:p>
          <a:p>
            <a:pPr algn="ctr">
              <a:buFontTx/>
              <a:buNone/>
              <a:defRPr/>
            </a:pPr>
            <a:r>
              <a:rPr kumimoji="0" lang="fr-FR" sz="1800" b="1" dirty="0">
                <a:solidFill>
                  <a:srgbClr val="000808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en fait, le - (moins); le neutre, ou simplement une phase</a:t>
            </a:r>
          </a:p>
          <a:p>
            <a:pPr algn="ctr">
              <a:buFontTx/>
              <a:buNone/>
              <a:defRPr/>
            </a:pPr>
            <a:r>
              <a:rPr kumimoji="0" lang="fr-FR" sz="1800" b="1" dirty="0">
                <a:solidFill>
                  <a:srgbClr val="000808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pris pour commun si il </a:t>
            </a:r>
            <a:r>
              <a:rPr kumimoji="0" lang="fr-FR" sz="1800" b="1" dirty="0" smtClean="0">
                <a:solidFill>
                  <a:srgbClr val="000808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n’existe </a:t>
            </a:r>
            <a:r>
              <a:rPr kumimoji="0" lang="fr-FR" sz="1800" b="1" dirty="0">
                <a:solidFill>
                  <a:srgbClr val="000808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pas de neutre.</a:t>
            </a:r>
          </a:p>
        </p:txBody>
      </p:sp>
      <p:sp>
        <p:nvSpPr>
          <p:cNvPr id="384003" name="Rectangle 3"/>
          <p:cNvSpPr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685800" y="0"/>
            <a:ext cx="73152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>
              <a:lnSpc>
                <a:spcPct val="85000"/>
              </a:lnSpc>
              <a:spcBef>
                <a:spcPct val="0"/>
              </a:spcBef>
              <a:buFontTx/>
              <a:buNone/>
              <a:defRPr/>
            </a:pPr>
            <a:r>
              <a:rPr lang="fr-FR" sz="4200" b="1" u="sng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Les éléments de base</a:t>
            </a:r>
            <a:endParaRPr lang="fr-FR" sz="4200" b="1">
              <a:solidFill>
                <a:schemeClr val="tx2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384004" name="Text Box 4"/>
          <p:cNvSpPr txBox="1"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533400" y="838200"/>
            <a:ext cx="7959725" cy="54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107763" dir="18900000" algn="ctr" rotWithShape="0">
              <a:srgbClr val="808080"/>
            </a:outerShdw>
          </a:effectLst>
        </p:spPr>
        <p:txBody>
          <a:bodyPr wrap="none">
            <a:spAutoFit/>
          </a:bodyPr>
          <a:lstStyle/>
          <a:p>
            <a:pPr>
              <a:buFontTx/>
              <a:buNone/>
              <a:defRPr/>
            </a:pPr>
            <a:r>
              <a:rPr kumimoji="0" lang="fr-FR" b="1">
                <a:effectLst>
                  <a:outerShdw blurRad="38100" dist="38100" dir="2700000" algn="tl">
                    <a:srgbClr val="000000"/>
                  </a:outerShdw>
                </a:effectLst>
              </a:rPr>
              <a:t> La place des Récepteurs dans le schéma</a:t>
            </a:r>
          </a:p>
        </p:txBody>
      </p:sp>
      <p:grpSp>
        <p:nvGrpSpPr>
          <p:cNvPr id="2" name="Group 33"/>
          <p:cNvGrpSpPr>
            <a:grpSpLocks/>
          </p:cNvGrpSpPr>
          <p:nvPr>
            <p:custDataLst>
              <p:tags r:id="rId4"/>
            </p:custDataLst>
          </p:nvPr>
        </p:nvGrpSpPr>
        <p:grpSpPr bwMode="auto">
          <a:xfrm>
            <a:off x="5791200" y="4572000"/>
            <a:ext cx="1981200" cy="2286000"/>
            <a:chOff x="3840" y="2880"/>
            <a:chExt cx="1248" cy="1440"/>
          </a:xfrm>
        </p:grpSpPr>
        <p:grpSp>
          <p:nvGrpSpPr>
            <p:cNvPr id="26643" name="Group 13"/>
            <p:cNvGrpSpPr>
              <a:grpSpLocks/>
            </p:cNvGrpSpPr>
            <p:nvPr/>
          </p:nvGrpSpPr>
          <p:grpSpPr bwMode="auto">
            <a:xfrm rot="5400000">
              <a:off x="3984" y="3072"/>
              <a:ext cx="1200" cy="1008"/>
              <a:chOff x="480" y="3072"/>
              <a:chExt cx="1584" cy="1008"/>
            </a:xfrm>
          </p:grpSpPr>
          <p:sp>
            <p:nvSpPr>
              <p:cNvPr id="26650" name="Line 14"/>
              <p:cNvSpPr>
                <a:spLocks noChangeShapeType="1"/>
              </p:cNvSpPr>
              <p:nvPr/>
            </p:nvSpPr>
            <p:spPr bwMode="auto">
              <a:xfrm>
                <a:off x="480" y="3072"/>
                <a:ext cx="0" cy="1008"/>
              </a:xfrm>
              <a:prstGeom prst="line">
                <a:avLst/>
              </a:prstGeom>
              <a:noFill/>
              <a:ln w="38100">
                <a:solidFill>
                  <a:srgbClr val="000808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26651" name="Line 15"/>
              <p:cNvSpPr>
                <a:spLocks noChangeShapeType="1"/>
              </p:cNvSpPr>
              <p:nvPr/>
            </p:nvSpPr>
            <p:spPr bwMode="auto">
              <a:xfrm>
                <a:off x="2064" y="3072"/>
                <a:ext cx="0" cy="1008"/>
              </a:xfrm>
              <a:prstGeom prst="line">
                <a:avLst/>
              </a:prstGeom>
              <a:noFill/>
              <a:ln w="38100">
                <a:solidFill>
                  <a:srgbClr val="000808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26652" name="Line 16"/>
              <p:cNvSpPr>
                <a:spLocks noChangeShapeType="1"/>
              </p:cNvSpPr>
              <p:nvPr/>
            </p:nvSpPr>
            <p:spPr bwMode="auto">
              <a:xfrm>
                <a:off x="480" y="3576"/>
                <a:ext cx="1584" cy="0"/>
              </a:xfrm>
              <a:prstGeom prst="line">
                <a:avLst/>
              </a:prstGeom>
              <a:noFill/>
              <a:ln w="38100">
                <a:solidFill>
                  <a:srgbClr val="000808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fr-FR"/>
              </a:p>
            </p:txBody>
          </p:sp>
        </p:grpSp>
        <p:sp useBgFill="1">
          <p:nvSpPr>
            <p:cNvPr id="26644" name="Rectangle 17"/>
            <p:cNvSpPr>
              <a:spLocks noChangeArrowheads="1"/>
            </p:cNvSpPr>
            <p:nvPr/>
          </p:nvSpPr>
          <p:spPr bwMode="auto">
            <a:xfrm rot="5400000">
              <a:off x="4487" y="3672"/>
              <a:ext cx="192" cy="240"/>
            </a:xfrm>
            <a:prstGeom prst="rect">
              <a:avLst/>
            </a:prstGeom>
            <a:ln w="38100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84023" name="Rectangle 23"/>
            <p:cNvSpPr>
              <a:spLocks noChangeArrowheads="1"/>
            </p:cNvSpPr>
            <p:nvPr/>
          </p:nvSpPr>
          <p:spPr bwMode="auto">
            <a:xfrm rot="-5400000">
              <a:off x="4330" y="3427"/>
              <a:ext cx="307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>
                <a:buFontTx/>
                <a:buNone/>
                <a:defRPr/>
              </a:pPr>
              <a:r>
                <a:rPr kumimoji="0" lang="fr-FR" sz="1800" b="1">
                  <a:solidFill>
                    <a:srgbClr val="000808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</a:rPr>
                <a:t>A1</a:t>
              </a:r>
            </a:p>
          </p:txBody>
        </p:sp>
        <p:sp>
          <p:nvSpPr>
            <p:cNvPr id="384025" name="Rectangle 25"/>
            <p:cNvSpPr>
              <a:spLocks noChangeArrowheads="1"/>
            </p:cNvSpPr>
            <p:nvPr/>
          </p:nvSpPr>
          <p:spPr bwMode="auto">
            <a:xfrm rot="-5400000">
              <a:off x="4339" y="3926"/>
              <a:ext cx="307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>
                <a:buFontTx/>
                <a:buNone/>
                <a:defRPr/>
              </a:pPr>
              <a:r>
                <a:rPr kumimoji="0" lang="fr-FR" sz="1800" b="1">
                  <a:solidFill>
                    <a:srgbClr val="000808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</a:rPr>
                <a:t>A2</a:t>
              </a:r>
            </a:p>
          </p:txBody>
        </p:sp>
        <p:sp>
          <p:nvSpPr>
            <p:cNvPr id="384026" name="Rectangle 26"/>
            <p:cNvSpPr>
              <a:spLocks noChangeArrowheads="1"/>
            </p:cNvSpPr>
            <p:nvPr/>
          </p:nvSpPr>
          <p:spPr bwMode="auto">
            <a:xfrm>
              <a:off x="3936" y="3648"/>
              <a:ext cx="541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>
                <a:buFontTx/>
                <a:buNone/>
                <a:defRPr/>
              </a:pPr>
              <a:r>
                <a:rPr kumimoji="0" lang="fr-FR" sz="1800" b="1">
                  <a:solidFill>
                    <a:srgbClr val="000808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</a:rPr>
                <a:t>- KM1</a:t>
              </a:r>
            </a:p>
          </p:txBody>
        </p:sp>
        <p:sp>
          <p:nvSpPr>
            <p:cNvPr id="384029" name="Rectangle 29"/>
            <p:cNvSpPr>
              <a:spLocks noChangeArrowheads="1"/>
            </p:cNvSpPr>
            <p:nvPr/>
          </p:nvSpPr>
          <p:spPr bwMode="auto">
            <a:xfrm>
              <a:off x="3840" y="2880"/>
              <a:ext cx="274" cy="19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>
                <a:buFontTx/>
                <a:buNone/>
                <a:defRPr/>
              </a:pPr>
              <a:r>
                <a:rPr kumimoji="0" lang="fr-FR" sz="1400" b="1" dirty="0" smtClean="0">
                  <a:solidFill>
                    <a:srgbClr val="000808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</a:rPr>
                <a:t>Ph</a:t>
              </a:r>
              <a:endParaRPr kumimoji="0" lang="fr-FR" sz="1400" b="1" dirty="0">
                <a:solidFill>
                  <a:srgbClr val="000808"/>
                </a:solidFill>
                <a:effectLst>
                  <a:outerShdw blurRad="38100" dist="38100" dir="2700000" algn="tl">
                    <a:srgbClr val="FFFFFF"/>
                  </a:outerShdw>
                </a:effectLst>
              </a:endParaRPr>
            </a:p>
          </p:txBody>
        </p:sp>
        <p:sp>
          <p:nvSpPr>
            <p:cNvPr id="384030" name="Rectangle 30"/>
            <p:cNvSpPr>
              <a:spLocks noChangeArrowheads="1"/>
            </p:cNvSpPr>
            <p:nvPr/>
          </p:nvSpPr>
          <p:spPr bwMode="auto">
            <a:xfrm>
              <a:off x="3888" y="4128"/>
              <a:ext cx="202" cy="1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>
                <a:buFontTx/>
                <a:buNone/>
                <a:defRPr/>
              </a:pPr>
              <a:r>
                <a:rPr kumimoji="0" lang="fr-FR" sz="1400" b="1">
                  <a:solidFill>
                    <a:srgbClr val="000808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</a:rPr>
                <a:t>N</a:t>
              </a:r>
            </a:p>
          </p:txBody>
        </p:sp>
      </p:grpSp>
      <p:grpSp>
        <p:nvGrpSpPr>
          <p:cNvPr id="4" name="Group 34"/>
          <p:cNvGrpSpPr>
            <a:grpSpLocks/>
          </p:cNvGrpSpPr>
          <p:nvPr>
            <p:custDataLst>
              <p:tags r:id="rId5"/>
            </p:custDataLst>
          </p:nvPr>
        </p:nvGrpSpPr>
        <p:grpSpPr bwMode="auto">
          <a:xfrm>
            <a:off x="1066800" y="4724400"/>
            <a:ext cx="3189288" cy="1752600"/>
            <a:chOff x="672" y="2976"/>
            <a:chExt cx="2009" cy="1104"/>
          </a:xfrm>
        </p:grpSpPr>
        <p:grpSp>
          <p:nvGrpSpPr>
            <p:cNvPr id="26632" name="Group 11"/>
            <p:cNvGrpSpPr>
              <a:grpSpLocks/>
            </p:cNvGrpSpPr>
            <p:nvPr/>
          </p:nvGrpSpPr>
          <p:grpSpPr bwMode="auto">
            <a:xfrm>
              <a:off x="912" y="3072"/>
              <a:ext cx="1584" cy="1008"/>
              <a:chOff x="480" y="3072"/>
              <a:chExt cx="1584" cy="1008"/>
            </a:xfrm>
          </p:grpSpPr>
          <p:grpSp>
            <p:nvGrpSpPr>
              <p:cNvPr id="26638" name="Group 9"/>
              <p:cNvGrpSpPr>
                <a:grpSpLocks/>
              </p:cNvGrpSpPr>
              <p:nvPr/>
            </p:nvGrpSpPr>
            <p:grpSpPr bwMode="auto">
              <a:xfrm>
                <a:off x="480" y="3072"/>
                <a:ext cx="1584" cy="1008"/>
                <a:chOff x="480" y="3072"/>
                <a:chExt cx="1584" cy="1008"/>
              </a:xfrm>
            </p:grpSpPr>
            <p:sp>
              <p:nvSpPr>
                <p:cNvPr id="26640" name="Line 5"/>
                <p:cNvSpPr>
                  <a:spLocks noChangeShapeType="1"/>
                </p:cNvSpPr>
                <p:nvPr/>
              </p:nvSpPr>
              <p:spPr bwMode="auto">
                <a:xfrm>
                  <a:off x="480" y="3072"/>
                  <a:ext cx="0" cy="1008"/>
                </a:xfrm>
                <a:prstGeom prst="line">
                  <a:avLst/>
                </a:prstGeom>
                <a:noFill/>
                <a:ln w="38100">
                  <a:solidFill>
                    <a:srgbClr val="000808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  <p:sp>
              <p:nvSpPr>
                <p:cNvPr id="26641" name="Line 6"/>
                <p:cNvSpPr>
                  <a:spLocks noChangeShapeType="1"/>
                </p:cNvSpPr>
                <p:nvPr/>
              </p:nvSpPr>
              <p:spPr bwMode="auto">
                <a:xfrm>
                  <a:off x="2064" y="3072"/>
                  <a:ext cx="0" cy="1008"/>
                </a:xfrm>
                <a:prstGeom prst="line">
                  <a:avLst/>
                </a:prstGeom>
                <a:noFill/>
                <a:ln w="38100">
                  <a:solidFill>
                    <a:srgbClr val="000808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  <p:sp>
              <p:nvSpPr>
                <p:cNvPr id="26642" name="Line 7"/>
                <p:cNvSpPr>
                  <a:spLocks noChangeShapeType="1"/>
                </p:cNvSpPr>
                <p:nvPr/>
              </p:nvSpPr>
              <p:spPr bwMode="auto">
                <a:xfrm>
                  <a:off x="480" y="3576"/>
                  <a:ext cx="1584" cy="0"/>
                </a:xfrm>
                <a:prstGeom prst="line">
                  <a:avLst/>
                </a:prstGeom>
                <a:noFill/>
                <a:ln w="38100">
                  <a:solidFill>
                    <a:srgbClr val="000808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</p:grpSp>
          <p:sp useBgFill="1">
            <p:nvSpPr>
              <p:cNvPr id="26639" name="Rectangle 10"/>
              <p:cNvSpPr>
                <a:spLocks noChangeArrowheads="1"/>
              </p:cNvSpPr>
              <p:nvPr/>
            </p:nvSpPr>
            <p:spPr bwMode="auto">
              <a:xfrm>
                <a:off x="1584" y="3456"/>
                <a:ext cx="192" cy="240"/>
              </a:xfrm>
              <a:prstGeom prst="rect">
                <a:avLst/>
              </a:prstGeom>
              <a:ln w="3810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fr-FR"/>
              </a:p>
            </p:txBody>
          </p:sp>
        </p:grpSp>
        <p:sp>
          <p:nvSpPr>
            <p:cNvPr id="384024" name="Rectangle 24"/>
            <p:cNvSpPr>
              <a:spLocks noChangeArrowheads="1"/>
            </p:cNvSpPr>
            <p:nvPr/>
          </p:nvSpPr>
          <p:spPr bwMode="auto">
            <a:xfrm>
              <a:off x="1824" y="3744"/>
              <a:ext cx="511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>
                <a:buFontTx/>
                <a:buNone/>
                <a:defRPr/>
              </a:pPr>
              <a:r>
                <a:rPr kumimoji="0" lang="fr-FR" sz="1800" b="1">
                  <a:solidFill>
                    <a:srgbClr val="000808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</a:rPr>
                <a:t>- KA1</a:t>
              </a:r>
            </a:p>
          </p:txBody>
        </p:sp>
        <p:sp>
          <p:nvSpPr>
            <p:cNvPr id="384027" name="Rectangle 27"/>
            <p:cNvSpPr>
              <a:spLocks noChangeArrowheads="1"/>
            </p:cNvSpPr>
            <p:nvPr/>
          </p:nvSpPr>
          <p:spPr bwMode="auto">
            <a:xfrm>
              <a:off x="1709" y="3369"/>
              <a:ext cx="307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>
                <a:buFontTx/>
                <a:buNone/>
                <a:defRPr/>
              </a:pPr>
              <a:r>
                <a:rPr kumimoji="0" lang="fr-FR" sz="1800" b="1">
                  <a:solidFill>
                    <a:srgbClr val="000808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</a:rPr>
                <a:t>A1</a:t>
              </a:r>
            </a:p>
          </p:txBody>
        </p:sp>
        <p:sp>
          <p:nvSpPr>
            <p:cNvPr id="384028" name="Rectangle 28"/>
            <p:cNvSpPr>
              <a:spLocks noChangeArrowheads="1"/>
            </p:cNvSpPr>
            <p:nvPr/>
          </p:nvSpPr>
          <p:spPr bwMode="auto">
            <a:xfrm>
              <a:off x="2189" y="3369"/>
              <a:ext cx="307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>
                <a:buFontTx/>
                <a:buNone/>
                <a:defRPr/>
              </a:pPr>
              <a:r>
                <a:rPr kumimoji="0" lang="fr-FR" sz="1800" b="1">
                  <a:solidFill>
                    <a:srgbClr val="000808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</a:rPr>
                <a:t>A2</a:t>
              </a:r>
            </a:p>
          </p:txBody>
        </p:sp>
        <p:sp>
          <p:nvSpPr>
            <p:cNvPr id="384031" name="Rectangle 31"/>
            <p:cNvSpPr>
              <a:spLocks noChangeArrowheads="1"/>
            </p:cNvSpPr>
            <p:nvPr/>
          </p:nvSpPr>
          <p:spPr bwMode="auto">
            <a:xfrm>
              <a:off x="672" y="2976"/>
              <a:ext cx="247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>
                <a:buFontTx/>
                <a:buNone/>
                <a:defRPr/>
              </a:pPr>
              <a:r>
                <a:rPr kumimoji="0" lang="fr-FR" sz="2000" b="1">
                  <a:solidFill>
                    <a:srgbClr val="000808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</a:rPr>
                <a:t>+</a:t>
              </a:r>
            </a:p>
          </p:txBody>
        </p:sp>
        <p:sp>
          <p:nvSpPr>
            <p:cNvPr id="384032" name="Rectangle 32"/>
            <p:cNvSpPr>
              <a:spLocks noChangeArrowheads="1"/>
            </p:cNvSpPr>
            <p:nvPr/>
          </p:nvSpPr>
          <p:spPr bwMode="auto">
            <a:xfrm>
              <a:off x="2496" y="3024"/>
              <a:ext cx="185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>
                <a:buFontTx/>
                <a:buNone/>
                <a:defRPr/>
              </a:pPr>
              <a:r>
                <a:rPr kumimoji="0" lang="fr-FR" sz="2000" b="1">
                  <a:solidFill>
                    <a:srgbClr val="000808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</a:rPr>
                <a:t>-</a:t>
              </a:r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40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8400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8400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3" presetClass="entr" presetSubtype="272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40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8400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8400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3000"/>
                            </p:stCondLst>
                            <p:childTnLst>
                              <p:par>
                                <p:cTn id="15" presetID="17" presetClass="entr" presetSubtype="1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6500"/>
                            </p:stCondLst>
                            <p:childTnLst>
                              <p:par>
                                <p:cTn id="22" presetID="17" presetClass="entr" presetSubtype="1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4002" grpId="0" animBg="1" autoUpdateAnimBg="0"/>
      <p:bldP spid="384004" grpId="0" autoUpdateAnimBg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5032" name="AutoShape 8"/>
          <p:cNvSpPr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6172200" y="4038600"/>
            <a:ext cx="3581400" cy="2209800"/>
          </a:xfrm>
          <a:prstGeom prst="irregularSeal2">
            <a:avLst/>
          </a:prstGeom>
          <a:gradFill rotWithShape="0">
            <a:gsLst>
              <a:gs pos="0">
                <a:srgbClr val="FFE7C2"/>
              </a:gs>
              <a:gs pos="100000">
                <a:srgbClr val="FF9900"/>
              </a:gs>
            </a:gsLst>
            <a:path path="shape">
              <a:fillToRect l="50000" t="50000" r="50000" b="50000"/>
            </a:path>
          </a:gradFill>
          <a:ln w="9525">
            <a:miter lim="800000"/>
            <a:headEnd/>
            <a:tailEnd/>
          </a:ln>
          <a:scene3d>
            <a:camera prst="legacyPerspectiveTopRight">
              <a:rot lat="0" lon="19199991" rev="0"/>
            </a:camera>
            <a:lightRig rig="legacyFlat3" dir="b"/>
          </a:scene3d>
          <a:sp3d extrusionH="121893000" prstMaterial="legacyMatte">
            <a:bevelT w="13500" h="13500" prst="angle"/>
            <a:bevelB w="13500" h="13500" prst="angle"/>
            <a:extrusionClr>
              <a:srgbClr val="FF9900"/>
            </a:extrusionClr>
          </a:sp3d>
        </p:spPr>
        <p:txBody>
          <a:bodyPr wrap="none" anchor="ctr">
            <a:flatTx/>
          </a:bodyPr>
          <a:lstStyle/>
          <a:p>
            <a:endParaRPr lang="fr-FR"/>
          </a:p>
        </p:txBody>
      </p:sp>
      <p:sp>
        <p:nvSpPr>
          <p:cNvPr id="385027" name="Rectangle 3"/>
          <p:cNvSpPr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685800" y="0"/>
            <a:ext cx="73152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>
              <a:lnSpc>
                <a:spcPct val="85000"/>
              </a:lnSpc>
              <a:spcBef>
                <a:spcPct val="0"/>
              </a:spcBef>
              <a:buFontTx/>
              <a:buNone/>
              <a:defRPr/>
            </a:pPr>
            <a:r>
              <a:rPr lang="fr-FR" sz="42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Les éléments de base</a:t>
            </a:r>
          </a:p>
        </p:txBody>
      </p:sp>
      <p:sp>
        <p:nvSpPr>
          <p:cNvPr id="385030" name="AutoShape 6"/>
          <p:cNvSpPr>
            <a:spLocks noChangeArrowheads="1"/>
          </p:cNvSpPr>
          <p:nvPr>
            <p:custDataLst>
              <p:tags r:id="rId3"/>
            </p:custDataLst>
          </p:nvPr>
        </p:nvSpPr>
        <p:spPr bwMode="auto">
          <a:xfrm rot="2901400">
            <a:off x="-76200" y="3505200"/>
            <a:ext cx="3124200" cy="2971800"/>
          </a:xfrm>
          <a:prstGeom prst="irregularSeal2">
            <a:avLst/>
          </a:prstGeom>
          <a:gradFill rotWithShape="0">
            <a:gsLst>
              <a:gs pos="0">
                <a:srgbClr val="C89176"/>
              </a:gs>
              <a:gs pos="100000">
                <a:srgbClr val="993300"/>
              </a:gs>
            </a:gsLst>
            <a:path path="shape">
              <a:fillToRect l="50000" t="50000" r="50000" b="50000"/>
            </a:path>
          </a:gradFill>
          <a:ln w="9525">
            <a:miter lim="800000"/>
            <a:headEnd/>
            <a:tailEnd/>
          </a:ln>
          <a:scene3d>
            <a:camera prst="legacyPerspectiveTopRight">
              <a:rot lat="0" lon="300000" rev="0"/>
            </a:camera>
            <a:lightRig rig="legacyFlat3" dir="b"/>
          </a:scene3d>
          <a:sp3d extrusionH="121893000" prstMaterial="legacyMatte">
            <a:bevelT w="13500" h="13500" prst="angle"/>
            <a:bevelB w="13500" h="13500" prst="angle"/>
            <a:extrusionClr>
              <a:srgbClr val="993300"/>
            </a:extrusionClr>
          </a:sp3d>
        </p:spPr>
        <p:txBody>
          <a:bodyPr wrap="none" anchor="ctr">
            <a:flatTx/>
          </a:bodyPr>
          <a:lstStyle/>
          <a:p>
            <a:pPr algn="ctr"/>
            <a:endParaRPr kumimoji="0" lang="fr-FR"/>
          </a:p>
        </p:txBody>
      </p:sp>
      <p:sp>
        <p:nvSpPr>
          <p:cNvPr id="385031" name="AutoShape 7"/>
          <p:cNvSpPr>
            <a:spLocks noChangeArrowheads="1"/>
          </p:cNvSpPr>
          <p:nvPr>
            <p:custDataLst>
              <p:tags r:id="rId4"/>
            </p:custDataLst>
          </p:nvPr>
        </p:nvSpPr>
        <p:spPr bwMode="auto">
          <a:xfrm rot="-9906449">
            <a:off x="2286000" y="4953000"/>
            <a:ext cx="3995738" cy="2209800"/>
          </a:xfrm>
          <a:prstGeom prst="irregularSeal2">
            <a:avLst/>
          </a:prstGeom>
          <a:gradFill rotWithShape="0">
            <a:gsLst>
              <a:gs pos="0">
                <a:srgbClr val="FFCBA8"/>
              </a:gs>
              <a:gs pos="100000">
                <a:srgbClr val="FF6600"/>
              </a:gs>
            </a:gsLst>
            <a:path path="shape">
              <a:fillToRect l="50000" t="50000" r="50000" b="50000"/>
            </a:path>
          </a:gradFill>
          <a:ln w="9525">
            <a:miter lim="800000"/>
            <a:headEnd/>
            <a:tailEnd/>
          </a:ln>
          <a:scene3d>
            <a:camera prst="legacyPerspectiveTop">
              <a:rot lat="300000" lon="0" rev="0"/>
            </a:camera>
            <a:lightRig rig="legacyFlat3" dir="b"/>
          </a:scene3d>
          <a:sp3d extrusionH="121893000" prstMaterial="legacyMatte">
            <a:bevelT w="13500" h="13500" prst="angle"/>
            <a:bevelB w="13500" h="13500" prst="angle"/>
            <a:extrusionClr>
              <a:srgbClr val="FF6600"/>
            </a:extrusionClr>
          </a:sp3d>
        </p:spPr>
        <p:txBody>
          <a:bodyPr wrap="none" anchor="ctr">
            <a:flatTx/>
          </a:bodyPr>
          <a:lstStyle/>
          <a:p>
            <a:endParaRPr lang="fr-FR"/>
          </a:p>
        </p:txBody>
      </p:sp>
      <p:sp>
        <p:nvSpPr>
          <p:cNvPr id="385026" name="AutoShape 2"/>
          <p:cNvSpPr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609600" y="1143000"/>
            <a:ext cx="8153400" cy="2286000"/>
          </a:xfrm>
          <a:prstGeom prst="bevel">
            <a:avLst>
              <a:gd name="adj" fmla="val 5278"/>
            </a:avLst>
          </a:prstGeom>
          <a:gradFill rotWithShape="0">
            <a:gsLst>
              <a:gs pos="0">
                <a:schemeClr val="accent1">
                  <a:gamma/>
                  <a:tint val="43922"/>
                  <a:invGamma/>
                </a:schemeClr>
              </a:gs>
              <a:gs pos="100000">
                <a:schemeClr val="accent1"/>
              </a:gs>
            </a:gsLst>
            <a:path path="rect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buFontTx/>
              <a:buNone/>
              <a:defRPr/>
            </a:pPr>
            <a:r>
              <a:rPr kumimoji="0" lang="fr-FR" sz="1800" b="1" dirty="0">
                <a:solidFill>
                  <a:srgbClr val="000808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Les contacts ont pour fonction </a:t>
            </a:r>
            <a:r>
              <a:rPr kumimoji="0" lang="fr-FR" sz="1800" b="1" dirty="0" smtClean="0">
                <a:solidFill>
                  <a:srgbClr val="000808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d’établir </a:t>
            </a:r>
            <a:r>
              <a:rPr kumimoji="0" lang="fr-FR" sz="1800" b="1" dirty="0">
                <a:solidFill>
                  <a:srgbClr val="000808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ou </a:t>
            </a:r>
            <a:r>
              <a:rPr kumimoji="0" lang="fr-FR" sz="1800" b="1" dirty="0" smtClean="0">
                <a:solidFill>
                  <a:srgbClr val="000808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d’interrompre </a:t>
            </a:r>
            <a:r>
              <a:rPr kumimoji="0" lang="fr-FR" sz="1800" b="1" dirty="0">
                <a:solidFill>
                  <a:srgbClr val="000808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des circuits.</a:t>
            </a:r>
          </a:p>
          <a:p>
            <a:pPr algn="ctr">
              <a:buFontTx/>
              <a:buNone/>
              <a:defRPr/>
            </a:pPr>
            <a:r>
              <a:rPr kumimoji="0" lang="fr-FR" sz="1800" b="1" dirty="0">
                <a:solidFill>
                  <a:srgbClr val="000808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Ces circuits peuvent avoir un rôle concernant </a:t>
            </a:r>
            <a:r>
              <a:rPr kumimoji="0" lang="fr-FR" sz="1800" b="1" dirty="0" smtClean="0">
                <a:solidFill>
                  <a:srgbClr val="000808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l’élaboration d’une </a:t>
            </a:r>
            <a:endParaRPr kumimoji="0" lang="fr-FR" sz="1800" b="1" dirty="0">
              <a:solidFill>
                <a:srgbClr val="000808"/>
              </a:solidFill>
              <a:effectLst>
                <a:outerShdw blurRad="38100" dist="38100" dir="2700000" algn="tl">
                  <a:srgbClr val="FFFFFF"/>
                </a:outerShdw>
              </a:effectLst>
            </a:endParaRPr>
          </a:p>
          <a:p>
            <a:pPr algn="ctr">
              <a:buFontTx/>
              <a:buNone/>
              <a:defRPr/>
            </a:pPr>
            <a:r>
              <a:rPr kumimoji="0" lang="fr-FR" sz="1800" b="1" dirty="0">
                <a:solidFill>
                  <a:srgbClr val="000808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logique plus ou moins complexe. La finalité étant toujours de piloter </a:t>
            </a:r>
          </a:p>
          <a:p>
            <a:pPr algn="ctr">
              <a:buFontTx/>
              <a:buNone/>
              <a:defRPr/>
            </a:pPr>
            <a:r>
              <a:rPr kumimoji="0" lang="fr-FR" sz="1800" b="1" dirty="0">
                <a:solidFill>
                  <a:srgbClr val="000808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des éléments du système, ou des indicateurs de ce système.</a:t>
            </a:r>
          </a:p>
          <a:p>
            <a:pPr algn="ctr">
              <a:buFontTx/>
              <a:buNone/>
              <a:defRPr/>
            </a:pPr>
            <a:r>
              <a:rPr kumimoji="0" lang="fr-FR" sz="1800" b="1" dirty="0">
                <a:solidFill>
                  <a:srgbClr val="000808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On peut classer ces contacts en trois grandes familles.</a:t>
            </a:r>
          </a:p>
        </p:txBody>
      </p:sp>
      <p:sp>
        <p:nvSpPr>
          <p:cNvPr id="385028" name="Text Box 4"/>
          <p:cNvSpPr txBox="1"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533400" y="838200"/>
            <a:ext cx="2811463" cy="54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107763" dir="18900000" algn="ctr" rotWithShape="0">
              <a:srgbClr val="808080"/>
            </a:outerShdw>
          </a:effectLst>
        </p:spPr>
        <p:txBody>
          <a:bodyPr wrap="none">
            <a:spAutoFit/>
          </a:bodyPr>
          <a:lstStyle/>
          <a:p>
            <a:pPr>
              <a:buFontTx/>
              <a:buNone/>
              <a:defRPr/>
            </a:pPr>
            <a:r>
              <a:rPr kumimoji="0" lang="fr-FR" b="1">
                <a:effectLst>
                  <a:outerShdw blurRad="38100" dist="38100" dir="2700000" algn="tl">
                    <a:srgbClr val="000000"/>
                  </a:outerShdw>
                </a:effectLst>
              </a:rPr>
              <a:t> Les contacts:</a:t>
            </a:r>
          </a:p>
        </p:txBody>
      </p:sp>
      <p:sp>
        <p:nvSpPr>
          <p:cNvPr id="385035" name="Text Box 11"/>
          <p:cNvSpPr txBox="1">
            <a:spLocks noChangeArrowheads="1"/>
          </p:cNvSpPr>
          <p:nvPr>
            <p:custDataLst>
              <p:tags r:id="rId7"/>
            </p:custDataLst>
          </p:nvPr>
        </p:nvSpPr>
        <p:spPr bwMode="auto">
          <a:xfrm>
            <a:off x="0" y="4343400"/>
            <a:ext cx="2784475" cy="1098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107763" dir="18900000" algn="ctr" rotWithShape="0">
              <a:srgbClr val="808080"/>
            </a:outerShdw>
          </a:effectLst>
        </p:spPr>
        <p:txBody>
          <a:bodyPr wrap="none">
            <a:spAutoFit/>
          </a:bodyPr>
          <a:lstStyle/>
          <a:p>
            <a:pPr algn="ctr">
              <a:buFontTx/>
              <a:buNone/>
              <a:defRPr/>
            </a:pPr>
            <a:r>
              <a:rPr kumimoji="0" lang="fr-FR" b="1">
                <a:effectLst>
                  <a:outerShdw blurRad="38100" dist="38100" dir="2700000" algn="tl">
                    <a:srgbClr val="000000"/>
                  </a:outerShdw>
                </a:effectLst>
              </a:rPr>
              <a:t> Les contacts </a:t>
            </a:r>
          </a:p>
          <a:p>
            <a:pPr algn="ctr">
              <a:buFontTx/>
              <a:buNone/>
              <a:defRPr/>
            </a:pPr>
            <a:r>
              <a:rPr kumimoji="0" lang="fr-FR" b="1">
                <a:effectLst>
                  <a:outerShdw blurRad="38100" dist="38100" dir="2700000" algn="tl">
                    <a:srgbClr val="000000"/>
                  </a:outerShdw>
                </a:effectLst>
              </a:rPr>
              <a:t>auxiliaires</a:t>
            </a:r>
          </a:p>
        </p:txBody>
      </p:sp>
      <p:sp>
        <p:nvSpPr>
          <p:cNvPr id="385036" name="Text Box 12"/>
          <p:cNvSpPr txBox="1">
            <a:spLocks noChangeArrowheads="1"/>
          </p:cNvSpPr>
          <p:nvPr>
            <p:custDataLst>
              <p:tags r:id="rId8"/>
            </p:custDataLst>
          </p:nvPr>
        </p:nvSpPr>
        <p:spPr bwMode="auto">
          <a:xfrm>
            <a:off x="2636838" y="5410200"/>
            <a:ext cx="3459162" cy="1098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107763" dir="18900000" algn="ctr" rotWithShape="0">
              <a:srgbClr val="808080"/>
            </a:outerShdw>
          </a:effectLst>
        </p:spPr>
        <p:txBody>
          <a:bodyPr wrap="none">
            <a:spAutoFit/>
          </a:bodyPr>
          <a:lstStyle/>
          <a:p>
            <a:pPr algn="ctr">
              <a:buFontTx/>
              <a:buNone/>
              <a:defRPr/>
            </a:pPr>
            <a:r>
              <a:rPr kumimoji="0" lang="fr-FR" b="1">
                <a:effectLst>
                  <a:outerShdw blurRad="38100" dist="38100" dir="2700000" algn="tl">
                    <a:srgbClr val="000000"/>
                  </a:outerShdw>
                </a:effectLst>
              </a:rPr>
              <a:t> Les commandes </a:t>
            </a:r>
          </a:p>
          <a:p>
            <a:pPr algn="ctr">
              <a:buFontTx/>
              <a:buNone/>
              <a:defRPr/>
            </a:pPr>
            <a:r>
              <a:rPr kumimoji="0" lang="fr-FR" b="1">
                <a:effectLst>
                  <a:outerShdw blurRad="38100" dist="38100" dir="2700000" algn="tl">
                    <a:srgbClr val="000000"/>
                  </a:outerShdw>
                </a:effectLst>
              </a:rPr>
              <a:t>manuelles</a:t>
            </a:r>
          </a:p>
        </p:txBody>
      </p:sp>
      <p:sp>
        <p:nvSpPr>
          <p:cNvPr id="385037" name="Text Box 13"/>
          <p:cNvSpPr txBox="1">
            <a:spLocks noChangeArrowheads="1"/>
          </p:cNvSpPr>
          <p:nvPr>
            <p:custDataLst>
              <p:tags r:id="rId9"/>
            </p:custDataLst>
          </p:nvPr>
        </p:nvSpPr>
        <p:spPr bwMode="auto">
          <a:xfrm>
            <a:off x="6434138" y="4572000"/>
            <a:ext cx="2709862" cy="1098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107763" dir="18900000" algn="ctr" rotWithShape="0">
              <a:srgbClr val="808080"/>
            </a:outerShdw>
          </a:effectLst>
        </p:spPr>
        <p:txBody>
          <a:bodyPr wrap="none">
            <a:spAutoFit/>
          </a:bodyPr>
          <a:lstStyle/>
          <a:p>
            <a:pPr algn="ctr">
              <a:buFontTx/>
              <a:buNone/>
              <a:defRPr/>
            </a:pPr>
            <a:r>
              <a:rPr kumimoji="0" lang="fr-FR" b="1">
                <a:effectLst>
                  <a:outerShdw blurRad="38100" dist="38100" dir="2700000" algn="tl">
                    <a:srgbClr val="000000"/>
                  </a:outerShdw>
                </a:effectLst>
              </a:rPr>
              <a:t> Les capteurs</a:t>
            </a:r>
          </a:p>
          <a:p>
            <a:pPr algn="ctr">
              <a:buFontTx/>
              <a:buNone/>
              <a:defRPr/>
            </a:pPr>
            <a:r>
              <a:rPr kumimoji="0" lang="fr-FR" b="1">
                <a:effectLst>
                  <a:outerShdw blurRad="38100" dist="38100" dir="2700000" algn="tl">
                    <a:srgbClr val="000000"/>
                  </a:outerShdw>
                </a:effectLst>
              </a:rPr>
              <a:t>détecteurs</a:t>
            </a:r>
          </a:p>
        </p:txBody>
      </p:sp>
      <p:sp>
        <p:nvSpPr>
          <p:cNvPr id="385039" name="Rectangle 15"/>
          <p:cNvSpPr>
            <a:spLocks noChangeArrowheads="1"/>
          </p:cNvSpPr>
          <p:nvPr>
            <p:custDataLst>
              <p:tags r:id="rId10"/>
            </p:custDataLst>
          </p:nvPr>
        </p:nvSpPr>
        <p:spPr bwMode="auto">
          <a:xfrm>
            <a:off x="2098675" y="3505200"/>
            <a:ext cx="5705475" cy="1027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>
              <a:buFontTx/>
              <a:buNone/>
              <a:defRPr/>
            </a:pPr>
            <a:r>
              <a:rPr kumimoji="0" lang="fr-FR" sz="1800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Dans un </a:t>
            </a:r>
            <a:r>
              <a:rPr kumimoji="0" lang="fr-FR" sz="1800" b="1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schéma, ils </a:t>
            </a:r>
            <a:r>
              <a:rPr kumimoji="0" lang="fr-FR" sz="1800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trouveront généralement </a:t>
            </a:r>
          </a:p>
          <a:p>
            <a:pPr algn="ctr">
              <a:buFontTx/>
              <a:buNone/>
              <a:defRPr/>
            </a:pPr>
            <a:r>
              <a:rPr kumimoji="0" lang="fr-FR" sz="1800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leur place entre le + ou la phase, et le récepteur</a:t>
            </a:r>
          </a:p>
          <a:p>
            <a:pPr algn="ctr">
              <a:buFontTx/>
              <a:buNone/>
              <a:defRPr/>
            </a:pPr>
            <a:r>
              <a:rPr kumimoji="0" lang="fr-FR" sz="1800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kumimoji="0" lang="fr-FR" sz="1800" b="1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qu’ils devront </a:t>
            </a:r>
            <a:r>
              <a:rPr kumimoji="0" lang="fr-FR" sz="1800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piloter.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27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5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850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850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3" presetClass="entr" presetSubtype="27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5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850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850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5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" dur="500"/>
                                        <p:tgtEl>
                                          <p:spTgt spid="3850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00"/>
                            </p:stCondLst>
                            <p:childTnLst>
                              <p:par>
                                <p:cTn id="20" presetID="23" presetClass="entr" presetSubtype="27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50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850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850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00"/>
                            </p:stCondLst>
                            <p:childTnLst>
                              <p:par>
                                <p:cTn id="2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5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3850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500"/>
                            </p:stCondLst>
                            <p:childTnLst>
                              <p:par>
                                <p:cTn id="29" presetID="23" presetClass="entr" presetSubtype="27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50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3850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3850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2000"/>
                            </p:stCondLst>
                            <p:childTnLst>
                              <p:par>
                                <p:cTn id="34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5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6" dur="500"/>
                                        <p:tgtEl>
                                          <p:spTgt spid="3850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2500"/>
                            </p:stCondLst>
                            <p:childTnLst>
                              <p:par>
                                <p:cTn id="38" presetID="23" presetClass="entr" presetSubtype="27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50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3850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3850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3000"/>
                            </p:stCondLst>
                            <p:childTnLst>
                              <p:par>
                                <p:cTn id="43" presetID="23" presetClass="entr" presetSubtype="27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50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3850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3850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5032" grpId="0" animBg="1"/>
      <p:bldP spid="385030" grpId="0" animBg="1" autoUpdateAnimBg="0"/>
      <p:bldP spid="385031" grpId="0" animBg="1"/>
      <p:bldP spid="385026" grpId="0" animBg="1" autoUpdateAnimBg="0"/>
      <p:bldP spid="385028" grpId="0" autoUpdateAnimBg="0"/>
      <p:bldP spid="385035" grpId="0" autoUpdateAnimBg="0"/>
      <p:bldP spid="385036" grpId="0" autoUpdateAnimBg="0"/>
      <p:bldP spid="385037" grpId="0" autoUpdateAnimBg="0"/>
      <p:bldP spid="385039" grpId="0" autoUpdateAnimBg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6050" name="Rectangle 2"/>
          <p:cNvSpPr>
            <a:spLocks noChangeArrowheads="1"/>
          </p:cNvSpPr>
          <p:nvPr>
            <p:custDataLst>
              <p:tags r:id="rId1"/>
            </p:custDataLst>
          </p:nvPr>
        </p:nvSpPr>
        <p:spPr bwMode="auto">
          <a:xfrm rot="-5400000">
            <a:off x="-3276600" y="2743200"/>
            <a:ext cx="73152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>
              <a:lnSpc>
                <a:spcPct val="85000"/>
              </a:lnSpc>
              <a:spcBef>
                <a:spcPct val="0"/>
              </a:spcBef>
              <a:buFontTx/>
              <a:buNone/>
              <a:defRPr/>
            </a:pPr>
            <a:r>
              <a:rPr lang="fr-FR" sz="42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Les éléments de base</a:t>
            </a:r>
          </a:p>
        </p:txBody>
      </p:sp>
      <p:sp>
        <p:nvSpPr>
          <p:cNvPr id="386051" name="AutoShape 3"/>
          <p:cNvSpPr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762000" y="762000"/>
            <a:ext cx="8153400" cy="2286000"/>
          </a:xfrm>
          <a:prstGeom prst="bevel">
            <a:avLst>
              <a:gd name="adj" fmla="val 5278"/>
            </a:avLst>
          </a:prstGeom>
          <a:gradFill rotWithShape="0">
            <a:gsLst>
              <a:gs pos="0">
                <a:schemeClr val="accent1">
                  <a:gamma/>
                  <a:tint val="43922"/>
                  <a:invGamma/>
                </a:schemeClr>
              </a:gs>
              <a:gs pos="100000">
                <a:schemeClr val="accent1"/>
              </a:gs>
            </a:gsLst>
            <a:path path="rect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buFontTx/>
              <a:buNone/>
              <a:defRPr/>
            </a:pPr>
            <a:r>
              <a:rPr kumimoji="0" lang="fr-FR" sz="1800" b="1" dirty="0">
                <a:solidFill>
                  <a:srgbClr val="000808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Les contacts auxiliaires sont les résultats intermédiaires de </a:t>
            </a:r>
          </a:p>
          <a:p>
            <a:pPr algn="ctr">
              <a:buFontTx/>
              <a:buNone/>
              <a:defRPr/>
            </a:pPr>
            <a:r>
              <a:rPr kumimoji="0" lang="fr-FR" sz="1800" b="1" dirty="0">
                <a:solidFill>
                  <a:srgbClr val="000808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combinaisons logiques. Ils sont à ce titre utilisés dans </a:t>
            </a:r>
            <a:r>
              <a:rPr kumimoji="0" lang="fr-FR" sz="1800" b="1" dirty="0" smtClean="0">
                <a:solidFill>
                  <a:srgbClr val="000808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l’activation</a:t>
            </a:r>
            <a:endParaRPr kumimoji="0" lang="fr-FR" sz="1800" b="1" dirty="0">
              <a:solidFill>
                <a:srgbClr val="000808"/>
              </a:solidFill>
              <a:effectLst>
                <a:outerShdw blurRad="38100" dist="38100" dir="2700000" algn="tl">
                  <a:srgbClr val="FFFFFF"/>
                </a:outerShdw>
              </a:effectLst>
            </a:endParaRPr>
          </a:p>
          <a:p>
            <a:pPr algn="ctr">
              <a:buFontTx/>
              <a:buNone/>
              <a:defRPr/>
            </a:pPr>
            <a:r>
              <a:rPr kumimoji="0" lang="fr-FR" sz="1800" b="1" dirty="0">
                <a:solidFill>
                  <a:srgbClr val="000808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de récepteurs quand la nature de </a:t>
            </a:r>
            <a:r>
              <a:rPr kumimoji="0" lang="fr-FR" sz="1800" b="1" dirty="0" smtClean="0">
                <a:solidFill>
                  <a:srgbClr val="000808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l’opération </a:t>
            </a:r>
            <a:r>
              <a:rPr kumimoji="0" lang="fr-FR" sz="1800" b="1" dirty="0">
                <a:solidFill>
                  <a:srgbClr val="000808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à réaliser nécessite un </a:t>
            </a:r>
          </a:p>
          <a:p>
            <a:pPr algn="ctr">
              <a:buFontTx/>
              <a:buNone/>
              <a:defRPr/>
            </a:pPr>
            <a:r>
              <a:rPr kumimoji="0" lang="fr-FR" sz="1800" b="1" dirty="0">
                <a:solidFill>
                  <a:srgbClr val="000808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premier degré </a:t>
            </a:r>
            <a:r>
              <a:rPr kumimoji="0" lang="fr-FR" sz="1800" b="1" dirty="0" smtClean="0">
                <a:solidFill>
                  <a:srgbClr val="000808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d’automatisme</a:t>
            </a:r>
            <a:r>
              <a:rPr kumimoji="0" lang="fr-FR" sz="1800" b="1" dirty="0">
                <a:solidFill>
                  <a:srgbClr val="000808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, (enchaînement </a:t>
            </a:r>
            <a:r>
              <a:rPr kumimoji="0" lang="fr-FR" sz="1800" b="1" dirty="0" smtClean="0">
                <a:solidFill>
                  <a:srgbClr val="000808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d’opérations </a:t>
            </a:r>
            <a:r>
              <a:rPr kumimoji="0" lang="fr-FR" sz="1800" b="1" dirty="0">
                <a:solidFill>
                  <a:srgbClr val="000808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de </a:t>
            </a:r>
          </a:p>
          <a:p>
            <a:pPr algn="ctr">
              <a:buFontTx/>
              <a:buNone/>
              <a:defRPr/>
            </a:pPr>
            <a:r>
              <a:rPr kumimoji="0" lang="fr-FR" sz="1800" b="1" dirty="0">
                <a:solidFill>
                  <a:srgbClr val="000808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manière automatique, déclenchement de mouvement si…)</a:t>
            </a:r>
          </a:p>
          <a:p>
            <a:pPr algn="ctr">
              <a:buFontTx/>
              <a:buNone/>
              <a:defRPr/>
            </a:pPr>
            <a:r>
              <a:rPr kumimoji="0" lang="fr-FR" sz="1800" b="1" dirty="0">
                <a:solidFill>
                  <a:srgbClr val="000808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sans intervention supplémentaire de </a:t>
            </a:r>
            <a:r>
              <a:rPr kumimoji="0" lang="fr-FR" sz="1800" b="1" dirty="0" smtClean="0">
                <a:solidFill>
                  <a:srgbClr val="000808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l’opérateur</a:t>
            </a:r>
            <a:r>
              <a:rPr kumimoji="0" lang="fr-FR" sz="1800" b="1" dirty="0">
                <a:solidFill>
                  <a:srgbClr val="000808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.</a:t>
            </a:r>
          </a:p>
        </p:txBody>
      </p:sp>
      <p:sp>
        <p:nvSpPr>
          <p:cNvPr id="386052" name="Text Box 4"/>
          <p:cNvSpPr txBox="1"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0" y="152400"/>
            <a:ext cx="9228138" cy="54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107763" dir="18900000" algn="ctr" rotWithShape="0">
              <a:srgbClr val="808080"/>
            </a:outerShdw>
          </a:effectLst>
        </p:spPr>
        <p:txBody>
          <a:bodyPr wrap="none">
            <a:spAutoFit/>
          </a:bodyPr>
          <a:lstStyle/>
          <a:p>
            <a:pPr>
              <a:buFontTx/>
              <a:buNone/>
              <a:defRPr/>
            </a:pPr>
            <a:r>
              <a:rPr kumimoji="0" lang="fr-FR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 Les contacts auxiliaires </a:t>
            </a:r>
            <a:r>
              <a:rPr kumimoji="0" lang="fr-FR" sz="1800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repérage suivant </a:t>
            </a:r>
            <a:r>
              <a:rPr kumimoji="0" lang="fr-FR" sz="1800" b="1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l’appareil d’origine</a:t>
            </a:r>
            <a:r>
              <a:rPr kumimoji="0" lang="fr-FR" sz="1800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.</a:t>
            </a:r>
            <a:endParaRPr kumimoji="0" lang="fr-FR" b="1" dirty="0"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grpSp>
        <p:nvGrpSpPr>
          <p:cNvPr id="2" name="Group 37"/>
          <p:cNvGrpSpPr>
            <a:grpSpLocks/>
          </p:cNvGrpSpPr>
          <p:nvPr>
            <p:custDataLst>
              <p:tags r:id="rId4"/>
            </p:custDataLst>
          </p:nvPr>
        </p:nvGrpSpPr>
        <p:grpSpPr bwMode="auto">
          <a:xfrm>
            <a:off x="533400" y="5105400"/>
            <a:ext cx="3189288" cy="1752600"/>
            <a:chOff x="192" y="3216"/>
            <a:chExt cx="2009" cy="1104"/>
          </a:xfrm>
        </p:grpSpPr>
        <p:grpSp>
          <p:nvGrpSpPr>
            <p:cNvPr id="28711" name="Group 5"/>
            <p:cNvGrpSpPr>
              <a:grpSpLocks/>
            </p:cNvGrpSpPr>
            <p:nvPr/>
          </p:nvGrpSpPr>
          <p:grpSpPr bwMode="auto">
            <a:xfrm>
              <a:off x="192" y="3216"/>
              <a:ext cx="2009" cy="1104"/>
              <a:chOff x="672" y="2976"/>
              <a:chExt cx="2009" cy="1104"/>
            </a:xfrm>
          </p:grpSpPr>
          <p:grpSp>
            <p:nvGrpSpPr>
              <p:cNvPr id="28716" name="Group 6"/>
              <p:cNvGrpSpPr>
                <a:grpSpLocks/>
              </p:cNvGrpSpPr>
              <p:nvPr/>
            </p:nvGrpSpPr>
            <p:grpSpPr bwMode="auto">
              <a:xfrm>
                <a:off x="912" y="3072"/>
                <a:ext cx="1584" cy="1008"/>
                <a:chOff x="480" y="3072"/>
                <a:chExt cx="1584" cy="1008"/>
              </a:xfrm>
            </p:grpSpPr>
            <p:grpSp>
              <p:nvGrpSpPr>
                <p:cNvPr id="28722" name="Group 7"/>
                <p:cNvGrpSpPr>
                  <a:grpSpLocks/>
                </p:cNvGrpSpPr>
                <p:nvPr/>
              </p:nvGrpSpPr>
              <p:grpSpPr bwMode="auto">
                <a:xfrm>
                  <a:off x="480" y="3072"/>
                  <a:ext cx="1584" cy="1008"/>
                  <a:chOff x="480" y="3072"/>
                  <a:chExt cx="1584" cy="1008"/>
                </a:xfrm>
              </p:grpSpPr>
              <p:sp>
                <p:nvSpPr>
                  <p:cNvPr id="28724" name="Line 8"/>
                  <p:cNvSpPr>
                    <a:spLocks noChangeShapeType="1"/>
                  </p:cNvSpPr>
                  <p:nvPr/>
                </p:nvSpPr>
                <p:spPr bwMode="auto">
                  <a:xfrm>
                    <a:off x="480" y="3072"/>
                    <a:ext cx="0" cy="1008"/>
                  </a:xfrm>
                  <a:prstGeom prst="line">
                    <a:avLst/>
                  </a:prstGeom>
                  <a:noFill/>
                  <a:ln w="38100">
                    <a:solidFill>
                      <a:srgbClr val="000808"/>
                    </a:solidFill>
                    <a:miter lim="800000"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fr-FR"/>
                  </a:p>
                </p:txBody>
              </p:sp>
              <p:sp>
                <p:nvSpPr>
                  <p:cNvPr id="28725" name="Line 9"/>
                  <p:cNvSpPr>
                    <a:spLocks noChangeShapeType="1"/>
                  </p:cNvSpPr>
                  <p:nvPr/>
                </p:nvSpPr>
                <p:spPr bwMode="auto">
                  <a:xfrm>
                    <a:off x="2064" y="3072"/>
                    <a:ext cx="0" cy="1008"/>
                  </a:xfrm>
                  <a:prstGeom prst="line">
                    <a:avLst/>
                  </a:prstGeom>
                  <a:noFill/>
                  <a:ln w="38100">
                    <a:solidFill>
                      <a:srgbClr val="000808"/>
                    </a:solidFill>
                    <a:miter lim="800000"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fr-FR"/>
                  </a:p>
                </p:txBody>
              </p:sp>
              <p:sp>
                <p:nvSpPr>
                  <p:cNvPr id="28726" name="Line 10"/>
                  <p:cNvSpPr>
                    <a:spLocks noChangeShapeType="1"/>
                  </p:cNvSpPr>
                  <p:nvPr/>
                </p:nvSpPr>
                <p:spPr bwMode="auto">
                  <a:xfrm>
                    <a:off x="480" y="3576"/>
                    <a:ext cx="1584" cy="0"/>
                  </a:xfrm>
                  <a:prstGeom prst="line">
                    <a:avLst/>
                  </a:prstGeom>
                  <a:noFill/>
                  <a:ln w="38100">
                    <a:solidFill>
                      <a:srgbClr val="000808"/>
                    </a:solidFill>
                    <a:miter lim="800000"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fr-FR"/>
                  </a:p>
                </p:txBody>
              </p:sp>
            </p:grpSp>
            <p:sp useBgFill="1">
              <p:nvSpPr>
                <p:cNvPr id="28723" name="Rectangle 11"/>
                <p:cNvSpPr>
                  <a:spLocks noChangeArrowheads="1"/>
                </p:cNvSpPr>
                <p:nvPr/>
              </p:nvSpPr>
              <p:spPr bwMode="auto">
                <a:xfrm>
                  <a:off x="1584" y="3456"/>
                  <a:ext cx="192" cy="240"/>
                </a:xfrm>
                <a:prstGeom prst="rect">
                  <a:avLst/>
                </a:prstGeom>
                <a:ln w="38100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</p:grpSp>
          <p:sp>
            <p:nvSpPr>
              <p:cNvPr id="386060" name="Rectangle 12"/>
              <p:cNvSpPr>
                <a:spLocks noChangeArrowheads="1"/>
              </p:cNvSpPr>
              <p:nvPr/>
            </p:nvSpPr>
            <p:spPr bwMode="auto">
              <a:xfrm>
                <a:off x="1824" y="3744"/>
                <a:ext cx="511" cy="23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pPr>
                  <a:buFontTx/>
                  <a:buNone/>
                  <a:defRPr/>
                </a:pPr>
                <a:r>
                  <a:rPr kumimoji="0" lang="fr-FR" sz="1800" b="1">
                    <a:solidFill>
                      <a:srgbClr val="000808"/>
                    </a:solidFill>
                    <a:effectLst>
                      <a:outerShdw blurRad="38100" dist="38100" dir="2700000" algn="tl">
                        <a:srgbClr val="FFFFFF"/>
                      </a:outerShdw>
                    </a:effectLst>
                  </a:rPr>
                  <a:t>- KA1</a:t>
                </a:r>
              </a:p>
            </p:txBody>
          </p:sp>
          <p:sp>
            <p:nvSpPr>
              <p:cNvPr id="386061" name="Rectangle 13"/>
              <p:cNvSpPr>
                <a:spLocks noChangeArrowheads="1"/>
              </p:cNvSpPr>
              <p:nvPr/>
            </p:nvSpPr>
            <p:spPr bwMode="auto">
              <a:xfrm>
                <a:off x="1709" y="3369"/>
                <a:ext cx="307" cy="23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pPr>
                  <a:buFontTx/>
                  <a:buNone/>
                  <a:defRPr/>
                </a:pPr>
                <a:r>
                  <a:rPr kumimoji="0" lang="fr-FR" sz="1800" b="1">
                    <a:solidFill>
                      <a:srgbClr val="000808"/>
                    </a:solidFill>
                    <a:effectLst>
                      <a:outerShdw blurRad="38100" dist="38100" dir="2700000" algn="tl">
                        <a:srgbClr val="FFFFFF"/>
                      </a:outerShdw>
                    </a:effectLst>
                  </a:rPr>
                  <a:t>A1</a:t>
                </a:r>
              </a:p>
            </p:txBody>
          </p:sp>
          <p:sp>
            <p:nvSpPr>
              <p:cNvPr id="386062" name="Rectangle 14"/>
              <p:cNvSpPr>
                <a:spLocks noChangeArrowheads="1"/>
              </p:cNvSpPr>
              <p:nvPr/>
            </p:nvSpPr>
            <p:spPr bwMode="auto">
              <a:xfrm>
                <a:off x="2189" y="3369"/>
                <a:ext cx="307" cy="23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pPr>
                  <a:buFontTx/>
                  <a:buNone/>
                  <a:defRPr/>
                </a:pPr>
                <a:r>
                  <a:rPr kumimoji="0" lang="fr-FR" sz="1800" b="1">
                    <a:solidFill>
                      <a:srgbClr val="000808"/>
                    </a:solidFill>
                    <a:effectLst>
                      <a:outerShdw blurRad="38100" dist="38100" dir="2700000" algn="tl">
                        <a:srgbClr val="FFFFFF"/>
                      </a:outerShdw>
                    </a:effectLst>
                  </a:rPr>
                  <a:t>A2</a:t>
                </a:r>
              </a:p>
            </p:txBody>
          </p:sp>
          <p:sp>
            <p:nvSpPr>
              <p:cNvPr id="386063" name="Rectangle 15"/>
              <p:cNvSpPr>
                <a:spLocks noChangeArrowheads="1"/>
              </p:cNvSpPr>
              <p:nvPr/>
            </p:nvSpPr>
            <p:spPr bwMode="auto">
              <a:xfrm>
                <a:off x="672" y="2976"/>
                <a:ext cx="247" cy="2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pPr>
                  <a:buFontTx/>
                  <a:buNone/>
                  <a:defRPr/>
                </a:pPr>
                <a:r>
                  <a:rPr kumimoji="0" lang="fr-FR" sz="2000" b="1">
                    <a:solidFill>
                      <a:srgbClr val="000808"/>
                    </a:solidFill>
                    <a:effectLst>
                      <a:outerShdw blurRad="38100" dist="38100" dir="2700000" algn="tl">
                        <a:srgbClr val="FFFFFF"/>
                      </a:outerShdw>
                    </a:effectLst>
                  </a:rPr>
                  <a:t>+</a:t>
                </a:r>
              </a:p>
            </p:txBody>
          </p:sp>
          <p:sp>
            <p:nvSpPr>
              <p:cNvPr id="386064" name="Rectangle 16"/>
              <p:cNvSpPr>
                <a:spLocks noChangeArrowheads="1"/>
              </p:cNvSpPr>
              <p:nvPr/>
            </p:nvSpPr>
            <p:spPr bwMode="auto">
              <a:xfrm>
                <a:off x="2496" y="3024"/>
                <a:ext cx="185" cy="2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pPr>
                  <a:buFontTx/>
                  <a:buNone/>
                  <a:defRPr/>
                </a:pPr>
                <a:r>
                  <a:rPr kumimoji="0" lang="fr-FR" sz="2000" b="1">
                    <a:solidFill>
                      <a:srgbClr val="000808"/>
                    </a:solidFill>
                    <a:effectLst>
                      <a:outerShdw blurRad="38100" dist="38100" dir="2700000" algn="tl">
                        <a:srgbClr val="FFFFFF"/>
                      </a:outerShdw>
                    </a:effectLst>
                  </a:rPr>
                  <a:t>-</a:t>
                </a:r>
              </a:p>
            </p:txBody>
          </p:sp>
        </p:grpSp>
        <p:grpSp>
          <p:nvGrpSpPr>
            <p:cNvPr id="28712" name="Group 19"/>
            <p:cNvGrpSpPr>
              <a:grpSpLocks/>
            </p:cNvGrpSpPr>
            <p:nvPr/>
          </p:nvGrpSpPr>
          <p:grpSpPr bwMode="auto">
            <a:xfrm>
              <a:off x="761" y="3696"/>
              <a:ext cx="192" cy="240"/>
              <a:chOff x="1872" y="3552"/>
              <a:chExt cx="192" cy="240"/>
            </a:xfrm>
          </p:grpSpPr>
          <p:sp useBgFill="1">
            <p:nvSpPr>
              <p:cNvPr id="28714" name="Oval 18"/>
              <p:cNvSpPr>
                <a:spLocks noChangeArrowheads="1"/>
              </p:cNvSpPr>
              <p:nvPr/>
            </p:nvSpPr>
            <p:spPr bwMode="auto">
              <a:xfrm>
                <a:off x="1872" y="3552"/>
                <a:ext cx="192" cy="240"/>
              </a:xfrm>
              <a:prstGeom prst="ellipse">
                <a:avLst/>
              </a:prstGeom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28715" name="Line 17"/>
              <p:cNvSpPr>
                <a:spLocks noChangeShapeType="1"/>
              </p:cNvSpPr>
              <p:nvPr/>
            </p:nvSpPr>
            <p:spPr bwMode="auto">
              <a:xfrm flipH="1">
                <a:off x="1872" y="3648"/>
                <a:ext cx="192" cy="96"/>
              </a:xfrm>
              <a:prstGeom prst="line">
                <a:avLst/>
              </a:prstGeom>
              <a:noFill/>
              <a:ln w="38100">
                <a:solidFill>
                  <a:srgbClr val="000808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fr-FR"/>
              </a:p>
            </p:txBody>
          </p:sp>
        </p:grpSp>
        <p:sp>
          <p:nvSpPr>
            <p:cNvPr id="386068" name="Rectangle 20"/>
            <p:cNvSpPr>
              <a:spLocks noChangeArrowheads="1"/>
            </p:cNvSpPr>
            <p:nvPr/>
          </p:nvSpPr>
          <p:spPr bwMode="auto">
            <a:xfrm>
              <a:off x="576" y="3936"/>
              <a:ext cx="541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>
                <a:buFontTx/>
                <a:buNone/>
                <a:defRPr/>
              </a:pPr>
              <a:r>
                <a:rPr kumimoji="0" lang="fr-FR" sz="1800" b="1">
                  <a:solidFill>
                    <a:srgbClr val="000808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</a:rPr>
                <a:t>- KM1</a:t>
              </a:r>
            </a:p>
          </p:txBody>
        </p:sp>
      </p:grpSp>
      <p:pic>
        <p:nvPicPr>
          <p:cNvPr id="386086" name="Picture 38"/>
          <p:cNvPicPr>
            <a:picLocks noChangeAspect="1" noChangeArrowheads="1"/>
          </p:cNvPicPr>
          <p:nvPr>
            <p:custDataLst>
              <p:tags r:id="rId5"/>
            </p:custDataLst>
          </p:nvPr>
        </p:nvPicPr>
        <p:blipFill>
          <a:blip r:embed="rId1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715000" y="4895850"/>
            <a:ext cx="1447800" cy="1962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86090" name="Freeform 42"/>
          <p:cNvSpPr>
            <a:spLocks/>
          </p:cNvSpPr>
          <p:nvPr>
            <p:custDataLst>
              <p:tags r:id="rId6"/>
            </p:custDataLst>
          </p:nvPr>
        </p:nvSpPr>
        <p:spPr bwMode="auto">
          <a:xfrm>
            <a:off x="1752600" y="6096000"/>
            <a:ext cx="5105400" cy="685800"/>
          </a:xfrm>
          <a:custGeom>
            <a:avLst/>
            <a:gdLst>
              <a:gd name="T0" fmla="*/ 0 w 3168"/>
              <a:gd name="T1" fmla="*/ 0 h 456"/>
              <a:gd name="T2" fmla="*/ 2147483647 w 3168"/>
              <a:gd name="T3" fmla="*/ 2147483647 h 456"/>
              <a:gd name="T4" fmla="*/ 2147483647 w 3168"/>
              <a:gd name="T5" fmla="*/ 2147483647 h 456"/>
              <a:gd name="T6" fmla="*/ 2147483647 w 3168"/>
              <a:gd name="T7" fmla="*/ 2147483647 h 456"/>
              <a:gd name="T8" fmla="*/ 0 60000 65536"/>
              <a:gd name="T9" fmla="*/ 0 60000 65536"/>
              <a:gd name="T10" fmla="*/ 0 60000 65536"/>
              <a:gd name="T11" fmla="*/ 0 60000 65536"/>
              <a:gd name="T12" fmla="*/ 0 w 3168"/>
              <a:gd name="T13" fmla="*/ 0 h 456"/>
              <a:gd name="T14" fmla="*/ 3168 w 3168"/>
              <a:gd name="T15" fmla="*/ 456 h 45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3168" h="456">
                <a:moveTo>
                  <a:pt x="0" y="0"/>
                </a:moveTo>
                <a:cubicBezTo>
                  <a:pt x="52" y="60"/>
                  <a:pt x="104" y="120"/>
                  <a:pt x="192" y="192"/>
                </a:cubicBezTo>
                <a:cubicBezTo>
                  <a:pt x="280" y="264"/>
                  <a:pt x="32" y="408"/>
                  <a:pt x="528" y="432"/>
                </a:cubicBezTo>
                <a:cubicBezTo>
                  <a:pt x="1024" y="456"/>
                  <a:pt x="2728" y="352"/>
                  <a:pt x="3168" y="336"/>
                </a:cubicBezTo>
              </a:path>
            </a:pathLst>
          </a:custGeom>
          <a:noFill/>
          <a:ln w="57150">
            <a:solidFill>
              <a:srgbClr val="FF3300"/>
            </a:solidFill>
            <a:miter lim="800000"/>
            <a:headEnd/>
            <a:tailEnd type="triangle" w="med" len="med"/>
          </a:ln>
        </p:spPr>
        <p:txBody>
          <a:bodyPr wrap="none" anchor="ctr"/>
          <a:lstStyle/>
          <a:p>
            <a:endParaRPr lang="fr-FR"/>
          </a:p>
        </p:txBody>
      </p:sp>
      <p:sp>
        <p:nvSpPr>
          <p:cNvPr id="386091" name="Freeform 43"/>
          <p:cNvSpPr>
            <a:spLocks/>
          </p:cNvSpPr>
          <p:nvPr>
            <p:custDataLst>
              <p:tags r:id="rId7"/>
            </p:custDataLst>
          </p:nvPr>
        </p:nvSpPr>
        <p:spPr bwMode="auto">
          <a:xfrm>
            <a:off x="1371600" y="5378450"/>
            <a:ext cx="5486400" cy="641350"/>
          </a:xfrm>
          <a:custGeom>
            <a:avLst/>
            <a:gdLst>
              <a:gd name="T0" fmla="*/ 0 w 3456"/>
              <a:gd name="T1" fmla="*/ 2147483647 h 404"/>
              <a:gd name="T2" fmla="*/ 2147483647 w 3456"/>
              <a:gd name="T3" fmla="*/ 2147483647 h 404"/>
              <a:gd name="T4" fmla="*/ 2147483647 w 3456"/>
              <a:gd name="T5" fmla="*/ 2147483647 h 404"/>
              <a:gd name="T6" fmla="*/ 2147483647 w 3456"/>
              <a:gd name="T7" fmla="*/ 2147483647 h 404"/>
              <a:gd name="T8" fmla="*/ 2147483647 w 3456"/>
              <a:gd name="T9" fmla="*/ 2147483647 h 404"/>
              <a:gd name="T10" fmla="*/ 2147483647 w 3456"/>
              <a:gd name="T11" fmla="*/ 2147483647 h 404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3456"/>
              <a:gd name="T19" fmla="*/ 0 h 404"/>
              <a:gd name="T20" fmla="*/ 3456 w 3456"/>
              <a:gd name="T21" fmla="*/ 404 h 404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3456" h="404">
                <a:moveTo>
                  <a:pt x="0" y="404"/>
                </a:moveTo>
                <a:cubicBezTo>
                  <a:pt x="20" y="348"/>
                  <a:pt x="41" y="292"/>
                  <a:pt x="97" y="260"/>
                </a:cubicBezTo>
                <a:cubicBezTo>
                  <a:pt x="154" y="228"/>
                  <a:pt x="185" y="216"/>
                  <a:pt x="341" y="212"/>
                </a:cubicBezTo>
                <a:cubicBezTo>
                  <a:pt x="497" y="208"/>
                  <a:pt x="740" y="268"/>
                  <a:pt x="1032" y="236"/>
                </a:cubicBezTo>
                <a:cubicBezTo>
                  <a:pt x="1324" y="204"/>
                  <a:pt x="1689" y="40"/>
                  <a:pt x="2093" y="20"/>
                </a:cubicBezTo>
                <a:cubicBezTo>
                  <a:pt x="2497" y="0"/>
                  <a:pt x="2977" y="64"/>
                  <a:pt x="3456" y="116"/>
                </a:cubicBezTo>
              </a:path>
            </a:pathLst>
          </a:custGeom>
          <a:noFill/>
          <a:ln w="57150">
            <a:solidFill>
              <a:srgbClr val="FF3300"/>
            </a:solidFill>
            <a:miter lim="800000"/>
            <a:headEnd/>
            <a:tailEnd type="triangle" w="med" len="med"/>
          </a:ln>
        </p:spPr>
        <p:txBody>
          <a:bodyPr wrap="none" anchor="ctr"/>
          <a:lstStyle/>
          <a:p>
            <a:endParaRPr lang="fr-FR"/>
          </a:p>
        </p:txBody>
      </p:sp>
      <p:sp>
        <p:nvSpPr>
          <p:cNvPr id="386093" name="Rectangle 45"/>
          <p:cNvSpPr>
            <a:spLocks noChangeArrowheads="1"/>
          </p:cNvSpPr>
          <p:nvPr>
            <p:custDataLst>
              <p:tags r:id="rId8"/>
            </p:custDataLst>
          </p:nvPr>
        </p:nvSpPr>
        <p:spPr bwMode="auto">
          <a:xfrm>
            <a:off x="3505200" y="5638800"/>
            <a:ext cx="2171700" cy="1027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>
              <a:buFontTx/>
              <a:buNone/>
              <a:defRPr/>
            </a:pPr>
            <a:r>
              <a:rPr kumimoji="0" lang="fr-FR" sz="1800" b="1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contact auxiliaire</a:t>
            </a:r>
          </a:p>
          <a:p>
            <a:pPr algn="ctr">
              <a:buFontTx/>
              <a:buNone/>
              <a:defRPr/>
            </a:pPr>
            <a:r>
              <a:rPr kumimoji="0" lang="fr-FR" sz="1800" b="1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du contacteur</a:t>
            </a:r>
          </a:p>
          <a:p>
            <a:pPr algn="ctr">
              <a:buFontTx/>
              <a:buNone/>
              <a:defRPr/>
            </a:pPr>
            <a:r>
              <a:rPr kumimoji="0" lang="fr-FR" sz="1800" b="1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de puissance</a:t>
            </a:r>
          </a:p>
        </p:txBody>
      </p:sp>
      <p:grpSp>
        <p:nvGrpSpPr>
          <p:cNvPr id="7" name="Group 36"/>
          <p:cNvGrpSpPr>
            <a:grpSpLocks/>
          </p:cNvGrpSpPr>
          <p:nvPr>
            <p:custDataLst>
              <p:tags r:id="rId9"/>
            </p:custDataLst>
          </p:nvPr>
        </p:nvGrpSpPr>
        <p:grpSpPr bwMode="auto">
          <a:xfrm>
            <a:off x="7162800" y="3581400"/>
            <a:ext cx="1981200" cy="2286000"/>
            <a:chOff x="4512" y="2880"/>
            <a:chExt cx="1248" cy="1440"/>
          </a:xfrm>
        </p:grpSpPr>
        <p:grpSp>
          <p:nvGrpSpPr>
            <p:cNvPr id="28696" name="Group 21"/>
            <p:cNvGrpSpPr>
              <a:grpSpLocks/>
            </p:cNvGrpSpPr>
            <p:nvPr/>
          </p:nvGrpSpPr>
          <p:grpSpPr bwMode="auto">
            <a:xfrm>
              <a:off x="4512" y="2880"/>
              <a:ext cx="1248" cy="1440"/>
              <a:chOff x="3840" y="2880"/>
              <a:chExt cx="1248" cy="1440"/>
            </a:xfrm>
          </p:grpSpPr>
          <p:grpSp>
            <p:nvGrpSpPr>
              <p:cNvPr id="28701" name="Group 22"/>
              <p:cNvGrpSpPr>
                <a:grpSpLocks/>
              </p:cNvGrpSpPr>
              <p:nvPr/>
            </p:nvGrpSpPr>
            <p:grpSpPr bwMode="auto">
              <a:xfrm rot="5400000">
                <a:off x="3984" y="3072"/>
                <a:ext cx="1200" cy="1008"/>
                <a:chOff x="480" y="3072"/>
                <a:chExt cx="1584" cy="1008"/>
              </a:xfrm>
            </p:grpSpPr>
            <p:sp>
              <p:nvSpPr>
                <p:cNvPr id="28708" name="Line 23"/>
                <p:cNvSpPr>
                  <a:spLocks noChangeShapeType="1"/>
                </p:cNvSpPr>
                <p:nvPr/>
              </p:nvSpPr>
              <p:spPr bwMode="auto">
                <a:xfrm>
                  <a:off x="480" y="3072"/>
                  <a:ext cx="0" cy="1008"/>
                </a:xfrm>
                <a:prstGeom prst="line">
                  <a:avLst/>
                </a:prstGeom>
                <a:noFill/>
                <a:ln w="38100">
                  <a:solidFill>
                    <a:srgbClr val="000808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  <p:sp>
              <p:nvSpPr>
                <p:cNvPr id="28709" name="Line 24"/>
                <p:cNvSpPr>
                  <a:spLocks noChangeShapeType="1"/>
                </p:cNvSpPr>
                <p:nvPr/>
              </p:nvSpPr>
              <p:spPr bwMode="auto">
                <a:xfrm>
                  <a:off x="2064" y="3072"/>
                  <a:ext cx="0" cy="1008"/>
                </a:xfrm>
                <a:prstGeom prst="line">
                  <a:avLst/>
                </a:prstGeom>
                <a:noFill/>
                <a:ln w="38100">
                  <a:solidFill>
                    <a:srgbClr val="000808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  <p:sp>
              <p:nvSpPr>
                <p:cNvPr id="28710" name="Line 25"/>
                <p:cNvSpPr>
                  <a:spLocks noChangeShapeType="1"/>
                </p:cNvSpPr>
                <p:nvPr/>
              </p:nvSpPr>
              <p:spPr bwMode="auto">
                <a:xfrm>
                  <a:off x="480" y="3576"/>
                  <a:ext cx="1584" cy="0"/>
                </a:xfrm>
                <a:prstGeom prst="line">
                  <a:avLst/>
                </a:prstGeom>
                <a:noFill/>
                <a:ln w="38100">
                  <a:solidFill>
                    <a:srgbClr val="000808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</p:grpSp>
          <p:sp useBgFill="1">
            <p:nvSpPr>
              <p:cNvPr id="28702" name="Rectangle 26"/>
              <p:cNvSpPr>
                <a:spLocks noChangeArrowheads="1"/>
              </p:cNvSpPr>
              <p:nvPr/>
            </p:nvSpPr>
            <p:spPr bwMode="auto">
              <a:xfrm rot="5400000">
                <a:off x="4487" y="3672"/>
                <a:ext cx="192" cy="240"/>
              </a:xfrm>
              <a:prstGeom prst="rect">
                <a:avLst/>
              </a:prstGeom>
              <a:ln w="3810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386075" name="Rectangle 27"/>
              <p:cNvSpPr>
                <a:spLocks noChangeArrowheads="1"/>
              </p:cNvSpPr>
              <p:nvPr/>
            </p:nvSpPr>
            <p:spPr bwMode="auto">
              <a:xfrm rot="-5400000">
                <a:off x="4330" y="3427"/>
                <a:ext cx="307" cy="23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pPr>
                  <a:buFontTx/>
                  <a:buNone/>
                  <a:defRPr/>
                </a:pPr>
                <a:r>
                  <a:rPr kumimoji="0" lang="fr-FR" sz="1800" b="1">
                    <a:solidFill>
                      <a:srgbClr val="000808"/>
                    </a:solidFill>
                    <a:effectLst>
                      <a:outerShdw blurRad="38100" dist="38100" dir="2700000" algn="tl">
                        <a:srgbClr val="FFFFFF"/>
                      </a:outerShdw>
                    </a:effectLst>
                  </a:rPr>
                  <a:t>A1</a:t>
                </a:r>
              </a:p>
            </p:txBody>
          </p:sp>
          <p:sp>
            <p:nvSpPr>
              <p:cNvPr id="386076" name="Rectangle 28"/>
              <p:cNvSpPr>
                <a:spLocks noChangeArrowheads="1"/>
              </p:cNvSpPr>
              <p:nvPr/>
            </p:nvSpPr>
            <p:spPr bwMode="auto">
              <a:xfrm rot="-5400000">
                <a:off x="4339" y="3926"/>
                <a:ext cx="307" cy="23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pPr>
                  <a:buFontTx/>
                  <a:buNone/>
                  <a:defRPr/>
                </a:pPr>
                <a:r>
                  <a:rPr kumimoji="0" lang="fr-FR" sz="1800" b="1">
                    <a:solidFill>
                      <a:srgbClr val="000808"/>
                    </a:solidFill>
                    <a:effectLst>
                      <a:outerShdw blurRad="38100" dist="38100" dir="2700000" algn="tl">
                        <a:srgbClr val="FFFFFF"/>
                      </a:outerShdw>
                    </a:effectLst>
                  </a:rPr>
                  <a:t>A2</a:t>
                </a:r>
              </a:p>
            </p:txBody>
          </p:sp>
          <p:sp>
            <p:nvSpPr>
              <p:cNvPr id="386077" name="Rectangle 29"/>
              <p:cNvSpPr>
                <a:spLocks noChangeArrowheads="1"/>
              </p:cNvSpPr>
              <p:nvPr/>
            </p:nvSpPr>
            <p:spPr bwMode="auto">
              <a:xfrm>
                <a:off x="3936" y="3648"/>
                <a:ext cx="541" cy="23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pPr>
                  <a:buFontTx/>
                  <a:buNone/>
                  <a:defRPr/>
                </a:pPr>
                <a:r>
                  <a:rPr kumimoji="0" lang="fr-FR" sz="1800" b="1">
                    <a:solidFill>
                      <a:srgbClr val="000808"/>
                    </a:solidFill>
                    <a:effectLst>
                      <a:outerShdw blurRad="38100" dist="38100" dir="2700000" algn="tl">
                        <a:srgbClr val="FFFFFF"/>
                      </a:outerShdw>
                    </a:effectLst>
                  </a:rPr>
                  <a:t>- KM1</a:t>
                </a:r>
              </a:p>
            </p:txBody>
          </p:sp>
          <p:sp>
            <p:nvSpPr>
              <p:cNvPr id="386078" name="Rectangle 30"/>
              <p:cNvSpPr>
                <a:spLocks noChangeArrowheads="1"/>
              </p:cNvSpPr>
              <p:nvPr/>
            </p:nvSpPr>
            <p:spPr bwMode="auto">
              <a:xfrm>
                <a:off x="3840" y="2880"/>
                <a:ext cx="274" cy="19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pPr>
                  <a:buFontTx/>
                  <a:buNone/>
                  <a:defRPr/>
                </a:pPr>
                <a:r>
                  <a:rPr kumimoji="0" lang="fr-FR" sz="1400" b="1" dirty="0" smtClean="0">
                    <a:solidFill>
                      <a:srgbClr val="000808"/>
                    </a:solidFill>
                    <a:effectLst>
                      <a:outerShdw blurRad="38100" dist="38100" dir="2700000" algn="tl">
                        <a:srgbClr val="FFFFFF"/>
                      </a:outerShdw>
                    </a:effectLst>
                  </a:rPr>
                  <a:t>Ph</a:t>
                </a:r>
                <a:endParaRPr kumimoji="0" lang="fr-FR" sz="1400" b="1" dirty="0">
                  <a:solidFill>
                    <a:srgbClr val="000808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</a:endParaRPr>
              </a:p>
            </p:txBody>
          </p:sp>
          <p:sp>
            <p:nvSpPr>
              <p:cNvPr id="386079" name="Rectangle 31"/>
              <p:cNvSpPr>
                <a:spLocks noChangeArrowheads="1"/>
              </p:cNvSpPr>
              <p:nvPr/>
            </p:nvSpPr>
            <p:spPr bwMode="auto">
              <a:xfrm>
                <a:off x="3888" y="4128"/>
                <a:ext cx="202" cy="19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pPr>
                  <a:buFontTx/>
                  <a:buNone/>
                  <a:defRPr/>
                </a:pPr>
                <a:r>
                  <a:rPr kumimoji="0" lang="fr-FR" sz="1400" b="1">
                    <a:solidFill>
                      <a:srgbClr val="000808"/>
                    </a:solidFill>
                    <a:effectLst>
                      <a:outerShdw blurRad="38100" dist="38100" dir="2700000" algn="tl">
                        <a:srgbClr val="FFFFFF"/>
                      </a:outerShdw>
                    </a:effectLst>
                  </a:rPr>
                  <a:t>N</a:t>
                </a:r>
              </a:p>
            </p:txBody>
          </p:sp>
        </p:grpSp>
        <p:grpSp>
          <p:nvGrpSpPr>
            <p:cNvPr id="28697" name="Group 32"/>
            <p:cNvGrpSpPr>
              <a:grpSpLocks/>
            </p:cNvGrpSpPr>
            <p:nvPr/>
          </p:nvGrpSpPr>
          <p:grpSpPr bwMode="auto">
            <a:xfrm rot="5400000">
              <a:off x="5136" y="3144"/>
              <a:ext cx="192" cy="240"/>
              <a:chOff x="1872" y="3552"/>
              <a:chExt cx="192" cy="240"/>
            </a:xfrm>
          </p:grpSpPr>
          <p:sp useBgFill="1">
            <p:nvSpPr>
              <p:cNvPr id="28699" name="Oval 33"/>
              <p:cNvSpPr>
                <a:spLocks noChangeArrowheads="1"/>
              </p:cNvSpPr>
              <p:nvPr/>
            </p:nvSpPr>
            <p:spPr bwMode="auto">
              <a:xfrm>
                <a:off x="1872" y="3552"/>
                <a:ext cx="192" cy="240"/>
              </a:xfrm>
              <a:prstGeom prst="ellipse">
                <a:avLst/>
              </a:prstGeom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28700" name="Line 34"/>
              <p:cNvSpPr>
                <a:spLocks noChangeShapeType="1"/>
              </p:cNvSpPr>
              <p:nvPr/>
            </p:nvSpPr>
            <p:spPr bwMode="auto">
              <a:xfrm flipH="1">
                <a:off x="1872" y="3648"/>
                <a:ext cx="192" cy="96"/>
              </a:xfrm>
              <a:prstGeom prst="line">
                <a:avLst/>
              </a:prstGeom>
              <a:noFill/>
              <a:ln w="38100">
                <a:solidFill>
                  <a:srgbClr val="000808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fr-FR"/>
              </a:p>
            </p:txBody>
          </p:sp>
        </p:grpSp>
        <p:sp>
          <p:nvSpPr>
            <p:cNvPr id="386083" name="Rectangle 35"/>
            <p:cNvSpPr>
              <a:spLocks noChangeArrowheads="1"/>
            </p:cNvSpPr>
            <p:nvPr/>
          </p:nvSpPr>
          <p:spPr bwMode="auto">
            <a:xfrm>
              <a:off x="4656" y="3168"/>
              <a:ext cx="511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>
                <a:buFontTx/>
                <a:buNone/>
                <a:defRPr/>
              </a:pPr>
              <a:r>
                <a:rPr kumimoji="0" lang="fr-FR" sz="1800" b="1">
                  <a:solidFill>
                    <a:srgbClr val="000808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</a:rPr>
                <a:t>- KA1</a:t>
              </a:r>
            </a:p>
          </p:txBody>
        </p:sp>
      </p:grpSp>
      <p:pic>
        <p:nvPicPr>
          <p:cNvPr id="386087" name="Picture 39"/>
          <p:cNvPicPr>
            <a:picLocks noChangeAspect="1" noChangeArrowheads="1"/>
          </p:cNvPicPr>
          <p:nvPr>
            <p:custDataLst>
              <p:tags r:id="rId10"/>
            </p:custDataLst>
          </p:nvPr>
        </p:nvPicPr>
        <p:blipFill>
          <a:blip r:embed="rId1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143000" y="3429000"/>
            <a:ext cx="1600200" cy="2000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11" name="Group 61"/>
          <p:cNvGrpSpPr>
            <a:grpSpLocks/>
          </p:cNvGrpSpPr>
          <p:nvPr>
            <p:custDataLst>
              <p:tags r:id="rId11"/>
            </p:custDataLst>
          </p:nvPr>
        </p:nvGrpSpPr>
        <p:grpSpPr bwMode="auto">
          <a:xfrm>
            <a:off x="1676400" y="3962400"/>
            <a:ext cx="6477000" cy="1638300"/>
            <a:chOff x="1056" y="2496"/>
            <a:chExt cx="4080" cy="1032"/>
          </a:xfrm>
        </p:grpSpPr>
        <p:sp>
          <p:nvSpPr>
            <p:cNvPr id="28692" name="Freeform 50"/>
            <p:cNvSpPr>
              <a:spLocks/>
            </p:cNvSpPr>
            <p:nvPr/>
          </p:nvSpPr>
          <p:spPr bwMode="auto">
            <a:xfrm>
              <a:off x="1056" y="2496"/>
              <a:ext cx="4080" cy="1032"/>
            </a:xfrm>
            <a:custGeom>
              <a:avLst/>
              <a:gdLst>
                <a:gd name="T0" fmla="*/ 3940 w 4128"/>
                <a:gd name="T1" fmla="*/ 256 h 1032"/>
                <a:gd name="T2" fmla="*/ 3482 w 4128"/>
                <a:gd name="T3" fmla="*/ 304 h 1032"/>
                <a:gd name="T4" fmla="*/ 2840 w 4128"/>
                <a:gd name="T5" fmla="*/ 256 h 1032"/>
                <a:gd name="T6" fmla="*/ 1970 w 4128"/>
                <a:gd name="T7" fmla="*/ 64 h 1032"/>
                <a:gd name="T8" fmla="*/ 1283 w 4128"/>
                <a:gd name="T9" fmla="*/ 16 h 1032"/>
                <a:gd name="T10" fmla="*/ 916 w 4128"/>
                <a:gd name="T11" fmla="*/ 160 h 1032"/>
                <a:gd name="T12" fmla="*/ 824 w 4128"/>
                <a:gd name="T13" fmla="*/ 832 h 1032"/>
                <a:gd name="T14" fmla="*/ 458 w 4128"/>
                <a:gd name="T15" fmla="*/ 1024 h 1032"/>
                <a:gd name="T16" fmla="*/ 0 w 4128"/>
                <a:gd name="T17" fmla="*/ 784 h 1032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4128"/>
                <a:gd name="T28" fmla="*/ 0 h 1032"/>
                <a:gd name="T29" fmla="*/ 4128 w 4128"/>
                <a:gd name="T30" fmla="*/ 1032 h 1032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4128" h="1032">
                  <a:moveTo>
                    <a:pt x="4128" y="256"/>
                  </a:moveTo>
                  <a:cubicBezTo>
                    <a:pt x="3984" y="280"/>
                    <a:pt x="3840" y="304"/>
                    <a:pt x="3648" y="304"/>
                  </a:cubicBezTo>
                  <a:cubicBezTo>
                    <a:pt x="3456" y="304"/>
                    <a:pt x="3240" y="296"/>
                    <a:pt x="2976" y="256"/>
                  </a:cubicBezTo>
                  <a:cubicBezTo>
                    <a:pt x="2712" y="216"/>
                    <a:pt x="2336" y="104"/>
                    <a:pt x="2064" y="64"/>
                  </a:cubicBezTo>
                  <a:cubicBezTo>
                    <a:pt x="1792" y="24"/>
                    <a:pt x="1528" y="0"/>
                    <a:pt x="1344" y="16"/>
                  </a:cubicBezTo>
                  <a:cubicBezTo>
                    <a:pt x="1160" y="32"/>
                    <a:pt x="1040" y="24"/>
                    <a:pt x="960" y="160"/>
                  </a:cubicBezTo>
                  <a:cubicBezTo>
                    <a:pt x="880" y="296"/>
                    <a:pt x="944" y="688"/>
                    <a:pt x="864" y="832"/>
                  </a:cubicBezTo>
                  <a:cubicBezTo>
                    <a:pt x="784" y="976"/>
                    <a:pt x="624" y="1032"/>
                    <a:pt x="480" y="1024"/>
                  </a:cubicBezTo>
                  <a:cubicBezTo>
                    <a:pt x="336" y="1016"/>
                    <a:pt x="168" y="900"/>
                    <a:pt x="0" y="784"/>
                  </a:cubicBezTo>
                </a:path>
              </a:pathLst>
            </a:custGeom>
            <a:noFill/>
            <a:ln w="57150">
              <a:solidFill>
                <a:srgbClr val="FF3300"/>
              </a:solidFill>
              <a:miter lim="800000"/>
              <a:headEnd/>
              <a:tailEnd type="triangle" w="med" len="med"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28693" name="Freeform 51"/>
            <p:cNvSpPr>
              <a:spLocks/>
            </p:cNvSpPr>
            <p:nvPr/>
          </p:nvSpPr>
          <p:spPr bwMode="auto">
            <a:xfrm>
              <a:off x="1344" y="3264"/>
              <a:ext cx="288" cy="240"/>
            </a:xfrm>
            <a:custGeom>
              <a:avLst/>
              <a:gdLst>
                <a:gd name="T0" fmla="*/ 288 w 288"/>
                <a:gd name="T1" fmla="*/ 240 h 240"/>
                <a:gd name="T2" fmla="*/ 96 w 288"/>
                <a:gd name="T3" fmla="*/ 144 h 240"/>
                <a:gd name="T4" fmla="*/ 0 w 288"/>
                <a:gd name="T5" fmla="*/ 0 h 240"/>
                <a:gd name="T6" fmla="*/ 0 60000 65536"/>
                <a:gd name="T7" fmla="*/ 0 60000 65536"/>
                <a:gd name="T8" fmla="*/ 0 60000 65536"/>
                <a:gd name="T9" fmla="*/ 0 w 288"/>
                <a:gd name="T10" fmla="*/ 0 h 240"/>
                <a:gd name="T11" fmla="*/ 288 w 288"/>
                <a:gd name="T12" fmla="*/ 240 h 24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88" h="240">
                  <a:moveTo>
                    <a:pt x="288" y="240"/>
                  </a:moveTo>
                  <a:cubicBezTo>
                    <a:pt x="216" y="212"/>
                    <a:pt x="144" y="184"/>
                    <a:pt x="96" y="144"/>
                  </a:cubicBezTo>
                  <a:cubicBezTo>
                    <a:pt x="48" y="104"/>
                    <a:pt x="24" y="52"/>
                    <a:pt x="0" y="0"/>
                  </a:cubicBezTo>
                </a:path>
              </a:pathLst>
            </a:custGeom>
            <a:noFill/>
            <a:ln w="57150">
              <a:solidFill>
                <a:srgbClr val="FF3300"/>
              </a:solidFill>
              <a:miter lim="800000"/>
              <a:headEnd/>
              <a:tailEnd type="triangle" w="med" len="med"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28694" name="Freeform 52"/>
            <p:cNvSpPr>
              <a:spLocks/>
            </p:cNvSpPr>
            <p:nvPr/>
          </p:nvSpPr>
          <p:spPr bwMode="auto">
            <a:xfrm rot="1760944">
              <a:off x="1584" y="3264"/>
              <a:ext cx="288" cy="144"/>
            </a:xfrm>
            <a:custGeom>
              <a:avLst/>
              <a:gdLst>
                <a:gd name="T0" fmla="*/ 288 w 288"/>
                <a:gd name="T1" fmla="*/ 31 h 240"/>
                <a:gd name="T2" fmla="*/ 96 w 288"/>
                <a:gd name="T3" fmla="*/ 19 h 240"/>
                <a:gd name="T4" fmla="*/ 0 w 288"/>
                <a:gd name="T5" fmla="*/ 0 h 240"/>
                <a:gd name="T6" fmla="*/ 0 60000 65536"/>
                <a:gd name="T7" fmla="*/ 0 60000 65536"/>
                <a:gd name="T8" fmla="*/ 0 60000 65536"/>
                <a:gd name="T9" fmla="*/ 0 w 288"/>
                <a:gd name="T10" fmla="*/ 0 h 240"/>
                <a:gd name="T11" fmla="*/ 288 w 288"/>
                <a:gd name="T12" fmla="*/ 240 h 24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88" h="240">
                  <a:moveTo>
                    <a:pt x="288" y="240"/>
                  </a:moveTo>
                  <a:cubicBezTo>
                    <a:pt x="216" y="212"/>
                    <a:pt x="144" y="184"/>
                    <a:pt x="96" y="144"/>
                  </a:cubicBezTo>
                  <a:cubicBezTo>
                    <a:pt x="48" y="104"/>
                    <a:pt x="24" y="52"/>
                    <a:pt x="0" y="0"/>
                  </a:cubicBezTo>
                </a:path>
              </a:pathLst>
            </a:custGeom>
            <a:noFill/>
            <a:ln w="57150">
              <a:solidFill>
                <a:srgbClr val="FF3300"/>
              </a:solidFill>
              <a:miter lim="800000"/>
              <a:headEnd/>
              <a:tailEnd type="triangle" w="med" len="med"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28695" name="Freeform 53"/>
            <p:cNvSpPr>
              <a:spLocks/>
            </p:cNvSpPr>
            <p:nvPr/>
          </p:nvSpPr>
          <p:spPr bwMode="auto">
            <a:xfrm rot="1760944">
              <a:off x="1440" y="3312"/>
              <a:ext cx="288" cy="144"/>
            </a:xfrm>
            <a:custGeom>
              <a:avLst/>
              <a:gdLst>
                <a:gd name="T0" fmla="*/ 288 w 288"/>
                <a:gd name="T1" fmla="*/ 31 h 240"/>
                <a:gd name="T2" fmla="*/ 96 w 288"/>
                <a:gd name="T3" fmla="*/ 19 h 240"/>
                <a:gd name="T4" fmla="*/ 0 w 288"/>
                <a:gd name="T5" fmla="*/ 0 h 240"/>
                <a:gd name="T6" fmla="*/ 0 60000 65536"/>
                <a:gd name="T7" fmla="*/ 0 60000 65536"/>
                <a:gd name="T8" fmla="*/ 0 60000 65536"/>
                <a:gd name="T9" fmla="*/ 0 w 288"/>
                <a:gd name="T10" fmla="*/ 0 h 240"/>
                <a:gd name="T11" fmla="*/ 288 w 288"/>
                <a:gd name="T12" fmla="*/ 240 h 24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88" h="240">
                  <a:moveTo>
                    <a:pt x="288" y="240"/>
                  </a:moveTo>
                  <a:cubicBezTo>
                    <a:pt x="216" y="212"/>
                    <a:pt x="144" y="184"/>
                    <a:pt x="96" y="144"/>
                  </a:cubicBezTo>
                  <a:cubicBezTo>
                    <a:pt x="48" y="104"/>
                    <a:pt x="24" y="52"/>
                    <a:pt x="0" y="0"/>
                  </a:cubicBezTo>
                </a:path>
              </a:pathLst>
            </a:custGeom>
            <a:noFill/>
            <a:ln w="57150">
              <a:solidFill>
                <a:srgbClr val="FF3300"/>
              </a:solidFill>
              <a:miter lim="800000"/>
              <a:headEnd/>
              <a:tailEnd type="triangle" w="med" len="med"/>
            </a:ln>
          </p:spPr>
          <p:txBody>
            <a:bodyPr wrap="none" anchor="ctr"/>
            <a:lstStyle/>
            <a:p>
              <a:endParaRPr lang="fr-FR"/>
            </a:p>
          </p:txBody>
        </p:sp>
      </p:grpSp>
      <p:grpSp>
        <p:nvGrpSpPr>
          <p:cNvPr id="12" name="Group 60"/>
          <p:cNvGrpSpPr>
            <a:grpSpLocks/>
          </p:cNvGrpSpPr>
          <p:nvPr>
            <p:custDataLst>
              <p:tags r:id="rId12"/>
            </p:custDataLst>
          </p:nvPr>
        </p:nvGrpSpPr>
        <p:grpSpPr bwMode="auto">
          <a:xfrm>
            <a:off x="1752600" y="3429000"/>
            <a:ext cx="6477000" cy="685800"/>
            <a:chOff x="1104" y="2160"/>
            <a:chExt cx="4080" cy="432"/>
          </a:xfrm>
        </p:grpSpPr>
        <p:sp>
          <p:nvSpPr>
            <p:cNvPr id="28688" name="Freeform 49"/>
            <p:cNvSpPr>
              <a:spLocks/>
            </p:cNvSpPr>
            <p:nvPr/>
          </p:nvSpPr>
          <p:spPr bwMode="auto">
            <a:xfrm>
              <a:off x="1104" y="2160"/>
              <a:ext cx="4080" cy="384"/>
            </a:xfrm>
            <a:custGeom>
              <a:avLst/>
              <a:gdLst>
                <a:gd name="T0" fmla="*/ 3940 w 4128"/>
                <a:gd name="T1" fmla="*/ 336 h 384"/>
                <a:gd name="T2" fmla="*/ 3618 w 4128"/>
                <a:gd name="T3" fmla="*/ 336 h 384"/>
                <a:gd name="T4" fmla="*/ 2749 w 4128"/>
                <a:gd name="T5" fmla="*/ 240 h 384"/>
                <a:gd name="T6" fmla="*/ 2015 w 4128"/>
                <a:gd name="T7" fmla="*/ 96 h 384"/>
                <a:gd name="T8" fmla="*/ 596 w 4128"/>
                <a:gd name="T9" fmla="*/ 48 h 384"/>
                <a:gd name="T10" fmla="*/ 0 w 4128"/>
                <a:gd name="T11" fmla="*/ 384 h 384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4128"/>
                <a:gd name="T19" fmla="*/ 0 h 384"/>
                <a:gd name="T20" fmla="*/ 4128 w 4128"/>
                <a:gd name="T21" fmla="*/ 384 h 384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4128" h="384">
                  <a:moveTo>
                    <a:pt x="4128" y="336"/>
                  </a:moveTo>
                  <a:cubicBezTo>
                    <a:pt x="4064" y="344"/>
                    <a:pt x="4000" y="352"/>
                    <a:pt x="3792" y="336"/>
                  </a:cubicBezTo>
                  <a:cubicBezTo>
                    <a:pt x="3584" y="320"/>
                    <a:pt x="3160" y="280"/>
                    <a:pt x="2880" y="240"/>
                  </a:cubicBezTo>
                  <a:cubicBezTo>
                    <a:pt x="2600" y="200"/>
                    <a:pt x="2488" y="128"/>
                    <a:pt x="2112" y="96"/>
                  </a:cubicBezTo>
                  <a:cubicBezTo>
                    <a:pt x="1736" y="64"/>
                    <a:pt x="976" y="0"/>
                    <a:pt x="624" y="48"/>
                  </a:cubicBezTo>
                  <a:cubicBezTo>
                    <a:pt x="272" y="96"/>
                    <a:pt x="136" y="240"/>
                    <a:pt x="0" y="384"/>
                  </a:cubicBezTo>
                </a:path>
              </a:pathLst>
            </a:custGeom>
            <a:noFill/>
            <a:ln w="57150">
              <a:solidFill>
                <a:srgbClr val="FF3300"/>
              </a:solidFill>
              <a:miter lim="800000"/>
              <a:headEnd/>
              <a:tailEnd type="triangle" w="med" len="med"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28689" name="Freeform 54"/>
            <p:cNvSpPr>
              <a:spLocks/>
            </p:cNvSpPr>
            <p:nvPr/>
          </p:nvSpPr>
          <p:spPr bwMode="auto">
            <a:xfrm>
              <a:off x="1248" y="2304"/>
              <a:ext cx="240" cy="288"/>
            </a:xfrm>
            <a:custGeom>
              <a:avLst/>
              <a:gdLst>
                <a:gd name="T0" fmla="*/ 240 w 240"/>
                <a:gd name="T1" fmla="*/ 0 h 288"/>
                <a:gd name="T2" fmla="*/ 144 w 240"/>
                <a:gd name="T3" fmla="*/ 48 h 288"/>
                <a:gd name="T4" fmla="*/ 48 w 240"/>
                <a:gd name="T5" fmla="*/ 192 h 288"/>
                <a:gd name="T6" fmla="*/ 0 w 240"/>
                <a:gd name="T7" fmla="*/ 288 h 288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240"/>
                <a:gd name="T13" fmla="*/ 0 h 288"/>
                <a:gd name="T14" fmla="*/ 240 w 240"/>
                <a:gd name="T15" fmla="*/ 288 h 288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40" h="288">
                  <a:moveTo>
                    <a:pt x="240" y="0"/>
                  </a:moveTo>
                  <a:cubicBezTo>
                    <a:pt x="208" y="8"/>
                    <a:pt x="176" y="16"/>
                    <a:pt x="144" y="48"/>
                  </a:cubicBezTo>
                  <a:cubicBezTo>
                    <a:pt x="112" y="80"/>
                    <a:pt x="72" y="152"/>
                    <a:pt x="48" y="192"/>
                  </a:cubicBezTo>
                  <a:cubicBezTo>
                    <a:pt x="24" y="232"/>
                    <a:pt x="12" y="260"/>
                    <a:pt x="0" y="288"/>
                  </a:cubicBezTo>
                </a:path>
              </a:pathLst>
            </a:custGeom>
            <a:noFill/>
            <a:ln w="57150">
              <a:solidFill>
                <a:srgbClr val="FF3300"/>
              </a:solidFill>
              <a:miter lim="800000"/>
              <a:headEnd/>
              <a:tailEnd type="triangle" w="med" len="med"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28690" name="Freeform 55"/>
            <p:cNvSpPr>
              <a:spLocks/>
            </p:cNvSpPr>
            <p:nvPr/>
          </p:nvSpPr>
          <p:spPr bwMode="auto">
            <a:xfrm>
              <a:off x="1440" y="2208"/>
              <a:ext cx="144" cy="384"/>
            </a:xfrm>
            <a:custGeom>
              <a:avLst/>
              <a:gdLst>
                <a:gd name="T0" fmla="*/ 90 w 168"/>
                <a:gd name="T1" fmla="*/ 0 h 288"/>
                <a:gd name="T2" fmla="*/ 13 w 168"/>
                <a:gd name="T3" fmla="*/ 455 h 288"/>
                <a:gd name="T4" fmla="*/ 13 w 168"/>
                <a:gd name="T5" fmla="*/ 911 h 288"/>
                <a:gd name="T6" fmla="*/ 0 60000 65536"/>
                <a:gd name="T7" fmla="*/ 0 60000 65536"/>
                <a:gd name="T8" fmla="*/ 0 60000 65536"/>
                <a:gd name="T9" fmla="*/ 0 w 168"/>
                <a:gd name="T10" fmla="*/ 0 h 288"/>
                <a:gd name="T11" fmla="*/ 168 w 168"/>
                <a:gd name="T12" fmla="*/ 288 h 288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68" h="288">
                  <a:moveTo>
                    <a:pt x="168" y="0"/>
                  </a:moveTo>
                  <a:cubicBezTo>
                    <a:pt x="108" y="48"/>
                    <a:pt x="48" y="96"/>
                    <a:pt x="24" y="144"/>
                  </a:cubicBezTo>
                  <a:cubicBezTo>
                    <a:pt x="0" y="192"/>
                    <a:pt x="12" y="240"/>
                    <a:pt x="24" y="288"/>
                  </a:cubicBezTo>
                </a:path>
              </a:pathLst>
            </a:custGeom>
            <a:noFill/>
            <a:ln w="57150">
              <a:solidFill>
                <a:srgbClr val="FF3300"/>
              </a:solidFill>
              <a:miter lim="800000"/>
              <a:headEnd/>
              <a:tailEnd type="triangle" w="med" len="med"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28691" name="Freeform 56"/>
            <p:cNvSpPr>
              <a:spLocks/>
            </p:cNvSpPr>
            <p:nvPr/>
          </p:nvSpPr>
          <p:spPr bwMode="auto">
            <a:xfrm>
              <a:off x="1584" y="2208"/>
              <a:ext cx="144" cy="384"/>
            </a:xfrm>
            <a:custGeom>
              <a:avLst/>
              <a:gdLst>
                <a:gd name="T0" fmla="*/ 122 w 152"/>
                <a:gd name="T1" fmla="*/ 0 h 336"/>
                <a:gd name="T2" fmla="*/ 45 w 152"/>
                <a:gd name="T3" fmla="*/ 82 h 336"/>
                <a:gd name="T4" fmla="*/ 8 w 152"/>
                <a:gd name="T5" fmla="*/ 409 h 336"/>
                <a:gd name="T6" fmla="*/ 8 w 152"/>
                <a:gd name="T7" fmla="*/ 574 h 336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52"/>
                <a:gd name="T13" fmla="*/ 0 h 336"/>
                <a:gd name="T14" fmla="*/ 152 w 152"/>
                <a:gd name="T15" fmla="*/ 336 h 3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52" h="336">
                  <a:moveTo>
                    <a:pt x="152" y="0"/>
                  </a:moveTo>
                  <a:cubicBezTo>
                    <a:pt x="116" y="4"/>
                    <a:pt x="80" y="8"/>
                    <a:pt x="56" y="48"/>
                  </a:cubicBezTo>
                  <a:cubicBezTo>
                    <a:pt x="32" y="88"/>
                    <a:pt x="16" y="192"/>
                    <a:pt x="8" y="240"/>
                  </a:cubicBezTo>
                  <a:cubicBezTo>
                    <a:pt x="0" y="288"/>
                    <a:pt x="4" y="312"/>
                    <a:pt x="8" y="336"/>
                  </a:cubicBezTo>
                </a:path>
              </a:pathLst>
            </a:custGeom>
            <a:noFill/>
            <a:ln w="57150">
              <a:solidFill>
                <a:srgbClr val="FF3300"/>
              </a:solidFill>
              <a:miter lim="800000"/>
              <a:headEnd/>
              <a:tailEnd type="triangle" w="med" len="med"/>
            </a:ln>
          </p:spPr>
          <p:txBody>
            <a:bodyPr wrap="none" anchor="ctr"/>
            <a:lstStyle/>
            <a:p>
              <a:endParaRPr lang="fr-FR"/>
            </a:p>
          </p:txBody>
        </p:sp>
      </p:grpSp>
      <p:sp>
        <p:nvSpPr>
          <p:cNvPr id="386107" name="Rectangle 59"/>
          <p:cNvSpPr>
            <a:spLocks noChangeArrowheads="1"/>
          </p:cNvSpPr>
          <p:nvPr>
            <p:custDataLst>
              <p:tags r:id="rId13"/>
            </p:custDataLst>
          </p:nvPr>
        </p:nvSpPr>
        <p:spPr bwMode="auto">
          <a:xfrm>
            <a:off x="2819400" y="3646488"/>
            <a:ext cx="2263775" cy="696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>
              <a:buFontTx/>
              <a:buNone/>
              <a:defRPr/>
            </a:pPr>
            <a:r>
              <a:rPr kumimoji="0" lang="fr-FR" sz="1800" b="1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contacts  de relais</a:t>
            </a:r>
          </a:p>
          <a:p>
            <a:pPr algn="ctr">
              <a:buFontTx/>
              <a:buNone/>
              <a:defRPr/>
            </a:pPr>
            <a:r>
              <a:rPr kumimoji="0" lang="fr-FR" sz="1800" b="1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auxiliaire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27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6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860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860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3" presetClass="entr" presetSubtype="27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6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860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860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3" presetClass="entr" presetSubtype="3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60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8608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(6*min(max(#ppt_w*#ppt_h,.3),1)-7.4)/-.7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8608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(6*min(max(#ppt_w*#ppt_h,.3),1)-7.4)/-.7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860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860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(6*min(max(#ppt_w*#ppt_h,.3),1)-7.4)/-.7*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"/>
                            </p:stCondLst>
                            <p:childTnLst>
                              <p:par>
                                <p:cTn id="23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000"/>
                            </p:stCondLst>
                            <p:childTnLst>
                              <p:par>
                                <p:cTn id="26" presetID="23" presetClass="entr" presetSubtype="3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60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38608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(6*min(max(#ppt_w*#ppt_h,.3),1)-7.4)/-.7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38608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(6*min(max(#ppt_w*#ppt_h,.3),1)-7.4)/-.7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3860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3860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(6*min(max(#ppt_w*#ppt_h,.3),1)-7.4)/-.7*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500"/>
                            </p:stCondLst>
                            <p:childTnLst>
                              <p:par>
                                <p:cTn id="33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2000"/>
                            </p:stCondLst>
                            <p:childTnLst>
                              <p:par>
                                <p:cTn id="36" presetID="23" presetClass="entr" presetSubtype="27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6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38610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38610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2500"/>
                            </p:stCondLst>
                            <p:childTnLst>
                              <p:par>
                                <p:cTn id="41" presetID="22" presetClass="entr" presetSubtype="2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000"/>
                            </p:stCondLst>
                            <p:childTnLst>
                              <p:par>
                                <p:cTn id="45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5500"/>
                            </p:stCondLst>
                            <p:childTnLst>
                              <p:par>
                                <p:cTn id="49" presetID="23" presetClass="entr" presetSubtype="27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60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38609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38609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6000"/>
                            </p:stCondLst>
                            <p:childTnLst>
                              <p:par>
                                <p:cTn id="54" presetID="22" presetClass="entr" presetSubtype="8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60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500"/>
                                        <p:tgtEl>
                                          <p:spTgt spid="3860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8500"/>
                            </p:stCondLst>
                            <p:childTnLst>
                              <p:par>
                                <p:cTn id="5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60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500"/>
                                        <p:tgtEl>
                                          <p:spTgt spid="3860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6051" grpId="0" animBg="1" autoUpdateAnimBg="0"/>
      <p:bldP spid="386052" grpId="0" autoUpdateAnimBg="0"/>
      <p:bldP spid="386090" grpId="0" animBg="1"/>
      <p:bldP spid="386091" grpId="0" animBg="1"/>
      <p:bldP spid="386093" grpId="0" autoUpdateAnimBg="0"/>
      <p:bldP spid="386107" grpId="0" autoUpdateAnimBg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orme libre 11"/>
          <p:cNvSpPr/>
          <p:nvPr>
            <p:custDataLst>
              <p:tags r:id="rId1"/>
            </p:custDataLst>
          </p:nvPr>
        </p:nvSpPr>
        <p:spPr bwMode="auto">
          <a:xfrm>
            <a:off x="2623920" y="1504335"/>
            <a:ext cx="6580151" cy="2492478"/>
          </a:xfrm>
          <a:custGeom>
            <a:avLst/>
            <a:gdLst>
              <a:gd name="connsiteX0" fmla="*/ 487990 w 6580151"/>
              <a:gd name="connsiteY0" fmla="*/ 0 h 2492478"/>
              <a:gd name="connsiteX1" fmla="*/ 6062880 w 6580151"/>
              <a:gd name="connsiteY1" fmla="*/ 0 h 2492478"/>
              <a:gd name="connsiteX2" fmla="*/ 6062880 w 6580151"/>
              <a:gd name="connsiteY2" fmla="*/ 0 h 2492478"/>
              <a:gd name="connsiteX3" fmla="*/ 6136622 w 6580151"/>
              <a:gd name="connsiteY3" fmla="*/ 103239 h 2492478"/>
              <a:gd name="connsiteX4" fmla="*/ 6225112 w 6580151"/>
              <a:gd name="connsiteY4" fmla="*/ 162233 h 2492478"/>
              <a:gd name="connsiteX5" fmla="*/ 6298854 w 6580151"/>
              <a:gd name="connsiteY5" fmla="*/ 294968 h 2492478"/>
              <a:gd name="connsiteX6" fmla="*/ 6343099 w 6580151"/>
              <a:gd name="connsiteY6" fmla="*/ 324465 h 2492478"/>
              <a:gd name="connsiteX7" fmla="*/ 6446338 w 6580151"/>
              <a:gd name="connsiteY7" fmla="*/ 575188 h 2492478"/>
              <a:gd name="connsiteX8" fmla="*/ 6534828 w 6580151"/>
              <a:gd name="connsiteY8" fmla="*/ 634181 h 2492478"/>
              <a:gd name="connsiteX9" fmla="*/ 6579074 w 6580151"/>
              <a:gd name="connsiteY9" fmla="*/ 722671 h 2492478"/>
              <a:gd name="connsiteX10" fmla="*/ 6579074 w 6580151"/>
              <a:gd name="connsiteY10" fmla="*/ 766917 h 2492478"/>
              <a:gd name="connsiteX11" fmla="*/ 6534828 w 6580151"/>
              <a:gd name="connsiteY11" fmla="*/ 2241755 h 2492478"/>
              <a:gd name="connsiteX12" fmla="*/ 6402093 w 6580151"/>
              <a:gd name="connsiteY12" fmla="*/ 2271252 h 2492478"/>
              <a:gd name="connsiteX13" fmla="*/ 6328351 w 6580151"/>
              <a:gd name="connsiteY13" fmla="*/ 2344994 h 2492478"/>
              <a:gd name="connsiteX14" fmla="*/ 6284106 w 6580151"/>
              <a:gd name="connsiteY14" fmla="*/ 2374491 h 2492478"/>
              <a:gd name="connsiteX15" fmla="*/ 6225112 w 6580151"/>
              <a:gd name="connsiteY15" fmla="*/ 2389239 h 2492478"/>
              <a:gd name="connsiteX16" fmla="*/ 6136622 w 6580151"/>
              <a:gd name="connsiteY16" fmla="*/ 2418736 h 2492478"/>
              <a:gd name="connsiteX17" fmla="*/ 5856403 w 6580151"/>
              <a:gd name="connsiteY17" fmla="*/ 2448233 h 2492478"/>
              <a:gd name="connsiteX18" fmla="*/ 5708919 w 6580151"/>
              <a:gd name="connsiteY18" fmla="*/ 2477730 h 2492478"/>
              <a:gd name="connsiteX19" fmla="*/ 5369706 w 6580151"/>
              <a:gd name="connsiteY19" fmla="*/ 2492478 h 2492478"/>
              <a:gd name="connsiteX20" fmla="*/ 4883009 w 6580151"/>
              <a:gd name="connsiteY20" fmla="*/ 2462981 h 2492478"/>
              <a:gd name="connsiteX21" fmla="*/ 4765022 w 6580151"/>
              <a:gd name="connsiteY21" fmla="*/ 2403988 h 2492478"/>
              <a:gd name="connsiteX22" fmla="*/ 4706028 w 6580151"/>
              <a:gd name="connsiteY22" fmla="*/ 2374491 h 2492478"/>
              <a:gd name="connsiteX23" fmla="*/ 4307822 w 6580151"/>
              <a:gd name="connsiteY23" fmla="*/ 2389239 h 2492478"/>
              <a:gd name="connsiteX24" fmla="*/ 4189835 w 6580151"/>
              <a:gd name="connsiteY24" fmla="*/ 2403988 h 2492478"/>
              <a:gd name="connsiteX25" fmla="*/ 4130841 w 6580151"/>
              <a:gd name="connsiteY25" fmla="*/ 2418736 h 2492478"/>
              <a:gd name="connsiteX26" fmla="*/ 4086596 w 6580151"/>
              <a:gd name="connsiteY26" fmla="*/ 2433484 h 2492478"/>
              <a:gd name="connsiteX27" fmla="*/ 3865370 w 6580151"/>
              <a:gd name="connsiteY27" fmla="*/ 2448233 h 2492478"/>
              <a:gd name="connsiteX28" fmla="*/ 3452415 w 6580151"/>
              <a:gd name="connsiteY28" fmla="*/ 2433484 h 2492478"/>
              <a:gd name="connsiteX29" fmla="*/ 3378674 w 6580151"/>
              <a:gd name="connsiteY29" fmla="*/ 2374491 h 2492478"/>
              <a:gd name="connsiteX30" fmla="*/ 3334428 w 6580151"/>
              <a:gd name="connsiteY30" fmla="*/ 2359742 h 2492478"/>
              <a:gd name="connsiteX31" fmla="*/ 3231190 w 6580151"/>
              <a:gd name="connsiteY31" fmla="*/ 2344994 h 2492478"/>
              <a:gd name="connsiteX32" fmla="*/ 3172196 w 6580151"/>
              <a:gd name="connsiteY32" fmla="*/ 2315497 h 2492478"/>
              <a:gd name="connsiteX33" fmla="*/ 2877228 w 6580151"/>
              <a:gd name="connsiteY33" fmla="*/ 2271252 h 2492478"/>
              <a:gd name="connsiteX34" fmla="*/ 2656003 w 6580151"/>
              <a:gd name="connsiteY34" fmla="*/ 2256504 h 2492478"/>
              <a:gd name="connsiteX35" fmla="*/ 2331538 w 6580151"/>
              <a:gd name="connsiteY35" fmla="*/ 2271252 h 2492478"/>
              <a:gd name="connsiteX36" fmla="*/ 1977577 w 6580151"/>
              <a:gd name="connsiteY36" fmla="*/ 2241755 h 2492478"/>
              <a:gd name="connsiteX37" fmla="*/ 1889086 w 6580151"/>
              <a:gd name="connsiteY37" fmla="*/ 2212259 h 2492478"/>
              <a:gd name="connsiteX38" fmla="*/ 1859590 w 6580151"/>
              <a:gd name="connsiteY38" fmla="*/ 2168013 h 2492478"/>
              <a:gd name="connsiteX39" fmla="*/ 1653112 w 6580151"/>
              <a:gd name="connsiteY39" fmla="*/ 2109020 h 2492478"/>
              <a:gd name="connsiteX40" fmla="*/ 1594119 w 6580151"/>
              <a:gd name="connsiteY40" fmla="*/ 2094271 h 2492478"/>
              <a:gd name="connsiteX41" fmla="*/ 1535125 w 6580151"/>
              <a:gd name="connsiteY41" fmla="*/ 2079523 h 2492478"/>
              <a:gd name="connsiteX42" fmla="*/ 1490880 w 6580151"/>
              <a:gd name="connsiteY42" fmla="*/ 2064775 h 2492478"/>
              <a:gd name="connsiteX43" fmla="*/ 1417138 w 6580151"/>
              <a:gd name="connsiteY43" fmla="*/ 2050026 h 2492478"/>
              <a:gd name="connsiteX44" fmla="*/ 1358145 w 6580151"/>
              <a:gd name="connsiteY44" fmla="*/ 2035278 h 2492478"/>
              <a:gd name="connsiteX45" fmla="*/ 900945 w 6580151"/>
              <a:gd name="connsiteY45" fmla="*/ 2020530 h 2492478"/>
              <a:gd name="connsiteX46" fmla="*/ 517486 w 6580151"/>
              <a:gd name="connsiteY46" fmla="*/ 1991033 h 2492478"/>
              <a:gd name="connsiteX47" fmla="*/ 428996 w 6580151"/>
              <a:gd name="connsiteY47" fmla="*/ 1961536 h 2492478"/>
              <a:gd name="connsiteX48" fmla="*/ 384751 w 6580151"/>
              <a:gd name="connsiteY48" fmla="*/ 1932039 h 2492478"/>
              <a:gd name="connsiteX49" fmla="*/ 252015 w 6580151"/>
              <a:gd name="connsiteY49" fmla="*/ 1917291 h 2492478"/>
              <a:gd name="connsiteX50" fmla="*/ 163525 w 6580151"/>
              <a:gd name="connsiteY50" fmla="*/ 1887794 h 2492478"/>
              <a:gd name="connsiteX51" fmla="*/ 89783 w 6580151"/>
              <a:gd name="connsiteY51" fmla="*/ 1769807 h 2492478"/>
              <a:gd name="connsiteX52" fmla="*/ 75035 w 6580151"/>
              <a:gd name="connsiteY52" fmla="*/ 1666568 h 2492478"/>
              <a:gd name="connsiteX53" fmla="*/ 45538 w 6580151"/>
              <a:gd name="connsiteY53" fmla="*/ 1622323 h 2492478"/>
              <a:gd name="connsiteX54" fmla="*/ 30790 w 6580151"/>
              <a:gd name="connsiteY54" fmla="*/ 1578078 h 2492478"/>
              <a:gd name="connsiteX55" fmla="*/ 16041 w 6580151"/>
              <a:gd name="connsiteY55" fmla="*/ 1356852 h 2492478"/>
              <a:gd name="connsiteX56" fmla="*/ 1293 w 6580151"/>
              <a:gd name="connsiteY56" fmla="*/ 1297859 h 2492478"/>
              <a:gd name="connsiteX57" fmla="*/ 16041 w 6580151"/>
              <a:gd name="connsiteY57" fmla="*/ 1032388 h 2492478"/>
              <a:gd name="connsiteX58" fmla="*/ 16041 w 6580151"/>
              <a:gd name="connsiteY58" fmla="*/ 648930 h 2492478"/>
              <a:gd name="connsiteX59" fmla="*/ 30790 w 6580151"/>
              <a:gd name="connsiteY59" fmla="*/ 604684 h 2492478"/>
              <a:gd name="connsiteX60" fmla="*/ 45538 w 6580151"/>
              <a:gd name="connsiteY60" fmla="*/ 530942 h 2492478"/>
              <a:gd name="connsiteX61" fmla="*/ 75035 w 6580151"/>
              <a:gd name="connsiteY61" fmla="*/ 324465 h 2492478"/>
              <a:gd name="connsiteX62" fmla="*/ 148777 w 6580151"/>
              <a:gd name="connsiteY62" fmla="*/ 250723 h 2492478"/>
              <a:gd name="connsiteX63" fmla="*/ 252015 w 6580151"/>
              <a:gd name="connsiteY63" fmla="*/ 176981 h 2492478"/>
              <a:gd name="connsiteX64" fmla="*/ 370003 w 6580151"/>
              <a:gd name="connsiteY64" fmla="*/ 103239 h 2492478"/>
              <a:gd name="connsiteX65" fmla="*/ 414248 w 6580151"/>
              <a:gd name="connsiteY65" fmla="*/ 88491 h 2492478"/>
              <a:gd name="connsiteX66" fmla="*/ 458493 w 6580151"/>
              <a:gd name="connsiteY66" fmla="*/ 73742 h 2492478"/>
              <a:gd name="connsiteX67" fmla="*/ 487990 w 6580151"/>
              <a:gd name="connsiteY67" fmla="*/ 0 h 2492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</a:cxnLst>
            <a:rect l="l" t="t" r="r" b="b"/>
            <a:pathLst>
              <a:path w="6580151" h="2492478">
                <a:moveTo>
                  <a:pt x="487990" y="0"/>
                </a:moveTo>
                <a:lnTo>
                  <a:pt x="6062880" y="0"/>
                </a:lnTo>
                <a:lnTo>
                  <a:pt x="6062880" y="0"/>
                </a:lnTo>
                <a:cubicBezTo>
                  <a:pt x="6087461" y="34413"/>
                  <a:pt x="6106718" y="73335"/>
                  <a:pt x="6136622" y="103239"/>
                </a:cubicBezTo>
                <a:cubicBezTo>
                  <a:pt x="6161689" y="128307"/>
                  <a:pt x="6225112" y="162233"/>
                  <a:pt x="6225112" y="162233"/>
                </a:cubicBezTo>
                <a:cubicBezTo>
                  <a:pt x="6240481" y="208339"/>
                  <a:pt x="6255388" y="265990"/>
                  <a:pt x="6298854" y="294968"/>
                </a:cubicBezTo>
                <a:lnTo>
                  <a:pt x="6343099" y="324465"/>
                </a:lnTo>
                <a:cubicBezTo>
                  <a:pt x="6352851" y="353722"/>
                  <a:pt x="6412119" y="552376"/>
                  <a:pt x="6446338" y="575188"/>
                </a:cubicBezTo>
                <a:lnTo>
                  <a:pt x="6534828" y="634181"/>
                </a:lnTo>
                <a:cubicBezTo>
                  <a:pt x="6557476" y="668153"/>
                  <a:pt x="6572289" y="681965"/>
                  <a:pt x="6579074" y="722671"/>
                </a:cubicBezTo>
                <a:cubicBezTo>
                  <a:pt x="6581499" y="737219"/>
                  <a:pt x="6579074" y="752168"/>
                  <a:pt x="6579074" y="766917"/>
                </a:cubicBezTo>
                <a:lnTo>
                  <a:pt x="6534828" y="2241755"/>
                </a:lnTo>
                <a:cubicBezTo>
                  <a:pt x="6490583" y="2251587"/>
                  <a:pt x="6445091" y="2256919"/>
                  <a:pt x="6402093" y="2271252"/>
                </a:cubicBezTo>
                <a:cubicBezTo>
                  <a:pt x="6343101" y="2290916"/>
                  <a:pt x="6367679" y="2305666"/>
                  <a:pt x="6328351" y="2344994"/>
                </a:cubicBezTo>
                <a:cubicBezTo>
                  <a:pt x="6315817" y="2357528"/>
                  <a:pt x="6300398" y="2367509"/>
                  <a:pt x="6284106" y="2374491"/>
                </a:cubicBezTo>
                <a:cubicBezTo>
                  <a:pt x="6265475" y="2382476"/>
                  <a:pt x="6244527" y="2383415"/>
                  <a:pt x="6225112" y="2389239"/>
                </a:cubicBezTo>
                <a:cubicBezTo>
                  <a:pt x="6195331" y="2398173"/>
                  <a:pt x="6166119" y="2408904"/>
                  <a:pt x="6136622" y="2418736"/>
                </a:cubicBezTo>
                <a:cubicBezTo>
                  <a:pt x="6017613" y="2458406"/>
                  <a:pt x="6107876" y="2432515"/>
                  <a:pt x="5856403" y="2448233"/>
                </a:cubicBezTo>
                <a:cubicBezTo>
                  <a:pt x="5808088" y="2460311"/>
                  <a:pt x="5758849" y="2474287"/>
                  <a:pt x="5708919" y="2477730"/>
                </a:cubicBezTo>
                <a:cubicBezTo>
                  <a:pt x="5596009" y="2485517"/>
                  <a:pt x="5482777" y="2487562"/>
                  <a:pt x="5369706" y="2492478"/>
                </a:cubicBezTo>
                <a:cubicBezTo>
                  <a:pt x="5207474" y="2482646"/>
                  <a:pt x="5044646" y="2479996"/>
                  <a:pt x="4883009" y="2462981"/>
                </a:cubicBezTo>
                <a:cubicBezTo>
                  <a:pt x="4829619" y="2457361"/>
                  <a:pt x="4806650" y="2427775"/>
                  <a:pt x="4765022" y="2403988"/>
                </a:cubicBezTo>
                <a:cubicBezTo>
                  <a:pt x="4745933" y="2393080"/>
                  <a:pt x="4725693" y="2384323"/>
                  <a:pt x="4706028" y="2374491"/>
                </a:cubicBezTo>
                <a:cubicBezTo>
                  <a:pt x="4573293" y="2379407"/>
                  <a:pt x="4440432" y="2381661"/>
                  <a:pt x="4307822" y="2389239"/>
                </a:cubicBezTo>
                <a:cubicBezTo>
                  <a:pt x="4268251" y="2391500"/>
                  <a:pt x="4228931" y="2397472"/>
                  <a:pt x="4189835" y="2403988"/>
                </a:cubicBezTo>
                <a:cubicBezTo>
                  <a:pt x="4169841" y="2407320"/>
                  <a:pt x="4150331" y="2413168"/>
                  <a:pt x="4130841" y="2418736"/>
                </a:cubicBezTo>
                <a:cubicBezTo>
                  <a:pt x="4115893" y="2423007"/>
                  <a:pt x="4102047" y="2431767"/>
                  <a:pt x="4086596" y="2433484"/>
                </a:cubicBezTo>
                <a:cubicBezTo>
                  <a:pt x="4013142" y="2441646"/>
                  <a:pt x="3939112" y="2443317"/>
                  <a:pt x="3865370" y="2448233"/>
                </a:cubicBezTo>
                <a:cubicBezTo>
                  <a:pt x="3727718" y="2443317"/>
                  <a:pt x="3589886" y="2442076"/>
                  <a:pt x="3452415" y="2433484"/>
                </a:cubicBezTo>
                <a:cubicBezTo>
                  <a:pt x="3334302" y="2426102"/>
                  <a:pt x="3433607" y="2429424"/>
                  <a:pt x="3378674" y="2374491"/>
                </a:cubicBezTo>
                <a:cubicBezTo>
                  <a:pt x="3367681" y="2363498"/>
                  <a:pt x="3349673" y="2362791"/>
                  <a:pt x="3334428" y="2359742"/>
                </a:cubicBezTo>
                <a:cubicBezTo>
                  <a:pt x="3300341" y="2352925"/>
                  <a:pt x="3265603" y="2349910"/>
                  <a:pt x="3231190" y="2344994"/>
                </a:cubicBezTo>
                <a:cubicBezTo>
                  <a:pt x="3211525" y="2335162"/>
                  <a:pt x="3192609" y="2323662"/>
                  <a:pt x="3172196" y="2315497"/>
                </a:cubicBezTo>
                <a:cubicBezTo>
                  <a:pt x="3049481" y="2266411"/>
                  <a:pt x="3045400" y="2283264"/>
                  <a:pt x="2877228" y="2271252"/>
                </a:cubicBezTo>
                <a:cubicBezTo>
                  <a:pt x="2733119" y="2223215"/>
                  <a:pt x="2838806" y="2244710"/>
                  <a:pt x="2656003" y="2256504"/>
                </a:cubicBezTo>
                <a:cubicBezTo>
                  <a:pt x="2547961" y="2263475"/>
                  <a:pt x="2439693" y="2266336"/>
                  <a:pt x="2331538" y="2271252"/>
                </a:cubicBezTo>
                <a:cubicBezTo>
                  <a:pt x="2285465" y="2268372"/>
                  <a:pt x="2058370" y="2259068"/>
                  <a:pt x="1977577" y="2241755"/>
                </a:cubicBezTo>
                <a:cubicBezTo>
                  <a:pt x="1947175" y="2235240"/>
                  <a:pt x="1889086" y="2212259"/>
                  <a:pt x="1889086" y="2212259"/>
                </a:cubicBezTo>
                <a:cubicBezTo>
                  <a:pt x="1879254" y="2197510"/>
                  <a:pt x="1874621" y="2177407"/>
                  <a:pt x="1859590" y="2168013"/>
                </a:cubicBezTo>
                <a:cubicBezTo>
                  <a:pt x="1831383" y="2150384"/>
                  <a:pt x="1672518" y="2113872"/>
                  <a:pt x="1653112" y="2109020"/>
                </a:cubicBezTo>
                <a:lnTo>
                  <a:pt x="1594119" y="2094271"/>
                </a:lnTo>
                <a:cubicBezTo>
                  <a:pt x="1574454" y="2089355"/>
                  <a:pt x="1554355" y="2085933"/>
                  <a:pt x="1535125" y="2079523"/>
                </a:cubicBezTo>
                <a:cubicBezTo>
                  <a:pt x="1520377" y="2074607"/>
                  <a:pt x="1505962" y="2068546"/>
                  <a:pt x="1490880" y="2064775"/>
                </a:cubicBezTo>
                <a:cubicBezTo>
                  <a:pt x="1466561" y="2058695"/>
                  <a:pt x="1441609" y="2055464"/>
                  <a:pt x="1417138" y="2050026"/>
                </a:cubicBezTo>
                <a:cubicBezTo>
                  <a:pt x="1397351" y="2045629"/>
                  <a:pt x="1378382" y="2036434"/>
                  <a:pt x="1358145" y="2035278"/>
                </a:cubicBezTo>
                <a:cubicBezTo>
                  <a:pt x="1205914" y="2026579"/>
                  <a:pt x="1053286" y="2027013"/>
                  <a:pt x="900945" y="2020530"/>
                </a:cubicBezTo>
                <a:cubicBezTo>
                  <a:pt x="714733" y="2012606"/>
                  <a:pt x="681283" y="2007412"/>
                  <a:pt x="517486" y="1991033"/>
                </a:cubicBezTo>
                <a:cubicBezTo>
                  <a:pt x="487989" y="1981201"/>
                  <a:pt x="454866" y="1978783"/>
                  <a:pt x="428996" y="1961536"/>
                </a:cubicBezTo>
                <a:cubicBezTo>
                  <a:pt x="414248" y="1951704"/>
                  <a:pt x="401947" y="1936338"/>
                  <a:pt x="384751" y="1932039"/>
                </a:cubicBezTo>
                <a:cubicBezTo>
                  <a:pt x="341563" y="1921242"/>
                  <a:pt x="296260" y="1922207"/>
                  <a:pt x="252015" y="1917291"/>
                </a:cubicBezTo>
                <a:cubicBezTo>
                  <a:pt x="222518" y="1907459"/>
                  <a:pt x="173357" y="1917291"/>
                  <a:pt x="163525" y="1887794"/>
                </a:cubicBezTo>
                <a:cubicBezTo>
                  <a:pt x="128423" y="1782488"/>
                  <a:pt x="159898" y="1816551"/>
                  <a:pt x="89783" y="1769807"/>
                </a:cubicBezTo>
                <a:cubicBezTo>
                  <a:pt x="84867" y="1735394"/>
                  <a:pt x="85024" y="1699864"/>
                  <a:pt x="75035" y="1666568"/>
                </a:cubicBezTo>
                <a:cubicBezTo>
                  <a:pt x="69942" y="1649590"/>
                  <a:pt x="53465" y="1638177"/>
                  <a:pt x="45538" y="1622323"/>
                </a:cubicBezTo>
                <a:cubicBezTo>
                  <a:pt x="38586" y="1608418"/>
                  <a:pt x="35706" y="1592826"/>
                  <a:pt x="30790" y="1578078"/>
                </a:cubicBezTo>
                <a:cubicBezTo>
                  <a:pt x="25874" y="1504336"/>
                  <a:pt x="23778" y="1430352"/>
                  <a:pt x="16041" y="1356852"/>
                </a:cubicBezTo>
                <a:cubicBezTo>
                  <a:pt x="13919" y="1336694"/>
                  <a:pt x="1293" y="1318129"/>
                  <a:pt x="1293" y="1297859"/>
                </a:cubicBezTo>
                <a:cubicBezTo>
                  <a:pt x="1293" y="1209232"/>
                  <a:pt x="11125" y="1120878"/>
                  <a:pt x="16041" y="1032388"/>
                </a:cubicBezTo>
                <a:cubicBezTo>
                  <a:pt x="-2823" y="843745"/>
                  <a:pt x="-7732" y="874776"/>
                  <a:pt x="16041" y="648930"/>
                </a:cubicBezTo>
                <a:cubicBezTo>
                  <a:pt x="17668" y="633469"/>
                  <a:pt x="27019" y="619766"/>
                  <a:pt x="30790" y="604684"/>
                </a:cubicBezTo>
                <a:cubicBezTo>
                  <a:pt x="36870" y="580365"/>
                  <a:pt x="41726" y="555718"/>
                  <a:pt x="45538" y="530942"/>
                </a:cubicBezTo>
                <a:cubicBezTo>
                  <a:pt x="47749" y="516570"/>
                  <a:pt x="66027" y="351489"/>
                  <a:pt x="75035" y="324465"/>
                </a:cubicBezTo>
                <a:cubicBezTo>
                  <a:pt x="89784" y="280220"/>
                  <a:pt x="114364" y="275304"/>
                  <a:pt x="148777" y="250723"/>
                </a:cubicBezTo>
                <a:cubicBezTo>
                  <a:pt x="276831" y="159256"/>
                  <a:pt x="147743" y="246497"/>
                  <a:pt x="252015" y="176981"/>
                </a:cubicBezTo>
                <a:cubicBezTo>
                  <a:pt x="298759" y="106866"/>
                  <a:pt x="264696" y="138341"/>
                  <a:pt x="370003" y="103239"/>
                </a:cubicBezTo>
                <a:lnTo>
                  <a:pt x="414248" y="88491"/>
                </a:lnTo>
                <a:lnTo>
                  <a:pt x="458493" y="73742"/>
                </a:lnTo>
                <a:lnTo>
                  <a:pt x="487990" y="0"/>
                </a:lnTo>
                <a:close/>
              </a:path>
            </a:pathLst>
          </a:custGeom>
          <a:gradFill flip="none" rotWithShape="1">
            <a:gsLst>
              <a:gs pos="98000">
                <a:schemeClr val="tx2">
                  <a:lumMod val="50000"/>
                </a:schemeClr>
              </a:gs>
              <a:gs pos="3000">
                <a:schemeClr val="tx2">
                  <a:lumMod val="60000"/>
                  <a:lumOff val="40000"/>
                </a:schemeClr>
              </a:gs>
            </a:gsLst>
            <a:path path="rect">
              <a:fillToRect l="100000" t="100000"/>
            </a:path>
            <a:tileRect r="-100000" b="-100000"/>
          </a:gradFill>
          <a:ln w="9525" cap="flat" cmpd="sng" algn="ctr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1" lang="fr-FR" sz="3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ahoma" pitchFamily="34" charset="0"/>
            </a:endParaRPr>
          </a:p>
        </p:txBody>
      </p:sp>
      <p:sp>
        <p:nvSpPr>
          <p:cNvPr id="7" name="Forme libre 6"/>
          <p:cNvSpPr/>
          <p:nvPr>
            <p:custDataLst>
              <p:tags r:id="rId2"/>
            </p:custDataLst>
          </p:nvPr>
        </p:nvSpPr>
        <p:spPr bwMode="auto">
          <a:xfrm>
            <a:off x="395536" y="840658"/>
            <a:ext cx="8225167" cy="2625213"/>
          </a:xfrm>
          <a:custGeom>
            <a:avLst/>
            <a:gdLst>
              <a:gd name="connsiteX0" fmla="*/ 0 w 8225167"/>
              <a:gd name="connsiteY0" fmla="*/ 0 h 2625213"/>
              <a:gd name="connsiteX1" fmla="*/ 0 w 8225167"/>
              <a:gd name="connsiteY1" fmla="*/ 2566219 h 2625213"/>
              <a:gd name="connsiteX2" fmla="*/ 324464 w 8225167"/>
              <a:gd name="connsiteY2" fmla="*/ 2625213 h 2625213"/>
              <a:gd name="connsiteX3" fmla="*/ 752168 w 8225167"/>
              <a:gd name="connsiteY3" fmla="*/ 2610465 h 2625213"/>
              <a:gd name="connsiteX4" fmla="*/ 899651 w 8225167"/>
              <a:gd name="connsiteY4" fmla="*/ 2580968 h 2625213"/>
              <a:gd name="connsiteX5" fmla="*/ 988142 w 8225167"/>
              <a:gd name="connsiteY5" fmla="*/ 2551471 h 2625213"/>
              <a:gd name="connsiteX6" fmla="*/ 1548581 w 8225167"/>
              <a:gd name="connsiteY6" fmla="*/ 2566219 h 2625213"/>
              <a:gd name="connsiteX7" fmla="*/ 1637071 w 8225167"/>
              <a:gd name="connsiteY7" fmla="*/ 2580968 h 2625213"/>
              <a:gd name="connsiteX8" fmla="*/ 1961535 w 8225167"/>
              <a:gd name="connsiteY8" fmla="*/ 2566219 h 2625213"/>
              <a:gd name="connsiteX9" fmla="*/ 2035277 w 8225167"/>
              <a:gd name="connsiteY9" fmla="*/ 2551471 h 2625213"/>
              <a:gd name="connsiteX10" fmla="*/ 2153264 w 8225167"/>
              <a:gd name="connsiteY10" fmla="*/ 2477729 h 2625213"/>
              <a:gd name="connsiteX11" fmla="*/ 2197510 w 8225167"/>
              <a:gd name="connsiteY11" fmla="*/ 2448232 h 2625213"/>
              <a:gd name="connsiteX12" fmla="*/ 2212258 w 8225167"/>
              <a:gd name="connsiteY12" fmla="*/ 2403987 h 2625213"/>
              <a:gd name="connsiteX13" fmla="*/ 2182761 w 8225167"/>
              <a:gd name="connsiteY13" fmla="*/ 2005781 h 2625213"/>
              <a:gd name="connsiteX14" fmla="*/ 2168013 w 8225167"/>
              <a:gd name="connsiteY14" fmla="*/ 1858297 h 2625213"/>
              <a:gd name="connsiteX15" fmla="*/ 2153264 w 8225167"/>
              <a:gd name="connsiteY15" fmla="*/ 1740310 h 2625213"/>
              <a:gd name="connsiteX16" fmla="*/ 2123768 w 8225167"/>
              <a:gd name="connsiteY16" fmla="*/ 1622323 h 2625213"/>
              <a:gd name="connsiteX17" fmla="*/ 2153264 w 8225167"/>
              <a:gd name="connsiteY17" fmla="*/ 1150374 h 2625213"/>
              <a:gd name="connsiteX18" fmla="*/ 2182761 w 8225167"/>
              <a:gd name="connsiteY18" fmla="*/ 1061884 h 2625213"/>
              <a:gd name="connsiteX19" fmla="*/ 2197510 w 8225167"/>
              <a:gd name="connsiteY19" fmla="*/ 1017639 h 2625213"/>
              <a:gd name="connsiteX20" fmla="*/ 2212258 w 8225167"/>
              <a:gd name="connsiteY20" fmla="*/ 973394 h 2625213"/>
              <a:gd name="connsiteX21" fmla="*/ 2241755 w 8225167"/>
              <a:gd name="connsiteY21" fmla="*/ 929148 h 2625213"/>
              <a:gd name="connsiteX22" fmla="*/ 2256503 w 8225167"/>
              <a:gd name="connsiteY22" fmla="*/ 884903 h 2625213"/>
              <a:gd name="connsiteX23" fmla="*/ 2344993 w 8225167"/>
              <a:gd name="connsiteY23" fmla="*/ 811161 h 2625213"/>
              <a:gd name="connsiteX24" fmla="*/ 2389239 w 8225167"/>
              <a:gd name="connsiteY24" fmla="*/ 796413 h 2625213"/>
              <a:gd name="connsiteX25" fmla="*/ 2418735 w 8225167"/>
              <a:gd name="connsiteY25" fmla="*/ 752168 h 2625213"/>
              <a:gd name="connsiteX26" fmla="*/ 2462981 w 8225167"/>
              <a:gd name="connsiteY26" fmla="*/ 722671 h 2625213"/>
              <a:gd name="connsiteX27" fmla="*/ 2566219 w 8225167"/>
              <a:gd name="connsiteY27" fmla="*/ 678426 h 2625213"/>
              <a:gd name="connsiteX28" fmla="*/ 2610464 w 8225167"/>
              <a:gd name="connsiteY28" fmla="*/ 648929 h 2625213"/>
              <a:gd name="connsiteX29" fmla="*/ 2654710 w 8225167"/>
              <a:gd name="connsiteY29" fmla="*/ 604684 h 2625213"/>
              <a:gd name="connsiteX30" fmla="*/ 8111613 w 8225167"/>
              <a:gd name="connsiteY30" fmla="*/ 560439 h 2625213"/>
              <a:gd name="connsiteX31" fmla="*/ 8111613 w 8225167"/>
              <a:gd name="connsiteY31" fmla="*/ 560439 h 2625213"/>
              <a:gd name="connsiteX32" fmla="*/ 8185355 w 8225167"/>
              <a:gd name="connsiteY32" fmla="*/ 457200 h 2625213"/>
              <a:gd name="connsiteX33" fmla="*/ 8200103 w 8225167"/>
              <a:gd name="connsiteY33" fmla="*/ 412955 h 2625213"/>
              <a:gd name="connsiteX34" fmla="*/ 8141110 w 8225167"/>
              <a:gd name="connsiteY34" fmla="*/ 14748 h 2625213"/>
              <a:gd name="connsiteX35" fmla="*/ 8111613 w 8225167"/>
              <a:gd name="connsiteY35" fmla="*/ 14748 h 2625213"/>
              <a:gd name="connsiteX36" fmla="*/ 0 w 8225167"/>
              <a:gd name="connsiteY36" fmla="*/ 0 h 26252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8225167" h="2625213">
                <a:moveTo>
                  <a:pt x="0" y="0"/>
                </a:moveTo>
                <a:lnTo>
                  <a:pt x="0" y="2566219"/>
                </a:lnTo>
                <a:lnTo>
                  <a:pt x="324464" y="2625213"/>
                </a:lnTo>
                <a:cubicBezTo>
                  <a:pt x="467032" y="2620297"/>
                  <a:pt x="609748" y="2618603"/>
                  <a:pt x="752168" y="2610465"/>
                </a:cubicBezTo>
                <a:cubicBezTo>
                  <a:pt x="784992" y="2608589"/>
                  <a:pt x="862931" y="2591984"/>
                  <a:pt x="899651" y="2580968"/>
                </a:cubicBezTo>
                <a:cubicBezTo>
                  <a:pt x="929432" y="2572034"/>
                  <a:pt x="988142" y="2551471"/>
                  <a:pt x="988142" y="2551471"/>
                </a:cubicBezTo>
                <a:lnTo>
                  <a:pt x="1548581" y="2566219"/>
                </a:lnTo>
                <a:cubicBezTo>
                  <a:pt x="1578454" y="2567577"/>
                  <a:pt x="1607167" y="2580968"/>
                  <a:pt x="1637071" y="2580968"/>
                </a:cubicBezTo>
                <a:cubicBezTo>
                  <a:pt x="1745337" y="2580968"/>
                  <a:pt x="1853380" y="2571135"/>
                  <a:pt x="1961535" y="2566219"/>
                </a:cubicBezTo>
                <a:cubicBezTo>
                  <a:pt x="1986116" y="2561303"/>
                  <a:pt x="2011496" y="2559398"/>
                  <a:pt x="2035277" y="2551471"/>
                </a:cubicBezTo>
                <a:cubicBezTo>
                  <a:pt x="2087250" y="2534147"/>
                  <a:pt x="2109112" y="2509266"/>
                  <a:pt x="2153264" y="2477729"/>
                </a:cubicBezTo>
                <a:cubicBezTo>
                  <a:pt x="2167688" y="2467426"/>
                  <a:pt x="2182761" y="2458064"/>
                  <a:pt x="2197510" y="2448232"/>
                </a:cubicBezTo>
                <a:cubicBezTo>
                  <a:pt x="2202426" y="2433484"/>
                  <a:pt x="2212258" y="2419533"/>
                  <a:pt x="2212258" y="2403987"/>
                </a:cubicBezTo>
                <a:cubicBezTo>
                  <a:pt x="2212258" y="1974326"/>
                  <a:pt x="2209824" y="2222282"/>
                  <a:pt x="2182761" y="2005781"/>
                </a:cubicBezTo>
                <a:cubicBezTo>
                  <a:pt x="2176633" y="1956756"/>
                  <a:pt x="2173469" y="1907401"/>
                  <a:pt x="2168013" y="1858297"/>
                </a:cubicBezTo>
                <a:cubicBezTo>
                  <a:pt x="2163636" y="1818904"/>
                  <a:pt x="2160568" y="1779266"/>
                  <a:pt x="2153264" y="1740310"/>
                </a:cubicBezTo>
                <a:cubicBezTo>
                  <a:pt x="2145793" y="1700465"/>
                  <a:pt x="2123768" y="1622323"/>
                  <a:pt x="2123768" y="1622323"/>
                </a:cubicBezTo>
                <a:cubicBezTo>
                  <a:pt x="2130394" y="1436780"/>
                  <a:pt x="2106412" y="1306548"/>
                  <a:pt x="2153264" y="1150374"/>
                </a:cubicBezTo>
                <a:cubicBezTo>
                  <a:pt x="2162198" y="1120593"/>
                  <a:pt x="2172929" y="1091381"/>
                  <a:pt x="2182761" y="1061884"/>
                </a:cubicBezTo>
                <a:lnTo>
                  <a:pt x="2197510" y="1017639"/>
                </a:lnTo>
                <a:cubicBezTo>
                  <a:pt x="2202426" y="1002891"/>
                  <a:pt x="2203635" y="986329"/>
                  <a:pt x="2212258" y="973394"/>
                </a:cubicBezTo>
                <a:lnTo>
                  <a:pt x="2241755" y="929148"/>
                </a:lnTo>
                <a:cubicBezTo>
                  <a:pt x="2246671" y="914400"/>
                  <a:pt x="2247880" y="897838"/>
                  <a:pt x="2256503" y="884903"/>
                </a:cubicBezTo>
                <a:cubicBezTo>
                  <a:pt x="2272811" y="860441"/>
                  <a:pt x="2317787" y="824764"/>
                  <a:pt x="2344993" y="811161"/>
                </a:cubicBezTo>
                <a:cubicBezTo>
                  <a:pt x="2358898" y="804209"/>
                  <a:pt x="2374490" y="801329"/>
                  <a:pt x="2389239" y="796413"/>
                </a:cubicBezTo>
                <a:cubicBezTo>
                  <a:pt x="2399071" y="781665"/>
                  <a:pt x="2406201" y="764702"/>
                  <a:pt x="2418735" y="752168"/>
                </a:cubicBezTo>
                <a:cubicBezTo>
                  <a:pt x="2431269" y="739634"/>
                  <a:pt x="2447591" y="731465"/>
                  <a:pt x="2462981" y="722671"/>
                </a:cubicBezTo>
                <a:cubicBezTo>
                  <a:pt x="2514012" y="693510"/>
                  <a:pt x="2516579" y="694972"/>
                  <a:pt x="2566219" y="678426"/>
                </a:cubicBezTo>
                <a:cubicBezTo>
                  <a:pt x="2580967" y="668594"/>
                  <a:pt x="2597930" y="661463"/>
                  <a:pt x="2610464" y="648929"/>
                </a:cubicBezTo>
                <a:cubicBezTo>
                  <a:pt x="2658800" y="600593"/>
                  <a:pt x="2617767" y="604684"/>
                  <a:pt x="2654710" y="604684"/>
                </a:cubicBezTo>
                <a:lnTo>
                  <a:pt x="8111613" y="560439"/>
                </a:lnTo>
                <a:lnTo>
                  <a:pt x="8111613" y="560439"/>
                </a:lnTo>
                <a:cubicBezTo>
                  <a:pt x="8136194" y="526026"/>
                  <a:pt x="8163597" y="493464"/>
                  <a:pt x="8185355" y="457200"/>
                </a:cubicBezTo>
                <a:cubicBezTo>
                  <a:pt x="8193353" y="443869"/>
                  <a:pt x="8200103" y="428501"/>
                  <a:pt x="8200103" y="412955"/>
                </a:cubicBezTo>
                <a:cubicBezTo>
                  <a:pt x="8200103" y="303980"/>
                  <a:pt x="8285471" y="72493"/>
                  <a:pt x="8141110" y="14748"/>
                </a:cubicBezTo>
                <a:cubicBezTo>
                  <a:pt x="8131981" y="11096"/>
                  <a:pt x="8121445" y="14748"/>
                  <a:pt x="8111613" y="14748"/>
                </a:cubicBez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tx2">
                  <a:lumMod val="60000"/>
                  <a:lumOff val="40000"/>
                </a:schemeClr>
              </a:gs>
              <a:gs pos="7001">
                <a:schemeClr val="tx2">
                  <a:lumMod val="60000"/>
                  <a:lumOff val="40000"/>
                </a:schemeClr>
              </a:gs>
              <a:gs pos="32001">
                <a:schemeClr val="tx2">
                  <a:lumMod val="75000"/>
                </a:schemeClr>
              </a:gs>
              <a:gs pos="47000">
                <a:schemeClr val="tx2">
                  <a:lumMod val="60000"/>
                  <a:lumOff val="40000"/>
                </a:schemeClr>
              </a:gs>
              <a:gs pos="85001">
                <a:schemeClr val="tx2">
                  <a:lumMod val="40000"/>
                  <a:lumOff val="60000"/>
                </a:schemeClr>
              </a:gs>
              <a:gs pos="100000">
                <a:schemeClr val="tx2">
                  <a:lumMod val="75000"/>
                </a:schemeClr>
              </a:gs>
            </a:gsLst>
            <a:lin ang="5400000" scaled="0"/>
          </a:gradFill>
          <a:ln w="9525" cap="flat" cmpd="sng" algn="ctr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1" lang="fr-FR" sz="3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ahoma" pitchFamily="34" charset="0"/>
            </a:endParaRPr>
          </a:p>
        </p:txBody>
      </p:sp>
      <p:sp>
        <p:nvSpPr>
          <p:cNvPr id="387074" name="Rectangle 2"/>
          <p:cNvSpPr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685800" y="0"/>
            <a:ext cx="73152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>
              <a:lnSpc>
                <a:spcPct val="85000"/>
              </a:lnSpc>
              <a:spcBef>
                <a:spcPct val="0"/>
              </a:spcBef>
              <a:buFontTx/>
              <a:buNone/>
              <a:defRPr/>
            </a:pPr>
            <a:r>
              <a:rPr lang="fr-FR" sz="42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Les éléments de base</a:t>
            </a:r>
          </a:p>
        </p:txBody>
      </p:sp>
      <p:sp>
        <p:nvSpPr>
          <p:cNvPr id="387075" name="Text Box 3"/>
          <p:cNvSpPr txBox="1"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533400" y="838200"/>
            <a:ext cx="8061325" cy="1098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107763" dir="18900000" algn="ctr" rotWithShape="0">
              <a:srgbClr val="808080"/>
            </a:outerShdw>
          </a:effectLst>
        </p:spPr>
        <p:txBody>
          <a:bodyPr wrap="none">
            <a:spAutoFit/>
          </a:bodyPr>
          <a:lstStyle/>
          <a:p>
            <a:pPr algn="r">
              <a:buFontTx/>
              <a:buNone/>
              <a:defRPr/>
            </a:pPr>
            <a:r>
              <a:rPr kumimoji="0" lang="fr-FR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 Les contacts auxiliaires supplémentaires</a:t>
            </a:r>
          </a:p>
          <a:p>
            <a:pPr algn="r">
              <a:buFontTx/>
              <a:buNone/>
              <a:defRPr/>
            </a:pPr>
            <a:r>
              <a:rPr kumimoji="0" lang="fr-FR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contacts temporisés</a:t>
            </a:r>
          </a:p>
        </p:txBody>
      </p:sp>
      <p:pic>
        <p:nvPicPr>
          <p:cNvPr id="387076" name="Picture 4"/>
          <p:cNvPicPr>
            <a:picLocks noChangeAspect="1" noChangeArrowheads="1"/>
          </p:cNvPicPr>
          <p:nvPr>
            <p:custDataLst>
              <p:tags r:id="rId5"/>
            </p:custDataLst>
          </p:nvPr>
        </p:nvPicPr>
        <p:blipFill>
          <a:blip r:embed="rId1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39552" y="1447800"/>
            <a:ext cx="1905000" cy="1885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87174" name="AutoShape 102"/>
          <p:cNvSpPr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304800" y="3733800"/>
            <a:ext cx="6324600" cy="1939925"/>
          </a:xfrm>
          <a:prstGeom prst="rightArrow">
            <a:avLst>
              <a:gd name="adj1" fmla="val 72620"/>
              <a:gd name="adj2" fmla="val 81506"/>
            </a:avLst>
          </a:prstGeom>
          <a:gradFill rotWithShape="0">
            <a:gsLst>
              <a:gs pos="0">
                <a:srgbClr val="663300">
                  <a:gamma/>
                  <a:tint val="53725"/>
                  <a:invGamma/>
                </a:srgbClr>
              </a:gs>
              <a:gs pos="100000">
                <a:srgbClr val="663300"/>
              </a:gs>
            </a:gsLst>
            <a:path path="rect">
              <a:fillToRect l="50000" t="50000" r="50000" b="50000"/>
            </a:path>
          </a:gradFill>
          <a:ln w="9525">
            <a:noFill/>
            <a:miter lim="800000"/>
            <a:headEnd/>
            <a:tailEnd/>
          </a:ln>
          <a:effectLst/>
          <a:scene3d>
            <a:camera prst="legacyPerspectiveTopRight"/>
            <a:lightRig rig="legacyFlat3" dir="b"/>
          </a:scene3d>
          <a:sp3d extrusionH="887400" prstMaterial="legacyMatte">
            <a:bevelT w="13500" h="13500" prst="angle"/>
            <a:bevelB w="13500" h="13500" prst="angle"/>
            <a:extrusionClr>
              <a:srgbClr val="663300"/>
            </a:extrusionClr>
          </a:sp3d>
        </p:spPr>
        <p:txBody>
          <a:bodyPr>
            <a:spAutoFit/>
            <a:flatTx/>
          </a:bodyPr>
          <a:lstStyle/>
          <a:p>
            <a:pPr algn="ctr">
              <a:buFontTx/>
              <a:buNone/>
              <a:defRPr/>
            </a:pPr>
            <a:r>
              <a:rPr lang="fr-FR" sz="20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Contacts NO : contacts normalement ouverts, </a:t>
            </a:r>
          </a:p>
          <a:p>
            <a:pPr algn="ctr">
              <a:buFontTx/>
              <a:buNone/>
              <a:defRPr/>
            </a:pPr>
            <a:r>
              <a:rPr lang="fr-FR" sz="20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c’est à dire ouverts au repos, en l’absence de toute sollicitation. </a:t>
            </a:r>
          </a:p>
          <a:p>
            <a:pPr algn="ctr">
              <a:buFontTx/>
              <a:buNone/>
              <a:defRPr/>
            </a:pPr>
            <a:r>
              <a:rPr lang="fr-FR" sz="20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(on dira aussi « à fermeture »)</a:t>
            </a:r>
          </a:p>
        </p:txBody>
      </p:sp>
      <p:sp>
        <p:nvSpPr>
          <p:cNvPr id="387175" name="AutoShape 103"/>
          <p:cNvSpPr>
            <a:spLocks noChangeArrowheads="1"/>
          </p:cNvSpPr>
          <p:nvPr>
            <p:custDataLst>
              <p:tags r:id="rId7"/>
            </p:custDataLst>
          </p:nvPr>
        </p:nvSpPr>
        <p:spPr bwMode="auto">
          <a:xfrm>
            <a:off x="304800" y="5340350"/>
            <a:ext cx="6553200" cy="1768316"/>
          </a:xfrm>
          <a:prstGeom prst="rightArrow">
            <a:avLst>
              <a:gd name="adj1" fmla="val 81028"/>
              <a:gd name="adj2" fmla="val 100733"/>
            </a:avLst>
          </a:prstGeom>
          <a:gradFill rotWithShape="0">
            <a:gsLst>
              <a:gs pos="0">
                <a:srgbClr val="996633">
                  <a:gamma/>
                  <a:tint val="43922"/>
                  <a:invGamma/>
                </a:srgbClr>
              </a:gs>
              <a:gs pos="100000">
                <a:srgbClr val="996633"/>
              </a:gs>
            </a:gsLst>
            <a:path path="rect">
              <a:fillToRect l="50000" t="50000" r="50000" b="50000"/>
            </a:path>
          </a:gradFill>
          <a:ln w="9525">
            <a:noFill/>
            <a:miter lim="800000"/>
            <a:headEnd/>
            <a:tailEnd/>
          </a:ln>
          <a:effectLst/>
          <a:scene3d>
            <a:camera prst="legacyPerspectiveTopRight"/>
            <a:lightRig rig="legacyFlat3" dir="b"/>
          </a:scene3d>
          <a:sp3d extrusionH="887400" prstMaterial="legacyMatte">
            <a:bevelT w="13500" h="13500" prst="angle"/>
            <a:bevelB w="13500" h="13500" prst="angle"/>
            <a:extrusionClr>
              <a:srgbClr val="996633"/>
            </a:extrusionClr>
          </a:sp3d>
        </p:spPr>
        <p:txBody>
          <a:bodyPr>
            <a:spAutoFit/>
            <a:flatTx/>
          </a:bodyPr>
          <a:lstStyle/>
          <a:p>
            <a:pPr algn="ctr">
              <a:buFontTx/>
              <a:buNone/>
              <a:defRPr/>
            </a:pPr>
            <a:r>
              <a:rPr lang="fr-FR" sz="20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Contacts NF (ou NC) : contacts normalement </a:t>
            </a:r>
          </a:p>
          <a:p>
            <a:pPr algn="ctr">
              <a:buFontTx/>
              <a:buNone/>
              <a:defRPr/>
            </a:pPr>
            <a:r>
              <a:rPr lang="fr-FR" sz="20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fermés, </a:t>
            </a:r>
            <a:r>
              <a:rPr lang="fr-FR" sz="2000" b="1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c’est-à-dire </a:t>
            </a:r>
            <a:r>
              <a:rPr lang="fr-FR" sz="20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fermés au repos, en l’absence de toute sollicitation. </a:t>
            </a:r>
          </a:p>
          <a:p>
            <a:pPr algn="ctr">
              <a:buFontTx/>
              <a:buNone/>
              <a:defRPr/>
            </a:pPr>
            <a:r>
              <a:rPr lang="fr-FR" sz="20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( on dira aussi « à ouverture »)	</a:t>
            </a:r>
          </a:p>
        </p:txBody>
      </p:sp>
      <p:grpSp>
        <p:nvGrpSpPr>
          <p:cNvPr id="3" name="Group 133"/>
          <p:cNvGrpSpPr>
            <a:grpSpLocks/>
          </p:cNvGrpSpPr>
          <p:nvPr>
            <p:custDataLst>
              <p:tags r:id="rId8"/>
            </p:custDataLst>
          </p:nvPr>
        </p:nvGrpSpPr>
        <p:grpSpPr bwMode="auto">
          <a:xfrm>
            <a:off x="7086600" y="4114800"/>
            <a:ext cx="417513" cy="1143000"/>
            <a:chOff x="4291" y="2592"/>
            <a:chExt cx="263" cy="720"/>
          </a:xfrm>
        </p:grpSpPr>
        <p:sp useBgFill="1">
          <p:nvSpPr>
            <p:cNvPr id="29723" name="Line 105"/>
            <p:cNvSpPr>
              <a:spLocks noChangeShapeType="1"/>
            </p:cNvSpPr>
            <p:nvPr/>
          </p:nvSpPr>
          <p:spPr bwMode="auto">
            <a:xfrm flipH="1">
              <a:off x="4464" y="2592"/>
              <a:ext cx="0" cy="720"/>
            </a:xfrm>
            <a:prstGeom prst="line">
              <a:avLst/>
            </a:prstGeom>
            <a:ln w="57150">
              <a:solidFill>
                <a:srgbClr val="000000"/>
              </a:solidFill>
              <a:round/>
              <a:headEnd type="none" w="sm" len="lg"/>
              <a:tailEnd type="none" w="sm" len="lg"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29724" name="Oval 106"/>
            <p:cNvSpPr>
              <a:spLocks noChangeArrowheads="1"/>
            </p:cNvSpPr>
            <p:nvPr/>
          </p:nvSpPr>
          <p:spPr bwMode="auto">
            <a:xfrm>
              <a:off x="4378" y="2786"/>
              <a:ext cx="176" cy="285"/>
            </a:xfrm>
            <a:prstGeom prst="ellipse">
              <a:avLst/>
            </a:prstGeom>
            <a:solidFill>
              <a:srgbClr val="898F8F"/>
            </a:solidFill>
            <a:ln w="57150">
              <a:noFill/>
              <a:round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 useBgFill="1">
          <p:nvSpPr>
            <p:cNvPr id="29725" name="Line 107"/>
            <p:cNvSpPr>
              <a:spLocks noChangeShapeType="1"/>
            </p:cNvSpPr>
            <p:nvPr/>
          </p:nvSpPr>
          <p:spPr bwMode="auto">
            <a:xfrm>
              <a:off x="4291" y="2770"/>
              <a:ext cx="176" cy="317"/>
            </a:xfrm>
            <a:prstGeom prst="line">
              <a:avLst/>
            </a:prstGeom>
            <a:ln w="57150">
              <a:solidFill>
                <a:srgbClr val="000000"/>
              </a:solidFill>
              <a:round/>
              <a:headEnd type="none" w="sm" len="lg"/>
              <a:tailEnd type="none" w="sm" len="lg"/>
            </a:ln>
          </p:spPr>
          <p:txBody>
            <a:bodyPr/>
            <a:lstStyle/>
            <a:p>
              <a:endParaRPr lang="fr-FR"/>
            </a:p>
          </p:txBody>
        </p:sp>
      </p:grpSp>
      <p:grpSp>
        <p:nvGrpSpPr>
          <p:cNvPr id="4" name="Group 134"/>
          <p:cNvGrpSpPr>
            <a:grpSpLocks/>
          </p:cNvGrpSpPr>
          <p:nvPr>
            <p:custDataLst>
              <p:tags r:id="rId9"/>
            </p:custDataLst>
          </p:nvPr>
        </p:nvGrpSpPr>
        <p:grpSpPr bwMode="auto">
          <a:xfrm>
            <a:off x="7691438" y="4421187"/>
            <a:ext cx="1371600" cy="423862"/>
            <a:chOff x="4704" y="2805"/>
            <a:chExt cx="864" cy="267"/>
          </a:xfrm>
        </p:grpSpPr>
        <p:sp>
          <p:nvSpPr>
            <p:cNvPr id="29720" name="Line 110"/>
            <p:cNvSpPr>
              <a:spLocks noChangeShapeType="1"/>
            </p:cNvSpPr>
            <p:nvPr/>
          </p:nvSpPr>
          <p:spPr bwMode="auto">
            <a:xfrm flipV="1">
              <a:off x="4704" y="2886"/>
              <a:ext cx="864" cy="3"/>
            </a:xfrm>
            <a:prstGeom prst="line">
              <a:avLst/>
            </a:prstGeom>
            <a:noFill/>
            <a:ln w="57150">
              <a:solidFill>
                <a:srgbClr val="000000"/>
              </a:solidFill>
              <a:round/>
              <a:headEnd type="none" w="sm" len="lg"/>
              <a:tailEnd type="none" w="sm" len="lg"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29721" name="Oval 111"/>
            <p:cNvSpPr>
              <a:spLocks noChangeArrowheads="1"/>
            </p:cNvSpPr>
            <p:nvPr/>
          </p:nvSpPr>
          <p:spPr bwMode="auto">
            <a:xfrm>
              <a:off x="4962" y="2805"/>
              <a:ext cx="300" cy="169"/>
            </a:xfrm>
            <a:prstGeom prst="ellipse">
              <a:avLst/>
            </a:prstGeom>
            <a:solidFill>
              <a:srgbClr val="898F8F"/>
            </a:solidFill>
            <a:ln w="57150">
              <a:noFill/>
              <a:round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29722" name="Line 112"/>
            <p:cNvSpPr>
              <a:spLocks noChangeShapeType="1"/>
            </p:cNvSpPr>
            <p:nvPr/>
          </p:nvSpPr>
          <p:spPr bwMode="auto">
            <a:xfrm flipV="1">
              <a:off x="4944" y="2880"/>
              <a:ext cx="333" cy="192"/>
            </a:xfrm>
            <a:prstGeom prst="line">
              <a:avLst/>
            </a:prstGeom>
            <a:noFill/>
            <a:ln w="57150">
              <a:solidFill>
                <a:srgbClr val="000000"/>
              </a:solidFill>
              <a:round/>
              <a:headEnd type="none" w="sm" len="lg"/>
              <a:tailEnd type="none" w="sm" len="lg"/>
            </a:ln>
          </p:spPr>
          <p:txBody>
            <a:bodyPr/>
            <a:lstStyle/>
            <a:p>
              <a:endParaRPr lang="fr-FR"/>
            </a:p>
          </p:txBody>
        </p:sp>
      </p:grpSp>
      <p:grpSp>
        <p:nvGrpSpPr>
          <p:cNvPr id="5" name="Group 135"/>
          <p:cNvGrpSpPr>
            <a:grpSpLocks/>
          </p:cNvGrpSpPr>
          <p:nvPr>
            <p:custDataLst>
              <p:tags r:id="rId10"/>
            </p:custDataLst>
          </p:nvPr>
        </p:nvGrpSpPr>
        <p:grpSpPr bwMode="auto">
          <a:xfrm>
            <a:off x="7691438" y="5410200"/>
            <a:ext cx="1371600" cy="523875"/>
            <a:chOff x="4320" y="3606"/>
            <a:chExt cx="864" cy="330"/>
          </a:xfrm>
        </p:grpSpPr>
        <p:sp>
          <p:nvSpPr>
            <p:cNvPr id="29716" name="Line 117"/>
            <p:cNvSpPr>
              <a:spLocks noChangeShapeType="1"/>
            </p:cNvSpPr>
            <p:nvPr/>
          </p:nvSpPr>
          <p:spPr bwMode="auto">
            <a:xfrm>
              <a:off x="4320" y="3843"/>
              <a:ext cx="864" cy="2"/>
            </a:xfrm>
            <a:prstGeom prst="line">
              <a:avLst/>
            </a:prstGeom>
            <a:noFill/>
            <a:ln w="57150">
              <a:solidFill>
                <a:srgbClr val="000000"/>
              </a:solidFill>
              <a:round/>
              <a:headEnd type="none" w="sm" len="lg"/>
              <a:tailEnd type="none" w="sm" len="lg"/>
            </a:ln>
          </p:spPr>
          <p:txBody>
            <a:bodyPr/>
            <a:lstStyle/>
            <a:p>
              <a:endParaRPr lang="fr-FR"/>
            </a:p>
          </p:txBody>
        </p:sp>
        <p:sp useBgFill="1">
          <p:nvSpPr>
            <p:cNvPr id="29717" name="Oval 118"/>
            <p:cNvSpPr>
              <a:spLocks noChangeArrowheads="1"/>
            </p:cNvSpPr>
            <p:nvPr/>
          </p:nvSpPr>
          <p:spPr bwMode="auto">
            <a:xfrm>
              <a:off x="4578" y="3734"/>
              <a:ext cx="300" cy="202"/>
            </a:xfrm>
            <a:prstGeom prst="ellipse">
              <a:avLst/>
            </a:prstGeom>
            <a:ln w="57150">
              <a:noFill/>
              <a:round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29718" name="Line 119"/>
            <p:cNvSpPr>
              <a:spLocks noChangeShapeType="1"/>
            </p:cNvSpPr>
            <p:nvPr/>
          </p:nvSpPr>
          <p:spPr bwMode="auto">
            <a:xfrm>
              <a:off x="4512" y="3648"/>
              <a:ext cx="384" cy="192"/>
            </a:xfrm>
            <a:prstGeom prst="line">
              <a:avLst/>
            </a:prstGeom>
            <a:noFill/>
            <a:ln w="57150">
              <a:solidFill>
                <a:srgbClr val="000000"/>
              </a:solidFill>
              <a:round/>
              <a:headEnd type="none" w="sm" len="lg"/>
              <a:tailEnd type="none" w="sm" len="lg"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29719" name="Line 120"/>
            <p:cNvSpPr>
              <a:spLocks noChangeShapeType="1"/>
            </p:cNvSpPr>
            <p:nvPr/>
          </p:nvSpPr>
          <p:spPr bwMode="auto">
            <a:xfrm flipV="1">
              <a:off x="4580" y="3606"/>
              <a:ext cx="0" cy="254"/>
            </a:xfrm>
            <a:prstGeom prst="line">
              <a:avLst/>
            </a:prstGeom>
            <a:noFill/>
            <a:ln w="57150">
              <a:solidFill>
                <a:srgbClr val="000000"/>
              </a:solidFill>
              <a:round/>
              <a:headEnd type="none" w="sm" len="lg"/>
              <a:tailEnd type="none" w="sm" len="lg"/>
            </a:ln>
          </p:spPr>
          <p:txBody>
            <a:bodyPr/>
            <a:lstStyle/>
            <a:p>
              <a:endParaRPr lang="fr-FR"/>
            </a:p>
          </p:txBody>
        </p:sp>
      </p:grpSp>
      <p:grpSp>
        <p:nvGrpSpPr>
          <p:cNvPr id="6" name="Group 136"/>
          <p:cNvGrpSpPr>
            <a:grpSpLocks/>
          </p:cNvGrpSpPr>
          <p:nvPr>
            <p:custDataLst>
              <p:tags r:id="rId11"/>
            </p:custDataLst>
          </p:nvPr>
        </p:nvGrpSpPr>
        <p:grpSpPr bwMode="auto">
          <a:xfrm>
            <a:off x="7086600" y="5257800"/>
            <a:ext cx="449263" cy="1328738"/>
            <a:chOff x="5280" y="3291"/>
            <a:chExt cx="283" cy="837"/>
          </a:xfrm>
        </p:grpSpPr>
        <p:sp>
          <p:nvSpPr>
            <p:cNvPr id="29712" name="Line 122"/>
            <p:cNvSpPr>
              <a:spLocks noChangeShapeType="1"/>
            </p:cNvSpPr>
            <p:nvPr/>
          </p:nvSpPr>
          <p:spPr bwMode="auto">
            <a:xfrm>
              <a:off x="5374" y="3291"/>
              <a:ext cx="2" cy="837"/>
            </a:xfrm>
            <a:prstGeom prst="line">
              <a:avLst/>
            </a:prstGeom>
            <a:noFill/>
            <a:ln w="57150">
              <a:solidFill>
                <a:srgbClr val="000000"/>
              </a:solidFill>
              <a:round/>
              <a:headEnd type="none" w="sm" len="lg"/>
              <a:tailEnd type="none" w="sm" len="lg"/>
            </a:ln>
          </p:spPr>
          <p:txBody>
            <a:bodyPr/>
            <a:lstStyle/>
            <a:p>
              <a:endParaRPr lang="fr-FR"/>
            </a:p>
          </p:txBody>
        </p:sp>
        <p:sp useBgFill="1">
          <p:nvSpPr>
            <p:cNvPr id="29713" name="Oval 123"/>
            <p:cNvSpPr>
              <a:spLocks noChangeArrowheads="1"/>
            </p:cNvSpPr>
            <p:nvPr/>
          </p:nvSpPr>
          <p:spPr bwMode="auto">
            <a:xfrm>
              <a:off x="5280" y="3540"/>
              <a:ext cx="205" cy="292"/>
            </a:xfrm>
            <a:prstGeom prst="ellipse">
              <a:avLst/>
            </a:prstGeom>
            <a:ln w="57150">
              <a:noFill/>
              <a:round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29714" name="Line 124"/>
            <p:cNvSpPr>
              <a:spLocks noChangeShapeType="1"/>
            </p:cNvSpPr>
            <p:nvPr/>
          </p:nvSpPr>
          <p:spPr bwMode="auto">
            <a:xfrm flipH="1">
              <a:off x="5376" y="3435"/>
              <a:ext cx="144" cy="406"/>
            </a:xfrm>
            <a:prstGeom prst="line">
              <a:avLst/>
            </a:prstGeom>
            <a:noFill/>
            <a:ln w="57150">
              <a:solidFill>
                <a:srgbClr val="000000"/>
              </a:solidFill>
              <a:round/>
              <a:headEnd type="none" w="sm" len="lg"/>
              <a:tailEnd type="none" w="sm" len="lg"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29715" name="Line 125"/>
            <p:cNvSpPr>
              <a:spLocks noChangeShapeType="1"/>
            </p:cNvSpPr>
            <p:nvPr/>
          </p:nvSpPr>
          <p:spPr bwMode="auto">
            <a:xfrm>
              <a:off x="5355" y="3546"/>
              <a:ext cx="208" cy="1"/>
            </a:xfrm>
            <a:prstGeom prst="line">
              <a:avLst/>
            </a:prstGeom>
            <a:noFill/>
            <a:ln w="57150">
              <a:solidFill>
                <a:srgbClr val="000000"/>
              </a:solidFill>
              <a:round/>
              <a:headEnd type="none" w="sm" len="lg"/>
              <a:tailEnd type="none" w="sm" len="lg"/>
            </a:ln>
          </p:spPr>
          <p:txBody>
            <a:bodyPr/>
            <a:lstStyle/>
            <a:p>
              <a:endParaRPr lang="fr-FR"/>
            </a:p>
          </p:txBody>
        </p:sp>
      </p:grpSp>
      <p:sp>
        <p:nvSpPr>
          <p:cNvPr id="387084" name="Rectangle 12"/>
          <p:cNvSpPr>
            <a:spLocks noChangeArrowheads="1"/>
          </p:cNvSpPr>
          <p:nvPr>
            <p:custDataLst>
              <p:tags r:id="rId12"/>
            </p:custDataLst>
          </p:nvPr>
        </p:nvSpPr>
        <p:spPr bwMode="auto">
          <a:xfrm>
            <a:off x="238107" y="3484241"/>
            <a:ext cx="3935693" cy="5539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buFontTx/>
              <a:buNone/>
              <a:defRPr/>
            </a:pPr>
            <a:r>
              <a:rPr kumimoji="0" lang="fr-FR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Le </a:t>
            </a:r>
            <a:r>
              <a:rPr kumimoji="0" lang="fr-FR" b="1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type de </a:t>
            </a:r>
            <a:r>
              <a:rPr kumimoji="0" lang="fr-FR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contacts</a:t>
            </a:r>
          </a:p>
        </p:txBody>
      </p:sp>
      <p:pic>
        <p:nvPicPr>
          <p:cNvPr id="4098" name="Picture 2" descr="http://img.directindustry.fr/images_di/photo-mg/relais-temporise-54121-2337605.jpg"/>
          <p:cNvPicPr>
            <a:picLocks noChangeAspect="1" noChangeArrowheads="1"/>
          </p:cNvPicPr>
          <p:nvPr>
            <p:custDataLst>
              <p:tags r:id="rId13"/>
            </p:custDataLst>
          </p:nvPr>
        </p:nvPicPr>
        <p:blipFill>
          <a:blip r:embed="rId20" cstate="email">
            <a:extLst>
              <a:ext uri="{BEBA8EAE-BF5A-486C-A8C5-ECC9F3942E4B}">
                <a14:imgProps xmlns:a14="http://schemas.microsoft.com/office/drawing/2010/main">
                  <a14:imgLayer r:embed="rId21">
                    <a14:imgEffect>
                      <a14:backgroundRemoval t="693" b="98614" l="693" r="9907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380312" y="2163589"/>
            <a:ext cx="1725613" cy="17256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https://support.automation.siemens.com/WW/llisapi.dll/csfetch/22871223/P_NSB0_XX_00978i.jpg"/>
          <p:cNvPicPr>
            <a:picLocks noChangeAspect="1" noChangeArrowheads="1"/>
          </p:cNvPicPr>
          <p:nvPr>
            <p:custDataLst>
              <p:tags r:id="rId14"/>
            </p:custDataLst>
          </p:nvPr>
        </p:nvPicPr>
        <p:blipFill>
          <a:blip r:embed="rId22" cstate="email">
            <a:extLst>
              <a:ext uri="{BEBA8EAE-BF5A-486C-A8C5-ECC9F3942E4B}">
                <a14:imgProps xmlns:a14="http://schemas.microsoft.com/office/drawing/2010/main">
                  <a14:imgLayer r:embed="rId23">
                    <a14:imgEffect>
                      <a14:backgroundRemoval t="9000" b="97667" l="667" r="96000">
                        <a14:foregroundMark x1="12000" y1="31000" x2="34333" y2="15000"/>
                        <a14:foregroundMark x1="16333" y1="25333" x2="32333" y2="14000"/>
                        <a14:foregroundMark x1="13000" y1="24667" x2="16667" y2="23667"/>
                        <a14:foregroundMark x1="17667" y1="22333" x2="17667" y2="22333"/>
                        <a14:foregroundMark x1="14333" y1="25333" x2="30667" y2="12333"/>
                        <a14:foregroundMark x1="30667" y1="13000" x2="71333" y2="15333"/>
                        <a14:foregroundMark x1="46667" y1="63000" x2="65667" y2="5733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067944" y="1891716"/>
            <a:ext cx="1869524" cy="18695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ZoneTexte 9"/>
          <p:cNvSpPr txBox="1"/>
          <p:nvPr>
            <p:custDataLst>
              <p:tags r:id="rId15"/>
            </p:custDataLst>
          </p:nvPr>
        </p:nvSpPr>
        <p:spPr>
          <a:xfrm>
            <a:off x="5868144" y="1887140"/>
            <a:ext cx="2501006" cy="18158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buNone/>
            </a:pPr>
            <a:r>
              <a:rPr lang="fr-FR" sz="1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 Jour » ou « travail »</a:t>
            </a:r>
          </a:p>
          <a:p>
            <a:pPr>
              <a:buNone/>
            </a:pPr>
            <a:r>
              <a:rPr lang="fr-FR" sz="1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bleu </a:t>
            </a:r>
            <a:r>
              <a:rPr lang="fr-FR" sz="1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ou blanc</a:t>
            </a:r>
          </a:p>
          <a:p>
            <a:pPr>
              <a:buNone/>
            </a:pPr>
            <a:r>
              <a:rPr lang="fr-FR" sz="1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Contact </a:t>
            </a:r>
          </a:p>
          <a:p>
            <a:pPr>
              <a:buNone/>
            </a:pPr>
            <a:r>
              <a:rPr lang="fr-FR" sz="1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temporisé à </a:t>
            </a:r>
          </a:p>
          <a:p>
            <a:pPr>
              <a:buNone/>
            </a:pPr>
            <a:r>
              <a:rPr lang="fr-FR" sz="1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l’alimentation </a:t>
            </a:r>
          </a:p>
          <a:p>
            <a:pPr>
              <a:buNone/>
            </a:pPr>
            <a:r>
              <a:rPr lang="fr-FR" sz="1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</a:t>
            </a:r>
            <a:r>
              <a:rPr lang="fr-FR" sz="1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 la bobine</a:t>
            </a:r>
            <a:endParaRPr lang="fr-FR" sz="1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0" name="ZoneTexte 39"/>
          <p:cNvSpPr txBox="1"/>
          <p:nvPr>
            <p:custDataLst>
              <p:tags r:id="rId16"/>
            </p:custDataLst>
          </p:nvPr>
        </p:nvSpPr>
        <p:spPr>
          <a:xfrm>
            <a:off x="2700925" y="1841705"/>
            <a:ext cx="2807179" cy="15204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buNone/>
            </a:pPr>
            <a:r>
              <a:rPr lang="fr-FR" sz="1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 Nuit » ou « repos» noir</a:t>
            </a:r>
          </a:p>
          <a:p>
            <a:pPr>
              <a:buNone/>
            </a:pPr>
            <a:r>
              <a:rPr lang="fr-FR" sz="1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Contact </a:t>
            </a:r>
          </a:p>
          <a:p>
            <a:pPr>
              <a:buNone/>
            </a:pPr>
            <a:r>
              <a:rPr lang="fr-FR" sz="1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temporisé  </a:t>
            </a:r>
          </a:p>
          <a:p>
            <a:pPr>
              <a:buNone/>
            </a:pPr>
            <a:r>
              <a:rPr lang="fr-FR" sz="1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à la coupure </a:t>
            </a:r>
          </a:p>
          <a:p>
            <a:pPr>
              <a:buNone/>
            </a:pPr>
            <a:r>
              <a:rPr lang="fr-FR" sz="1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 la bobine</a:t>
            </a:r>
            <a:endParaRPr lang="fr-FR" sz="1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27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7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870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870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23" presetClass="entr" presetSubtype="52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7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870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870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870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870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500"/>
                            </p:stCondLst>
                            <p:childTnLst>
                              <p:par>
                                <p:cTn id="23" presetID="53" presetClass="entr" presetSubtype="16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000"/>
                            </p:stCondLst>
                            <p:childTnLst>
                              <p:par>
                                <p:cTn id="2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5501"/>
                            </p:stCondLst>
                            <p:childTnLst>
                              <p:par>
                                <p:cTn id="32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4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6001"/>
                            </p:stCondLst>
                            <p:childTnLst>
                              <p:par>
                                <p:cTn id="3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7602"/>
                            </p:stCondLst>
                            <p:childTnLst>
                              <p:par>
                                <p:cTn id="4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8102"/>
                            </p:stCondLst>
                            <p:childTnLst>
                              <p:par>
                                <p:cTn id="47" presetID="23" presetClass="entr" presetSubtype="272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70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38708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38708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10602"/>
                            </p:stCondLst>
                            <p:childTnLst>
                              <p:par>
                                <p:cTn id="52" presetID="23" presetClass="entr" presetSubtype="27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7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3871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3871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11102"/>
                            </p:stCondLst>
                            <p:childTnLst>
                              <p:par>
                                <p:cTn id="57" presetID="23" presetClass="entr" presetSubtype="52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11602"/>
                            </p:stCondLst>
                            <p:childTnLst>
                              <p:par>
                                <p:cTn id="64" presetID="23" presetClass="entr" presetSubtype="52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12102"/>
                            </p:stCondLst>
                            <p:childTnLst>
                              <p:par>
                                <p:cTn id="71" presetID="23" presetClass="entr" presetSubtype="272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7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3871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3871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14602"/>
                            </p:stCondLst>
                            <p:childTnLst>
                              <p:par>
                                <p:cTn id="76" presetID="23" presetClass="entr" presetSubtype="52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15102"/>
                            </p:stCondLst>
                            <p:childTnLst>
                              <p:par>
                                <p:cTn id="83" presetID="23" presetClass="entr" presetSubtype="52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7" grpId="0" animBg="1"/>
      <p:bldP spid="387075" grpId="0" autoUpdateAnimBg="0"/>
      <p:bldP spid="387174" grpId="0" animBg="1" autoUpdateAnimBg="0"/>
      <p:bldP spid="387175" grpId="0" animBg="1" autoUpdateAnimBg="0"/>
      <p:bldP spid="387084" grpId="0" autoUpdateAnimBg="0"/>
      <p:bldP spid="10" grpId="0"/>
      <p:bldP spid="40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218" name="Rectangle 98"/>
          <p:cNvSpPr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6324600" y="5638800"/>
            <a:ext cx="457200" cy="1219200"/>
          </a:xfrm>
          <a:prstGeom prst="rect">
            <a:avLst/>
          </a:prstGeom>
          <a:gradFill rotWithShape="0">
            <a:gsLst>
              <a:gs pos="0">
                <a:srgbClr val="FFDAC2"/>
              </a:gs>
              <a:gs pos="100000">
                <a:srgbClr val="FF6600"/>
              </a:gs>
            </a:gsLst>
            <a:path path="shape">
              <a:fillToRect l="50000" t="50000" r="50000" b="50000"/>
            </a:path>
          </a:gradFill>
          <a:ln w="9525">
            <a:miter lim="800000"/>
            <a:headEnd/>
            <a:tailEnd/>
          </a:ln>
          <a:scene3d>
            <a:camera prst="legacyPerspectiveTopRight"/>
            <a:lightRig rig="legacyFlat3" dir="b"/>
          </a:scene3d>
          <a:sp3d extrusionH="887400" prstMaterial="legacyMatte">
            <a:bevelT w="13500" h="13500" prst="angle"/>
            <a:bevelB w="13500" h="13500" prst="angle"/>
            <a:extrusionClr>
              <a:srgbClr val="FF6600"/>
            </a:extrusionClr>
          </a:sp3d>
        </p:spPr>
        <p:txBody>
          <a:bodyPr wrap="none" anchor="ctr">
            <a:flatTx/>
          </a:bodyPr>
          <a:lstStyle/>
          <a:p>
            <a:endParaRPr lang="fr-FR"/>
          </a:p>
        </p:txBody>
      </p:sp>
      <p:sp>
        <p:nvSpPr>
          <p:cNvPr id="389199" name="Rectangle 79"/>
          <p:cNvSpPr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1447800" y="2819400"/>
            <a:ext cx="685800" cy="4038600"/>
          </a:xfrm>
          <a:prstGeom prst="rect">
            <a:avLst/>
          </a:prstGeom>
          <a:solidFill>
            <a:srgbClr val="996633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fr-FR"/>
          </a:p>
        </p:txBody>
      </p:sp>
      <p:sp>
        <p:nvSpPr>
          <p:cNvPr id="389198" name="Rectangle 78"/>
          <p:cNvSpPr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685800" y="2286000"/>
            <a:ext cx="533400" cy="41148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fr-FR"/>
          </a:p>
        </p:txBody>
      </p:sp>
      <p:sp>
        <p:nvSpPr>
          <p:cNvPr id="389122" name="Rectangle 2"/>
          <p:cNvSpPr>
            <a:spLocks noChangeArrowheads="1"/>
          </p:cNvSpPr>
          <p:nvPr>
            <p:custDataLst>
              <p:tags r:id="rId4"/>
            </p:custDataLst>
          </p:nvPr>
        </p:nvSpPr>
        <p:spPr bwMode="auto">
          <a:xfrm rot="-5400000">
            <a:off x="-3200400" y="2514600"/>
            <a:ext cx="73152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>
              <a:lnSpc>
                <a:spcPct val="85000"/>
              </a:lnSpc>
              <a:spcBef>
                <a:spcPct val="0"/>
              </a:spcBef>
              <a:buFontTx/>
              <a:buNone/>
              <a:defRPr/>
            </a:pPr>
            <a:r>
              <a:rPr lang="fr-FR" sz="42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Les éléments de base</a:t>
            </a:r>
          </a:p>
        </p:txBody>
      </p:sp>
      <p:sp>
        <p:nvSpPr>
          <p:cNvPr id="389123" name="Rectangle 3"/>
          <p:cNvSpPr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0" y="0"/>
            <a:ext cx="4970463" cy="54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buFontTx/>
              <a:buNone/>
              <a:defRPr/>
            </a:pPr>
            <a:r>
              <a:rPr kumimoji="0" lang="fr-FR" b="1">
                <a:effectLst>
                  <a:outerShdw blurRad="38100" dist="38100" dir="2700000" algn="tl">
                    <a:srgbClr val="000000"/>
                  </a:outerShdw>
                </a:effectLst>
              </a:rPr>
              <a:t>Le repérage des contacts</a:t>
            </a:r>
          </a:p>
        </p:txBody>
      </p:sp>
      <p:sp>
        <p:nvSpPr>
          <p:cNvPr id="389124" name="Rectangle 4"/>
          <p:cNvSpPr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1306513" y="1223963"/>
            <a:ext cx="6584950" cy="1027112"/>
          </a:xfrm>
          <a:prstGeom prst="rect">
            <a:avLst/>
          </a:prstGeom>
          <a:gradFill rotWithShape="0">
            <a:gsLst>
              <a:gs pos="0">
                <a:srgbClr val="FF3300"/>
              </a:gs>
              <a:gs pos="100000">
                <a:srgbClr val="663300"/>
              </a:gs>
            </a:gsLst>
            <a:path path="shape">
              <a:fillToRect l="50000" t="50000" r="50000" b="50000"/>
            </a:path>
          </a:gradFill>
          <a:ln w="9525">
            <a:noFill/>
            <a:miter lim="800000"/>
            <a:headEnd/>
            <a:tailEnd/>
          </a:ln>
          <a:effectLst/>
          <a:scene3d>
            <a:camera prst="legacyPerspectiveTopRight"/>
            <a:lightRig rig="legacyFlat3" dir="b"/>
          </a:scene3d>
          <a:sp3d extrusionH="3630600" prstMaterial="legacyMatte">
            <a:bevelT w="13500" h="13500" prst="angle"/>
            <a:bevelB w="13500" h="13500" prst="angle"/>
            <a:extrusionClr>
              <a:schemeClr val="accent2"/>
            </a:extrusionClr>
          </a:sp3d>
        </p:spPr>
        <p:txBody>
          <a:bodyPr wrap="none">
            <a:spAutoFit/>
            <a:flatTx/>
          </a:bodyPr>
          <a:lstStyle/>
          <a:p>
            <a:pPr algn="ctr">
              <a:buFontTx/>
              <a:buNone/>
              <a:defRPr/>
            </a:pPr>
            <a:r>
              <a:rPr lang="fr-FR" sz="1800" b="1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Les </a:t>
            </a:r>
            <a:r>
              <a:rPr lang="fr-FR" sz="18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contacts sont repérés par un chiffre dont les dizaines</a:t>
            </a:r>
          </a:p>
          <a:p>
            <a:pPr algn="ctr">
              <a:buFontTx/>
              <a:buNone/>
              <a:defRPr/>
            </a:pPr>
            <a:r>
              <a:rPr lang="fr-FR" sz="18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représentent le numéro d’ordre de la borne sur l’appareil, </a:t>
            </a:r>
          </a:p>
          <a:p>
            <a:pPr algn="ctr">
              <a:buFontTx/>
              <a:buNone/>
              <a:defRPr/>
            </a:pPr>
            <a:r>
              <a:rPr lang="fr-FR" sz="18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et  par un chiffre d’unité représentant le type de contact utilisé.	</a:t>
            </a:r>
          </a:p>
        </p:txBody>
      </p:sp>
      <p:sp>
        <p:nvSpPr>
          <p:cNvPr id="389125" name="Rectangle 5"/>
          <p:cNvSpPr>
            <a:spLocks noChangeArrowheads="1"/>
          </p:cNvSpPr>
          <p:nvPr>
            <p:custDataLst>
              <p:tags r:id="rId7"/>
            </p:custDataLst>
          </p:nvPr>
        </p:nvSpPr>
        <p:spPr bwMode="auto">
          <a:xfrm>
            <a:off x="762000" y="3429000"/>
            <a:ext cx="6343650" cy="366713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buFontTx/>
              <a:buNone/>
              <a:defRPr/>
            </a:pPr>
            <a:r>
              <a:rPr lang="fr-FR" sz="1800" b="1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Les unités 1 représentent les entrées des contacts NF (qqf. NO).</a:t>
            </a:r>
          </a:p>
        </p:txBody>
      </p:sp>
      <p:sp>
        <p:nvSpPr>
          <p:cNvPr id="389126" name="Rectangle 6"/>
          <p:cNvSpPr>
            <a:spLocks noChangeArrowheads="1"/>
          </p:cNvSpPr>
          <p:nvPr>
            <p:custDataLst>
              <p:tags r:id="rId8"/>
            </p:custDataLst>
          </p:nvPr>
        </p:nvSpPr>
        <p:spPr bwMode="auto">
          <a:xfrm>
            <a:off x="762000" y="4298950"/>
            <a:ext cx="5384800" cy="366713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buFontTx/>
              <a:buNone/>
              <a:defRPr/>
            </a:pPr>
            <a:r>
              <a:rPr lang="fr-FR" sz="18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Les unités 3 représentent les entrées des contacts NO.</a:t>
            </a:r>
          </a:p>
        </p:txBody>
      </p:sp>
      <p:sp>
        <p:nvSpPr>
          <p:cNvPr id="389127" name="Rectangle 7"/>
          <p:cNvSpPr>
            <a:spLocks noChangeArrowheads="1"/>
          </p:cNvSpPr>
          <p:nvPr>
            <p:custDataLst>
              <p:tags r:id="rId9"/>
            </p:custDataLst>
          </p:nvPr>
        </p:nvSpPr>
        <p:spPr bwMode="auto">
          <a:xfrm>
            <a:off x="762000" y="5168900"/>
            <a:ext cx="7499350" cy="366713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buFontTx/>
              <a:buNone/>
              <a:defRPr/>
            </a:pPr>
            <a:r>
              <a:rPr lang="fr-FR" sz="1800" b="1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Les unités 5 représentent les entrées des contacts NF (fonction particulière)</a:t>
            </a:r>
          </a:p>
        </p:txBody>
      </p:sp>
      <p:sp>
        <p:nvSpPr>
          <p:cNvPr id="389128" name="Rectangle 8"/>
          <p:cNvSpPr>
            <a:spLocks noChangeArrowheads="1"/>
          </p:cNvSpPr>
          <p:nvPr>
            <p:custDataLst>
              <p:tags r:id="rId10"/>
            </p:custDataLst>
          </p:nvPr>
        </p:nvSpPr>
        <p:spPr bwMode="auto">
          <a:xfrm>
            <a:off x="762000" y="6038850"/>
            <a:ext cx="7537450" cy="366713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buFontTx/>
              <a:buNone/>
              <a:defRPr/>
            </a:pPr>
            <a:r>
              <a:rPr lang="fr-FR" sz="18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Les unités 7 représentent les entrées des contacts NO (fonction particulière)</a:t>
            </a:r>
          </a:p>
        </p:txBody>
      </p:sp>
      <p:sp>
        <p:nvSpPr>
          <p:cNvPr id="389129" name="Rectangle 9"/>
          <p:cNvSpPr>
            <a:spLocks noChangeArrowheads="1"/>
          </p:cNvSpPr>
          <p:nvPr>
            <p:custDataLst>
              <p:tags r:id="rId11"/>
            </p:custDataLst>
          </p:nvPr>
        </p:nvSpPr>
        <p:spPr bwMode="auto">
          <a:xfrm>
            <a:off x="1517650" y="3863975"/>
            <a:ext cx="4044950" cy="366713"/>
          </a:xfrm>
          <a:prstGeom prst="rect">
            <a:avLst/>
          </a:prstGeom>
          <a:solidFill>
            <a:srgbClr val="996633"/>
          </a:solidFill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buFontTx/>
              <a:buNone/>
              <a:defRPr/>
            </a:pPr>
            <a:r>
              <a:rPr lang="fr-FR" sz="18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Les unités 2 les sorties d’un contact NF.</a:t>
            </a:r>
          </a:p>
        </p:txBody>
      </p:sp>
      <p:sp>
        <p:nvSpPr>
          <p:cNvPr id="389130" name="Rectangle 10"/>
          <p:cNvSpPr>
            <a:spLocks noChangeArrowheads="1"/>
          </p:cNvSpPr>
          <p:nvPr>
            <p:custDataLst>
              <p:tags r:id="rId12"/>
            </p:custDataLst>
          </p:nvPr>
        </p:nvSpPr>
        <p:spPr bwMode="auto">
          <a:xfrm>
            <a:off x="1517650" y="4733925"/>
            <a:ext cx="4083050" cy="366713"/>
          </a:xfrm>
          <a:prstGeom prst="rect">
            <a:avLst/>
          </a:prstGeom>
          <a:solidFill>
            <a:srgbClr val="996633"/>
          </a:solidFill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buFontTx/>
              <a:buNone/>
              <a:defRPr/>
            </a:pPr>
            <a:r>
              <a:rPr lang="fr-FR" sz="18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Les unités 4 les sorties d’un contact NO.</a:t>
            </a:r>
          </a:p>
        </p:txBody>
      </p:sp>
      <p:sp>
        <p:nvSpPr>
          <p:cNvPr id="389131" name="Rectangle 11"/>
          <p:cNvSpPr>
            <a:spLocks noChangeArrowheads="1"/>
          </p:cNvSpPr>
          <p:nvPr>
            <p:custDataLst>
              <p:tags r:id="rId13"/>
            </p:custDataLst>
          </p:nvPr>
        </p:nvSpPr>
        <p:spPr bwMode="auto">
          <a:xfrm>
            <a:off x="1517650" y="5603875"/>
            <a:ext cx="7435850" cy="366713"/>
          </a:xfrm>
          <a:prstGeom prst="rect">
            <a:avLst/>
          </a:prstGeom>
          <a:solidFill>
            <a:srgbClr val="996633"/>
          </a:solidFill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buFontTx/>
              <a:buNone/>
              <a:defRPr/>
            </a:pPr>
            <a:r>
              <a:rPr lang="fr-FR" sz="1800" b="1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Les unités 6 représentent les sorties des contacts NF (fonction particulière)</a:t>
            </a:r>
          </a:p>
        </p:txBody>
      </p:sp>
      <p:sp>
        <p:nvSpPr>
          <p:cNvPr id="389132" name="Rectangle 12"/>
          <p:cNvSpPr>
            <a:spLocks noChangeArrowheads="1"/>
          </p:cNvSpPr>
          <p:nvPr>
            <p:custDataLst>
              <p:tags r:id="rId14"/>
            </p:custDataLst>
          </p:nvPr>
        </p:nvSpPr>
        <p:spPr bwMode="auto">
          <a:xfrm>
            <a:off x="1517650" y="6473825"/>
            <a:ext cx="7473950" cy="366713"/>
          </a:xfrm>
          <a:prstGeom prst="rect">
            <a:avLst/>
          </a:prstGeom>
          <a:solidFill>
            <a:srgbClr val="996633"/>
          </a:solidFill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buFontTx/>
              <a:buNone/>
              <a:defRPr/>
            </a:pPr>
            <a:r>
              <a:rPr lang="fr-FR" sz="18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Les unités 8 représentent les sorties des contacts NO (fonction particulière)</a:t>
            </a:r>
          </a:p>
        </p:txBody>
      </p:sp>
      <p:sp>
        <p:nvSpPr>
          <p:cNvPr id="389133" name="Rectangle 13"/>
          <p:cNvSpPr>
            <a:spLocks noChangeArrowheads="1"/>
          </p:cNvSpPr>
          <p:nvPr>
            <p:custDataLst>
              <p:tags r:id="rId15"/>
            </p:custDataLst>
          </p:nvPr>
        </p:nvSpPr>
        <p:spPr bwMode="auto">
          <a:xfrm>
            <a:off x="838200" y="762000"/>
            <a:ext cx="7307263" cy="457200"/>
          </a:xfrm>
          <a:prstGeom prst="rect">
            <a:avLst/>
          </a:prstGeom>
          <a:gradFill rotWithShape="0">
            <a:gsLst>
              <a:gs pos="0">
                <a:srgbClr val="996633"/>
              </a:gs>
              <a:gs pos="50000">
                <a:srgbClr val="996633">
                  <a:gamma/>
                  <a:shade val="46275"/>
                  <a:invGamma/>
                </a:srgbClr>
              </a:gs>
              <a:gs pos="100000">
                <a:srgbClr val="996633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  <a:effectLst/>
          <a:scene3d>
            <a:camera prst="legacyPerspectiveTopRight"/>
            <a:lightRig rig="legacyFlat3" dir="b"/>
          </a:scene3d>
          <a:sp3d extrusionH="1801800" prstMaterial="legacyMatte">
            <a:bevelT w="13500" h="13500" prst="angle"/>
            <a:bevelB w="13500" h="13500" prst="angle"/>
            <a:extrusionClr>
              <a:srgbClr val="996633"/>
            </a:extrusionClr>
          </a:sp3d>
        </p:spPr>
        <p:txBody>
          <a:bodyPr wrap="none">
            <a:spAutoFit/>
            <a:flatTx/>
          </a:bodyPr>
          <a:lstStyle/>
          <a:p>
            <a:pPr>
              <a:buFontTx/>
              <a:buNone/>
              <a:defRPr/>
            </a:pPr>
            <a:r>
              <a:rPr lang="fr-FR" sz="24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Dans un schéma les contacts sont représentés au repos.</a:t>
            </a:r>
          </a:p>
        </p:txBody>
      </p:sp>
      <p:grpSp>
        <p:nvGrpSpPr>
          <p:cNvPr id="2" name="Group 83"/>
          <p:cNvGrpSpPr>
            <a:grpSpLocks/>
          </p:cNvGrpSpPr>
          <p:nvPr>
            <p:custDataLst>
              <p:tags r:id="rId16"/>
            </p:custDataLst>
          </p:nvPr>
        </p:nvGrpSpPr>
        <p:grpSpPr bwMode="auto">
          <a:xfrm>
            <a:off x="6705600" y="2209800"/>
            <a:ext cx="736600" cy="1295400"/>
            <a:chOff x="4944" y="1488"/>
            <a:chExt cx="464" cy="816"/>
          </a:xfrm>
        </p:grpSpPr>
        <p:sp>
          <p:nvSpPr>
            <p:cNvPr id="30801" name="Line 17"/>
            <p:cNvSpPr>
              <a:spLocks noChangeShapeType="1"/>
            </p:cNvSpPr>
            <p:nvPr/>
          </p:nvSpPr>
          <p:spPr bwMode="auto">
            <a:xfrm flipH="1">
              <a:off x="5363" y="1546"/>
              <a:ext cx="6" cy="758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 type="none" w="sm" len="lg"/>
              <a:tailEnd type="none" w="sm" len="lg"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30802" name="Oval 18"/>
            <p:cNvSpPr>
              <a:spLocks noChangeArrowheads="1"/>
            </p:cNvSpPr>
            <p:nvPr/>
          </p:nvSpPr>
          <p:spPr bwMode="auto">
            <a:xfrm>
              <a:off x="5286" y="1777"/>
              <a:ext cx="122" cy="269"/>
            </a:xfrm>
            <a:prstGeom prst="ellipse">
              <a:avLst/>
            </a:prstGeom>
            <a:solidFill>
              <a:srgbClr val="778786"/>
            </a:solidFill>
            <a:ln w="25400">
              <a:noFill/>
              <a:round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30803" name="Line 19"/>
            <p:cNvSpPr>
              <a:spLocks noChangeShapeType="1"/>
            </p:cNvSpPr>
            <p:nvPr/>
          </p:nvSpPr>
          <p:spPr bwMode="auto">
            <a:xfrm>
              <a:off x="5235" y="1791"/>
              <a:ext cx="131" cy="253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 type="none" w="sm" len="lg"/>
              <a:tailEnd type="none" w="sm" len="lg"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30804" name="Line 20"/>
            <p:cNvSpPr>
              <a:spLocks noChangeShapeType="1"/>
            </p:cNvSpPr>
            <p:nvPr/>
          </p:nvSpPr>
          <p:spPr bwMode="auto">
            <a:xfrm flipH="1">
              <a:off x="5163" y="1572"/>
              <a:ext cx="4" cy="407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 type="none" w="sm" len="lg"/>
              <a:tailEnd type="none" w="sm" len="lg"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30805" name="Oval 21"/>
            <p:cNvSpPr>
              <a:spLocks noChangeArrowheads="1"/>
            </p:cNvSpPr>
            <p:nvPr/>
          </p:nvSpPr>
          <p:spPr bwMode="auto">
            <a:xfrm>
              <a:off x="5112" y="1803"/>
              <a:ext cx="122" cy="270"/>
            </a:xfrm>
            <a:prstGeom prst="ellipse">
              <a:avLst/>
            </a:prstGeom>
            <a:solidFill>
              <a:srgbClr val="778786"/>
            </a:solidFill>
            <a:ln w="25400">
              <a:noFill/>
              <a:round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30806" name="Line 22"/>
            <p:cNvSpPr>
              <a:spLocks noChangeShapeType="1"/>
            </p:cNvSpPr>
            <p:nvPr/>
          </p:nvSpPr>
          <p:spPr bwMode="auto">
            <a:xfrm>
              <a:off x="5162" y="1806"/>
              <a:ext cx="125" cy="0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 type="none" w="sm" len="lg"/>
              <a:tailEnd type="none" w="sm" len="lg"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389143" name="Rectangle 23"/>
            <p:cNvSpPr>
              <a:spLocks noChangeArrowheads="1"/>
            </p:cNvSpPr>
            <p:nvPr/>
          </p:nvSpPr>
          <p:spPr bwMode="auto">
            <a:xfrm rot="-5400000">
              <a:off x="5153" y="2057"/>
              <a:ext cx="209" cy="134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  <a:effectLst/>
          </p:spPr>
          <p:txBody>
            <a:bodyPr lIns="12700" tIns="12700" rIns="12700" bIns="12700"/>
            <a:lstStyle/>
            <a:p>
              <a:pPr>
                <a:spcBef>
                  <a:spcPct val="0"/>
                </a:spcBef>
                <a:buFontTx/>
                <a:buNone/>
                <a:defRPr/>
              </a:pPr>
              <a:r>
                <a:rPr lang="fr-FR" sz="1400" b="1">
                  <a:solidFill>
                    <a:srgbClr val="000000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latin typeface="Times New Roman" pitchFamily="18" charset="0"/>
                </a:rPr>
                <a:t>1</a:t>
              </a:r>
            </a:p>
          </p:txBody>
        </p:sp>
        <p:sp>
          <p:nvSpPr>
            <p:cNvPr id="389144" name="Rectangle 24"/>
            <p:cNvSpPr>
              <a:spLocks noChangeArrowheads="1"/>
            </p:cNvSpPr>
            <p:nvPr/>
          </p:nvSpPr>
          <p:spPr bwMode="auto">
            <a:xfrm rot="-5400000">
              <a:off x="5161" y="1525"/>
              <a:ext cx="209" cy="134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  <a:effectLst/>
          </p:spPr>
          <p:txBody>
            <a:bodyPr lIns="12700" tIns="12700" rIns="12700" bIns="12700"/>
            <a:lstStyle/>
            <a:p>
              <a:pPr>
                <a:spcBef>
                  <a:spcPct val="0"/>
                </a:spcBef>
                <a:buFontTx/>
                <a:buNone/>
                <a:defRPr/>
              </a:pPr>
              <a:r>
                <a:rPr lang="fr-FR" sz="1400" b="1">
                  <a:solidFill>
                    <a:srgbClr val="000000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latin typeface="Times New Roman" pitchFamily="18" charset="0"/>
                </a:rPr>
                <a:t>4</a:t>
              </a:r>
            </a:p>
          </p:txBody>
        </p:sp>
        <p:sp>
          <p:nvSpPr>
            <p:cNvPr id="389145" name="Rectangle 25"/>
            <p:cNvSpPr>
              <a:spLocks noChangeArrowheads="1"/>
            </p:cNvSpPr>
            <p:nvPr/>
          </p:nvSpPr>
          <p:spPr bwMode="auto">
            <a:xfrm rot="-5400000">
              <a:off x="4911" y="1525"/>
              <a:ext cx="209" cy="134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  <a:effectLst/>
          </p:spPr>
          <p:txBody>
            <a:bodyPr lIns="12700" tIns="12700" rIns="12700" bIns="12700"/>
            <a:lstStyle/>
            <a:p>
              <a:pPr>
                <a:spcBef>
                  <a:spcPct val="0"/>
                </a:spcBef>
                <a:buFontTx/>
                <a:buNone/>
                <a:defRPr/>
              </a:pPr>
              <a:r>
                <a:rPr lang="fr-FR" sz="1400" b="1">
                  <a:solidFill>
                    <a:srgbClr val="000000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latin typeface="Times New Roman" pitchFamily="18" charset="0"/>
                </a:rPr>
                <a:t>2</a:t>
              </a:r>
            </a:p>
          </p:txBody>
        </p:sp>
      </p:grpSp>
      <p:sp>
        <p:nvSpPr>
          <p:cNvPr id="389196" name="Rectangle 76"/>
          <p:cNvSpPr>
            <a:spLocks noChangeArrowheads="1"/>
          </p:cNvSpPr>
          <p:nvPr>
            <p:custDataLst>
              <p:tags r:id="rId17"/>
            </p:custDataLst>
          </p:nvPr>
        </p:nvSpPr>
        <p:spPr bwMode="auto">
          <a:xfrm>
            <a:off x="762000" y="2286000"/>
            <a:ext cx="3278188" cy="457200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fr-FR" sz="2400" b="1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les entrées des contacts</a:t>
            </a:r>
          </a:p>
        </p:txBody>
      </p:sp>
      <p:sp>
        <p:nvSpPr>
          <p:cNvPr id="389197" name="Rectangle 77"/>
          <p:cNvSpPr>
            <a:spLocks noChangeArrowheads="1"/>
          </p:cNvSpPr>
          <p:nvPr>
            <p:custDataLst>
              <p:tags r:id="rId18"/>
            </p:custDataLst>
          </p:nvPr>
        </p:nvSpPr>
        <p:spPr bwMode="auto">
          <a:xfrm>
            <a:off x="1524000" y="2819400"/>
            <a:ext cx="3194050" cy="457200"/>
          </a:xfrm>
          <a:prstGeom prst="rect">
            <a:avLst/>
          </a:prstGeom>
          <a:solidFill>
            <a:srgbClr val="996633"/>
          </a:solidFill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fr-FR" sz="2400" b="1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les sorties des contacts</a:t>
            </a:r>
          </a:p>
        </p:txBody>
      </p:sp>
      <p:grpSp>
        <p:nvGrpSpPr>
          <p:cNvPr id="3" name="Group 92"/>
          <p:cNvGrpSpPr>
            <a:grpSpLocks/>
          </p:cNvGrpSpPr>
          <p:nvPr>
            <p:custDataLst>
              <p:tags r:id="rId19"/>
            </p:custDataLst>
          </p:nvPr>
        </p:nvGrpSpPr>
        <p:grpSpPr bwMode="auto">
          <a:xfrm>
            <a:off x="7848600" y="2667000"/>
            <a:ext cx="1219200" cy="1257300"/>
            <a:chOff x="4848" y="2400"/>
            <a:chExt cx="768" cy="792"/>
          </a:xfrm>
        </p:grpSpPr>
        <p:sp>
          <p:nvSpPr>
            <p:cNvPr id="30782" name="Line 53"/>
            <p:cNvSpPr>
              <a:spLocks noChangeShapeType="1"/>
            </p:cNvSpPr>
            <p:nvPr/>
          </p:nvSpPr>
          <p:spPr bwMode="auto">
            <a:xfrm flipH="1">
              <a:off x="5211" y="2400"/>
              <a:ext cx="5" cy="770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 type="none" w="sm" len="lg"/>
              <a:tailEnd type="none" w="sm" len="lg"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30783" name="Oval 54"/>
            <p:cNvSpPr>
              <a:spLocks noChangeArrowheads="1"/>
            </p:cNvSpPr>
            <p:nvPr/>
          </p:nvSpPr>
          <p:spPr bwMode="auto">
            <a:xfrm>
              <a:off x="5148" y="2635"/>
              <a:ext cx="99" cy="273"/>
            </a:xfrm>
            <a:prstGeom prst="ellipse">
              <a:avLst/>
            </a:prstGeom>
            <a:solidFill>
              <a:srgbClr val="778786"/>
            </a:solidFill>
            <a:ln w="25400">
              <a:noFill/>
              <a:round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30784" name="Line 55"/>
            <p:cNvSpPr>
              <a:spLocks noChangeShapeType="1"/>
            </p:cNvSpPr>
            <p:nvPr/>
          </p:nvSpPr>
          <p:spPr bwMode="auto">
            <a:xfrm>
              <a:off x="5076" y="2635"/>
              <a:ext cx="131" cy="278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 type="none" w="sm" len="lg"/>
              <a:tailEnd type="none" w="sm" len="lg"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30785" name="Line 57"/>
            <p:cNvSpPr>
              <a:spLocks noChangeShapeType="1"/>
            </p:cNvSpPr>
            <p:nvPr/>
          </p:nvSpPr>
          <p:spPr bwMode="auto">
            <a:xfrm flipH="1">
              <a:off x="5453" y="2405"/>
              <a:ext cx="4" cy="787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 type="none" w="sm" len="lg"/>
              <a:tailEnd type="none" w="sm" len="lg"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30786" name="Oval 58"/>
            <p:cNvSpPr>
              <a:spLocks noChangeArrowheads="1"/>
            </p:cNvSpPr>
            <p:nvPr/>
          </p:nvSpPr>
          <p:spPr bwMode="auto">
            <a:xfrm>
              <a:off x="5412" y="2640"/>
              <a:ext cx="99" cy="273"/>
            </a:xfrm>
            <a:prstGeom prst="ellipse">
              <a:avLst/>
            </a:prstGeom>
            <a:solidFill>
              <a:srgbClr val="778786"/>
            </a:solidFill>
            <a:ln w="25400">
              <a:noFill/>
              <a:round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30787" name="Line 59"/>
            <p:cNvSpPr>
              <a:spLocks noChangeShapeType="1"/>
            </p:cNvSpPr>
            <p:nvPr/>
          </p:nvSpPr>
          <p:spPr bwMode="auto">
            <a:xfrm flipH="1">
              <a:off x="5454" y="2613"/>
              <a:ext cx="66" cy="315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 type="none" w="sm" len="lg"/>
              <a:tailEnd type="none" w="sm" len="lg"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30788" name="Line 60"/>
            <p:cNvSpPr>
              <a:spLocks noChangeShapeType="1"/>
            </p:cNvSpPr>
            <p:nvPr/>
          </p:nvSpPr>
          <p:spPr bwMode="auto">
            <a:xfrm>
              <a:off x="5453" y="2642"/>
              <a:ext cx="101" cy="0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 type="none" w="sm" len="lg"/>
              <a:tailEnd type="none" w="sm" len="lg"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389183" name="Rectangle 63"/>
            <p:cNvSpPr>
              <a:spLocks noChangeArrowheads="1"/>
            </p:cNvSpPr>
            <p:nvPr/>
          </p:nvSpPr>
          <p:spPr bwMode="auto">
            <a:xfrm rot="-5400000">
              <a:off x="4977" y="2911"/>
              <a:ext cx="213" cy="108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  <a:effectLst/>
          </p:spPr>
          <p:txBody>
            <a:bodyPr lIns="12700" tIns="12700" rIns="12700" bIns="12700"/>
            <a:lstStyle/>
            <a:p>
              <a:pPr>
                <a:spcBef>
                  <a:spcPct val="0"/>
                </a:spcBef>
                <a:buFontTx/>
                <a:buNone/>
                <a:defRPr/>
              </a:pPr>
              <a:r>
                <a:rPr lang="fr-FR" sz="1400" b="1">
                  <a:solidFill>
                    <a:srgbClr val="000000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latin typeface="Times New Roman" pitchFamily="18" charset="0"/>
                </a:rPr>
                <a:t>58</a:t>
              </a:r>
            </a:p>
          </p:txBody>
        </p:sp>
        <p:sp>
          <p:nvSpPr>
            <p:cNvPr id="389184" name="Rectangle 64"/>
            <p:cNvSpPr>
              <a:spLocks noChangeArrowheads="1"/>
            </p:cNvSpPr>
            <p:nvPr/>
          </p:nvSpPr>
          <p:spPr bwMode="auto">
            <a:xfrm rot="-5400000">
              <a:off x="4977" y="2471"/>
              <a:ext cx="213" cy="108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  <a:effectLst/>
          </p:spPr>
          <p:txBody>
            <a:bodyPr lIns="12700" tIns="12700" rIns="12700" bIns="12700"/>
            <a:lstStyle/>
            <a:p>
              <a:pPr>
                <a:spcBef>
                  <a:spcPct val="0"/>
                </a:spcBef>
                <a:buFontTx/>
                <a:buNone/>
                <a:defRPr/>
              </a:pPr>
              <a:r>
                <a:rPr lang="fr-FR" sz="1400" b="1">
                  <a:solidFill>
                    <a:srgbClr val="000000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latin typeface="Times New Roman" pitchFamily="18" charset="0"/>
                </a:rPr>
                <a:t>57</a:t>
              </a:r>
            </a:p>
          </p:txBody>
        </p:sp>
        <p:sp>
          <p:nvSpPr>
            <p:cNvPr id="389185" name="Rectangle 65"/>
            <p:cNvSpPr>
              <a:spLocks noChangeArrowheads="1"/>
            </p:cNvSpPr>
            <p:nvPr/>
          </p:nvSpPr>
          <p:spPr bwMode="auto">
            <a:xfrm rot="-5400000">
              <a:off x="5220" y="2918"/>
              <a:ext cx="212" cy="108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  <a:effectLst/>
          </p:spPr>
          <p:txBody>
            <a:bodyPr lIns="12700" tIns="12700" rIns="12700" bIns="12700"/>
            <a:lstStyle/>
            <a:p>
              <a:pPr>
                <a:spcBef>
                  <a:spcPct val="0"/>
                </a:spcBef>
                <a:buFontTx/>
                <a:buNone/>
                <a:defRPr/>
              </a:pPr>
              <a:r>
                <a:rPr lang="fr-FR" sz="1400" b="1">
                  <a:solidFill>
                    <a:srgbClr val="000000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latin typeface="Times New Roman" pitchFamily="18" charset="0"/>
                </a:rPr>
                <a:t>66</a:t>
              </a:r>
            </a:p>
          </p:txBody>
        </p:sp>
        <p:sp>
          <p:nvSpPr>
            <p:cNvPr id="389186" name="Rectangle 66"/>
            <p:cNvSpPr>
              <a:spLocks noChangeArrowheads="1"/>
            </p:cNvSpPr>
            <p:nvPr/>
          </p:nvSpPr>
          <p:spPr bwMode="auto">
            <a:xfrm rot="-5400000">
              <a:off x="5227" y="2471"/>
              <a:ext cx="213" cy="108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  <a:effectLst/>
          </p:spPr>
          <p:txBody>
            <a:bodyPr lIns="12700" tIns="12700" rIns="12700" bIns="12700"/>
            <a:lstStyle/>
            <a:p>
              <a:pPr>
                <a:spcBef>
                  <a:spcPct val="0"/>
                </a:spcBef>
                <a:buFontTx/>
                <a:buNone/>
                <a:defRPr/>
              </a:pPr>
              <a:r>
                <a:rPr lang="fr-FR" sz="1400" b="1">
                  <a:solidFill>
                    <a:srgbClr val="000000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latin typeface="Times New Roman" pitchFamily="18" charset="0"/>
                </a:rPr>
                <a:t>65</a:t>
              </a:r>
            </a:p>
          </p:txBody>
        </p:sp>
        <p:sp>
          <p:nvSpPr>
            <p:cNvPr id="30793" name="Rectangle 67"/>
            <p:cNvSpPr>
              <a:spLocks noChangeArrowheads="1"/>
            </p:cNvSpPr>
            <p:nvPr/>
          </p:nvSpPr>
          <p:spPr bwMode="auto">
            <a:xfrm>
              <a:off x="4992" y="2448"/>
              <a:ext cx="624" cy="645"/>
            </a:xfrm>
            <a:prstGeom prst="rect">
              <a:avLst/>
            </a:prstGeom>
            <a:noFill/>
            <a:ln w="9525">
              <a:solidFill>
                <a:srgbClr val="000000"/>
              </a:solidFill>
              <a:prstDash val="sysDashDot"/>
              <a:miter lim="800000"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grpSp>
          <p:nvGrpSpPr>
            <p:cNvPr id="30794" name="Group 89"/>
            <p:cNvGrpSpPr>
              <a:grpSpLocks/>
            </p:cNvGrpSpPr>
            <p:nvPr/>
          </p:nvGrpSpPr>
          <p:grpSpPr bwMode="auto">
            <a:xfrm>
              <a:off x="4848" y="2656"/>
              <a:ext cx="288" cy="192"/>
              <a:chOff x="4848" y="2656"/>
              <a:chExt cx="288" cy="192"/>
            </a:xfrm>
          </p:grpSpPr>
          <p:sp>
            <p:nvSpPr>
              <p:cNvPr id="30796" name="Line 84"/>
              <p:cNvSpPr>
                <a:spLocks noChangeShapeType="1"/>
              </p:cNvSpPr>
              <p:nvPr/>
            </p:nvSpPr>
            <p:spPr bwMode="auto">
              <a:xfrm flipH="1">
                <a:off x="4848" y="2736"/>
                <a:ext cx="288" cy="0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30797" name="Line 85"/>
              <p:cNvSpPr>
                <a:spLocks noChangeShapeType="1"/>
              </p:cNvSpPr>
              <p:nvPr/>
            </p:nvSpPr>
            <p:spPr bwMode="auto">
              <a:xfrm flipH="1">
                <a:off x="4848" y="2784"/>
                <a:ext cx="288" cy="0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fr-FR"/>
              </a:p>
            </p:txBody>
          </p:sp>
          <p:grpSp>
            <p:nvGrpSpPr>
              <p:cNvPr id="30798" name="Group 88"/>
              <p:cNvGrpSpPr>
                <a:grpSpLocks/>
              </p:cNvGrpSpPr>
              <p:nvPr/>
            </p:nvGrpSpPr>
            <p:grpSpPr bwMode="auto">
              <a:xfrm>
                <a:off x="4848" y="2656"/>
                <a:ext cx="96" cy="192"/>
                <a:chOff x="4800" y="2688"/>
                <a:chExt cx="96" cy="192"/>
              </a:xfrm>
            </p:grpSpPr>
            <p:sp>
              <p:nvSpPr>
                <p:cNvPr id="30799" name="Arc 86"/>
                <p:cNvSpPr>
                  <a:spLocks/>
                </p:cNvSpPr>
                <p:nvPr/>
              </p:nvSpPr>
              <p:spPr bwMode="auto">
                <a:xfrm flipH="1">
                  <a:off x="4800" y="2688"/>
                  <a:ext cx="96" cy="96"/>
                </a:xfrm>
                <a:custGeom>
                  <a:avLst/>
                  <a:gdLst>
                    <a:gd name="T0" fmla="*/ 0 w 21600"/>
                    <a:gd name="T1" fmla="*/ 0 h 21600"/>
                    <a:gd name="T2" fmla="*/ 0 w 21600"/>
                    <a:gd name="T3" fmla="*/ 0 h 21600"/>
                    <a:gd name="T4" fmla="*/ 0 w 21600"/>
                    <a:gd name="T5" fmla="*/ 0 h 21600"/>
                    <a:gd name="T6" fmla="*/ 0 60000 65536"/>
                    <a:gd name="T7" fmla="*/ 0 60000 65536"/>
                    <a:gd name="T8" fmla="*/ 0 60000 65536"/>
                    <a:gd name="T9" fmla="*/ 0 w 21600"/>
                    <a:gd name="T10" fmla="*/ 0 h 21600"/>
                    <a:gd name="T11" fmla="*/ 21600 w 21600"/>
                    <a:gd name="T12" fmla="*/ 21600 h 21600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21600" h="21600" fill="none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</a:path>
                    <a:path w="21600" h="21600" stroke="0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  <a:lnTo>
                        <a:pt x="0" y="21600"/>
                      </a:lnTo>
                      <a:close/>
                    </a:path>
                  </a:pathLst>
                </a:custGeom>
                <a:noFill/>
                <a:ln w="38100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  <p:sp>
              <p:nvSpPr>
                <p:cNvPr id="30800" name="Arc 87"/>
                <p:cNvSpPr>
                  <a:spLocks/>
                </p:cNvSpPr>
                <p:nvPr/>
              </p:nvSpPr>
              <p:spPr bwMode="auto">
                <a:xfrm flipH="1" flipV="1">
                  <a:off x="4800" y="2784"/>
                  <a:ext cx="96" cy="96"/>
                </a:xfrm>
                <a:custGeom>
                  <a:avLst/>
                  <a:gdLst>
                    <a:gd name="T0" fmla="*/ 0 w 21600"/>
                    <a:gd name="T1" fmla="*/ 0 h 21600"/>
                    <a:gd name="T2" fmla="*/ 0 w 21600"/>
                    <a:gd name="T3" fmla="*/ 0 h 21600"/>
                    <a:gd name="T4" fmla="*/ 0 w 21600"/>
                    <a:gd name="T5" fmla="*/ 0 h 21600"/>
                    <a:gd name="T6" fmla="*/ 0 60000 65536"/>
                    <a:gd name="T7" fmla="*/ 0 60000 65536"/>
                    <a:gd name="T8" fmla="*/ 0 60000 65536"/>
                    <a:gd name="T9" fmla="*/ 0 w 21600"/>
                    <a:gd name="T10" fmla="*/ 0 h 21600"/>
                    <a:gd name="T11" fmla="*/ 21600 w 21600"/>
                    <a:gd name="T12" fmla="*/ 21600 h 21600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21600" h="21600" fill="none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</a:path>
                    <a:path w="21600" h="21600" stroke="0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  <a:lnTo>
                        <a:pt x="0" y="21600"/>
                      </a:lnTo>
                      <a:close/>
                    </a:path>
                  </a:pathLst>
                </a:custGeom>
                <a:noFill/>
                <a:ln w="38100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</p:grpSp>
        </p:grpSp>
        <p:sp>
          <p:nvSpPr>
            <p:cNvPr id="30795" name="Line 90"/>
            <p:cNvSpPr>
              <a:spLocks noChangeShapeType="1"/>
            </p:cNvSpPr>
            <p:nvPr/>
          </p:nvSpPr>
          <p:spPr bwMode="auto">
            <a:xfrm>
              <a:off x="5152" y="2760"/>
              <a:ext cx="336" cy="0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prstDash val="sysDot"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</p:grpSp>
      <p:grpSp>
        <p:nvGrpSpPr>
          <p:cNvPr id="6" name="Group 93"/>
          <p:cNvGrpSpPr>
            <a:grpSpLocks/>
          </p:cNvGrpSpPr>
          <p:nvPr>
            <p:custDataLst>
              <p:tags r:id="rId20"/>
            </p:custDataLst>
          </p:nvPr>
        </p:nvGrpSpPr>
        <p:grpSpPr bwMode="auto">
          <a:xfrm>
            <a:off x="5029200" y="2286000"/>
            <a:ext cx="1524000" cy="1143000"/>
            <a:chOff x="3792" y="1440"/>
            <a:chExt cx="960" cy="720"/>
          </a:xfrm>
        </p:grpSpPr>
        <p:grpSp>
          <p:nvGrpSpPr>
            <p:cNvPr id="30763" name="Group 82"/>
            <p:cNvGrpSpPr>
              <a:grpSpLocks/>
            </p:cNvGrpSpPr>
            <p:nvPr/>
          </p:nvGrpSpPr>
          <p:grpSpPr bwMode="auto">
            <a:xfrm>
              <a:off x="3792" y="1440"/>
              <a:ext cx="960" cy="720"/>
              <a:chOff x="3984" y="1488"/>
              <a:chExt cx="768" cy="648"/>
            </a:xfrm>
          </p:grpSpPr>
          <p:sp>
            <p:nvSpPr>
              <p:cNvPr id="30765" name="Line 28"/>
              <p:cNvSpPr>
                <a:spLocks noChangeShapeType="1"/>
              </p:cNvSpPr>
              <p:nvPr/>
            </p:nvSpPr>
            <p:spPr bwMode="auto">
              <a:xfrm flipH="1">
                <a:off x="4146" y="1488"/>
                <a:ext cx="4" cy="630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 type="none" w="sm" len="lg"/>
                <a:tailEnd type="none" w="sm" len="lg"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30766" name="Oval 29"/>
              <p:cNvSpPr>
                <a:spLocks noChangeArrowheads="1"/>
              </p:cNvSpPr>
              <p:nvPr/>
            </p:nvSpPr>
            <p:spPr bwMode="auto">
              <a:xfrm>
                <a:off x="4090" y="1680"/>
                <a:ext cx="88" cy="224"/>
              </a:xfrm>
              <a:prstGeom prst="ellipse">
                <a:avLst/>
              </a:prstGeom>
              <a:solidFill>
                <a:srgbClr val="778786"/>
              </a:solidFill>
              <a:ln w="25400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30767" name="Line 30"/>
              <p:cNvSpPr>
                <a:spLocks noChangeShapeType="1"/>
              </p:cNvSpPr>
              <p:nvPr/>
            </p:nvSpPr>
            <p:spPr bwMode="auto">
              <a:xfrm>
                <a:off x="4054" y="1692"/>
                <a:ext cx="100" cy="216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 type="none" w="sm" len="lg"/>
                <a:tailEnd type="none" w="sm" len="lg"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30768" name="Line 32"/>
              <p:cNvSpPr>
                <a:spLocks noChangeShapeType="1"/>
              </p:cNvSpPr>
              <p:nvPr/>
            </p:nvSpPr>
            <p:spPr bwMode="auto">
              <a:xfrm flipH="1">
                <a:off x="4380" y="1488"/>
                <a:ext cx="4" cy="630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 type="none" w="sm" len="lg"/>
                <a:tailEnd type="none" w="sm" len="lg"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30769" name="Oval 33"/>
              <p:cNvSpPr>
                <a:spLocks noChangeArrowheads="1"/>
              </p:cNvSpPr>
              <p:nvPr/>
            </p:nvSpPr>
            <p:spPr bwMode="auto">
              <a:xfrm>
                <a:off x="4324" y="1680"/>
                <a:ext cx="88" cy="224"/>
              </a:xfrm>
              <a:prstGeom prst="ellipse">
                <a:avLst/>
              </a:prstGeom>
              <a:solidFill>
                <a:srgbClr val="778786"/>
              </a:solidFill>
              <a:ln w="25400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30770" name="Line 34"/>
              <p:cNvSpPr>
                <a:spLocks noChangeShapeType="1"/>
              </p:cNvSpPr>
              <p:nvPr/>
            </p:nvSpPr>
            <p:spPr bwMode="auto">
              <a:xfrm>
                <a:off x="4288" y="1692"/>
                <a:ext cx="92" cy="204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 type="none" w="sm" len="lg"/>
                <a:tailEnd type="none" w="sm" len="lg"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30771" name="Line 36"/>
              <p:cNvSpPr>
                <a:spLocks noChangeShapeType="1"/>
              </p:cNvSpPr>
              <p:nvPr/>
            </p:nvSpPr>
            <p:spPr bwMode="auto">
              <a:xfrm flipH="1">
                <a:off x="4595" y="1492"/>
                <a:ext cx="4" cy="644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 type="none" w="sm" len="lg"/>
                <a:tailEnd type="none" w="sm" len="lg"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30772" name="Oval 37"/>
              <p:cNvSpPr>
                <a:spLocks noChangeArrowheads="1"/>
              </p:cNvSpPr>
              <p:nvPr/>
            </p:nvSpPr>
            <p:spPr bwMode="auto">
              <a:xfrm>
                <a:off x="4559" y="1684"/>
                <a:ext cx="88" cy="224"/>
              </a:xfrm>
              <a:prstGeom prst="ellipse">
                <a:avLst/>
              </a:prstGeom>
              <a:solidFill>
                <a:srgbClr val="778786"/>
              </a:solidFill>
              <a:ln w="25400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30773" name="Line 38"/>
              <p:cNvSpPr>
                <a:spLocks noChangeShapeType="1"/>
              </p:cNvSpPr>
              <p:nvPr/>
            </p:nvSpPr>
            <p:spPr bwMode="auto">
              <a:xfrm flipH="1">
                <a:off x="4601" y="1662"/>
                <a:ext cx="54" cy="262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 type="none" w="sm" len="lg"/>
                <a:tailEnd type="none" w="sm" len="lg"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30774" name="Line 39"/>
              <p:cNvSpPr>
                <a:spLocks noChangeShapeType="1"/>
              </p:cNvSpPr>
              <p:nvPr/>
            </p:nvSpPr>
            <p:spPr bwMode="auto">
              <a:xfrm>
                <a:off x="4595" y="1686"/>
                <a:ext cx="90" cy="0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 type="none" w="sm" len="lg"/>
                <a:tailEnd type="none" w="sm" len="lg"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389160" name="Rectangle 40"/>
              <p:cNvSpPr>
                <a:spLocks noChangeArrowheads="1"/>
              </p:cNvSpPr>
              <p:nvPr/>
            </p:nvSpPr>
            <p:spPr bwMode="auto">
              <a:xfrm rot="-5400000">
                <a:off x="3945" y="1902"/>
                <a:ext cx="174" cy="96"/>
              </a:xfrm>
              <a:prstGeom prst="rect">
                <a:avLst/>
              </a:prstGeom>
              <a:noFill/>
              <a:ln w="25400">
                <a:noFill/>
                <a:miter lim="800000"/>
                <a:headEnd/>
                <a:tailEnd/>
              </a:ln>
              <a:effectLst/>
            </p:spPr>
            <p:txBody>
              <a:bodyPr lIns="12700" tIns="12700" rIns="12700" bIns="12700"/>
              <a:lstStyle/>
              <a:p>
                <a:pPr>
                  <a:spcBef>
                    <a:spcPct val="0"/>
                  </a:spcBef>
                  <a:buFontTx/>
                  <a:buNone/>
                  <a:defRPr/>
                </a:pPr>
                <a:r>
                  <a:rPr lang="fr-FR" sz="1400" b="1">
                    <a:solidFill>
                      <a:srgbClr val="000000"/>
                    </a:solidFill>
                    <a:effectLst>
                      <a:outerShdw blurRad="38100" dist="38100" dir="2700000" algn="tl">
                        <a:srgbClr val="FFFFFF"/>
                      </a:outerShdw>
                    </a:effectLst>
                    <a:latin typeface="Times New Roman" pitchFamily="18" charset="0"/>
                  </a:rPr>
                  <a:t>14</a:t>
                </a:r>
              </a:p>
            </p:txBody>
          </p:sp>
          <p:sp>
            <p:nvSpPr>
              <p:cNvPr id="389161" name="Rectangle 41"/>
              <p:cNvSpPr>
                <a:spLocks noChangeArrowheads="1"/>
              </p:cNvSpPr>
              <p:nvPr/>
            </p:nvSpPr>
            <p:spPr bwMode="auto">
              <a:xfrm rot="-5400000">
                <a:off x="3952" y="1536"/>
                <a:ext cx="174" cy="96"/>
              </a:xfrm>
              <a:prstGeom prst="rect">
                <a:avLst/>
              </a:prstGeom>
              <a:noFill/>
              <a:ln w="25400">
                <a:noFill/>
                <a:miter lim="800000"/>
                <a:headEnd/>
                <a:tailEnd/>
              </a:ln>
              <a:effectLst/>
            </p:spPr>
            <p:txBody>
              <a:bodyPr lIns="12700" tIns="12700" rIns="12700" bIns="12700"/>
              <a:lstStyle/>
              <a:p>
                <a:pPr>
                  <a:spcBef>
                    <a:spcPct val="0"/>
                  </a:spcBef>
                  <a:buFontTx/>
                  <a:buNone/>
                  <a:defRPr/>
                </a:pPr>
                <a:r>
                  <a:rPr lang="fr-FR" sz="1400" b="1">
                    <a:solidFill>
                      <a:srgbClr val="000000"/>
                    </a:solidFill>
                    <a:effectLst>
                      <a:outerShdw blurRad="38100" dist="38100" dir="2700000" algn="tl">
                        <a:srgbClr val="FFFFFF"/>
                      </a:outerShdw>
                    </a:effectLst>
                    <a:latin typeface="Times New Roman" pitchFamily="18" charset="0"/>
                  </a:rPr>
                  <a:t>13</a:t>
                </a:r>
              </a:p>
            </p:txBody>
          </p:sp>
          <p:sp>
            <p:nvSpPr>
              <p:cNvPr id="389162" name="Rectangle 42"/>
              <p:cNvSpPr>
                <a:spLocks noChangeArrowheads="1"/>
              </p:cNvSpPr>
              <p:nvPr/>
            </p:nvSpPr>
            <p:spPr bwMode="auto">
              <a:xfrm rot="-5400000">
                <a:off x="4156" y="1902"/>
                <a:ext cx="174" cy="96"/>
              </a:xfrm>
              <a:prstGeom prst="rect">
                <a:avLst/>
              </a:prstGeom>
              <a:noFill/>
              <a:ln w="25400">
                <a:noFill/>
                <a:miter lim="800000"/>
                <a:headEnd/>
                <a:tailEnd/>
              </a:ln>
              <a:effectLst/>
            </p:spPr>
            <p:txBody>
              <a:bodyPr lIns="12700" tIns="12700" rIns="12700" bIns="12700"/>
              <a:lstStyle/>
              <a:p>
                <a:pPr>
                  <a:spcBef>
                    <a:spcPct val="0"/>
                  </a:spcBef>
                  <a:buFontTx/>
                  <a:buNone/>
                  <a:defRPr/>
                </a:pPr>
                <a:r>
                  <a:rPr lang="fr-FR" sz="1400" b="1">
                    <a:solidFill>
                      <a:srgbClr val="000000"/>
                    </a:solidFill>
                    <a:effectLst>
                      <a:outerShdw blurRad="38100" dist="38100" dir="2700000" algn="tl">
                        <a:srgbClr val="FFFFFF"/>
                      </a:outerShdw>
                    </a:effectLst>
                    <a:latin typeface="Times New Roman" pitchFamily="18" charset="0"/>
                  </a:rPr>
                  <a:t>24</a:t>
                </a:r>
              </a:p>
            </p:txBody>
          </p:sp>
          <p:sp>
            <p:nvSpPr>
              <p:cNvPr id="389163" name="Rectangle 43"/>
              <p:cNvSpPr>
                <a:spLocks noChangeArrowheads="1"/>
              </p:cNvSpPr>
              <p:nvPr/>
            </p:nvSpPr>
            <p:spPr bwMode="auto">
              <a:xfrm rot="-5400000">
                <a:off x="4161" y="1536"/>
                <a:ext cx="174" cy="96"/>
              </a:xfrm>
              <a:prstGeom prst="rect">
                <a:avLst/>
              </a:prstGeom>
              <a:noFill/>
              <a:ln w="25400">
                <a:noFill/>
                <a:miter lim="800000"/>
                <a:headEnd/>
                <a:tailEnd/>
              </a:ln>
              <a:effectLst/>
            </p:spPr>
            <p:txBody>
              <a:bodyPr lIns="12700" tIns="12700" rIns="12700" bIns="12700"/>
              <a:lstStyle/>
              <a:p>
                <a:pPr>
                  <a:spcBef>
                    <a:spcPct val="0"/>
                  </a:spcBef>
                  <a:buFontTx/>
                  <a:buNone/>
                  <a:defRPr/>
                </a:pPr>
                <a:r>
                  <a:rPr lang="fr-FR" sz="1400" b="1">
                    <a:solidFill>
                      <a:srgbClr val="000000"/>
                    </a:solidFill>
                    <a:effectLst>
                      <a:outerShdw blurRad="38100" dist="38100" dir="2700000" algn="tl">
                        <a:srgbClr val="FFFFFF"/>
                      </a:outerShdw>
                    </a:effectLst>
                    <a:latin typeface="Times New Roman" pitchFamily="18" charset="0"/>
                  </a:rPr>
                  <a:t>23</a:t>
                </a:r>
              </a:p>
            </p:txBody>
          </p:sp>
          <p:sp>
            <p:nvSpPr>
              <p:cNvPr id="389164" name="Rectangle 44"/>
              <p:cNvSpPr>
                <a:spLocks noChangeArrowheads="1"/>
              </p:cNvSpPr>
              <p:nvPr/>
            </p:nvSpPr>
            <p:spPr bwMode="auto">
              <a:xfrm rot="-5400000">
                <a:off x="4372" y="1902"/>
                <a:ext cx="174" cy="96"/>
              </a:xfrm>
              <a:prstGeom prst="rect">
                <a:avLst/>
              </a:prstGeom>
              <a:noFill/>
              <a:ln w="25400">
                <a:noFill/>
                <a:miter lim="800000"/>
                <a:headEnd/>
                <a:tailEnd/>
              </a:ln>
              <a:effectLst/>
            </p:spPr>
            <p:txBody>
              <a:bodyPr lIns="12700" tIns="12700" rIns="12700" bIns="12700"/>
              <a:lstStyle/>
              <a:p>
                <a:pPr>
                  <a:spcBef>
                    <a:spcPct val="0"/>
                  </a:spcBef>
                  <a:buFontTx/>
                  <a:buNone/>
                  <a:defRPr/>
                </a:pPr>
                <a:r>
                  <a:rPr lang="fr-FR" sz="1400" b="1">
                    <a:solidFill>
                      <a:srgbClr val="000000"/>
                    </a:solidFill>
                    <a:effectLst>
                      <a:outerShdw blurRad="38100" dist="38100" dir="2700000" algn="tl">
                        <a:srgbClr val="FFFFFF"/>
                      </a:outerShdw>
                    </a:effectLst>
                    <a:latin typeface="Times New Roman" pitchFamily="18" charset="0"/>
                  </a:rPr>
                  <a:t>32</a:t>
                </a:r>
              </a:p>
            </p:txBody>
          </p:sp>
          <p:sp>
            <p:nvSpPr>
              <p:cNvPr id="389165" name="Rectangle 45"/>
              <p:cNvSpPr>
                <a:spLocks noChangeArrowheads="1"/>
              </p:cNvSpPr>
              <p:nvPr/>
            </p:nvSpPr>
            <p:spPr bwMode="auto">
              <a:xfrm rot="-5400000">
                <a:off x="4377" y="1536"/>
                <a:ext cx="174" cy="96"/>
              </a:xfrm>
              <a:prstGeom prst="rect">
                <a:avLst/>
              </a:prstGeom>
              <a:noFill/>
              <a:ln w="25400">
                <a:noFill/>
                <a:miter lim="800000"/>
                <a:headEnd/>
                <a:tailEnd/>
              </a:ln>
              <a:effectLst/>
            </p:spPr>
            <p:txBody>
              <a:bodyPr lIns="12700" tIns="12700" rIns="12700" bIns="12700"/>
              <a:lstStyle/>
              <a:p>
                <a:pPr>
                  <a:spcBef>
                    <a:spcPct val="0"/>
                  </a:spcBef>
                  <a:buFontTx/>
                  <a:buNone/>
                  <a:defRPr/>
                </a:pPr>
                <a:r>
                  <a:rPr lang="fr-FR" sz="1400" b="1">
                    <a:solidFill>
                      <a:srgbClr val="000000"/>
                    </a:solidFill>
                    <a:effectLst>
                      <a:outerShdw blurRad="38100" dist="38100" dir="2700000" algn="tl">
                        <a:srgbClr val="FFFFFF"/>
                      </a:outerShdw>
                    </a:effectLst>
                    <a:latin typeface="Times New Roman" pitchFamily="18" charset="0"/>
                  </a:rPr>
                  <a:t>31</a:t>
                </a:r>
              </a:p>
            </p:txBody>
          </p:sp>
          <p:sp>
            <p:nvSpPr>
              <p:cNvPr id="30781" name="Rectangle 46"/>
              <p:cNvSpPr>
                <a:spLocks noChangeArrowheads="1"/>
              </p:cNvSpPr>
              <p:nvPr/>
            </p:nvSpPr>
            <p:spPr bwMode="auto">
              <a:xfrm>
                <a:off x="3984" y="1524"/>
                <a:ext cx="768" cy="528"/>
              </a:xfrm>
              <a:prstGeom prst="rect">
                <a:avLst/>
              </a:prstGeom>
              <a:noFill/>
              <a:ln w="9525">
                <a:solidFill>
                  <a:srgbClr val="000000"/>
                </a:solidFill>
                <a:prstDash val="sysDashDot"/>
                <a:miter lim="800000"/>
                <a:headEnd/>
                <a:tailEnd/>
              </a:ln>
            </p:spPr>
            <p:txBody>
              <a:bodyPr/>
              <a:lstStyle/>
              <a:p>
                <a:endParaRPr lang="fr-FR"/>
              </a:p>
            </p:txBody>
          </p:sp>
        </p:grpSp>
        <p:sp>
          <p:nvSpPr>
            <p:cNvPr id="30764" name="Line 91"/>
            <p:cNvSpPr>
              <a:spLocks noChangeShapeType="1"/>
            </p:cNvSpPr>
            <p:nvPr/>
          </p:nvSpPr>
          <p:spPr bwMode="auto">
            <a:xfrm>
              <a:off x="3936" y="1776"/>
              <a:ext cx="672" cy="0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prstDash val="sysDot"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</p:grpSp>
      <p:grpSp>
        <p:nvGrpSpPr>
          <p:cNvPr id="8" name="Group 123"/>
          <p:cNvGrpSpPr>
            <a:grpSpLocks/>
          </p:cNvGrpSpPr>
          <p:nvPr>
            <p:custDataLst>
              <p:tags r:id="rId21"/>
            </p:custDataLst>
          </p:nvPr>
        </p:nvGrpSpPr>
        <p:grpSpPr bwMode="auto">
          <a:xfrm>
            <a:off x="7772400" y="4000500"/>
            <a:ext cx="1295400" cy="1257300"/>
            <a:chOff x="4944" y="1608"/>
            <a:chExt cx="816" cy="792"/>
          </a:xfrm>
        </p:grpSpPr>
        <p:sp>
          <p:nvSpPr>
            <p:cNvPr id="30747" name="Line 100"/>
            <p:cNvSpPr>
              <a:spLocks noChangeShapeType="1"/>
            </p:cNvSpPr>
            <p:nvPr/>
          </p:nvSpPr>
          <p:spPr bwMode="auto">
            <a:xfrm flipH="1">
              <a:off x="5355" y="1608"/>
              <a:ext cx="5" cy="770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 type="none" w="sm" len="lg"/>
              <a:tailEnd type="none" w="sm" len="lg"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30748" name="Oval 101"/>
            <p:cNvSpPr>
              <a:spLocks noChangeArrowheads="1"/>
            </p:cNvSpPr>
            <p:nvPr/>
          </p:nvSpPr>
          <p:spPr bwMode="auto">
            <a:xfrm>
              <a:off x="5292" y="1843"/>
              <a:ext cx="99" cy="273"/>
            </a:xfrm>
            <a:prstGeom prst="ellipse">
              <a:avLst/>
            </a:prstGeom>
            <a:solidFill>
              <a:srgbClr val="778786"/>
            </a:solidFill>
            <a:ln w="25400">
              <a:noFill/>
              <a:round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30749" name="Line 102"/>
            <p:cNvSpPr>
              <a:spLocks noChangeShapeType="1"/>
            </p:cNvSpPr>
            <p:nvPr/>
          </p:nvSpPr>
          <p:spPr bwMode="auto">
            <a:xfrm>
              <a:off x="5220" y="1843"/>
              <a:ext cx="131" cy="278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 type="none" w="sm" len="lg"/>
              <a:tailEnd type="none" w="sm" len="lg"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30750" name="Line 103"/>
            <p:cNvSpPr>
              <a:spLocks noChangeShapeType="1"/>
            </p:cNvSpPr>
            <p:nvPr/>
          </p:nvSpPr>
          <p:spPr bwMode="auto">
            <a:xfrm flipH="1">
              <a:off x="5597" y="1613"/>
              <a:ext cx="4" cy="787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 type="none" w="sm" len="lg"/>
              <a:tailEnd type="none" w="sm" len="lg"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30751" name="Oval 104"/>
            <p:cNvSpPr>
              <a:spLocks noChangeArrowheads="1"/>
            </p:cNvSpPr>
            <p:nvPr/>
          </p:nvSpPr>
          <p:spPr bwMode="auto">
            <a:xfrm>
              <a:off x="5556" y="1848"/>
              <a:ext cx="99" cy="273"/>
            </a:xfrm>
            <a:prstGeom prst="ellipse">
              <a:avLst/>
            </a:prstGeom>
            <a:solidFill>
              <a:srgbClr val="778786"/>
            </a:solidFill>
            <a:ln w="25400">
              <a:noFill/>
              <a:round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30752" name="Line 105"/>
            <p:cNvSpPr>
              <a:spLocks noChangeShapeType="1"/>
            </p:cNvSpPr>
            <p:nvPr/>
          </p:nvSpPr>
          <p:spPr bwMode="auto">
            <a:xfrm flipH="1">
              <a:off x="5598" y="1821"/>
              <a:ext cx="66" cy="315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 type="none" w="sm" len="lg"/>
              <a:tailEnd type="none" w="sm" len="lg"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30753" name="Line 106"/>
            <p:cNvSpPr>
              <a:spLocks noChangeShapeType="1"/>
            </p:cNvSpPr>
            <p:nvPr/>
          </p:nvSpPr>
          <p:spPr bwMode="auto">
            <a:xfrm>
              <a:off x="5597" y="1850"/>
              <a:ext cx="101" cy="0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 type="none" w="sm" len="lg"/>
              <a:tailEnd type="none" w="sm" len="lg"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389227" name="Rectangle 107"/>
            <p:cNvSpPr>
              <a:spLocks noChangeArrowheads="1"/>
            </p:cNvSpPr>
            <p:nvPr/>
          </p:nvSpPr>
          <p:spPr bwMode="auto">
            <a:xfrm rot="-5400000">
              <a:off x="5121" y="2119"/>
              <a:ext cx="213" cy="108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  <a:effectLst/>
          </p:spPr>
          <p:txBody>
            <a:bodyPr lIns="12700" tIns="12700" rIns="12700" bIns="12700"/>
            <a:lstStyle/>
            <a:p>
              <a:pPr>
                <a:spcBef>
                  <a:spcPct val="0"/>
                </a:spcBef>
                <a:buFontTx/>
                <a:buNone/>
                <a:defRPr/>
              </a:pPr>
              <a:r>
                <a:rPr lang="fr-FR" sz="1400" b="1">
                  <a:solidFill>
                    <a:srgbClr val="000000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latin typeface="Times New Roman" pitchFamily="18" charset="0"/>
                </a:rPr>
                <a:t>98</a:t>
              </a:r>
            </a:p>
          </p:txBody>
        </p:sp>
        <p:sp>
          <p:nvSpPr>
            <p:cNvPr id="389228" name="Rectangle 108"/>
            <p:cNvSpPr>
              <a:spLocks noChangeArrowheads="1"/>
            </p:cNvSpPr>
            <p:nvPr/>
          </p:nvSpPr>
          <p:spPr bwMode="auto">
            <a:xfrm rot="-5400000">
              <a:off x="5121" y="1679"/>
              <a:ext cx="213" cy="108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  <a:effectLst/>
          </p:spPr>
          <p:txBody>
            <a:bodyPr lIns="12700" tIns="12700" rIns="12700" bIns="12700"/>
            <a:lstStyle/>
            <a:p>
              <a:pPr>
                <a:spcBef>
                  <a:spcPct val="0"/>
                </a:spcBef>
                <a:buFontTx/>
                <a:buNone/>
                <a:defRPr/>
              </a:pPr>
              <a:r>
                <a:rPr lang="fr-FR" sz="1400" b="1">
                  <a:solidFill>
                    <a:srgbClr val="000000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latin typeface="Times New Roman" pitchFamily="18" charset="0"/>
                </a:rPr>
                <a:t>97</a:t>
              </a:r>
            </a:p>
          </p:txBody>
        </p:sp>
        <p:sp>
          <p:nvSpPr>
            <p:cNvPr id="389229" name="Rectangle 109"/>
            <p:cNvSpPr>
              <a:spLocks noChangeArrowheads="1"/>
            </p:cNvSpPr>
            <p:nvPr/>
          </p:nvSpPr>
          <p:spPr bwMode="auto">
            <a:xfrm rot="-5400000">
              <a:off x="5364" y="2126"/>
              <a:ext cx="212" cy="108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  <a:effectLst/>
          </p:spPr>
          <p:txBody>
            <a:bodyPr lIns="12700" tIns="12700" rIns="12700" bIns="12700"/>
            <a:lstStyle/>
            <a:p>
              <a:pPr>
                <a:spcBef>
                  <a:spcPct val="0"/>
                </a:spcBef>
                <a:buFontTx/>
                <a:buNone/>
                <a:defRPr/>
              </a:pPr>
              <a:r>
                <a:rPr lang="fr-FR" sz="1400" b="1">
                  <a:solidFill>
                    <a:srgbClr val="000000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latin typeface="Times New Roman" pitchFamily="18" charset="0"/>
                </a:rPr>
                <a:t>96</a:t>
              </a:r>
            </a:p>
          </p:txBody>
        </p:sp>
        <p:sp>
          <p:nvSpPr>
            <p:cNvPr id="389230" name="Rectangle 110"/>
            <p:cNvSpPr>
              <a:spLocks noChangeArrowheads="1"/>
            </p:cNvSpPr>
            <p:nvPr/>
          </p:nvSpPr>
          <p:spPr bwMode="auto">
            <a:xfrm rot="-5400000">
              <a:off x="5371" y="1679"/>
              <a:ext cx="213" cy="108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  <a:effectLst/>
          </p:spPr>
          <p:txBody>
            <a:bodyPr lIns="12700" tIns="12700" rIns="12700" bIns="12700"/>
            <a:lstStyle/>
            <a:p>
              <a:pPr>
                <a:spcBef>
                  <a:spcPct val="0"/>
                </a:spcBef>
                <a:buFontTx/>
                <a:buNone/>
                <a:defRPr/>
              </a:pPr>
              <a:r>
                <a:rPr lang="fr-FR" sz="1400" b="1">
                  <a:solidFill>
                    <a:srgbClr val="000000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latin typeface="Times New Roman" pitchFamily="18" charset="0"/>
                </a:rPr>
                <a:t>95</a:t>
              </a:r>
            </a:p>
          </p:txBody>
        </p:sp>
        <p:sp>
          <p:nvSpPr>
            <p:cNvPr id="30758" name="Rectangle 111"/>
            <p:cNvSpPr>
              <a:spLocks noChangeArrowheads="1"/>
            </p:cNvSpPr>
            <p:nvPr/>
          </p:nvSpPr>
          <p:spPr bwMode="auto">
            <a:xfrm>
              <a:off x="5136" y="1656"/>
              <a:ext cx="624" cy="645"/>
            </a:xfrm>
            <a:prstGeom prst="rect">
              <a:avLst/>
            </a:prstGeom>
            <a:noFill/>
            <a:ln w="9525">
              <a:solidFill>
                <a:srgbClr val="000000"/>
              </a:solidFill>
              <a:prstDash val="sysDashDot"/>
              <a:miter lim="800000"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30759" name="Line 118"/>
            <p:cNvSpPr>
              <a:spLocks noChangeShapeType="1"/>
            </p:cNvSpPr>
            <p:nvPr/>
          </p:nvSpPr>
          <p:spPr bwMode="auto">
            <a:xfrm>
              <a:off x="5296" y="1968"/>
              <a:ext cx="336" cy="0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prstDash val="sysDot"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0760" name="Line 120"/>
            <p:cNvSpPr>
              <a:spLocks noChangeShapeType="1"/>
            </p:cNvSpPr>
            <p:nvPr/>
          </p:nvSpPr>
          <p:spPr bwMode="auto">
            <a:xfrm flipH="1" flipV="1">
              <a:off x="4944" y="1968"/>
              <a:ext cx="336" cy="0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0761" name="Line 121"/>
            <p:cNvSpPr>
              <a:spLocks noChangeShapeType="1"/>
            </p:cNvSpPr>
            <p:nvPr/>
          </p:nvSpPr>
          <p:spPr bwMode="auto">
            <a:xfrm>
              <a:off x="4944" y="1968"/>
              <a:ext cx="0" cy="144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0762" name="Line 122"/>
            <p:cNvSpPr>
              <a:spLocks noChangeShapeType="1"/>
            </p:cNvSpPr>
            <p:nvPr/>
          </p:nvSpPr>
          <p:spPr bwMode="auto">
            <a:xfrm>
              <a:off x="5040" y="1968"/>
              <a:ext cx="0" cy="144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</p:grpSp>
      <p:sp>
        <p:nvSpPr>
          <p:cNvPr id="389245" name="Line 125"/>
          <p:cNvSpPr>
            <a:spLocks noChangeShapeType="1"/>
          </p:cNvSpPr>
          <p:nvPr>
            <p:custDataLst>
              <p:tags r:id="rId22"/>
            </p:custDataLst>
          </p:nvPr>
        </p:nvSpPr>
        <p:spPr bwMode="auto">
          <a:xfrm flipV="1">
            <a:off x="6705600" y="3048000"/>
            <a:ext cx="533400" cy="304800"/>
          </a:xfrm>
          <a:prstGeom prst="line">
            <a:avLst/>
          </a:prstGeom>
          <a:noFill/>
          <a:ln w="76200">
            <a:solidFill>
              <a:schemeClr val="tx1"/>
            </a:solidFill>
            <a:miter lim="800000"/>
            <a:headEnd/>
            <a:tailEnd type="triangle" w="med" len="med"/>
          </a:ln>
        </p:spPr>
        <p:txBody>
          <a:bodyPr wrap="none" anchor="ctr"/>
          <a:lstStyle/>
          <a:p>
            <a:endParaRPr lang="fr-FR"/>
          </a:p>
        </p:txBody>
      </p:sp>
      <p:sp>
        <p:nvSpPr>
          <p:cNvPr id="389239" name="AutoShape 119"/>
          <p:cNvSpPr>
            <a:spLocks noChangeArrowheads="1"/>
          </p:cNvSpPr>
          <p:nvPr>
            <p:custDataLst>
              <p:tags r:id="rId23"/>
            </p:custDataLst>
          </p:nvPr>
        </p:nvSpPr>
        <p:spPr bwMode="auto">
          <a:xfrm>
            <a:off x="6400800" y="3710315"/>
            <a:ext cx="1143000" cy="1219200"/>
          </a:xfrm>
          <a:custGeom>
            <a:avLst/>
            <a:gdLst>
              <a:gd name="T0" fmla="*/ 2147483647 w 21600"/>
              <a:gd name="T1" fmla="*/ 0 h 21600"/>
              <a:gd name="T2" fmla="*/ 2147483647 w 21600"/>
              <a:gd name="T3" fmla="*/ 2147483647 h 21600"/>
              <a:gd name="T4" fmla="*/ 2147483647 w 21600"/>
              <a:gd name="T5" fmla="*/ 2147483647 h 21600"/>
              <a:gd name="T6" fmla="*/ 2147483647 w 21600"/>
              <a:gd name="T7" fmla="*/ 2147483647 h 21600"/>
              <a:gd name="T8" fmla="*/ 17694720 60000 65536"/>
              <a:gd name="T9" fmla="*/ 5898240 60000 65536"/>
              <a:gd name="T10" fmla="*/ 5898240 60000 65536"/>
              <a:gd name="T11" fmla="*/ 0 60000 65536"/>
              <a:gd name="T12" fmla="*/ 12427 w 21600"/>
              <a:gd name="T13" fmla="*/ 2912 h 21600"/>
              <a:gd name="T14" fmla="*/ 18227 w 21600"/>
              <a:gd name="T15" fmla="*/ 9246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21600" y="6079"/>
                </a:moveTo>
                <a:lnTo>
                  <a:pt x="15126" y="0"/>
                </a:lnTo>
                <a:lnTo>
                  <a:pt x="15126" y="2912"/>
                </a:lnTo>
                <a:lnTo>
                  <a:pt x="12427" y="2912"/>
                </a:lnTo>
                <a:cubicBezTo>
                  <a:pt x="5564" y="2912"/>
                  <a:pt x="0" y="7052"/>
                  <a:pt x="0" y="12158"/>
                </a:cubicBezTo>
                <a:lnTo>
                  <a:pt x="0" y="21600"/>
                </a:lnTo>
                <a:lnTo>
                  <a:pt x="6474" y="21600"/>
                </a:lnTo>
                <a:lnTo>
                  <a:pt x="6474" y="12158"/>
                </a:lnTo>
                <a:cubicBezTo>
                  <a:pt x="6474" y="10550"/>
                  <a:pt x="9139" y="9246"/>
                  <a:pt x="12427" y="9246"/>
                </a:cubicBezTo>
                <a:lnTo>
                  <a:pt x="15126" y="9246"/>
                </a:lnTo>
                <a:lnTo>
                  <a:pt x="15126" y="12158"/>
                </a:lnTo>
                <a:close/>
              </a:path>
            </a:pathLst>
          </a:custGeom>
          <a:gradFill rotWithShape="0">
            <a:gsLst>
              <a:gs pos="0">
                <a:srgbClr val="FFBC90"/>
              </a:gs>
              <a:gs pos="100000">
                <a:srgbClr val="FF6600"/>
              </a:gs>
            </a:gsLst>
            <a:path path="rect">
              <a:fillToRect l="50000" t="50000" r="50000" b="50000"/>
            </a:path>
          </a:gradFill>
          <a:ln w="9525">
            <a:miter lim="800000"/>
            <a:headEnd/>
            <a:tailEnd/>
          </a:ln>
          <a:scene3d>
            <a:camera prst="legacyPerspectiveTopRight"/>
            <a:lightRig rig="legacyFlat3" dir="b"/>
          </a:scene3d>
          <a:sp3d extrusionH="887400" prstMaterial="legacyMatte">
            <a:bevelT w="13500" h="13500" prst="angle"/>
            <a:bevelB w="13500" h="13500" prst="angle"/>
            <a:extrusionClr>
              <a:srgbClr val="FF6600"/>
            </a:extrusionClr>
          </a:sp3d>
        </p:spPr>
        <p:txBody>
          <a:bodyPr wrap="none" anchor="ctr">
            <a:flatTx/>
          </a:bodyPr>
          <a:lstStyle/>
          <a:p>
            <a:pPr algn="ctr">
              <a:lnSpc>
                <a:spcPct val="80000"/>
              </a:lnSpc>
              <a:buFontTx/>
              <a:buNone/>
            </a:pPr>
            <a:r>
              <a:rPr kumimoji="0" lang="fr-FR" sz="1800" b="1" dirty="0">
                <a:solidFill>
                  <a:srgbClr val="000000"/>
                </a:solidFill>
              </a:rPr>
              <a:t>Temporisation </a:t>
            </a:r>
          </a:p>
          <a:p>
            <a:pPr algn="ctr">
              <a:lnSpc>
                <a:spcPct val="80000"/>
              </a:lnSpc>
              <a:buFontTx/>
              <a:buNone/>
            </a:pPr>
            <a:r>
              <a:rPr kumimoji="0" lang="fr-FR" sz="1800" b="1" dirty="0">
                <a:solidFill>
                  <a:srgbClr val="000000"/>
                </a:solidFill>
              </a:rPr>
              <a:t>symbole - KA. </a:t>
            </a:r>
            <a:endParaRPr kumimoji="0" lang="fr-FR" dirty="0"/>
          </a:p>
        </p:txBody>
      </p:sp>
      <p:sp>
        <p:nvSpPr>
          <p:cNvPr id="389216" name="AutoShape 96"/>
          <p:cNvSpPr>
            <a:spLocks noChangeArrowheads="1"/>
          </p:cNvSpPr>
          <p:nvPr>
            <p:custDataLst>
              <p:tags r:id="rId24"/>
            </p:custDataLst>
          </p:nvPr>
        </p:nvSpPr>
        <p:spPr bwMode="auto">
          <a:xfrm>
            <a:off x="6324600" y="4419600"/>
            <a:ext cx="1143000" cy="1219200"/>
          </a:xfrm>
          <a:custGeom>
            <a:avLst/>
            <a:gdLst>
              <a:gd name="T0" fmla="*/ 2147483647 w 21600"/>
              <a:gd name="T1" fmla="*/ 0 h 21600"/>
              <a:gd name="T2" fmla="*/ 2147483647 w 21600"/>
              <a:gd name="T3" fmla="*/ 2147483647 h 21600"/>
              <a:gd name="T4" fmla="*/ 2147483647 w 21600"/>
              <a:gd name="T5" fmla="*/ 2147483647 h 21600"/>
              <a:gd name="T6" fmla="*/ 2147483647 w 21600"/>
              <a:gd name="T7" fmla="*/ 2147483647 h 21600"/>
              <a:gd name="T8" fmla="*/ 17694720 60000 65536"/>
              <a:gd name="T9" fmla="*/ 5898240 60000 65536"/>
              <a:gd name="T10" fmla="*/ 5898240 60000 65536"/>
              <a:gd name="T11" fmla="*/ 0 60000 65536"/>
              <a:gd name="T12" fmla="*/ 12427 w 21600"/>
              <a:gd name="T13" fmla="*/ 2912 h 21600"/>
              <a:gd name="T14" fmla="*/ 18227 w 21600"/>
              <a:gd name="T15" fmla="*/ 9246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21600" y="6079"/>
                </a:moveTo>
                <a:lnTo>
                  <a:pt x="15126" y="0"/>
                </a:lnTo>
                <a:lnTo>
                  <a:pt x="15126" y="2912"/>
                </a:lnTo>
                <a:lnTo>
                  <a:pt x="12427" y="2912"/>
                </a:lnTo>
                <a:cubicBezTo>
                  <a:pt x="5564" y="2912"/>
                  <a:pt x="0" y="7052"/>
                  <a:pt x="0" y="12158"/>
                </a:cubicBezTo>
                <a:lnTo>
                  <a:pt x="0" y="21600"/>
                </a:lnTo>
                <a:lnTo>
                  <a:pt x="6474" y="21600"/>
                </a:lnTo>
                <a:lnTo>
                  <a:pt x="6474" y="12158"/>
                </a:lnTo>
                <a:cubicBezTo>
                  <a:pt x="6474" y="10550"/>
                  <a:pt x="9139" y="9246"/>
                  <a:pt x="12427" y="9246"/>
                </a:cubicBezTo>
                <a:lnTo>
                  <a:pt x="15126" y="9246"/>
                </a:lnTo>
                <a:lnTo>
                  <a:pt x="15126" y="12158"/>
                </a:lnTo>
                <a:close/>
              </a:path>
            </a:pathLst>
          </a:custGeom>
          <a:gradFill rotWithShape="0">
            <a:gsLst>
              <a:gs pos="0">
                <a:srgbClr val="FFBC90"/>
              </a:gs>
              <a:gs pos="100000">
                <a:srgbClr val="FF6600"/>
              </a:gs>
            </a:gsLst>
            <a:path path="rect">
              <a:fillToRect l="50000" t="50000" r="50000" b="50000"/>
            </a:path>
          </a:gradFill>
          <a:ln w="9525">
            <a:miter lim="800000"/>
            <a:headEnd/>
            <a:tailEnd/>
          </a:ln>
          <a:scene3d>
            <a:camera prst="legacyPerspectiveTopRight"/>
            <a:lightRig rig="legacyFlat3" dir="b"/>
          </a:scene3d>
          <a:sp3d extrusionH="887400" prstMaterial="legacyMatte">
            <a:bevelT w="13500" h="13500" prst="angle"/>
            <a:bevelB w="13500" h="13500" prst="angle"/>
            <a:extrusionClr>
              <a:srgbClr val="FF6600"/>
            </a:extrusionClr>
          </a:sp3d>
        </p:spPr>
        <p:txBody>
          <a:bodyPr wrap="none" anchor="ctr">
            <a:flatTx/>
          </a:bodyPr>
          <a:lstStyle/>
          <a:p>
            <a:pPr algn="ctr">
              <a:lnSpc>
                <a:spcPct val="80000"/>
              </a:lnSpc>
              <a:buFontTx/>
              <a:buNone/>
            </a:pPr>
            <a:r>
              <a:rPr kumimoji="0" lang="fr-FR" sz="1800" b="1" dirty="0">
                <a:solidFill>
                  <a:srgbClr val="000000"/>
                </a:solidFill>
              </a:rPr>
              <a:t>Thermique</a:t>
            </a:r>
          </a:p>
          <a:p>
            <a:pPr algn="ctr">
              <a:lnSpc>
                <a:spcPct val="80000"/>
              </a:lnSpc>
              <a:buFontTx/>
              <a:buNone/>
            </a:pPr>
            <a:r>
              <a:rPr kumimoji="0" lang="fr-FR" sz="1800" b="1" dirty="0">
                <a:solidFill>
                  <a:srgbClr val="000000"/>
                </a:solidFill>
              </a:rPr>
              <a:t>symbole - F.</a:t>
            </a:r>
            <a:endParaRPr kumimoji="0" lang="fr-FR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89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3891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389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3891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" dur="500"/>
                                        <p:tgtEl>
                                          <p:spTgt spid="3891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000"/>
                            </p:stCondLst>
                            <p:childTnLst>
                              <p:par>
                                <p:cTn id="2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3891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500"/>
                            </p:stCondLst>
                            <p:childTnLst>
                              <p:par>
                                <p:cTn id="30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3891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2000"/>
                            </p:stCondLst>
                            <p:childTnLst>
                              <p:par>
                                <p:cTn id="3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389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2500"/>
                            </p:stCondLst>
                            <p:childTnLst>
                              <p:par>
                                <p:cTn id="3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389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3000"/>
                            </p:stCondLst>
                            <p:childTnLst>
                              <p:par>
                                <p:cTn id="4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389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3500"/>
                            </p:stCondLst>
                            <p:childTnLst>
                              <p:par>
                                <p:cTn id="4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3891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4000"/>
                            </p:stCondLst>
                            <p:childTnLst>
                              <p:par>
                                <p:cTn id="5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3891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4500"/>
                            </p:stCondLst>
                            <p:childTnLst>
                              <p:par>
                                <p:cTn id="5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500"/>
                                        <p:tgtEl>
                                          <p:spTgt spid="3891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5000"/>
                            </p:stCondLst>
                            <p:childTnLst>
                              <p:par>
                                <p:cTn id="5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500"/>
                                        <p:tgtEl>
                                          <p:spTgt spid="3891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5500"/>
                            </p:stCondLst>
                            <p:childTnLst>
                              <p:par>
                                <p:cTn id="6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4" dur="500"/>
                                        <p:tgtEl>
                                          <p:spTgt spid="3891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500"/>
                            </p:stCondLst>
                            <p:childTnLst>
                              <p:par>
                                <p:cTn id="72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1000"/>
                            </p:stCondLst>
                            <p:childTnLst>
                              <p:par>
                                <p:cTn id="7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9" dur="500"/>
                                        <p:tgtEl>
                                          <p:spTgt spid="3892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1500"/>
                            </p:stCondLst>
                            <p:childTnLst>
                              <p:par>
                                <p:cTn id="81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3" dur="500"/>
                                        <p:tgtEl>
                                          <p:spTgt spid="3892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2000"/>
                            </p:stCondLst>
                            <p:childTnLst>
                              <p:par>
                                <p:cTn id="8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2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7" dur="500"/>
                                        <p:tgtEl>
                                          <p:spTgt spid="3892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2500"/>
                            </p:stCondLst>
                            <p:childTnLst>
                              <p:par>
                                <p:cTn id="89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3000"/>
                            </p:stCondLst>
                            <p:childTnLst>
                              <p:par>
                                <p:cTn id="9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2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6" dur="500"/>
                                        <p:tgtEl>
                                          <p:spTgt spid="3892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>
                            <p:stCondLst>
                              <p:cond delay="3500"/>
                            </p:stCondLst>
                            <p:childTnLst>
                              <p:par>
                                <p:cTn id="98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9218" grpId="0" animBg="1"/>
      <p:bldP spid="389199" grpId="0" animBg="1"/>
      <p:bldP spid="389198" grpId="0" animBg="1"/>
      <p:bldP spid="389123" grpId="0" autoUpdateAnimBg="0"/>
      <p:bldP spid="389124" grpId="0" animBg="1" autoUpdateAnimBg="0"/>
      <p:bldP spid="389125" grpId="0" animBg="1" autoUpdateAnimBg="0"/>
      <p:bldP spid="389126" grpId="0" animBg="1" autoUpdateAnimBg="0"/>
      <p:bldP spid="389127" grpId="0" animBg="1" autoUpdateAnimBg="0"/>
      <p:bldP spid="389128" grpId="0" animBg="1" autoUpdateAnimBg="0"/>
      <p:bldP spid="389129" grpId="0" animBg="1" autoUpdateAnimBg="0"/>
      <p:bldP spid="389130" grpId="0" animBg="1" autoUpdateAnimBg="0"/>
      <p:bldP spid="389131" grpId="0" animBg="1" autoUpdateAnimBg="0"/>
      <p:bldP spid="389132" grpId="0" animBg="1" autoUpdateAnimBg="0"/>
      <p:bldP spid="389133" grpId="0" animBg="1" autoUpdateAnimBg="0"/>
      <p:bldP spid="389196" grpId="0" animBg="1" autoUpdateAnimBg="0"/>
      <p:bldP spid="389197" grpId="0" animBg="1" autoUpdateAnimBg="0"/>
      <p:bldP spid="389245" grpId="0" animBg="1"/>
      <p:bldP spid="389239" grpId="0" animBg="1" autoUpdateAnimBg="0"/>
      <p:bldP spid="389216" grpId="0" animBg="1" autoUpdateAnimBg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0285" name="Freeform 141"/>
          <p:cNvSpPr>
            <a:spLocks/>
          </p:cNvSpPr>
          <p:nvPr>
            <p:custDataLst>
              <p:tags r:id="rId2"/>
            </p:custDataLst>
          </p:nvPr>
        </p:nvSpPr>
        <p:spPr bwMode="auto">
          <a:xfrm rot="841786">
            <a:off x="5162550" y="3486150"/>
            <a:ext cx="4514850" cy="3371850"/>
          </a:xfrm>
          <a:custGeom>
            <a:avLst/>
            <a:gdLst>
              <a:gd name="T0" fmla="*/ 2147483647 w 2846"/>
              <a:gd name="T1" fmla="*/ 2147483647 h 2112"/>
              <a:gd name="T2" fmla="*/ 2147483647 w 2846"/>
              <a:gd name="T3" fmla="*/ 2147483647 h 2112"/>
              <a:gd name="T4" fmla="*/ 2147483647 w 2846"/>
              <a:gd name="T5" fmla="*/ 0 h 2112"/>
              <a:gd name="T6" fmla="*/ 2147483647 w 2846"/>
              <a:gd name="T7" fmla="*/ 2147483647 h 2112"/>
              <a:gd name="T8" fmla="*/ 2147483647 w 2846"/>
              <a:gd name="T9" fmla="*/ 2147483647 h 2112"/>
              <a:gd name="T10" fmla="*/ 2147483647 w 2846"/>
              <a:gd name="T11" fmla="*/ 2147483647 h 2112"/>
              <a:gd name="T12" fmla="*/ 2147483647 w 2846"/>
              <a:gd name="T13" fmla="*/ 2147483647 h 2112"/>
              <a:gd name="T14" fmla="*/ 2147483647 w 2846"/>
              <a:gd name="T15" fmla="*/ 2147483647 h 2112"/>
              <a:gd name="T16" fmla="*/ 2147483647 w 2846"/>
              <a:gd name="T17" fmla="*/ 2147483647 h 2112"/>
              <a:gd name="T18" fmla="*/ 2147483647 w 2846"/>
              <a:gd name="T19" fmla="*/ 2147483647 h 2112"/>
              <a:gd name="T20" fmla="*/ 2147483647 w 2846"/>
              <a:gd name="T21" fmla="*/ 2147483647 h 2112"/>
              <a:gd name="T22" fmla="*/ 2147483647 w 2846"/>
              <a:gd name="T23" fmla="*/ 2147483647 h 2112"/>
              <a:gd name="T24" fmla="*/ 2147483647 w 2846"/>
              <a:gd name="T25" fmla="*/ 2147483647 h 2112"/>
              <a:gd name="T26" fmla="*/ 2147483647 w 2846"/>
              <a:gd name="T27" fmla="*/ 2147483647 h 2112"/>
              <a:gd name="T28" fmla="*/ 2147483647 w 2846"/>
              <a:gd name="T29" fmla="*/ 2147483647 h 2112"/>
              <a:gd name="T30" fmla="*/ 2147483647 w 2846"/>
              <a:gd name="T31" fmla="*/ 2147483647 h 2112"/>
              <a:gd name="T32" fmla="*/ 2147483647 w 2846"/>
              <a:gd name="T33" fmla="*/ 2147483647 h 2112"/>
              <a:gd name="T34" fmla="*/ 2147483647 w 2846"/>
              <a:gd name="T35" fmla="*/ 2147483647 h 2112"/>
              <a:gd name="T36" fmla="*/ 2147483647 w 2846"/>
              <a:gd name="T37" fmla="*/ 2147483647 h 2112"/>
              <a:gd name="T38" fmla="*/ 2147483647 w 2846"/>
              <a:gd name="T39" fmla="*/ 2147483647 h 2112"/>
              <a:gd name="T40" fmla="*/ 2147483647 w 2846"/>
              <a:gd name="T41" fmla="*/ 2147483647 h 2112"/>
              <a:gd name="T42" fmla="*/ 2147483647 w 2846"/>
              <a:gd name="T43" fmla="*/ 2147483647 h 2112"/>
              <a:gd name="T44" fmla="*/ 2147483647 w 2846"/>
              <a:gd name="T45" fmla="*/ 2147483647 h 2112"/>
              <a:gd name="T46" fmla="*/ 2147483647 w 2846"/>
              <a:gd name="T47" fmla="*/ 2147483647 h 2112"/>
              <a:gd name="T48" fmla="*/ 2147483647 w 2846"/>
              <a:gd name="T49" fmla="*/ 2147483647 h 2112"/>
              <a:gd name="T50" fmla="*/ 2147483647 w 2846"/>
              <a:gd name="T51" fmla="*/ 2147483647 h 2112"/>
              <a:gd name="T52" fmla="*/ 2147483647 w 2846"/>
              <a:gd name="T53" fmla="*/ 2147483647 h 2112"/>
              <a:gd name="T54" fmla="*/ 2147483647 w 2846"/>
              <a:gd name="T55" fmla="*/ 2147483647 h 2112"/>
              <a:gd name="T56" fmla="*/ 2147483647 w 2846"/>
              <a:gd name="T57" fmla="*/ 2147483647 h 2112"/>
              <a:gd name="T58" fmla="*/ 2147483647 w 2846"/>
              <a:gd name="T59" fmla="*/ 2147483647 h 2112"/>
              <a:gd name="T60" fmla="*/ 2147483647 w 2846"/>
              <a:gd name="T61" fmla="*/ 2147483647 h 2112"/>
              <a:gd name="T62" fmla="*/ 2147483647 w 2846"/>
              <a:gd name="T63" fmla="*/ 2147483647 h 2112"/>
              <a:gd name="T64" fmla="*/ 2147483647 w 2846"/>
              <a:gd name="T65" fmla="*/ 2147483647 h 2112"/>
              <a:gd name="T66" fmla="*/ 2147483647 w 2846"/>
              <a:gd name="T67" fmla="*/ 2147483647 h 2112"/>
              <a:gd name="T68" fmla="*/ 2147483647 w 2846"/>
              <a:gd name="T69" fmla="*/ 2147483647 h 2112"/>
              <a:gd name="T70" fmla="*/ 2147483647 w 2846"/>
              <a:gd name="T71" fmla="*/ 2147483647 h 2112"/>
              <a:gd name="T72" fmla="*/ 2147483647 w 2846"/>
              <a:gd name="T73" fmla="*/ 2147483647 h 2112"/>
              <a:gd name="T74" fmla="*/ 2147483647 w 2846"/>
              <a:gd name="T75" fmla="*/ 2147483647 h 2112"/>
              <a:gd name="T76" fmla="*/ 2147483647 w 2846"/>
              <a:gd name="T77" fmla="*/ 2147483647 h 2112"/>
              <a:gd name="T78" fmla="*/ 2147483647 w 2846"/>
              <a:gd name="T79" fmla="*/ 2147483647 h 2112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w 2846"/>
              <a:gd name="T121" fmla="*/ 0 h 2112"/>
              <a:gd name="T122" fmla="*/ 2846 w 2846"/>
              <a:gd name="T123" fmla="*/ 2112 h 2112"/>
            </a:gdLst>
            <a:ahLst/>
            <a:cxnLst>
              <a:cxn ang="T80">
                <a:pos x="T0" y="T1"/>
              </a:cxn>
              <a:cxn ang="T81">
                <a:pos x="T2" y="T3"/>
              </a:cxn>
              <a:cxn ang="T82">
                <a:pos x="T4" y="T5"/>
              </a:cxn>
              <a:cxn ang="T83">
                <a:pos x="T6" y="T7"/>
              </a:cxn>
              <a:cxn ang="T84">
                <a:pos x="T8" y="T9"/>
              </a:cxn>
              <a:cxn ang="T85">
                <a:pos x="T10" y="T11"/>
              </a:cxn>
              <a:cxn ang="T86">
                <a:pos x="T12" y="T13"/>
              </a:cxn>
              <a:cxn ang="T87">
                <a:pos x="T14" y="T15"/>
              </a:cxn>
              <a:cxn ang="T88">
                <a:pos x="T16" y="T17"/>
              </a:cxn>
              <a:cxn ang="T89">
                <a:pos x="T18" y="T19"/>
              </a:cxn>
              <a:cxn ang="T90">
                <a:pos x="T20" y="T21"/>
              </a:cxn>
              <a:cxn ang="T91">
                <a:pos x="T22" y="T23"/>
              </a:cxn>
              <a:cxn ang="T92">
                <a:pos x="T24" y="T25"/>
              </a:cxn>
              <a:cxn ang="T93">
                <a:pos x="T26" y="T27"/>
              </a:cxn>
              <a:cxn ang="T94">
                <a:pos x="T28" y="T29"/>
              </a:cxn>
              <a:cxn ang="T95">
                <a:pos x="T30" y="T31"/>
              </a:cxn>
              <a:cxn ang="T96">
                <a:pos x="T32" y="T33"/>
              </a:cxn>
              <a:cxn ang="T97">
                <a:pos x="T34" y="T35"/>
              </a:cxn>
              <a:cxn ang="T98">
                <a:pos x="T36" y="T37"/>
              </a:cxn>
              <a:cxn ang="T99">
                <a:pos x="T38" y="T39"/>
              </a:cxn>
              <a:cxn ang="T100">
                <a:pos x="T40" y="T41"/>
              </a:cxn>
              <a:cxn ang="T101">
                <a:pos x="T42" y="T43"/>
              </a:cxn>
              <a:cxn ang="T102">
                <a:pos x="T44" y="T45"/>
              </a:cxn>
              <a:cxn ang="T103">
                <a:pos x="T46" y="T47"/>
              </a:cxn>
              <a:cxn ang="T104">
                <a:pos x="T48" y="T49"/>
              </a:cxn>
              <a:cxn ang="T105">
                <a:pos x="T50" y="T51"/>
              </a:cxn>
              <a:cxn ang="T106">
                <a:pos x="T52" y="T53"/>
              </a:cxn>
              <a:cxn ang="T107">
                <a:pos x="T54" y="T55"/>
              </a:cxn>
              <a:cxn ang="T108">
                <a:pos x="T56" y="T57"/>
              </a:cxn>
              <a:cxn ang="T109">
                <a:pos x="T58" y="T59"/>
              </a:cxn>
              <a:cxn ang="T110">
                <a:pos x="T60" y="T61"/>
              </a:cxn>
              <a:cxn ang="T111">
                <a:pos x="T62" y="T63"/>
              </a:cxn>
              <a:cxn ang="T112">
                <a:pos x="T64" y="T65"/>
              </a:cxn>
              <a:cxn ang="T113">
                <a:pos x="T66" y="T67"/>
              </a:cxn>
              <a:cxn ang="T114">
                <a:pos x="T68" y="T69"/>
              </a:cxn>
              <a:cxn ang="T115">
                <a:pos x="T70" y="T71"/>
              </a:cxn>
              <a:cxn ang="T116">
                <a:pos x="T72" y="T73"/>
              </a:cxn>
              <a:cxn ang="T117">
                <a:pos x="T74" y="T75"/>
              </a:cxn>
              <a:cxn ang="T118">
                <a:pos x="T76" y="T77"/>
              </a:cxn>
              <a:cxn ang="T119">
                <a:pos x="T78" y="T79"/>
              </a:cxn>
            </a:cxnLst>
            <a:rect l="T120" t="T121" r="T122" b="T123"/>
            <a:pathLst>
              <a:path w="2846" h="2112">
                <a:moveTo>
                  <a:pt x="2738" y="60"/>
                </a:moveTo>
                <a:cubicBezTo>
                  <a:pt x="2669" y="14"/>
                  <a:pt x="2729" y="46"/>
                  <a:pt x="2606" y="24"/>
                </a:cubicBezTo>
                <a:cubicBezTo>
                  <a:pt x="2577" y="19"/>
                  <a:pt x="2550" y="7"/>
                  <a:pt x="2522" y="0"/>
                </a:cubicBezTo>
                <a:cubicBezTo>
                  <a:pt x="2338" y="11"/>
                  <a:pt x="2154" y="8"/>
                  <a:pt x="1970" y="24"/>
                </a:cubicBezTo>
                <a:cubicBezTo>
                  <a:pt x="1914" y="29"/>
                  <a:pt x="1902" y="58"/>
                  <a:pt x="1850" y="60"/>
                </a:cubicBezTo>
                <a:cubicBezTo>
                  <a:pt x="1678" y="67"/>
                  <a:pt x="1506" y="68"/>
                  <a:pt x="1334" y="72"/>
                </a:cubicBezTo>
                <a:cubicBezTo>
                  <a:pt x="1202" y="105"/>
                  <a:pt x="1072" y="125"/>
                  <a:pt x="938" y="144"/>
                </a:cubicBezTo>
                <a:cubicBezTo>
                  <a:pt x="821" y="183"/>
                  <a:pt x="1030" y="117"/>
                  <a:pt x="722" y="168"/>
                </a:cubicBezTo>
                <a:cubicBezTo>
                  <a:pt x="708" y="170"/>
                  <a:pt x="700" y="188"/>
                  <a:pt x="686" y="192"/>
                </a:cubicBezTo>
                <a:cubicBezTo>
                  <a:pt x="674" y="196"/>
                  <a:pt x="511" y="215"/>
                  <a:pt x="506" y="216"/>
                </a:cubicBezTo>
                <a:cubicBezTo>
                  <a:pt x="464" y="237"/>
                  <a:pt x="425" y="250"/>
                  <a:pt x="386" y="276"/>
                </a:cubicBezTo>
                <a:cubicBezTo>
                  <a:pt x="349" y="332"/>
                  <a:pt x="339" y="376"/>
                  <a:pt x="278" y="396"/>
                </a:cubicBezTo>
                <a:cubicBezTo>
                  <a:pt x="274" y="408"/>
                  <a:pt x="272" y="421"/>
                  <a:pt x="266" y="432"/>
                </a:cubicBezTo>
                <a:cubicBezTo>
                  <a:pt x="252" y="457"/>
                  <a:pt x="218" y="504"/>
                  <a:pt x="218" y="504"/>
                </a:cubicBezTo>
                <a:cubicBezTo>
                  <a:pt x="202" y="567"/>
                  <a:pt x="193" y="647"/>
                  <a:pt x="170" y="708"/>
                </a:cubicBezTo>
                <a:cubicBezTo>
                  <a:pt x="164" y="725"/>
                  <a:pt x="152" y="739"/>
                  <a:pt x="146" y="756"/>
                </a:cubicBezTo>
                <a:cubicBezTo>
                  <a:pt x="136" y="787"/>
                  <a:pt x="122" y="852"/>
                  <a:pt x="122" y="852"/>
                </a:cubicBezTo>
                <a:cubicBezTo>
                  <a:pt x="115" y="1055"/>
                  <a:pt x="137" y="1143"/>
                  <a:pt x="86" y="1296"/>
                </a:cubicBezTo>
                <a:cubicBezTo>
                  <a:pt x="82" y="1328"/>
                  <a:pt x="74" y="1360"/>
                  <a:pt x="74" y="1392"/>
                </a:cubicBezTo>
                <a:cubicBezTo>
                  <a:pt x="74" y="1724"/>
                  <a:pt x="0" y="1781"/>
                  <a:pt x="194" y="1920"/>
                </a:cubicBezTo>
                <a:cubicBezTo>
                  <a:pt x="208" y="1930"/>
                  <a:pt x="214" y="1952"/>
                  <a:pt x="230" y="1956"/>
                </a:cubicBezTo>
                <a:cubicBezTo>
                  <a:pt x="277" y="1968"/>
                  <a:pt x="326" y="1965"/>
                  <a:pt x="374" y="1968"/>
                </a:cubicBezTo>
                <a:cubicBezTo>
                  <a:pt x="450" y="1973"/>
                  <a:pt x="526" y="1976"/>
                  <a:pt x="602" y="1980"/>
                </a:cubicBezTo>
                <a:cubicBezTo>
                  <a:pt x="713" y="2017"/>
                  <a:pt x="804" y="2020"/>
                  <a:pt x="926" y="2028"/>
                </a:cubicBezTo>
                <a:cubicBezTo>
                  <a:pt x="976" y="2036"/>
                  <a:pt x="1032" y="2046"/>
                  <a:pt x="1082" y="2052"/>
                </a:cubicBezTo>
                <a:cubicBezTo>
                  <a:pt x="1158" y="2061"/>
                  <a:pt x="1310" y="2076"/>
                  <a:pt x="1310" y="2076"/>
                </a:cubicBezTo>
                <a:cubicBezTo>
                  <a:pt x="1390" y="2103"/>
                  <a:pt x="1479" y="2104"/>
                  <a:pt x="1562" y="2112"/>
                </a:cubicBezTo>
                <a:cubicBezTo>
                  <a:pt x="1706" y="2108"/>
                  <a:pt x="1850" y="2108"/>
                  <a:pt x="1994" y="2100"/>
                </a:cubicBezTo>
                <a:cubicBezTo>
                  <a:pt x="2058" y="2096"/>
                  <a:pt x="2186" y="2076"/>
                  <a:pt x="2186" y="2076"/>
                </a:cubicBezTo>
                <a:cubicBezTo>
                  <a:pt x="2341" y="2024"/>
                  <a:pt x="2420" y="2036"/>
                  <a:pt x="2618" y="2028"/>
                </a:cubicBezTo>
                <a:cubicBezTo>
                  <a:pt x="2634" y="2024"/>
                  <a:pt x="2650" y="2021"/>
                  <a:pt x="2666" y="2016"/>
                </a:cubicBezTo>
                <a:cubicBezTo>
                  <a:pt x="2690" y="2009"/>
                  <a:pt x="2738" y="1992"/>
                  <a:pt x="2738" y="1992"/>
                </a:cubicBezTo>
                <a:cubicBezTo>
                  <a:pt x="2778" y="1933"/>
                  <a:pt x="2768" y="1867"/>
                  <a:pt x="2786" y="1800"/>
                </a:cubicBezTo>
                <a:cubicBezTo>
                  <a:pt x="2793" y="1776"/>
                  <a:pt x="2810" y="1728"/>
                  <a:pt x="2810" y="1728"/>
                </a:cubicBezTo>
                <a:cubicBezTo>
                  <a:pt x="2816" y="1559"/>
                  <a:pt x="2806" y="1408"/>
                  <a:pt x="2846" y="1248"/>
                </a:cubicBezTo>
                <a:cubicBezTo>
                  <a:pt x="2842" y="1168"/>
                  <a:pt x="2840" y="1088"/>
                  <a:pt x="2834" y="1008"/>
                </a:cubicBezTo>
                <a:cubicBezTo>
                  <a:pt x="2827" y="912"/>
                  <a:pt x="2797" y="816"/>
                  <a:pt x="2786" y="720"/>
                </a:cubicBezTo>
                <a:cubicBezTo>
                  <a:pt x="2781" y="598"/>
                  <a:pt x="2740" y="354"/>
                  <a:pt x="2786" y="216"/>
                </a:cubicBezTo>
                <a:cubicBezTo>
                  <a:pt x="2782" y="172"/>
                  <a:pt x="2790" y="125"/>
                  <a:pt x="2774" y="84"/>
                </a:cubicBezTo>
                <a:cubicBezTo>
                  <a:pt x="2764" y="58"/>
                  <a:pt x="2699" y="60"/>
                  <a:pt x="2738" y="60"/>
                </a:cubicBezTo>
                <a:close/>
              </a:path>
            </a:pathLst>
          </a:custGeom>
          <a:gradFill rotWithShape="0">
            <a:gsLst>
              <a:gs pos="0">
                <a:srgbClr val="C89176"/>
              </a:gs>
              <a:gs pos="100000">
                <a:srgbClr val="993300"/>
              </a:gs>
            </a:gsLst>
            <a:path path="rect">
              <a:fillToRect l="50000" t="50000" r="50000" b="50000"/>
            </a:path>
          </a:gradFill>
          <a:ln w="9525">
            <a:miter lim="800000"/>
            <a:headEnd/>
            <a:tailEnd/>
          </a:ln>
          <a:scene3d>
            <a:camera prst="legacyPerspectiveTopRight">
              <a:rot lat="0" lon="19199991" rev="0"/>
            </a:camera>
            <a:lightRig rig="legacyFlat3" dir="b"/>
          </a:scene3d>
          <a:sp3d extrusionH="887400" prstMaterial="legacyMatte">
            <a:bevelT w="13500" h="13500" prst="angle"/>
            <a:bevelB w="13500" h="13500" prst="angle"/>
            <a:extrusionClr>
              <a:srgbClr val="993300"/>
            </a:extrusionClr>
          </a:sp3d>
        </p:spPr>
        <p:txBody>
          <a:bodyPr wrap="none" anchor="ctr">
            <a:flatTx/>
          </a:bodyPr>
          <a:lstStyle/>
          <a:p>
            <a:endParaRPr lang="fr-FR"/>
          </a:p>
        </p:txBody>
      </p:sp>
      <p:sp>
        <p:nvSpPr>
          <p:cNvPr id="390284" name="Freeform 140"/>
          <p:cNvSpPr>
            <a:spLocks/>
          </p:cNvSpPr>
          <p:nvPr>
            <p:custDataLst>
              <p:tags r:id="rId3"/>
            </p:custDataLst>
          </p:nvPr>
        </p:nvSpPr>
        <p:spPr bwMode="auto">
          <a:xfrm>
            <a:off x="533400" y="3581400"/>
            <a:ext cx="4051300" cy="3276600"/>
          </a:xfrm>
          <a:custGeom>
            <a:avLst/>
            <a:gdLst>
              <a:gd name="T0" fmla="*/ 0 w 2456"/>
              <a:gd name="T1" fmla="*/ 2147483647 h 1980"/>
              <a:gd name="T2" fmla="*/ 2147483647 w 2456"/>
              <a:gd name="T3" fmla="*/ 2147483647 h 1980"/>
              <a:gd name="T4" fmla="*/ 2147483647 w 2456"/>
              <a:gd name="T5" fmla="*/ 2147483647 h 1980"/>
              <a:gd name="T6" fmla="*/ 2147483647 w 2456"/>
              <a:gd name="T7" fmla="*/ 2147483647 h 1980"/>
              <a:gd name="T8" fmla="*/ 2147483647 w 2456"/>
              <a:gd name="T9" fmla="*/ 2147483647 h 1980"/>
              <a:gd name="T10" fmla="*/ 2147483647 w 2456"/>
              <a:gd name="T11" fmla="*/ 2147483647 h 1980"/>
              <a:gd name="T12" fmla="*/ 2147483647 w 2456"/>
              <a:gd name="T13" fmla="*/ 2147483647 h 1980"/>
              <a:gd name="T14" fmla="*/ 2147483647 w 2456"/>
              <a:gd name="T15" fmla="*/ 2147483647 h 1980"/>
              <a:gd name="T16" fmla="*/ 2147483647 w 2456"/>
              <a:gd name="T17" fmla="*/ 2147483647 h 1980"/>
              <a:gd name="T18" fmla="*/ 2147483647 w 2456"/>
              <a:gd name="T19" fmla="*/ 2147483647 h 1980"/>
              <a:gd name="T20" fmla="*/ 2147483647 w 2456"/>
              <a:gd name="T21" fmla="*/ 2147483647 h 1980"/>
              <a:gd name="T22" fmla="*/ 2147483647 w 2456"/>
              <a:gd name="T23" fmla="*/ 2147483647 h 1980"/>
              <a:gd name="T24" fmla="*/ 2147483647 w 2456"/>
              <a:gd name="T25" fmla="*/ 2147483647 h 1980"/>
              <a:gd name="T26" fmla="*/ 2147483647 w 2456"/>
              <a:gd name="T27" fmla="*/ 2147483647 h 1980"/>
              <a:gd name="T28" fmla="*/ 2147483647 w 2456"/>
              <a:gd name="T29" fmla="*/ 2147483647 h 1980"/>
              <a:gd name="T30" fmla="*/ 2147483647 w 2456"/>
              <a:gd name="T31" fmla="*/ 2147483647 h 1980"/>
              <a:gd name="T32" fmla="*/ 2147483647 w 2456"/>
              <a:gd name="T33" fmla="*/ 2147483647 h 1980"/>
              <a:gd name="T34" fmla="*/ 2147483647 w 2456"/>
              <a:gd name="T35" fmla="*/ 2147483647 h 1980"/>
              <a:gd name="T36" fmla="*/ 2147483647 w 2456"/>
              <a:gd name="T37" fmla="*/ 2147483647 h 1980"/>
              <a:gd name="T38" fmla="*/ 2147483647 w 2456"/>
              <a:gd name="T39" fmla="*/ 2147483647 h 1980"/>
              <a:gd name="T40" fmla="*/ 2147483647 w 2456"/>
              <a:gd name="T41" fmla="*/ 2147483647 h 1980"/>
              <a:gd name="T42" fmla="*/ 2147483647 w 2456"/>
              <a:gd name="T43" fmla="*/ 2147483647 h 1980"/>
              <a:gd name="T44" fmla="*/ 2147483647 w 2456"/>
              <a:gd name="T45" fmla="*/ 2147483647 h 1980"/>
              <a:gd name="T46" fmla="*/ 2147483647 w 2456"/>
              <a:gd name="T47" fmla="*/ 2147483647 h 1980"/>
              <a:gd name="T48" fmla="*/ 2147483647 w 2456"/>
              <a:gd name="T49" fmla="*/ 2147483647 h 1980"/>
              <a:gd name="T50" fmla="*/ 2147483647 w 2456"/>
              <a:gd name="T51" fmla="*/ 2147483647 h 1980"/>
              <a:gd name="T52" fmla="*/ 2147483647 w 2456"/>
              <a:gd name="T53" fmla="*/ 2147483647 h 1980"/>
              <a:gd name="T54" fmla="*/ 2147483647 w 2456"/>
              <a:gd name="T55" fmla="*/ 2147483647 h 1980"/>
              <a:gd name="T56" fmla="*/ 2147483647 w 2456"/>
              <a:gd name="T57" fmla="*/ 2147483647 h 1980"/>
              <a:gd name="T58" fmla="*/ 2147483647 w 2456"/>
              <a:gd name="T59" fmla="*/ 2147483647 h 1980"/>
              <a:gd name="T60" fmla="*/ 2147483647 w 2456"/>
              <a:gd name="T61" fmla="*/ 2147483647 h 1980"/>
              <a:gd name="T62" fmla="*/ 2147483647 w 2456"/>
              <a:gd name="T63" fmla="*/ 2147483647 h 1980"/>
              <a:gd name="T64" fmla="*/ 2147483647 w 2456"/>
              <a:gd name="T65" fmla="*/ 2147483647 h 1980"/>
              <a:gd name="T66" fmla="*/ 2147483647 w 2456"/>
              <a:gd name="T67" fmla="*/ 2147483647 h 1980"/>
              <a:gd name="T68" fmla="*/ 0 w 2456"/>
              <a:gd name="T69" fmla="*/ 2147483647 h 1980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w 2456"/>
              <a:gd name="T106" fmla="*/ 0 h 1980"/>
              <a:gd name="T107" fmla="*/ 2456 w 2456"/>
              <a:gd name="T108" fmla="*/ 1980 h 1980"/>
            </a:gdLst>
            <a:ahLst/>
            <a:cxnLst>
              <a:cxn ang="T70">
                <a:pos x="T0" y="T1"/>
              </a:cxn>
              <a:cxn ang="T71">
                <a:pos x="T2" y="T3"/>
              </a:cxn>
              <a:cxn ang="T72">
                <a:pos x="T4" y="T5"/>
              </a:cxn>
              <a:cxn ang="T73">
                <a:pos x="T6" y="T7"/>
              </a:cxn>
              <a:cxn ang="T74">
                <a:pos x="T8" y="T9"/>
              </a:cxn>
              <a:cxn ang="T75">
                <a:pos x="T10" y="T11"/>
              </a:cxn>
              <a:cxn ang="T76">
                <a:pos x="T12" y="T13"/>
              </a:cxn>
              <a:cxn ang="T77">
                <a:pos x="T14" y="T15"/>
              </a:cxn>
              <a:cxn ang="T78">
                <a:pos x="T16" y="T17"/>
              </a:cxn>
              <a:cxn ang="T79">
                <a:pos x="T18" y="T19"/>
              </a:cxn>
              <a:cxn ang="T80">
                <a:pos x="T20" y="T21"/>
              </a:cxn>
              <a:cxn ang="T81">
                <a:pos x="T22" y="T23"/>
              </a:cxn>
              <a:cxn ang="T82">
                <a:pos x="T24" y="T25"/>
              </a:cxn>
              <a:cxn ang="T83">
                <a:pos x="T26" y="T27"/>
              </a:cxn>
              <a:cxn ang="T84">
                <a:pos x="T28" y="T29"/>
              </a:cxn>
              <a:cxn ang="T85">
                <a:pos x="T30" y="T31"/>
              </a:cxn>
              <a:cxn ang="T86">
                <a:pos x="T32" y="T33"/>
              </a:cxn>
              <a:cxn ang="T87">
                <a:pos x="T34" y="T35"/>
              </a:cxn>
              <a:cxn ang="T88">
                <a:pos x="T36" y="T37"/>
              </a:cxn>
              <a:cxn ang="T89">
                <a:pos x="T38" y="T39"/>
              </a:cxn>
              <a:cxn ang="T90">
                <a:pos x="T40" y="T41"/>
              </a:cxn>
              <a:cxn ang="T91">
                <a:pos x="T42" y="T43"/>
              </a:cxn>
              <a:cxn ang="T92">
                <a:pos x="T44" y="T45"/>
              </a:cxn>
              <a:cxn ang="T93">
                <a:pos x="T46" y="T47"/>
              </a:cxn>
              <a:cxn ang="T94">
                <a:pos x="T48" y="T49"/>
              </a:cxn>
              <a:cxn ang="T95">
                <a:pos x="T50" y="T51"/>
              </a:cxn>
              <a:cxn ang="T96">
                <a:pos x="T52" y="T53"/>
              </a:cxn>
              <a:cxn ang="T97">
                <a:pos x="T54" y="T55"/>
              </a:cxn>
              <a:cxn ang="T98">
                <a:pos x="T56" y="T57"/>
              </a:cxn>
              <a:cxn ang="T99">
                <a:pos x="T58" y="T59"/>
              </a:cxn>
              <a:cxn ang="T100">
                <a:pos x="T60" y="T61"/>
              </a:cxn>
              <a:cxn ang="T101">
                <a:pos x="T62" y="T63"/>
              </a:cxn>
              <a:cxn ang="T102">
                <a:pos x="T64" y="T65"/>
              </a:cxn>
              <a:cxn ang="T103">
                <a:pos x="T66" y="T67"/>
              </a:cxn>
              <a:cxn ang="T104">
                <a:pos x="T68" y="T69"/>
              </a:cxn>
            </a:cxnLst>
            <a:rect l="T105" t="T106" r="T107" b="T108"/>
            <a:pathLst>
              <a:path w="2456" h="1980">
                <a:moveTo>
                  <a:pt x="0" y="612"/>
                </a:moveTo>
                <a:cubicBezTo>
                  <a:pt x="8" y="600"/>
                  <a:pt x="22" y="590"/>
                  <a:pt x="24" y="576"/>
                </a:cubicBezTo>
                <a:cubicBezTo>
                  <a:pt x="34" y="509"/>
                  <a:pt x="14" y="437"/>
                  <a:pt x="36" y="372"/>
                </a:cubicBezTo>
                <a:cubicBezTo>
                  <a:pt x="45" y="344"/>
                  <a:pt x="202" y="286"/>
                  <a:pt x="228" y="264"/>
                </a:cubicBezTo>
                <a:cubicBezTo>
                  <a:pt x="241" y="253"/>
                  <a:pt x="248" y="234"/>
                  <a:pt x="264" y="228"/>
                </a:cubicBezTo>
                <a:cubicBezTo>
                  <a:pt x="294" y="217"/>
                  <a:pt x="328" y="220"/>
                  <a:pt x="360" y="216"/>
                </a:cubicBezTo>
                <a:cubicBezTo>
                  <a:pt x="418" y="197"/>
                  <a:pt x="430" y="163"/>
                  <a:pt x="480" y="132"/>
                </a:cubicBezTo>
                <a:cubicBezTo>
                  <a:pt x="494" y="123"/>
                  <a:pt x="512" y="125"/>
                  <a:pt x="528" y="120"/>
                </a:cubicBezTo>
                <a:cubicBezTo>
                  <a:pt x="540" y="117"/>
                  <a:pt x="551" y="109"/>
                  <a:pt x="564" y="108"/>
                </a:cubicBezTo>
                <a:cubicBezTo>
                  <a:pt x="688" y="101"/>
                  <a:pt x="812" y="100"/>
                  <a:pt x="936" y="96"/>
                </a:cubicBezTo>
                <a:cubicBezTo>
                  <a:pt x="1225" y="0"/>
                  <a:pt x="1633" y="88"/>
                  <a:pt x="1956" y="120"/>
                </a:cubicBezTo>
                <a:cubicBezTo>
                  <a:pt x="2029" y="138"/>
                  <a:pt x="2099" y="162"/>
                  <a:pt x="2172" y="180"/>
                </a:cubicBezTo>
                <a:cubicBezTo>
                  <a:pt x="2235" y="196"/>
                  <a:pt x="2263" y="193"/>
                  <a:pt x="2316" y="228"/>
                </a:cubicBezTo>
                <a:cubicBezTo>
                  <a:pt x="2334" y="335"/>
                  <a:pt x="2379" y="434"/>
                  <a:pt x="2400" y="540"/>
                </a:cubicBezTo>
                <a:cubicBezTo>
                  <a:pt x="2408" y="709"/>
                  <a:pt x="2419" y="876"/>
                  <a:pt x="2436" y="1044"/>
                </a:cubicBezTo>
                <a:cubicBezTo>
                  <a:pt x="2428" y="1195"/>
                  <a:pt x="2456" y="1254"/>
                  <a:pt x="2388" y="1356"/>
                </a:cubicBezTo>
                <a:cubicBezTo>
                  <a:pt x="2384" y="1448"/>
                  <a:pt x="2383" y="1540"/>
                  <a:pt x="2376" y="1632"/>
                </a:cubicBezTo>
                <a:cubicBezTo>
                  <a:pt x="2373" y="1672"/>
                  <a:pt x="2328" y="1824"/>
                  <a:pt x="2304" y="1848"/>
                </a:cubicBezTo>
                <a:cubicBezTo>
                  <a:pt x="2270" y="1882"/>
                  <a:pt x="2271" y="1864"/>
                  <a:pt x="2232" y="1884"/>
                </a:cubicBezTo>
                <a:cubicBezTo>
                  <a:pt x="2045" y="1978"/>
                  <a:pt x="1973" y="1969"/>
                  <a:pt x="1740" y="1980"/>
                </a:cubicBezTo>
                <a:cubicBezTo>
                  <a:pt x="1544" y="1976"/>
                  <a:pt x="1348" y="1975"/>
                  <a:pt x="1152" y="1968"/>
                </a:cubicBezTo>
                <a:cubicBezTo>
                  <a:pt x="1084" y="1965"/>
                  <a:pt x="1031" y="1930"/>
                  <a:pt x="972" y="1908"/>
                </a:cubicBezTo>
                <a:cubicBezTo>
                  <a:pt x="911" y="1885"/>
                  <a:pt x="815" y="1914"/>
                  <a:pt x="756" y="1884"/>
                </a:cubicBezTo>
                <a:cubicBezTo>
                  <a:pt x="660" y="1884"/>
                  <a:pt x="596" y="1871"/>
                  <a:pt x="504" y="1848"/>
                </a:cubicBezTo>
                <a:cubicBezTo>
                  <a:pt x="485" y="1790"/>
                  <a:pt x="433" y="1784"/>
                  <a:pt x="372" y="1764"/>
                </a:cubicBezTo>
                <a:cubicBezTo>
                  <a:pt x="361" y="1698"/>
                  <a:pt x="279" y="1689"/>
                  <a:pt x="216" y="1668"/>
                </a:cubicBezTo>
                <a:cubicBezTo>
                  <a:pt x="201" y="1560"/>
                  <a:pt x="133" y="1610"/>
                  <a:pt x="72" y="1536"/>
                </a:cubicBezTo>
                <a:cubicBezTo>
                  <a:pt x="30" y="1486"/>
                  <a:pt x="72" y="1344"/>
                  <a:pt x="84" y="1320"/>
                </a:cubicBezTo>
                <a:cubicBezTo>
                  <a:pt x="41" y="1277"/>
                  <a:pt x="101" y="1257"/>
                  <a:pt x="84" y="1200"/>
                </a:cubicBezTo>
                <a:cubicBezTo>
                  <a:pt x="77" y="1176"/>
                  <a:pt x="48" y="1068"/>
                  <a:pt x="60" y="1080"/>
                </a:cubicBezTo>
                <a:cubicBezTo>
                  <a:pt x="56" y="1068"/>
                  <a:pt x="60" y="1068"/>
                  <a:pt x="60" y="1068"/>
                </a:cubicBezTo>
                <a:cubicBezTo>
                  <a:pt x="49" y="984"/>
                  <a:pt x="82" y="883"/>
                  <a:pt x="48" y="804"/>
                </a:cubicBezTo>
                <a:cubicBezTo>
                  <a:pt x="42" y="791"/>
                  <a:pt x="30" y="781"/>
                  <a:pt x="24" y="768"/>
                </a:cubicBezTo>
                <a:cubicBezTo>
                  <a:pt x="18" y="757"/>
                  <a:pt x="16" y="744"/>
                  <a:pt x="12" y="732"/>
                </a:cubicBezTo>
                <a:cubicBezTo>
                  <a:pt x="33" y="668"/>
                  <a:pt x="27" y="708"/>
                  <a:pt x="0" y="612"/>
                </a:cubicBezTo>
                <a:close/>
              </a:path>
            </a:pathLst>
          </a:custGeom>
          <a:gradFill rotWithShape="0">
            <a:gsLst>
              <a:gs pos="0">
                <a:srgbClr val="C78F8F"/>
              </a:gs>
              <a:gs pos="100000">
                <a:srgbClr val="800000"/>
              </a:gs>
            </a:gsLst>
            <a:path path="rect">
              <a:fillToRect l="50000" t="50000" r="50000" b="50000"/>
            </a:path>
          </a:gradFill>
          <a:ln w="9525">
            <a:miter lim="800000"/>
            <a:headEnd/>
            <a:tailEnd/>
          </a:ln>
          <a:scene3d>
            <a:camera prst="legacyPerspectiveTopRight"/>
            <a:lightRig rig="legacyFlat3" dir="b"/>
          </a:scene3d>
          <a:sp3d extrusionH="887400" prstMaterial="legacyMatte">
            <a:bevelT w="13500" h="13500" prst="angle"/>
            <a:bevelB w="13500" h="13500" prst="angle"/>
            <a:extrusionClr>
              <a:srgbClr val="800000"/>
            </a:extrusionClr>
          </a:sp3d>
        </p:spPr>
        <p:txBody>
          <a:bodyPr wrap="none" anchor="ctr">
            <a:flatTx/>
          </a:bodyPr>
          <a:lstStyle/>
          <a:p>
            <a:endParaRPr lang="fr-FR"/>
          </a:p>
        </p:txBody>
      </p:sp>
      <p:sp>
        <p:nvSpPr>
          <p:cNvPr id="390149" name="Rectangle 5"/>
          <p:cNvSpPr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685800" y="2173288"/>
            <a:ext cx="7239000" cy="1281112"/>
          </a:xfrm>
          <a:prstGeom prst="rect">
            <a:avLst/>
          </a:prstGeom>
          <a:gradFill rotWithShape="0">
            <a:gsLst>
              <a:gs pos="0">
                <a:srgbClr val="FF3300"/>
              </a:gs>
              <a:gs pos="100000">
                <a:srgbClr val="663300"/>
              </a:gs>
            </a:gsLst>
            <a:path path="shape">
              <a:fillToRect l="50000" t="50000" r="50000" b="50000"/>
            </a:path>
          </a:gradFill>
          <a:ln w="9525">
            <a:noFill/>
            <a:miter lim="800000"/>
            <a:headEnd/>
            <a:tailEnd/>
          </a:ln>
          <a:effectLst/>
          <a:scene3d>
            <a:camera prst="legacyPerspectiveTopRight"/>
            <a:lightRig rig="legacyFlat3" dir="b"/>
          </a:scene3d>
          <a:sp3d extrusionH="3630600" prstMaterial="legacyMatte">
            <a:bevelT w="13500" h="13500" prst="angle"/>
            <a:bevelB w="13500" h="13500" prst="angle"/>
            <a:extrusionClr>
              <a:schemeClr val="accent2"/>
            </a:extrusionClr>
          </a:sp3d>
        </p:spPr>
        <p:txBody>
          <a:bodyPr>
            <a:spAutoFit/>
            <a:flatTx/>
          </a:bodyPr>
          <a:lstStyle/>
          <a:p>
            <a:pPr algn="ctr">
              <a:buFontTx/>
              <a:buNone/>
              <a:defRPr/>
            </a:pPr>
            <a:r>
              <a:rPr lang="fr-FR" sz="1800" b="1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Les </a:t>
            </a:r>
            <a:r>
              <a:rPr lang="fr-FR" sz="18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commandes manuelles seront associées à des contacts électriques respectant les mêmes règles vues précédemment pour les contacts auxiliaires. Le symbole que </a:t>
            </a:r>
            <a:r>
              <a:rPr lang="fr-FR" sz="1800" b="1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l’on </a:t>
            </a:r>
            <a:r>
              <a:rPr lang="fr-FR" sz="18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mettra dans le schéma est : </a:t>
            </a:r>
            <a:r>
              <a:rPr lang="fr-FR" sz="24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- S</a:t>
            </a:r>
            <a:r>
              <a:rPr lang="fr-FR" sz="18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   avec en plus le chiffre servant de repère.</a:t>
            </a:r>
          </a:p>
        </p:txBody>
      </p:sp>
      <p:sp>
        <p:nvSpPr>
          <p:cNvPr id="390146" name="Rectangle 2"/>
          <p:cNvSpPr>
            <a:spLocks noChangeArrowheads="1"/>
          </p:cNvSpPr>
          <p:nvPr>
            <p:custDataLst>
              <p:tags r:id="rId5"/>
            </p:custDataLst>
          </p:nvPr>
        </p:nvSpPr>
        <p:spPr bwMode="auto">
          <a:xfrm rot="-5400000">
            <a:off x="-3200400" y="2590800"/>
            <a:ext cx="73152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>
              <a:lnSpc>
                <a:spcPct val="85000"/>
              </a:lnSpc>
              <a:spcBef>
                <a:spcPct val="0"/>
              </a:spcBef>
              <a:buFontTx/>
              <a:buNone/>
              <a:defRPr/>
            </a:pPr>
            <a:r>
              <a:rPr lang="fr-FR" sz="42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Les éléments de base</a:t>
            </a:r>
          </a:p>
        </p:txBody>
      </p:sp>
      <p:sp>
        <p:nvSpPr>
          <p:cNvPr id="390148" name="Rectangle 4"/>
          <p:cNvSpPr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656108" y="762000"/>
            <a:ext cx="7414273" cy="1348061"/>
          </a:xfrm>
          <a:prstGeom prst="rect">
            <a:avLst/>
          </a:prstGeom>
          <a:gradFill rotWithShape="0">
            <a:gsLst>
              <a:gs pos="0">
                <a:srgbClr val="996633"/>
              </a:gs>
              <a:gs pos="50000">
                <a:srgbClr val="996633">
                  <a:gamma/>
                  <a:shade val="46275"/>
                  <a:invGamma/>
                </a:srgbClr>
              </a:gs>
              <a:gs pos="100000">
                <a:srgbClr val="996633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  <a:effectLst/>
          <a:scene3d>
            <a:camera prst="legacyPerspectiveTopRight"/>
            <a:lightRig rig="legacyFlat3" dir="b"/>
          </a:scene3d>
          <a:sp3d extrusionH="1801800" prstMaterial="legacyMatte">
            <a:bevelT w="13500" h="13500" prst="angle"/>
            <a:bevelB w="13500" h="13500" prst="angle"/>
            <a:extrusionClr>
              <a:srgbClr val="996633"/>
            </a:extrusionClr>
          </a:sp3d>
        </p:spPr>
        <p:txBody>
          <a:bodyPr wrap="none">
            <a:spAutoFit/>
            <a:flatTx/>
          </a:bodyPr>
          <a:lstStyle/>
          <a:p>
            <a:pPr algn="ctr">
              <a:buFontTx/>
              <a:buNone/>
              <a:defRPr/>
            </a:pPr>
            <a:r>
              <a:rPr lang="fr-FR" sz="24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Ces composants interviennent pour traduire la volonté </a:t>
            </a:r>
          </a:p>
          <a:p>
            <a:pPr algn="ctr">
              <a:buFontTx/>
              <a:buNone/>
              <a:defRPr/>
            </a:pPr>
            <a:r>
              <a:rPr lang="fr-FR" sz="24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de </a:t>
            </a:r>
            <a:r>
              <a:rPr lang="fr-FR" sz="2400" b="1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l’opérateur </a:t>
            </a:r>
            <a:r>
              <a:rPr lang="fr-FR" sz="24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(pilote humain du système)sur le </a:t>
            </a:r>
          </a:p>
          <a:p>
            <a:pPr algn="ctr">
              <a:buFontTx/>
              <a:buNone/>
              <a:defRPr/>
            </a:pPr>
            <a:r>
              <a:rPr lang="fr-FR" sz="24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fonctionnement du système. </a:t>
            </a:r>
          </a:p>
        </p:txBody>
      </p:sp>
      <p:sp>
        <p:nvSpPr>
          <p:cNvPr id="390147" name="Rectangle 3"/>
          <p:cNvSpPr>
            <a:spLocks noChangeArrowheads="1"/>
          </p:cNvSpPr>
          <p:nvPr>
            <p:custDataLst>
              <p:tags r:id="rId7"/>
            </p:custDataLst>
          </p:nvPr>
        </p:nvSpPr>
        <p:spPr bwMode="auto">
          <a:xfrm>
            <a:off x="152400" y="152400"/>
            <a:ext cx="8640763" cy="54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buFontTx/>
              <a:buNone/>
              <a:defRPr/>
            </a:pPr>
            <a:r>
              <a:rPr kumimoji="0" lang="fr-FR" b="1">
                <a:effectLst>
                  <a:outerShdw blurRad="38100" dist="38100" dir="2700000" algn="tl">
                    <a:srgbClr val="000000"/>
                  </a:outerShdw>
                </a:effectLst>
              </a:rPr>
              <a:t>Les commandes manuelles symbole « - S. ».</a:t>
            </a:r>
          </a:p>
        </p:txBody>
      </p:sp>
      <p:pic>
        <p:nvPicPr>
          <p:cNvPr id="390278" name="Picture 134"/>
          <p:cNvPicPr>
            <a:picLocks noChangeAspect="1" noChangeArrowheads="1"/>
          </p:cNvPicPr>
          <p:nvPr>
            <p:custDataLst>
              <p:tags r:id="rId8"/>
            </p:custDataLst>
          </p:nvPr>
        </p:nvPicPr>
        <p:blipFill>
          <a:blip r:embed="rId1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19">
                    <a14:imgEffect>
                      <a14:backgroundRemoval t="2727" b="97273" l="0" r="96635">
                        <a14:foregroundMark x1="47115" y1="41818" x2="61538" y2="36364"/>
                        <a14:foregroundMark x1="60096" y1="33636" x2="47596" y2="32727"/>
                        <a14:foregroundMark x1="62500" y1="35455" x2="58173" y2="35455"/>
                        <a14:foregroundMark x1="58173" y1="35455" x2="58173" y2="35455"/>
                      </a14:backgroundRemoval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6806081" y="3752850"/>
            <a:ext cx="1981200" cy="1047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90279" name="Picture 135"/>
          <p:cNvPicPr>
            <a:picLocks noChangeAspect="1" noChangeArrowheads="1"/>
          </p:cNvPicPr>
          <p:nvPr>
            <p:custDataLst>
              <p:tags r:id="rId9"/>
            </p:custDataLst>
          </p:nvPr>
        </p:nvPicPr>
        <p:blipFill rotWithShape="1">
          <a:blip r:embed="rId20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917617" y="3620414"/>
            <a:ext cx="1949450" cy="12500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90280" name="Picture 136"/>
          <p:cNvPicPr>
            <a:picLocks noChangeAspect="1" noChangeArrowheads="1"/>
          </p:cNvPicPr>
          <p:nvPr>
            <p:custDataLst>
              <p:tags r:id="rId10"/>
            </p:custDataLst>
          </p:nvPr>
        </p:nvPicPr>
        <p:blipFill>
          <a:blip r:embed="rId2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22">
                    <a14:imgEffect>
                      <a14:backgroundRemoval t="0" b="96875" l="962" r="96635">
                        <a14:foregroundMark x1="64423" y1="47656" x2="77885" y2="47656"/>
                        <a14:foregroundMark x1="60096" y1="50000" x2="56250" y2="50000"/>
                        <a14:foregroundMark x1="78365" y1="39844" x2="66827" y2="39844"/>
                      </a14:backgroundRemoval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2133600" y="5230020"/>
            <a:ext cx="1981200" cy="121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90281" name="Picture 137"/>
          <p:cNvPicPr>
            <a:picLocks noChangeAspect="1" noChangeArrowheads="1"/>
          </p:cNvPicPr>
          <p:nvPr>
            <p:custDataLst>
              <p:tags r:id="rId11"/>
            </p:custDataLst>
          </p:nvPr>
        </p:nvPicPr>
        <p:blipFill>
          <a:blip r:embed="rId23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24">
                    <a14:imgEffect>
                      <a14:backgroundRemoval t="5051" b="96970" l="0" r="9663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116763" y="4843803"/>
            <a:ext cx="1676400" cy="1595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90282" name="Rectangle 138"/>
          <p:cNvSpPr>
            <a:spLocks noChangeArrowheads="1"/>
          </p:cNvSpPr>
          <p:nvPr>
            <p:custDataLst>
              <p:tags r:id="rId12"/>
            </p:custDataLst>
          </p:nvPr>
        </p:nvSpPr>
        <p:spPr bwMode="auto">
          <a:xfrm>
            <a:off x="1232210" y="4612970"/>
            <a:ext cx="265368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buFontTx/>
              <a:buNone/>
              <a:defRPr/>
            </a:pPr>
            <a:r>
              <a:rPr lang="fr-FR" sz="24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Boutons </a:t>
            </a:r>
            <a:r>
              <a:rPr lang="fr-FR" sz="2400" b="1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poussoirs</a:t>
            </a:r>
            <a:endParaRPr lang="fr-FR" sz="2400" b="1" dirty="0">
              <a:effectLst>
                <a:outerShdw blurRad="38100" dist="38100" dir="2700000" algn="tl">
                  <a:srgbClr val="000000"/>
                </a:outerShdw>
              </a:effectLst>
              <a:latin typeface="Times New Roman" pitchFamily="18" charset="0"/>
            </a:endParaRPr>
          </a:p>
        </p:txBody>
      </p:sp>
      <p:graphicFrame>
        <p:nvGraphicFramePr>
          <p:cNvPr id="390288" name="Object 144"/>
          <p:cNvGraphicFramePr>
            <a:graphicFrameLocks noChangeAspect="1"/>
          </p:cNvGraphicFramePr>
          <p:nvPr>
            <p:custDataLst>
              <p:tags r:id="rId13"/>
            </p:custDataLst>
            <p:extLst>
              <p:ext uri="{D42A27DB-BD31-4B8C-83A1-F6EECF244321}">
                <p14:modId xmlns:p14="http://schemas.microsoft.com/office/powerpoint/2010/main" val="896364503"/>
              </p:ext>
            </p:extLst>
          </p:nvPr>
        </p:nvGraphicFramePr>
        <p:xfrm>
          <a:off x="827584" y="4999671"/>
          <a:ext cx="1152525" cy="15906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88" name="Image Bitmap" r:id="rId25" imgW="1152485" imgH="1590721" progId="PBrush">
                  <p:embed/>
                </p:oleObj>
              </mc:Choice>
              <mc:Fallback>
                <p:oleObj name="Image Bitmap" r:id="rId25" imgW="1152485" imgH="1590721" progId="PBrush">
                  <p:embed/>
                  <p:pic>
                    <p:nvPicPr>
                      <p:cNvPr id="0" name="Object 14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6">
                        <a:clrChange>
                          <a:clrFrom>
                            <a:srgbClr val="FFFFFF"/>
                          </a:clrFrom>
                          <a:clrTo>
                            <a:srgbClr val="FFFFFF">
                              <a:alpha val="0"/>
                            </a:srgbClr>
                          </a:clrTo>
                        </a:clrChange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27584" y="4999671"/>
                        <a:ext cx="1152525" cy="15906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90289" name="Object 145"/>
          <p:cNvGraphicFramePr>
            <a:graphicFrameLocks noChangeAspect="1"/>
          </p:cNvGraphicFramePr>
          <p:nvPr>
            <p:custDataLst>
              <p:tags r:id="rId14"/>
            </p:custDataLst>
            <p:extLst>
              <p:ext uri="{D42A27DB-BD31-4B8C-83A1-F6EECF244321}">
                <p14:modId xmlns:p14="http://schemas.microsoft.com/office/powerpoint/2010/main" val="3468574259"/>
              </p:ext>
            </p:extLst>
          </p:nvPr>
        </p:nvGraphicFramePr>
        <p:xfrm>
          <a:off x="5219020" y="5188652"/>
          <a:ext cx="1981200" cy="12763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89" name="Image Bitmap" r:id="rId27" imgW="1980838" imgH="1276026" progId="PBrush">
                  <p:embed/>
                </p:oleObj>
              </mc:Choice>
              <mc:Fallback>
                <p:oleObj name="Image Bitmap" r:id="rId27" imgW="1980838" imgH="1276026" progId="PBrush">
                  <p:embed/>
                  <p:pic>
                    <p:nvPicPr>
                      <p:cNvPr id="0" name="Object 14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8">
                        <a:clrChange>
                          <a:clrFrom>
                            <a:srgbClr val="FFFFFF"/>
                          </a:clrFrom>
                          <a:clrTo>
                            <a:srgbClr val="FFFFFF">
                              <a:alpha val="0"/>
                            </a:srgbClr>
                          </a:clrTo>
                        </a:clrChange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219020" y="5188652"/>
                        <a:ext cx="1981200" cy="12763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90283" name="Rectangle 139"/>
          <p:cNvSpPr>
            <a:spLocks noChangeArrowheads="1"/>
          </p:cNvSpPr>
          <p:nvPr>
            <p:custDataLst>
              <p:tags r:id="rId15"/>
            </p:custDataLst>
          </p:nvPr>
        </p:nvSpPr>
        <p:spPr bwMode="auto">
          <a:xfrm>
            <a:off x="5364088" y="4550717"/>
            <a:ext cx="2467744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buFontTx/>
              <a:buNone/>
              <a:defRPr/>
            </a:pPr>
            <a:r>
              <a:rPr lang="fr-FR" sz="24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Coups </a:t>
            </a:r>
            <a:r>
              <a:rPr lang="fr-FR" sz="2400" b="1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de poing</a:t>
            </a:r>
            <a:endParaRPr lang="fr-FR" sz="2400" b="1" dirty="0">
              <a:effectLst>
                <a:outerShdw blurRad="38100" dist="38100" dir="2700000" algn="tl">
                  <a:srgbClr val="000000"/>
                </a:outerShdw>
              </a:effectLst>
              <a:latin typeface="Times New Roman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0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90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0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390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0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3901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02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9028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9028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"/>
                            </p:stCondLst>
                            <p:childTnLst>
                              <p:par>
                                <p:cTn id="2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02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3902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000"/>
                            </p:stCondLst>
                            <p:childTnLst>
                              <p:par>
                                <p:cTn id="28" presetID="23" presetClass="entr" presetSubtype="52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02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39027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39027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3902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3902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500"/>
                            </p:stCondLst>
                            <p:childTnLst>
                              <p:par>
                                <p:cTn id="35" presetID="23" presetClass="entr" presetSubtype="52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02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39028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39028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3902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3902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2000"/>
                            </p:stCondLst>
                            <p:childTnLst>
                              <p:par>
                                <p:cTn id="42" presetID="23" presetClass="entr" presetSubtype="28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02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39028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39028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02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39028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39028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500"/>
                            </p:stCondLst>
                            <p:childTnLst>
                              <p:par>
                                <p:cTn id="5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02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3902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1000"/>
                            </p:stCondLst>
                            <p:childTnLst>
                              <p:par>
                                <p:cTn id="57" presetID="23" presetClass="entr" presetSubtype="52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02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3902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3902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3902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3902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1500"/>
                            </p:stCondLst>
                            <p:childTnLst>
                              <p:par>
                                <p:cTn id="64" presetID="23" presetClass="entr" presetSubtype="52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02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39028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39028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3902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3902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2000"/>
                            </p:stCondLst>
                            <p:childTnLst>
                              <p:par>
                                <p:cTn id="71" presetID="23" presetClass="entr" presetSubtype="28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02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39028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39028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0285" grpId="0" animBg="1"/>
      <p:bldP spid="390284" grpId="0" animBg="1"/>
      <p:bldP spid="390149" grpId="0" animBg="1" autoUpdateAnimBg="0"/>
      <p:bldP spid="390148" grpId="0" animBg="1" autoUpdateAnimBg="0"/>
      <p:bldP spid="390147" grpId="0" autoUpdateAnimBg="0"/>
      <p:bldP spid="390282" grpId="0" autoUpdateAnimBg="0"/>
      <p:bldP spid="390283" grpId="0" autoUpdateAnimBg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1277" name="Freeform 109"/>
          <p:cNvSpPr>
            <a:spLocks/>
          </p:cNvSpPr>
          <p:nvPr>
            <p:custDataLst>
              <p:tags r:id="rId2"/>
            </p:custDataLst>
          </p:nvPr>
        </p:nvSpPr>
        <p:spPr bwMode="auto">
          <a:xfrm>
            <a:off x="76200" y="533400"/>
            <a:ext cx="5645150" cy="3228975"/>
          </a:xfrm>
          <a:custGeom>
            <a:avLst/>
            <a:gdLst>
              <a:gd name="T0" fmla="*/ 2147483647 w 3364"/>
              <a:gd name="T1" fmla="*/ 2147483647 h 2082"/>
              <a:gd name="T2" fmla="*/ 2147483647 w 3364"/>
              <a:gd name="T3" fmla="*/ 2147483647 h 2082"/>
              <a:gd name="T4" fmla="*/ 2147483647 w 3364"/>
              <a:gd name="T5" fmla="*/ 2147483647 h 2082"/>
              <a:gd name="T6" fmla="*/ 2147483647 w 3364"/>
              <a:gd name="T7" fmla="*/ 2147483647 h 2082"/>
              <a:gd name="T8" fmla="*/ 2147483647 w 3364"/>
              <a:gd name="T9" fmla="*/ 2147483647 h 2082"/>
              <a:gd name="T10" fmla="*/ 2147483647 w 3364"/>
              <a:gd name="T11" fmla="*/ 2147483647 h 2082"/>
              <a:gd name="T12" fmla="*/ 2147483647 w 3364"/>
              <a:gd name="T13" fmla="*/ 2147483647 h 2082"/>
              <a:gd name="T14" fmla="*/ 2147483647 w 3364"/>
              <a:gd name="T15" fmla="*/ 2147483647 h 2082"/>
              <a:gd name="T16" fmla="*/ 2147483647 w 3364"/>
              <a:gd name="T17" fmla="*/ 2147483647 h 2082"/>
              <a:gd name="T18" fmla="*/ 2147483647 w 3364"/>
              <a:gd name="T19" fmla="*/ 2147483647 h 2082"/>
              <a:gd name="T20" fmla="*/ 2147483647 w 3364"/>
              <a:gd name="T21" fmla="*/ 2147483647 h 2082"/>
              <a:gd name="T22" fmla="*/ 2147483647 w 3364"/>
              <a:gd name="T23" fmla="*/ 2147483647 h 2082"/>
              <a:gd name="T24" fmla="*/ 2147483647 w 3364"/>
              <a:gd name="T25" fmla="*/ 2147483647 h 2082"/>
              <a:gd name="T26" fmla="*/ 2147483647 w 3364"/>
              <a:gd name="T27" fmla="*/ 2147483647 h 2082"/>
              <a:gd name="T28" fmla="*/ 2147483647 w 3364"/>
              <a:gd name="T29" fmla="*/ 2147483647 h 2082"/>
              <a:gd name="T30" fmla="*/ 2147483647 w 3364"/>
              <a:gd name="T31" fmla="*/ 2147483647 h 2082"/>
              <a:gd name="T32" fmla="*/ 2147483647 w 3364"/>
              <a:gd name="T33" fmla="*/ 2147483647 h 2082"/>
              <a:gd name="T34" fmla="*/ 2147483647 w 3364"/>
              <a:gd name="T35" fmla="*/ 2147483647 h 2082"/>
              <a:gd name="T36" fmla="*/ 2147483647 w 3364"/>
              <a:gd name="T37" fmla="*/ 2147483647 h 2082"/>
              <a:gd name="T38" fmla="*/ 2147483647 w 3364"/>
              <a:gd name="T39" fmla="*/ 2147483647 h 2082"/>
              <a:gd name="T40" fmla="*/ 2147483647 w 3364"/>
              <a:gd name="T41" fmla="*/ 2147483647 h 2082"/>
              <a:gd name="T42" fmla="*/ 2147483647 w 3364"/>
              <a:gd name="T43" fmla="*/ 2147483647 h 2082"/>
              <a:gd name="T44" fmla="*/ 2147483647 w 3364"/>
              <a:gd name="T45" fmla="*/ 2147483647 h 2082"/>
              <a:gd name="T46" fmla="*/ 2147483647 w 3364"/>
              <a:gd name="T47" fmla="*/ 2147483647 h 2082"/>
              <a:gd name="T48" fmla="*/ 2147483647 w 3364"/>
              <a:gd name="T49" fmla="*/ 2147483647 h 2082"/>
              <a:gd name="T50" fmla="*/ 2147483647 w 3364"/>
              <a:gd name="T51" fmla="*/ 2147483647 h 2082"/>
              <a:gd name="T52" fmla="*/ 2147483647 w 3364"/>
              <a:gd name="T53" fmla="*/ 2147483647 h 2082"/>
              <a:gd name="T54" fmla="*/ 2147483647 w 3364"/>
              <a:gd name="T55" fmla="*/ 2147483647 h 2082"/>
              <a:gd name="T56" fmla="*/ 0 w 3364"/>
              <a:gd name="T57" fmla="*/ 2147483647 h 2082"/>
              <a:gd name="T58" fmla="*/ 2147483647 w 3364"/>
              <a:gd name="T59" fmla="*/ 2147483647 h 2082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w 3364"/>
              <a:gd name="T91" fmla="*/ 0 h 2082"/>
              <a:gd name="T92" fmla="*/ 3364 w 3364"/>
              <a:gd name="T93" fmla="*/ 2082 h 2082"/>
            </a:gdLst>
            <a:ahLst/>
            <a:cxnLst>
              <a:cxn ang="T60">
                <a:pos x="T0" y="T1"/>
              </a:cxn>
              <a:cxn ang="T61">
                <a:pos x="T2" y="T3"/>
              </a:cxn>
              <a:cxn ang="T62">
                <a:pos x="T4" y="T5"/>
              </a:cxn>
              <a:cxn ang="T63">
                <a:pos x="T6" y="T7"/>
              </a:cxn>
              <a:cxn ang="T64">
                <a:pos x="T8" y="T9"/>
              </a:cxn>
              <a:cxn ang="T65">
                <a:pos x="T10" y="T11"/>
              </a:cxn>
              <a:cxn ang="T66">
                <a:pos x="T12" y="T13"/>
              </a:cxn>
              <a:cxn ang="T67">
                <a:pos x="T14" y="T15"/>
              </a:cxn>
              <a:cxn ang="T68">
                <a:pos x="T16" y="T17"/>
              </a:cxn>
              <a:cxn ang="T69">
                <a:pos x="T18" y="T19"/>
              </a:cxn>
              <a:cxn ang="T70">
                <a:pos x="T20" y="T21"/>
              </a:cxn>
              <a:cxn ang="T71">
                <a:pos x="T22" y="T23"/>
              </a:cxn>
              <a:cxn ang="T72">
                <a:pos x="T24" y="T25"/>
              </a:cxn>
              <a:cxn ang="T73">
                <a:pos x="T26" y="T27"/>
              </a:cxn>
              <a:cxn ang="T74">
                <a:pos x="T28" y="T29"/>
              </a:cxn>
              <a:cxn ang="T75">
                <a:pos x="T30" y="T31"/>
              </a:cxn>
              <a:cxn ang="T76">
                <a:pos x="T32" y="T33"/>
              </a:cxn>
              <a:cxn ang="T77">
                <a:pos x="T34" y="T35"/>
              </a:cxn>
              <a:cxn ang="T78">
                <a:pos x="T36" y="T37"/>
              </a:cxn>
              <a:cxn ang="T79">
                <a:pos x="T38" y="T39"/>
              </a:cxn>
              <a:cxn ang="T80">
                <a:pos x="T40" y="T41"/>
              </a:cxn>
              <a:cxn ang="T81">
                <a:pos x="T42" y="T43"/>
              </a:cxn>
              <a:cxn ang="T82">
                <a:pos x="T44" y="T45"/>
              </a:cxn>
              <a:cxn ang="T83">
                <a:pos x="T46" y="T47"/>
              </a:cxn>
              <a:cxn ang="T84">
                <a:pos x="T48" y="T49"/>
              </a:cxn>
              <a:cxn ang="T85">
                <a:pos x="T50" y="T51"/>
              </a:cxn>
              <a:cxn ang="T86">
                <a:pos x="T52" y="T53"/>
              </a:cxn>
              <a:cxn ang="T87">
                <a:pos x="T54" y="T55"/>
              </a:cxn>
              <a:cxn ang="T88">
                <a:pos x="T56" y="T57"/>
              </a:cxn>
              <a:cxn ang="T89">
                <a:pos x="T58" y="T59"/>
              </a:cxn>
            </a:cxnLst>
            <a:rect l="T90" t="T91" r="T92" b="T93"/>
            <a:pathLst>
              <a:path w="3364" h="2082">
                <a:moveTo>
                  <a:pt x="12" y="1202"/>
                </a:moveTo>
                <a:cubicBezTo>
                  <a:pt x="16" y="1262"/>
                  <a:pt x="14" y="1323"/>
                  <a:pt x="24" y="1382"/>
                </a:cubicBezTo>
                <a:cubicBezTo>
                  <a:pt x="26" y="1396"/>
                  <a:pt x="42" y="1405"/>
                  <a:pt x="48" y="1418"/>
                </a:cubicBezTo>
                <a:cubicBezTo>
                  <a:pt x="78" y="1477"/>
                  <a:pt x="79" y="1524"/>
                  <a:pt x="120" y="1586"/>
                </a:cubicBezTo>
                <a:cubicBezTo>
                  <a:pt x="121" y="1600"/>
                  <a:pt x="121" y="1713"/>
                  <a:pt x="144" y="1754"/>
                </a:cubicBezTo>
                <a:cubicBezTo>
                  <a:pt x="158" y="1779"/>
                  <a:pt x="183" y="1799"/>
                  <a:pt x="192" y="1826"/>
                </a:cubicBezTo>
                <a:cubicBezTo>
                  <a:pt x="209" y="1876"/>
                  <a:pt x="193" y="1855"/>
                  <a:pt x="240" y="1886"/>
                </a:cubicBezTo>
                <a:cubicBezTo>
                  <a:pt x="270" y="1977"/>
                  <a:pt x="455" y="1997"/>
                  <a:pt x="540" y="2018"/>
                </a:cubicBezTo>
                <a:cubicBezTo>
                  <a:pt x="761" y="2073"/>
                  <a:pt x="996" y="2026"/>
                  <a:pt x="1224" y="2030"/>
                </a:cubicBezTo>
                <a:cubicBezTo>
                  <a:pt x="1273" y="2036"/>
                  <a:pt x="1319" y="2064"/>
                  <a:pt x="1368" y="2066"/>
                </a:cubicBezTo>
                <a:cubicBezTo>
                  <a:pt x="1764" y="2082"/>
                  <a:pt x="2160" y="2047"/>
                  <a:pt x="2556" y="2042"/>
                </a:cubicBezTo>
                <a:cubicBezTo>
                  <a:pt x="2675" y="2029"/>
                  <a:pt x="2784" y="2004"/>
                  <a:pt x="2904" y="1994"/>
                </a:cubicBezTo>
                <a:cubicBezTo>
                  <a:pt x="2916" y="1986"/>
                  <a:pt x="2927" y="1976"/>
                  <a:pt x="2940" y="1970"/>
                </a:cubicBezTo>
                <a:cubicBezTo>
                  <a:pt x="2951" y="1964"/>
                  <a:pt x="2967" y="1967"/>
                  <a:pt x="2976" y="1958"/>
                </a:cubicBezTo>
                <a:cubicBezTo>
                  <a:pt x="3035" y="1899"/>
                  <a:pt x="3076" y="1796"/>
                  <a:pt x="3096" y="1718"/>
                </a:cubicBezTo>
                <a:cubicBezTo>
                  <a:pt x="3104" y="1621"/>
                  <a:pt x="3098" y="1599"/>
                  <a:pt x="3120" y="1526"/>
                </a:cubicBezTo>
                <a:cubicBezTo>
                  <a:pt x="3127" y="1502"/>
                  <a:pt x="3144" y="1454"/>
                  <a:pt x="3144" y="1454"/>
                </a:cubicBezTo>
                <a:cubicBezTo>
                  <a:pt x="3140" y="1058"/>
                  <a:pt x="3364" y="546"/>
                  <a:pt x="3084" y="266"/>
                </a:cubicBezTo>
                <a:cubicBezTo>
                  <a:pt x="3059" y="192"/>
                  <a:pt x="3092" y="258"/>
                  <a:pt x="2988" y="206"/>
                </a:cubicBezTo>
                <a:cubicBezTo>
                  <a:pt x="2973" y="198"/>
                  <a:pt x="2967" y="178"/>
                  <a:pt x="2952" y="170"/>
                </a:cubicBezTo>
                <a:cubicBezTo>
                  <a:pt x="2857" y="118"/>
                  <a:pt x="2745" y="123"/>
                  <a:pt x="2640" y="110"/>
                </a:cubicBezTo>
                <a:cubicBezTo>
                  <a:pt x="2529" y="73"/>
                  <a:pt x="2420" y="64"/>
                  <a:pt x="2304" y="50"/>
                </a:cubicBezTo>
                <a:cubicBezTo>
                  <a:pt x="903" y="62"/>
                  <a:pt x="1358" y="0"/>
                  <a:pt x="768" y="98"/>
                </a:cubicBezTo>
                <a:cubicBezTo>
                  <a:pt x="715" y="133"/>
                  <a:pt x="645" y="201"/>
                  <a:pt x="576" y="206"/>
                </a:cubicBezTo>
                <a:cubicBezTo>
                  <a:pt x="472" y="213"/>
                  <a:pt x="368" y="214"/>
                  <a:pt x="264" y="218"/>
                </a:cubicBezTo>
                <a:cubicBezTo>
                  <a:pt x="261" y="219"/>
                  <a:pt x="188" y="236"/>
                  <a:pt x="180" y="242"/>
                </a:cubicBezTo>
                <a:cubicBezTo>
                  <a:pt x="151" y="265"/>
                  <a:pt x="158" y="285"/>
                  <a:pt x="144" y="314"/>
                </a:cubicBezTo>
                <a:cubicBezTo>
                  <a:pt x="85" y="433"/>
                  <a:pt x="64" y="518"/>
                  <a:pt x="48" y="650"/>
                </a:cubicBezTo>
                <a:cubicBezTo>
                  <a:pt x="41" y="836"/>
                  <a:pt x="53" y="958"/>
                  <a:pt x="0" y="1118"/>
                </a:cubicBezTo>
                <a:cubicBezTo>
                  <a:pt x="4" y="1146"/>
                  <a:pt x="12" y="1202"/>
                  <a:pt x="12" y="1202"/>
                </a:cubicBezTo>
                <a:close/>
              </a:path>
            </a:pathLst>
          </a:custGeom>
          <a:gradFill rotWithShape="0">
            <a:gsLst>
              <a:gs pos="0">
                <a:srgbClr val="A9BACB"/>
              </a:gs>
              <a:gs pos="100000">
                <a:srgbClr val="003366"/>
              </a:gs>
            </a:gsLst>
            <a:path path="rect">
              <a:fillToRect l="50000" t="50000" r="50000" b="50000"/>
            </a:path>
          </a:gradFill>
          <a:ln w="9525">
            <a:miter lim="800000"/>
            <a:headEnd/>
            <a:tailEnd/>
          </a:ln>
          <a:scene3d>
            <a:camera prst="legacyPerspectiveBottom">
              <a:rot lat="300000" lon="1200000" rev="0"/>
            </a:camera>
            <a:lightRig rig="legacyFlat3" dir="t"/>
          </a:scene3d>
          <a:sp3d extrusionH="887400" prstMaterial="legacyMatte">
            <a:bevelT w="13500" h="13500" prst="angle"/>
            <a:bevelB w="13500" h="13500" prst="angle"/>
            <a:extrusionClr>
              <a:srgbClr val="003366"/>
            </a:extrusionClr>
          </a:sp3d>
        </p:spPr>
        <p:txBody>
          <a:bodyPr wrap="none" anchor="ctr">
            <a:flatTx/>
          </a:bodyPr>
          <a:lstStyle/>
          <a:p>
            <a:endParaRPr lang="fr-FR"/>
          </a:p>
        </p:txBody>
      </p:sp>
      <p:sp>
        <p:nvSpPr>
          <p:cNvPr id="391272" name="Freeform 104"/>
          <p:cNvSpPr>
            <a:spLocks/>
          </p:cNvSpPr>
          <p:nvPr>
            <p:custDataLst>
              <p:tags r:id="rId3"/>
            </p:custDataLst>
          </p:nvPr>
        </p:nvSpPr>
        <p:spPr bwMode="auto">
          <a:xfrm>
            <a:off x="4864100" y="-1035496"/>
            <a:ext cx="6188620" cy="8784976"/>
          </a:xfrm>
          <a:custGeom>
            <a:avLst/>
            <a:gdLst>
              <a:gd name="T0" fmla="*/ 2147483647 w 2763"/>
              <a:gd name="T1" fmla="*/ 2147483647 h 3965"/>
              <a:gd name="T2" fmla="*/ 2147483647 w 2763"/>
              <a:gd name="T3" fmla="*/ 2147483647 h 3965"/>
              <a:gd name="T4" fmla="*/ 2147483647 w 2763"/>
              <a:gd name="T5" fmla="*/ 2147483647 h 3965"/>
              <a:gd name="T6" fmla="*/ 2147483647 w 2763"/>
              <a:gd name="T7" fmla="*/ 2147483647 h 3965"/>
              <a:gd name="T8" fmla="*/ 0 w 2763"/>
              <a:gd name="T9" fmla="*/ 2147483647 h 3965"/>
              <a:gd name="T10" fmla="*/ 2147483647 w 2763"/>
              <a:gd name="T11" fmla="*/ 2147483647 h 3965"/>
              <a:gd name="T12" fmla="*/ 2147483647 w 2763"/>
              <a:gd name="T13" fmla="*/ 2147483647 h 3965"/>
              <a:gd name="T14" fmla="*/ 2147483647 w 2763"/>
              <a:gd name="T15" fmla="*/ 2147483647 h 3965"/>
              <a:gd name="T16" fmla="*/ 2147483647 w 2763"/>
              <a:gd name="T17" fmla="*/ 2147483647 h 3965"/>
              <a:gd name="T18" fmla="*/ 2147483647 w 2763"/>
              <a:gd name="T19" fmla="*/ 2147483647 h 3965"/>
              <a:gd name="T20" fmla="*/ 2147483647 w 2763"/>
              <a:gd name="T21" fmla="*/ 2147483647 h 3965"/>
              <a:gd name="T22" fmla="*/ 2147483647 w 2763"/>
              <a:gd name="T23" fmla="*/ 2147483647 h 3965"/>
              <a:gd name="T24" fmla="*/ 2147483647 w 2763"/>
              <a:gd name="T25" fmla="*/ 2147483647 h 3965"/>
              <a:gd name="T26" fmla="*/ 2147483647 w 2763"/>
              <a:gd name="T27" fmla="*/ 2147483647 h 3965"/>
              <a:gd name="T28" fmla="*/ 2147483647 w 2763"/>
              <a:gd name="T29" fmla="*/ 2147483647 h 3965"/>
              <a:gd name="T30" fmla="*/ 2147483647 w 2763"/>
              <a:gd name="T31" fmla="*/ 2147483647 h 3965"/>
              <a:gd name="T32" fmla="*/ 2147483647 w 2763"/>
              <a:gd name="T33" fmla="*/ 2147483647 h 3965"/>
              <a:gd name="T34" fmla="*/ 2147483647 w 2763"/>
              <a:gd name="T35" fmla="*/ 2147483647 h 3965"/>
              <a:gd name="T36" fmla="*/ 2147483647 w 2763"/>
              <a:gd name="T37" fmla="*/ 2147483647 h 3965"/>
              <a:gd name="T38" fmla="*/ 2147483647 w 2763"/>
              <a:gd name="T39" fmla="*/ 2147483647 h 3965"/>
              <a:gd name="T40" fmla="*/ 2147483647 w 2763"/>
              <a:gd name="T41" fmla="*/ 2147483647 h 3965"/>
              <a:gd name="T42" fmla="*/ 2147483647 w 2763"/>
              <a:gd name="T43" fmla="*/ 2147483647 h 3965"/>
              <a:gd name="T44" fmla="*/ 2147483647 w 2763"/>
              <a:gd name="T45" fmla="*/ 2147483647 h 3965"/>
              <a:gd name="T46" fmla="*/ 2147483647 w 2763"/>
              <a:gd name="T47" fmla="*/ 2147483647 h 3965"/>
              <a:gd name="T48" fmla="*/ 2147483647 w 2763"/>
              <a:gd name="T49" fmla="*/ 2147483647 h 3965"/>
              <a:gd name="T50" fmla="*/ 2147483647 w 2763"/>
              <a:gd name="T51" fmla="*/ 2147483647 h 3965"/>
              <a:gd name="T52" fmla="*/ 2147483647 w 2763"/>
              <a:gd name="T53" fmla="*/ 2147483647 h 3965"/>
              <a:gd name="T54" fmla="*/ 2147483647 w 2763"/>
              <a:gd name="T55" fmla="*/ 2147483647 h 3965"/>
              <a:gd name="T56" fmla="*/ 2147483647 w 2763"/>
              <a:gd name="T57" fmla="*/ 2147483647 h 3965"/>
              <a:gd name="T58" fmla="*/ 2147483647 w 2763"/>
              <a:gd name="T59" fmla="*/ 2147483647 h 3965"/>
              <a:gd name="T60" fmla="*/ 2147483647 w 2763"/>
              <a:gd name="T61" fmla="*/ 2147483647 h 3965"/>
              <a:gd name="T62" fmla="*/ 2147483647 w 2763"/>
              <a:gd name="T63" fmla="*/ 2147483647 h 3965"/>
              <a:gd name="T64" fmla="*/ 2147483647 w 2763"/>
              <a:gd name="T65" fmla="*/ 2147483647 h 3965"/>
              <a:gd name="T66" fmla="*/ 2147483647 w 2763"/>
              <a:gd name="T67" fmla="*/ 2147483647 h 3965"/>
              <a:gd name="T68" fmla="*/ 2147483647 w 2763"/>
              <a:gd name="T69" fmla="*/ 2147483647 h 3965"/>
              <a:gd name="T70" fmla="*/ 2147483647 w 2763"/>
              <a:gd name="T71" fmla="*/ 2147483647 h 3965"/>
              <a:gd name="T72" fmla="*/ 2147483647 w 2763"/>
              <a:gd name="T73" fmla="*/ 2147483647 h 3965"/>
              <a:gd name="T74" fmla="*/ 2147483647 w 2763"/>
              <a:gd name="T75" fmla="*/ 2147483647 h 3965"/>
              <a:gd name="T76" fmla="*/ 2147483647 w 2763"/>
              <a:gd name="T77" fmla="*/ 2147483647 h 3965"/>
              <a:gd name="T78" fmla="*/ 2147483647 w 2763"/>
              <a:gd name="T79" fmla="*/ 2147483647 h 3965"/>
              <a:gd name="T80" fmla="*/ 2147483647 w 2763"/>
              <a:gd name="T81" fmla="*/ 2147483647 h 3965"/>
              <a:gd name="T82" fmla="*/ 2147483647 w 2763"/>
              <a:gd name="T83" fmla="*/ 2147483647 h 3965"/>
              <a:gd name="T84" fmla="*/ 2147483647 w 2763"/>
              <a:gd name="T85" fmla="*/ 2147483647 h 3965"/>
              <a:gd name="T86" fmla="*/ 2147483647 w 2763"/>
              <a:gd name="T87" fmla="*/ 2147483647 h 3965"/>
              <a:gd name="T88" fmla="*/ 2147483647 w 2763"/>
              <a:gd name="T89" fmla="*/ 2147483647 h 3965"/>
              <a:gd name="T90" fmla="*/ 2147483647 w 2763"/>
              <a:gd name="T91" fmla="*/ 2147483647 h 3965"/>
              <a:gd name="T92" fmla="*/ 2147483647 w 2763"/>
              <a:gd name="T93" fmla="*/ 2147483647 h 3965"/>
              <a:gd name="T94" fmla="*/ 2147483647 w 2763"/>
              <a:gd name="T95" fmla="*/ 2147483647 h 3965"/>
              <a:gd name="T96" fmla="*/ 2147483647 w 2763"/>
              <a:gd name="T97" fmla="*/ 2147483647 h 3965"/>
              <a:gd name="T98" fmla="*/ 2147483647 w 2763"/>
              <a:gd name="T99" fmla="*/ 2147483647 h 3965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w 2763"/>
              <a:gd name="T151" fmla="*/ 0 h 3965"/>
              <a:gd name="T152" fmla="*/ 2763 w 2763"/>
              <a:gd name="T153" fmla="*/ 3965 h 3965"/>
            </a:gdLst>
            <a:ahLst/>
            <a:cxnLst>
              <a:cxn ang="T100">
                <a:pos x="T0" y="T1"/>
              </a:cxn>
              <a:cxn ang="T101">
                <a:pos x="T2" y="T3"/>
              </a:cxn>
              <a:cxn ang="T102">
                <a:pos x="T4" y="T5"/>
              </a:cxn>
              <a:cxn ang="T103">
                <a:pos x="T6" y="T7"/>
              </a:cxn>
              <a:cxn ang="T104">
                <a:pos x="T8" y="T9"/>
              </a:cxn>
              <a:cxn ang="T105">
                <a:pos x="T10" y="T11"/>
              </a:cxn>
              <a:cxn ang="T106">
                <a:pos x="T12" y="T13"/>
              </a:cxn>
              <a:cxn ang="T107">
                <a:pos x="T14" y="T15"/>
              </a:cxn>
              <a:cxn ang="T108">
                <a:pos x="T16" y="T17"/>
              </a:cxn>
              <a:cxn ang="T109">
                <a:pos x="T18" y="T19"/>
              </a:cxn>
              <a:cxn ang="T110">
                <a:pos x="T20" y="T21"/>
              </a:cxn>
              <a:cxn ang="T111">
                <a:pos x="T22" y="T23"/>
              </a:cxn>
              <a:cxn ang="T112">
                <a:pos x="T24" y="T25"/>
              </a:cxn>
              <a:cxn ang="T113">
                <a:pos x="T26" y="T27"/>
              </a:cxn>
              <a:cxn ang="T114">
                <a:pos x="T28" y="T29"/>
              </a:cxn>
              <a:cxn ang="T115">
                <a:pos x="T30" y="T31"/>
              </a:cxn>
              <a:cxn ang="T116">
                <a:pos x="T32" y="T33"/>
              </a:cxn>
              <a:cxn ang="T117">
                <a:pos x="T34" y="T35"/>
              </a:cxn>
              <a:cxn ang="T118">
                <a:pos x="T36" y="T37"/>
              </a:cxn>
              <a:cxn ang="T119">
                <a:pos x="T38" y="T39"/>
              </a:cxn>
              <a:cxn ang="T120">
                <a:pos x="T40" y="T41"/>
              </a:cxn>
              <a:cxn ang="T121">
                <a:pos x="T42" y="T43"/>
              </a:cxn>
              <a:cxn ang="T122">
                <a:pos x="T44" y="T45"/>
              </a:cxn>
              <a:cxn ang="T123">
                <a:pos x="T46" y="T47"/>
              </a:cxn>
              <a:cxn ang="T124">
                <a:pos x="T48" y="T49"/>
              </a:cxn>
              <a:cxn ang="T125">
                <a:pos x="T50" y="T51"/>
              </a:cxn>
              <a:cxn ang="T126">
                <a:pos x="T52" y="T53"/>
              </a:cxn>
              <a:cxn ang="T127">
                <a:pos x="T54" y="T55"/>
              </a:cxn>
              <a:cxn ang="T128">
                <a:pos x="T56" y="T57"/>
              </a:cxn>
              <a:cxn ang="T129">
                <a:pos x="T58" y="T59"/>
              </a:cxn>
              <a:cxn ang="T130">
                <a:pos x="T60" y="T61"/>
              </a:cxn>
              <a:cxn ang="T131">
                <a:pos x="T62" y="T63"/>
              </a:cxn>
              <a:cxn ang="T132">
                <a:pos x="T64" y="T65"/>
              </a:cxn>
              <a:cxn ang="T133">
                <a:pos x="T66" y="T67"/>
              </a:cxn>
              <a:cxn ang="T134">
                <a:pos x="T68" y="T69"/>
              </a:cxn>
              <a:cxn ang="T135">
                <a:pos x="T70" y="T71"/>
              </a:cxn>
              <a:cxn ang="T136">
                <a:pos x="T72" y="T73"/>
              </a:cxn>
              <a:cxn ang="T137">
                <a:pos x="T74" y="T75"/>
              </a:cxn>
              <a:cxn ang="T138">
                <a:pos x="T76" y="T77"/>
              </a:cxn>
              <a:cxn ang="T139">
                <a:pos x="T78" y="T79"/>
              </a:cxn>
              <a:cxn ang="T140">
                <a:pos x="T80" y="T81"/>
              </a:cxn>
              <a:cxn ang="T141">
                <a:pos x="T82" y="T83"/>
              </a:cxn>
              <a:cxn ang="T142">
                <a:pos x="T84" y="T85"/>
              </a:cxn>
              <a:cxn ang="T143">
                <a:pos x="T86" y="T87"/>
              </a:cxn>
              <a:cxn ang="T144">
                <a:pos x="T88" y="T89"/>
              </a:cxn>
              <a:cxn ang="T145">
                <a:pos x="T90" y="T91"/>
              </a:cxn>
              <a:cxn ang="T146">
                <a:pos x="T92" y="T93"/>
              </a:cxn>
              <a:cxn ang="T147">
                <a:pos x="T94" y="T95"/>
              </a:cxn>
              <a:cxn ang="T148">
                <a:pos x="T96" y="T97"/>
              </a:cxn>
              <a:cxn ang="T149">
                <a:pos x="T98" y="T99"/>
              </a:cxn>
            </a:cxnLst>
            <a:rect l="T150" t="T151" r="T152" b="T153"/>
            <a:pathLst>
              <a:path w="2763" h="3965">
                <a:moveTo>
                  <a:pt x="144" y="3857"/>
                </a:moveTo>
                <a:cubicBezTo>
                  <a:pt x="128" y="3853"/>
                  <a:pt x="110" y="3854"/>
                  <a:pt x="96" y="3845"/>
                </a:cubicBezTo>
                <a:cubicBezTo>
                  <a:pt x="56" y="3818"/>
                  <a:pt x="50" y="3743"/>
                  <a:pt x="36" y="3701"/>
                </a:cubicBezTo>
                <a:cubicBezTo>
                  <a:pt x="28" y="3677"/>
                  <a:pt x="20" y="3653"/>
                  <a:pt x="12" y="3629"/>
                </a:cubicBezTo>
                <a:cubicBezTo>
                  <a:pt x="8" y="3617"/>
                  <a:pt x="0" y="3593"/>
                  <a:pt x="0" y="3593"/>
                </a:cubicBezTo>
                <a:cubicBezTo>
                  <a:pt x="4" y="3545"/>
                  <a:pt x="4" y="3497"/>
                  <a:pt x="12" y="3449"/>
                </a:cubicBezTo>
                <a:cubicBezTo>
                  <a:pt x="16" y="3424"/>
                  <a:pt x="36" y="3377"/>
                  <a:pt x="36" y="3377"/>
                </a:cubicBezTo>
                <a:cubicBezTo>
                  <a:pt x="49" y="3274"/>
                  <a:pt x="81" y="3180"/>
                  <a:pt x="96" y="3077"/>
                </a:cubicBezTo>
                <a:cubicBezTo>
                  <a:pt x="92" y="2773"/>
                  <a:pt x="96" y="2469"/>
                  <a:pt x="84" y="2165"/>
                </a:cubicBezTo>
                <a:cubicBezTo>
                  <a:pt x="83" y="2151"/>
                  <a:pt x="66" y="2142"/>
                  <a:pt x="60" y="2129"/>
                </a:cubicBezTo>
                <a:cubicBezTo>
                  <a:pt x="54" y="2118"/>
                  <a:pt x="52" y="2105"/>
                  <a:pt x="48" y="2093"/>
                </a:cubicBezTo>
                <a:cubicBezTo>
                  <a:pt x="49" y="2082"/>
                  <a:pt x="27" y="1910"/>
                  <a:pt x="84" y="1865"/>
                </a:cubicBezTo>
                <a:cubicBezTo>
                  <a:pt x="94" y="1857"/>
                  <a:pt x="109" y="1859"/>
                  <a:pt x="120" y="1853"/>
                </a:cubicBezTo>
                <a:cubicBezTo>
                  <a:pt x="133" y="1847"/>
                  <a:pt x="143" y="1835"/>
                  <a:pt x="156" y="1829"/>
                </a:cubicBezTo>
                <a:cubicBezTo>
                  <a:pt x="179" y="1819"/>
                  <a:pt x="228" y="1805"/>
                  <a:pt x="228" y="1805"/>
                </a:cubicBezTo>
                <a:cubicBezTo>
                  <a:pt x="323" y="1663"/>
                  <a:pt x="277" y="1512"/>
                  <a:pt x="288" y="1325"/>
                </a:cubicBezTo>
                <a:cubicBezTo>
                  <a:pt x="297" y="1180"/>
                  <a:pt x="315" y="1039"/>
                  <a:pt x="396" y="917"/>
                </a:cubicBezTo>
                <a:cubicBezTo>
                  <a:pt x="413" y="815"/>
                  <a:pt x="431" y="717"/>
                  <a:pt x="456" y="617"/>
                </a:cubicBezTo>
                <a:cubicBezTo>
                  <a:pt x="461" y="525"/>
                  <a:pt x="423" y="414"/>
                  <a:pt x="480" y="341"/>
                </a:cubicBezTo>
                <a:cubicBezTo>
                  <a:pt x="575" y="219"/>
                  <a:pt x="722" y="166"/>
                  <a:pt x="864" y="125"/>
                </a:cubicBezTo>
                <a:cubicBezTo>
                  <a:pt x="937" y="77"/>
                  <a:pt x="864" y="117"/>
                  <a:pt x="996" y="89"/>
                </a:cubicBezTo>
                <a:cubicBezTo>
                  <a:pt x="1021" y="84"/>
                  <a:pt x="1043" y="65"/>
                  <a:pt x="1068" y="65"/>
                </a:cubicBezTo>
                <a:cubicBezTo>
                  <a:pt x="1328" y="61"/>
                  <a:pt x="1588" y="57"/>
                  <a:pt x="1848" y="53"/>
                </a:cubicBezTo>
                <a:cubicBezTo>
                  <a:pt x="2061" y="0"/>
                  <a:pt x="1945" y="24"/>
                  <a:pt x="2424" y="53"/>
                </a:cubicBezTo>
                <a:cubicBezTo>
                  <a:pt x="2449" y="55"/>
                  <a:pt x="2472" y="69"/>
                  <a:pt x="2496" y="77"/>
                </a:cubicBezTo>
                <a:cubicBezTo>
                  <a:pt x="2523" y="86"/>
                  <a:pt x="2568" y="125"/>
                  <a:pt x="2568" y="125"/>
                </a:cubicBezTo>
                <a:cubicBezTo>
                  <a:pt x="2608" y="244"/>
                  <a:pt x="2541" y="62"/>
                  <a:pt x="2616" y="197"/>
                </a:cubicBezTo>
                <a:cubicBezTo>
                  <a:pt x="2628" y="219"/>
                  <a:pt x="2632" y="245"/>
                  <a:pt x="2640" y="269"/>
                </a:cubicBezTo>
                <a:cubicBezTo>
                  <a:pt x="2644" y="281"/>
                  <a:pt x="2648" y="293"/>
                  <a:pt x="2652" y="305"/>
                </a:cubicBezTo>
                <a:cubicBezTo>
                  <a:pt x="2656" y="317"/>
                  <a:pt x="2664" y="341"/>
                  <a:pt x="2664" y="341"/>
                </a:cubicBezTo>
                <a:cubicBezTo>
                  <a:pt x="2681" y="585"/>
                  <a:pt x="2702" y="829"/>
                  <a:pt x="2724" y="1073"/>
                </a:cubicBezTo>
                <a:cubicBezTo>
                  <a:pt x="2763" y="1169"/>
                  <a:pt x="2750" y="1047"/>
                  <a:pt x="2736" y="1061"/>
                </a:cubicBezTo>
                <a:cubicBezTo>
                  <a:pt x="2738" y="1061"/>
                  <a:pt x="2734" y="1023"/>
                  <a:pt x="2736" y="1073"/>
                </a:cubicBezTo>
                <a:cubicBezTo>
                  <a:pt x="2722" y="1128"/>
                  <a:pt x="2748" y="1247"/>
                  <a:pt x="2748" y="1361"/>
                </a:cubicBezTo>
                <a:cubicBezTo>
                  <a:pt x="2748" y="1475"/>
                  <a:pt x="2744" y="1635"/>
                  <a:pt x="2736" y="1757"/>
                </a:cubicBezTo>
                <a:cubicBezTo>
                  <a:pt x="2724" y="1867"/>
                  <a:pt x="2735" y="1988"/>
                  <a:pt x="2700" y="2093"/>
                </a:cubicBezTo>
                <a:cubicBezTo>
                  <a:pt x="2711" y="2383"/>
                  <a:pt x="2722" y="2501"/>
                  <a:pt x="2700" y="2801"/>
                </a:cubicBezTo>
                <a:cubicBezTo>
                  <a:pt x="2698" y="2834"/>
                  <a:pt x="2684" y="2865"/>
                  <a:pt x="2676" y="2897"/>
                </a:cubicBezTo>
                <a:cubicBezTo>
                  <a:pt x="2672" y="2913"/>
                  <a:pt x="2664" y="2945"/>
                  <a:pt x="2664" y="2945"/>
                </a:cubicBezTo>
                <a:cubicBezTo>
                  <a:pt x="2658" y="3001"/>
                  <a:pt x="2644" y="3057"/>
                  <a:pt x="2640" y="3113"/>
                </a:cubicBezTo>
                <a:cubicBezTo>
                  <a:pt x="2633" y="3221"/>
                  <a:pt x="2635" y="3329"/>
                  <a:pt x="2628" y="3437"/>
                </a:cubicBezTo>
                <a:cubicBezTo>
                  <a:pt x="2627" y="3461"/>
                  <a:pt x="2619" y="3485"/>
                  <a:pt x="2616" y="3509"/>
                </a:cubicBezTo>
                <a:cubicBezTo>
                  <a:pt x="2606" y="3585"/>
                  <a:pt x="2623" y="3673"/>
                  <a:pt x="2580" y="3737"/>
                </a:cubicBezTo>
                <a:cubicBezTo>
                  <a:pt x="2527" y="3817"/>
                  <a:pt x="2559" y="3730"/>
                  <a:pt x="2520" y="3809"/>
                </a:cubicBezTo>
                <a:cubicBezTo>
                  <a:pt x="2514" y="3820"/>
                  <a:pt x="2517" y="3836"/>
                  <a:pt x="2508" y="3845"/>
                </a:cubicBezTo>
                <a:cubicBezTo>
                  <a:pt x="2489" y="3864"/>
                  <a:pt x="2391" y="3935"/>
                  <a:pt x="2352" y="3941"/>
                </a:cubicBezTo>
                <a:cubicBezTo>
                  <a:pt x="2273" y="3954"/>
                  <a:pt x="2112" y="3965"/>
                  <a:pt x="2112" y="3965"/>
                </a:cubicBezTo>
                <a:cubicBezTo>
                  <a:pt x="1639" y="3957"/>
                  <a:pt x="1179" y="3926"/>
                  <a:pt x="708" y="3905"/>
                </a:cubicBezTo>
                <a:cubicBezTo>
                  <a:pt x="439" y="3878"/>
                  <a:pt x="600" y="3889"/>
                  <a:pt x="492" y="3881"/>
                </a:cubicBezTo>
                <a:cubicBezTo>
                  <a:pt x="384" y="3873"/>
                  <a:pt x="150" y="3862"/>
                  <a:pt x="60" y="3857"/>
                </a:cubicBezTo>
              </a:path>
            </a:pathLst>
          </a:custGeom>
          <a:gradFill rotWithShape="0">
            <a:gsLst>
              <a:gs pos="0">
                <a:srgbClr val="DBE2DB"/>
              </a:gs>
              <a:gs pos="100000">
                <a:srgbClr val="003300"/>
              </a:gs>
            </a:gsLst>
            <a:path path="rect">
              <a:fillToRect l="50000" t="50000" r="50000" b="50000"/>
            </a:path>
          </a:gradFill>
          <a:ln w="9525">
            <a:miter lim="800000"/>
            <a:headEnd/>
            <a:tailEnd/>
          </a:ln>
          <a:scene3d>
            <a:camera prst="legacyPerspectiveTopRight">
              <a:rot lat="0" lon="19499991" rev="0"/>
            </a:camera>
            <a:lightRig rig="legacyFlat3" dir="b"/>
          </a:scene3d>
          <a:sp3d extrusionH="887400" prstMaterial="legacyMatte">
            <a:bevelT w="13500" h="13500" prst="angle"/>
            <a:bevelB w="13500" h="13500" prst="angle"/>
            <a:extrusionClr>
              <a:srgbClr val="003300"/>
            </a:extrusionClr>
          </a:sp3d>
        </p:spPr>
        <p:txBody>
          <a:bodyPr wrap="none" anchor="ctr">
            <a:flatTx/>
          </a:bodyPr>
          <a:lstStyle/>
          <a:p>
            <a:endParaRPr lang="fr-FR"/>
          </a:p>
        </p:txBody>
      </p:sp>
      <p:sp>
        <p:nvSpPr>
          <p:cNvPr id="391271" name="Freeform 103"/>
          <p:cNvSpPr>
            <a:spLocks/>
          </p:cNvSpPr>
          <p:nvPr>
            <p:custDataLst>
              <p:tags r:id="rId4"/>
            </p:custDataLst>
          </p:nvPr>
        </p:nvSpPr>
        <p:spPr bwMode="auto">
          <a:xfrm>
            <a:off x="131763" y="3695700"/>
            <a:ext cx="4762500" cy="3414713"/>
          </a:xfrm>
          <a:custGeom>
            <a:avLst/>
            <a:gdLst>
              <a:gd name="T0" fmla="*/ 2147483647 w 3000"/>
              <a:gd name="T1" fmla="*/ 2147483647 h 2151"/>
              <a:gd name="T2" fmla="*/ 2147483647 w 3000"/>
              <a:gd name="T3" fmla="*/ 2147483647 h 2151"/>
              <a:gd name="T4" fmla="*/ 2147483647 w 3000"/>
              <a:gd name="T5" fmla="*/ 2147483647 h 2151"/>
              <a:gd name="T6" fmla="*/ 2147483647 w 3000"/>
              <a:gd name="T7" fmla="*/ 2147483647 h 2151"/>
              <a:gd name="T8" fmla="*/ 2147483647 w 3000"/>
              <a:gd name="T9" fmla="*/ 0 h 2151"/>
              <a:gd name="T10" fmla="*/ 2147483647 w 3000"/>
              <a:gd name="T11" fmla="*/ 2147483647 h 2151"/>
              <a:gd name="T12" fmla="*/ 2147483647 w 3000"/>
              <a:gd name="T13" fmla="*/ 2147483647 h 2151"/>
              <a:gd name="T14" fmla="*/ 2147483647 w 3000"/>
              <a:gd name="T15" fmla="*/ 2147483647 h 2151"/>
              <a:gd name="T16" fmla="*/ 2147483647 w 3000"/>
              <a:gd name="T17" fmla="*/ 2147483647 h 2151"/>
              <a:gd name="T18" fmla="*/ 2147483647 w 3000"/>
              <a:gd name="T19" fmla="*/ 2147483647 h 2151"/>
              <a:gd name="T20" fmla="*/ 2147483647 w 3000"/>
              <a:gd name="T21" fmla="*/ 2147483647 h 2151"/>
              <a:gd name="T22" fmla="*/ 2147483647 w 3000"/>
              <a:gd name="T23" fmla="*/ 2147483647 h 2151"/>
              <a:gd name="T24" fmla="*/ 2147483647 w 3000"/>
              <a:gd name="T25" fmla="*/ 2147483647 h 2151"/>
              <a:gd name="T26" fmla="*/ 2147483647 w 3000"/>
              <a:gd name="T27" fmla="*/ 2147483647 h 2151"/>
              <a:gd name="T28" fmla="*/ 2147483647 w 3000"/>
              <a:gd name="T29" fmla="*/ 2147483647 h 2151"/>
              <a:gd name="T30" fmla="*/ 2147483647 w 3000"/>
              <a:gd name="T31" fmla="*/ 2147483647 h 2151"/>
              <a:gd name="T32" fmla="*/ 2147483647 w 3000"/>
              <a:gd name="T33" fmla="*/ 2147483647 h 2151"/>
              <a:gd name="T34" fmla="*/ 2147483647 w 3000"/>
              <a:gd name="T35" fmla="*/ 2147483647 h 2151"/>
              <a:gd name="T36" fmla="*/ 2147483647 w 3000"/>
              <a:gd name="T37" fmla="*/ 2147483647 h 2151"/>
              <a:gd name="T38" fmla="*/ 2147483647 w 3000"/>
              <a:gd name="T39" fmla="*/ 2147483647 h 2151"/>
              <a:gd name="T40" fmla="*/ 2147483647 w 3000"/>
              <a:gd name="T41" fmla="*/ 2147483647 h 2151"/>
              <a:gd name="T42" fmla="*/ 2147483647 w 3000"/>
              <a:gd name="T43" fmla="*/ 2147483647 h 2151"/>
              <a:gd name="T44" fmla="*/ 2147483647 w 3000"/>
              <a:gd name="T45" fmla="*/ 2147483647 h 2151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w 3000"/>
              <a:gd name="T70" fmla="*/ 0 h 2151"/>
              <a:gd name="T71" fmla="*/ 3000 w 3000"/>
              <a:gd name="T72" fmla="*/ 2151 h 2151"/>
            </a:gdLst>
            <a:ahLst/>
            <a:cxnLst>
              <a:cxn ang="T46">
                <a:pos x="T0" y="T1"/>
              </a:cxn>
              <a:cxn ang="T47">
                <a:pos x="T2" y="T3"/>
              </a:cxn>
              <a:cxn ang="T48">
                <a:pos x="T4" y="T5"/>
              </a:cxn>
              <a:cxn ang="T49">
                <a:pos x="T6" y="T7"/>
              </a:cxn>
              <a:cxn ang="T50">
                <a:pos x="T8" y="T9"/>
              </a:cxn>
              <a:cxn ang="T51">
                <a:pos x="T10" y="T11"/>
              </a:cxn>
              <a:cxn ang="T52">
                <a:pos x="T12" y="T13"/>
              </a:cxn>
              <a:cxn ang="T53">
                <a:pos x="T14" y="T15"/>
              </a:cxn>
              <a:cxn ang="T54">
                <a:pos x="T16" y="T17"/>
              </a:cxn>
              <a:cxn ang="T55">
                <a:pos x="T18" y="T19"/>
              </a:cxn>
              <a:cxn ang="T56">
                <a:pos x="T20" y="T21"/>
              </a:cxn>
              <a:cxn ang="T57">
                <a:pos x="T22" y="T23"/>
              </a:cxn>
              <a:cxn ang="T58">
                <a:pos x="T24" y="T25"/>
              </a:cxn>
              <a:cxn ang="T59">
                <a:pos x="T26" y="T27"/>
              </a:cxn>
              <a:cxn ang="T60">
                <a:pos x="T28" y="T29"/>
              </a:cxn>
              <a:cxn ang="T61">
                <a:pos x="T30" y="T31"/>
              </a:cxn>
              <a:cxn ang="T62">
                <a:pos x="T32" y="T33"/>
              </a:cxn>
              <a:cxn ang="T63">
                <a:pos x="T34" y="T35"/>
              </a:cxn>
              <a:cxn ang="T64">
                <a:pos x="T36" y="T37"/>
              </a:cxn>
              <a:cxn ang="T65">
                <a:pos x="T38" y="T39"/>
              </a:cxn>
              <a:cxn ang="T66">
                <a:pos x="T40" y="T41"/>
              </a:cxn>
              <a:cxn ang="T67">
                <a:pos x="T42" y="T43"/>
              </a:cxn>
              <a:cxn ang="T68">
                <a:pos x="T44" y="T45"/>
              </a:cxn>
            </a:cxnLst>
            <a:rect l="T69" t="T70" r="T71" b="T72"/>
            <a:pathLst>
              <a:path w="3000" h="2151">
                <a:moveTo>
                  <a:pt x="301" y="168"/>
                </a:moveTo>
                <a:lnTo>
                  <a:pt x="397" y="72"/>
                </a:lnTo>
                <a:lnTo>
                  <a:pt x="493" y="24"/>
                </a:lnTo>
                <a:cubicBezTo>
                  <a:pt x="643" y="3"/>
                  <a:pt x="790" y="11"/>
                  <a:pt x="937" y="48"/>
                </a:cubicBezTo>
                <a:cubicBezTo>
                  <a:pt x="1027" y="37"/>
                  <a:pt x="1112" y="15"/>
                  <a:pt x="1201" y="0"/>
                </a:cubicBezTo>
                <a:cubicBezTo>
                  <a:pt x="1628" y="6"/>
                  <a:pt x="2012" y="1"/>
                  <a:pt x="2425" y="60"/>
                </a:cubicBezTo>
                <a:cubicBezTo>
                  <a:pt x="2537" y="97"/>
                  <a:pt x="2371" y="36"/>
                  <a:pt x="2497" y="108"/>
                </a:cubicBezTo>
                <a:cubicBezTo>
                  <a:pt x="2511" y="116"/>
                  <a:pt x="2529" y="115"/>
                  <a:pt x="2545" y="120"/>
                </a:cubicBezTo>
                <a:cubicBezTo>
                  <a:pt x="2624" y="143"/>
                  <a:pt x="2690" y="159"/>
                  <a:pt x="2773" y="168"/>
                </a:cubicBezTo>
                <a:cubicBezTo>
                  <a:pt x="2840" y="190"/>
                  <a:pt x="2814" y="205"/>
                  <a:pt x="2845" y="252"/>
                </a:cubicBezTo>
                <a:cubicBezTo>
                  <a:pt x="2854" y="266"/>
                  <a:pt x="2869" y="276"/>
                  <a:pt x="2881" y="288"/>
                </a:cubicBezTo>
                <a:cubicBezTo>
                  <a:pt x="2927" y="426"/>
                  <a:pt x="2954" y="568"/>
                  <a:pt x="2989" y="708"/>
                </a:cubicBezTo>
                <a:cubicBezTo>
                  <a:pt x="2985" y="888"/>
                  <a:pt x="2982" y="1068"/>
                  <a:pt x="2977" y="1248"/>
                </a:cubicBezTo>
                <a:cubicBezTo>
                  <a:pt x="2969" y="1516"/>
                  <a:pt x="3000" y="1513"/>
                  <a:pt x="2845" y="1668"/>
                </a:cubicBezTo>
                <a:cubicBezTo>
                  <a:pt x="2782" y="1731"/>
                  <a:pt x="2763" y="1805"/>
                  <a:pt x="2677" y="1848"/>
                </a:cubicBezTo>
                <a:cubicBezTo>
                  <a:pt x="2475" y="2151"/>
                  <a:pt x="1949" y="1888"/>
                  <a:pt x="1585" y="1884"/>
                </a:cubicBezTo>
                <a:cubicBezTo>
                  <a:pt x="1537" y="1880"/>
                  <a:pt x="1489" y="1873"/>
                  <a:pt x="1441" y="1872"/>
                </a:cubicBezTo>
                <a:cubicBezTo>
                  <a:pt x="1057" y="1865"/>
                  <a:pt x="673" y="1876"/>
                  <a:pt x="289" y="1860"/>
                </a:cubicBezTo>
                <a:cubicBezTo>
                  <a:pt x="279" y="1860"/>
                  <a:pt x="238" y="1748"/>
                  <a:pt x="205" y="1704"/>
                </a:cubicBezTo>
                <a:cubicBezTo>
                  <a:pt x="192" y="1653"/>
                  <a:pt x="170" y="1611"/>
                  <a:pt x="157" y="1560"/>
                </a:cubicBezTo>
                <a:cubicBezTo>
                  <a:pt x="153" y="1432"/>
                  <a:pt x="145" y="1304"/>
                  <a:pt x="145" y="1176"/>
                </a:cubicBezTo>
                <a:cubicBezTo>
                  <a:pt x="145" y="915"/>
                  <a:pt x="0" y="541"/>
                  <a:pt x="217" y="396"/>
                </a:cubicBezTo>
                <a:cubicBezTo>
                  <a:pt x="246" y="309"/>
                  <a:pt x="241" y="349"/>
                  <a:pt x="241" y="276"/>
                </a:cubicBezTo>
              </a:path>
            </a:pathLst>
          </a:custGeom>
          <a:gradFill rotWithShape="0">
            <a:gsLst>
              <a:gs pos="0">
                <a:srgbClr val="CECEC2"/>
              </a:gs>
              <a:gs pos="100000">
                <a:srgbClr val="333300"/>
              </a:gs>
            </a:gsLst>
            <a:path path="rect">
              <a:fillToRect l="50000" t="50000" r="50000" b="50000"/>
            </a:path>
          </a:gradFill>
          <a:ln w="9525">
            <a:miter lim="800000"/>
            <a:headEnd/>
            <a:tailEnd/>
          </a:ln>
          <a:scene3d>
            <a:camera prst="legacyPerspectiveTopRight"/>
            <a:lightRig rig="legacyFlat3" dir="b"/>
          </a:scene3d>
          <a:sp3d extrusionH="887400" prstMaterial="legacyMatte">
            <a:bevelT w="13500" h="13500" prst="angle"/>
            <a:bevelB w="13500" h="13500" prst="angle"/>
            <a:extrusionClr>
              <a:srgbClr val="333300"/>
            </a:extrusionClr>
          </a:sp3d>
        </p:spPr>
        <p:txBody>
          <a:bodyPr wrap="none" anchor="ctr">
            <a:flatTx/>
          </a:bodyPr>
          <a:lstStyle/>
          <a:p>
            <a:endParaRPr lang="fr-FR"/>
          </a:p>
        </p:txBody>
      </p:sp>
      <p:pic>
        <p:nvPicPr>
          <p:cNvPr id="391172" name="Picture 4"/>
          <p:cNvPicPr>
            <a:picLocks noChangeAspect="1" noChangeArrowheads="1"/>
          </p:cNvPicPr>
          <p:nvPr>
            <p:custDataLst>
              <p:tags r:id="rId5"/>
            </p:custDataLst>
          </p:nvPr>
        </p:nvPicPr>
        <p:blipFill>
          <a:blip r:embed="rId3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09600" y="5257800"/>
            <a:ext cx="1752600" cy="1238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91173" name="Picture 5"/>
          <p:cNvPicPr>
            <a:picLocks noChangeAspect="1" noChangeArrowheads="1"/>
          </p:cNvPicPr>
          <p:nvPr>
            <p:custDataLst>
              <p:tags r:id="rId6"/>
            </p:custDataLst>
          </p:nvPr>
        </p:nvPicPr>
        <p:blipFill>
          <a:blip r:embed="rId3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438400" y="5562600"/>
            <a:ext cx="1905000" cy="857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91180" name="Picture 12"/>
          <p:cNvPicPr>
            <a:picLocks noChangeAspect="1" noChangeArrowheads="1"/>
          </p:cNvPicPr>
          <p:nvPr>
            <p:custDataLst>
              <p:tags r:id="rId7"/>
            </p:custDataLst>
          </p:nvPr>
        </p:nvPicPr>
        <p:blipFill>
          <a:blip r:embed="rId3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61999" y="2199237"/>
            <a:ext cx="2136775" cy="1191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91261" name="Picture 93"/>
          <p:cNvPicPr>
            <a:picLocks noChangeAspect="1" noChangeArrowheads="1"/>
          </p:cNvPicPr>
          <p:nvPr>
            <p:custDataLst>
              <p:tags r:id="rId8"/>
            </p:custDataLst>
          </p:nvPr>
        </p:nvPicPr>
        <p:blipFill>
          <a:blip r:embed="rId3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181600" y="4876800"/>
            <a:ext cx="1981200" cy="190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91263" name="Rectangle 95"/>
          <p:cNvSpPr>
            <a:spLocks noChangeArrowheads="1"/>
          </p:cNvSpPr>
          <p:nvPr>
            <p:custDataLst>
              <p:tags r:id="rId9"/>
            </p:custDataLst>
          </p:nvPr>
        </p:nvSpPr>
        <p:spPr bwMode="auto">
          <a:xfrm rot="-5400000">
            <a:off x="-3276600" y="2743200"/>
            <a:ext cx="73152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>
              <a:lnSpc>
                <a:spcPct val="85000"/>
              </a:lnSpc>
              <a:spcBef>
                <a:spcPct val="0"/>
              </a:spcBef>
              <a:buFontTx/>
              <a:buNone/>
              <a:defRPr/>
            </a:pPr>
            <a:r>
              <a:rPr lang="fr-FR" sz="42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Les éléments de base</a:t>
            </a:r>
          </a:p>
        </p:txBody>
      </p:sp>
      <p:sp>
        <p:nvSpPr>
          <p:cNvPr id="391264" name="Rectangle 96"/>
          <p:cNvSpPr>
            <a:spLocks noChangeArrowheads="1"/>
          </p:cNvSpPr>
          <p:nvPr>
            <p:custDataLst>
              <p:tags r:id="rId10"/>
            </p:custDataLst>
          </p:nvPr>
        </p:nvSpPr>
        <p:spPr bwMode="auto">
          <a:xfrm>
            <a:off x="152400" y="152400"/>
            <a:ext cx="8640763" cy="54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buFontTx/>
              <a:buNone/>
              <a:defRPr/>
            </a:pPr>
            <a:r>
              <a:rPr kumimoji="0" lang="fr-FR" b="1">
                <a:effectLst>
                  <a:outerShdw blurRad="38100" dist="38100" dir="2700000" algn="tl">
                    <a:srgbClr val="000000"/>
                  </a:outerShdw>
                </a:effectLst>
              </a:rPr>
              <a:t>Les commandes manuelles symbole « - S. ».</a:t>
            </a:r>
          </a:p>
        </p:txBody>
      </p:sp>
      <p:sp>
        <p:nvSpPr>
          <p:cNvPr id="391266" name="Rectangle 98"/>
          <p:cNvSpPr>
            <a:spLocks noChangeArrowheads="1"/>
          </p:cNvSpPr>
          <p:nvPr>
            <p:custDataLst>
              <p:tags r:id="rId11"/>
            </p:custDataLst>
          </p:nvPr>
        </p:nvSpPr>
        <p:spPr bwMode="auto">
          <a:xfrm>
            <a:off x="2667000" y="4038600"/>
            <a:ext cx="2043113" cy="1333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>
              <a:buFontTx/>
              <a:buNone/>
              <a:defRPr/>
            </a:pPr>
            <a:r>
              <a:rPr lang="fr-FR" sz="2400" b="1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Sélecteur à clé</a:t>
            </a:r>
          </a:p>
          <a:p>
            <a:pPr algn="ctr">
              <a:buFontTx/>
              <a:buNone/>
              <a:defRPr/>
            </a:pPr>
            <a:r>
              <a:rPr lang="fr-FR" sz="2400" b="1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avec bloc de </a:t>
            </a:r>
          </a:p>
          <a:p>
            <a:pPr algn="ctr">
              <a:buFontTx/>
              <a:buNone/>
              <a:defRPr/>
            </a:pPr>
            <a:r>
              <a:rPr lang="fr-FR" sz="2400" b="1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contacts</a:t>
            </a:r>
          </a:p>
        </p:txBody>
      </p:sp>
      <p:sp>
        <p:nvSpPr>
          <p:cNvPr id="391267" name="Rectangle 99"/>
          <p:cNvSpPr>
            <a:spLocks noChangeArrowheads="1"/>
          </p:cNvSpPr>
          <p:nvPr>
            <p:custDataLst>
              <p:tags r:id="rId12"/>
            </p:custDataLst>
          </p:nvPr>
        </p:nvSpPr>
        <p:spPr bwMode="auto">
          <a:xfrm>
            <a:off x="4993256" y="3581400"/>
            <a:ext cx="2311851" cy="17912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>
              <a:buFontTx/>
              <a:buNone/>
              <a:defRPr/>
            </a:pPr>
            <a:r>
              <a:rPr lang="fr-FR" sz="24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Sectionneur </a:t>
            </a:r>
          </a:p>
          <a:p>
            <a:pPr algn="ctr">
              <a:buFontTx/>
              <a:buNone/>
              <a:defRPr/>
            </a:pPr>
            <a:r>
              <a:rPr lang="fr-FR" sz="24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avec poignée de </a:t>
            </a:r>
          </a:p>
          <a:p>
            <a:pPr algn="ctr">
              <a:buFontTx/>
              <a:buNone/>
              <a:defRPr/>
            </a:pPr>
            <a:r>
              <a:rPr lang="fr-FR" sz="2400" b="1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commande </a:t>
            </a:r>
            <a:endParaRPr lang="fr-FR" sz="2400" b="1" dirty="0">
              <a:effectLst>
                <a:outerShdw blurRad="38100" dist="38100" dir="2700000" algn="tl">
                  <a:srgbClr val="000000"/>
                </a:outerShdw>
              </a:effectLst>
              <a:latin typeface="Times New Roman" pitchFamily="18" charset="0"/>
            </a:endParaRPr>
          </a:p>
          <a:p>
            <a:pPr algn="ctr">
              <a:buFontTx/>
              <a:buNone/>
              <a:defRPr/>
            </a:pPr>
            <a:r>
              <a:rPr lang="fr-FR" sz="24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symbole –Q1</a:t>
            </a:r>
          </a:p>
        </p:txBody>
      </p:sp>
      <p:sp>
        <p:nvSpPr>
          <p:cNvPr id="391268" name="Rectangle 100"/>
          <p:cNvSpPr>
            <a:spLocks noChangeArrowheads="1"/>
          </p:cNvSpPr>
          <p:nvPr>
            <p:custDataLst>
              <p:tags r:id="rId13"/>
            </p:custDataLst>
          </p:nvPr>
        </p:nvSpPr>
        <p:spPr bwMode="auto">
          <a:xfrm>
            <a:off x="7156450" y="4572000"/>
            <a:ext cx="1987550" cy="1333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>
              <a:buFontTx/>
              <a:buNone/>
              <a:defRPr/>
            </a:pPr>
            <a:r>
              <a:rPr lang="fr-FR" sz="24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Sélecteur </a:t>
            </a:r>
          </a:p>
          <a:p>
            <a:pPr algn="ctr">
              <a:buFontTx/>
              <a:buNone/>
              <a:defRPr/>
            </a:pPr>
            <a:r>
              <a:rPr lang="fr-FR" sz="24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avec levier </a:t>
            </a:r>
          </a:p>
          <a:p>
            <a:pPr algn="ctr">
              <a:buFontTx/>
              <a:buNone/>
              <a:defRPr/>
            </a:pPr>
            <a:r>
              <a:rPr lang="fr-FR" sz="24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de commande</a:t>
            </a:r>
          </a:p>
        </p:txBody>
      </p:sp>
      <p:sp>
        <p:nvSpPr>
          <p:cNvPr id="391269" name="Rectangle 101"/>
          <p:cNvSpPr>
            <a:spLocks noChangeArrowheads="1"/>
          </p:cNvSpPr>
          <p:nvPr>
            <p:custDataLst>
              <p:tags r:id="rId14"/>
            </p:custDataLst>
          </p:nvPr>
        </p:nvSpPr>
        <p:spPr bwMode="auto">
          <a:xfrm>
            <a:off x="5775325" y="1143000"/>
            <a:ext cx="1692275" cy="895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>
              <a:buFontTx/>
              <a:buNone/>
              <a:defRPr/>
            </a:pPr>
            <a:r>
              <a:rPr lang="fr-FR" sz="24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Commande</a:t>
            </a:r>
          </a:p>
          <a:p>
            <a:pPr algn="ctr">
              <a:buFontTx/>
              <a:buNone/>
              <a:defRPr/>
            </a:pPr>
            <a:r>
              <a:rPr lang="fr-FR" sz="24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par levier</a:t>
            </a:r>
          </a:p>
        </p:txBody>
      </p:sp>
      <p:sp>
        <p:nvSpPr>
          <p:cNvPr id="391270" name="Rectangle 102"/>
          <p:cNvSpPr>
            <a:spLocks noChangeArrowheads="1"/>
          </p:cNvSpPr>
          <p:nvPr>
            <p:custDataLst>
              <p:tags r:id="rId15"/>
            </p:custDataLst>
          </p:nvPr>
        </p:nvSpPr>
        <p:spPr bwMode="auto">
          <a:xfrm>
            <a:off x="5638800" y="2133600"/>
            <a:ext cx="1833563" cy="1333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>
              <a:buFontTx/>
              <a:buNone/>
              <a:defRPr/>
            </a:pPr>
            <a:r>
              <a:rPr lang="fr-FR" sz="2400" b="1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Commande</a:t>
            </a:r>
          </a:p>
          <a:p>
            <a:pPr algn="ctr">
              <a:buFontTx/>
              <a:buNone/>
              <a:defRPr/>
            </a:pPr>
            <a:r>
              <a:rPr lang="fr-FR" sz="2400" b="1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par levier</a:t>
            </a:r>
          </a:p>
          <a:p>
            <a:pPr algn="ctr">
              <a:buFontTx/>
              <a:buNone/>
              <a:defRPr/>
            </a:pPr>
            <a:r>
              <a:rPr lang="fr-FR" sz="2400" b="1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avec poignée</a:t>
            </a:r>
          </a:p>
        </p:txBody>
      </p:sp>
      <p:sp>
        <p:nvSpPr>
          <p:cNvPr id="391273" name="Line 105"/>
          <p:cNvSpPr>
            <a:spLocks noChangeShapeType="1"/>
          </p:cNvSpPr>
          <p:nvPr>
            <p:custDataLst>
              <p:tags r:id="rId16"/>
            </p:custDataLst>
          </p:nvPr>
        </p:nvSpPr>
        <p:spPr bwMode="auto">
          <a:xfrm>
            <a:off x="5486400" y="3505200"/>
            <a:ext cx="3962400" cy="0"/>
          </a:xfrm>
          <a:prstGeom prst="line">
            <a:avLst/>
          </a:prstGeom>
          <a:noFill/>
          <a:ln w="57150">
            <a:solidFill>
              <a:srgbClr val="000000"/>
            </a:solidFill>
            <a:prstDash val="sysDot"/>
            <a:miter lim="800000"/>
            <a:headEnd/>
            <a:tailEnd/>
          </a:ln>
        </p:spPr>
        <p:txBody>
          <a:bodyPr wrap="none" anchor="ctr"/>
          <a:lstStyle/>
          <a:p>
            <a:endParaRPr lang="fr-FR"/>
          </a:p>
        </p:txBody>
      </p:sp>
      <p:sp>
        <p:nvSpPr>
          <p:cNvPr id="391274" name="Line 106"/>
          <p:cNvSpPr>
            <a:spLocks noChangeShapeType="1"/>
          </p:cNvSpPr>
          <p:nvPr>
            <p:custDataLst>
              <p:tags r:id="rId17"/>
            </p:custDataLst>
          </p:nvPr>
        </p:nvSpPr>
        <p:spPr bwMode="auto">
          <a:xfrm>
            <a:off x="5715000" y="2133600"/>
            <a:ext cx="3733800" cy="0"/>
          </a:xfrm>
          <a:prstGeom prst="line">
            <a:avLst/>
          </a:prstGeom>
          <a:noFill/>
          <a:ln w="57150">
            <a:solidFill>
              <a:srgbClr val="000000"/>
            </a:solidFill>
            <a:prstDash val="sysDot"/>
            <a:miter lim="800000"/>
            <a:headEnd/>
            <a:tailEnd/>
          </a:ln>
        </p:spPr>
        <p:txBody>
          <a:bodyPr wrap="none" anchor="ctr"/>
          <a:lstStyle/>
          <a:p>
            <a:endParaRPr lang="fr-FR"/>
          </a:p>
        </p:txBody>
      </p:sp>
      <p:sp>
        <p:nvSpPr>
          <p:cNvPr id="391275" name="Line 107"/>
          <p:cNvSpPr>
            <a:spLocks noChangeShapeType="1"/>
          </p:cNvSpPr>
          <p:nvPr>
            <p:custDataLst>
              <p:tags r:id="rId18"/>
            </p:custDataLst>
          </p:nvPr>
        </p:nvSpPr>
        <p:spPr bwMode="auto">
          <a:xfrm rot="-5400000">
            <a:off x="5562600" y="5181600"/>
            <a:ext cx="3352800" cy="0"/>
          </a:xfrm>
          <a:prstGeom prst="line">
            <a:avLst/>
          </a:prstGeom>
          <a:noFill/>
          <a:ln w="57150">
            <a:solidFill>
              <a:srgbClr val="000000"/>
            </a:solidFill>
            <a:prstDash val="sysDot"/>
            <a:miter lim="800000"/>
            <a:headEnd/>
            <a:tailEnd/>
          </a:ln>
        </p:spPr>
        <p:txBody>
          <a:bodyPr wrap="none" anchor="ctr"/>
          <a:lstStyle/>
          <a:p>
            <a:endParaRPr lang="fr-FR"/>
          </a:p>
        </p:txBody>
      </p:sp>
      <p:graphicFrame>
        <p:nvGraphicFramePr>
          <p:cNvPr id="391279" name="Object 111"/>
          <p:cNvGraphicFramePr>
            <a:graphicFrameLocks noChangeAspect="1"/>
          </p:cNvGraphicFramePr>
          <p:nvPr>
            <p:custDataLst>
              <p:tags r:id="rId19"/>
            </p:custDataLst>
          </p:nvPr>
        </p:nvGraphicFramePr>
        <p:xfrm>
          <a:off x="7315200" y="838200"/>
          <a:ext cx="1828800" cy="13620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09" name="Image Bitmap" r:id="rId34" imgW="1828666" imgH="1362270" progId="PBrush">
                  <p:embed/>
                </p:oleObj>
              </mc:Choice>
              <mc:Fallback>
                <p:oleObj name="Image Bitmap" r:id="rId34" imgW="1828666" imgH="1362270" progId="PBrush">
                  <p:embed/>
                  <p:pic>
                    <p:nvPicPr>
                      <p:cNvPr id="0" name="Object 1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5">
                        <a:clrChange>
                          <a:clrFrom>
                            <a:srgbClr val="FFFFFF"/>
                          </a:clrFrom>
                          <a:clrTo>
                            <a:srgbClr val="FFFFFF">
                              <a:alpha val="0"/>
                            </a:srgbClr>
                          </a:clrTo>
                        </a:clrChange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315200" y="838200"/>
                        <a:ext cx="1828800" cy="13620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91280" name="Object 112"/>
          <p:cNvGraphicFramePr>
            <a:graphicFrameLocks noChangeAspect="1"/>
          </p:cNvGraphicFramePr>
          <p:nvPr>
            <p:custDataLst>
              <p:tags r:id="rId20"/>
            </p:custDataLst>
          </p:nvPr>
        </p:nvGraphicFramePr>
        <p:xfrm>
          <a:off x="7315200" y="2209800"/>
          <a:ext cx="1838325" cy="1257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10" name="Image Bitmap" r:id="rId36" imgW="1838046" imgH="1257334" progId="PBrush">
                  <p:embed/>
                </p:oleObj>
              </mc:Choice>
              <mc:Fallback>
                <p:oleObj name="Image Bitmap" r:id="rId36" imgW="1838046" imgH="1257334" progId="PBrush">
                  <p:embed/>
                  <p:pic>
                    <p:nvPicPr>
                      <p:cNvPr id="0" name="Object 1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7">
                        <a:clrChange>
                          <a:clrFrom>
                            <a:srgbClr val="FFFFFF"/>
                          </a:clrFrom>
                          <a:clrTo>
                            <a:srgbClr val="FFFFFF">
                              <a:alpha val="0"/>
                            </a:srgbClr>
                          </a:clrTo>
                        </a:clrChange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315200" y="2209800"/>
                        <a:ext cx="1838325" cy="1257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91281" name="Object 113"/>
          <p:cNvGraphicFramePr>
            <a:graphicFrameLocks noChangeAspect="1"/>
          </p:cNvGraphicFramePr>
          <p:nvPr>
            <p:custDataLst>
              <p:tags r:id="rId21"/>
            </p:custDataLst>
          </p:nvPr>
        </p:nvGraphicFramePr>
        <p:xfrm>
          <a:off x="685800" y="3962400"/>
          <a:ext cx="1943100" cy="12001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11" name="Image Bitmap" r:id="rId38" imgW="1943546" imgH="1200336" progId="PBrush">
                  <p:embed/>
                </p:oleObj>
              </mc:Choice>
              <mc:Fallback>
                <p:oleObj name="Image Bitmap" r:id="rId38" imgW="1943546" imgH="1200336" progId="PBrush">
                  <p:embed/>
                  <p:pic>
                    <p:nvPicPr>
                      <p:cNvPr id="0" name="Object 1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9">
                        <a:clrChange>
                          <a:clrFrom>
                            <a:srgbClr val="FFFFFF"/>
                          </a:clrFrom>
                          <a:clrTo>
                            <a:srgbClr val="FFFFFF">
                              <a:alpha val="0"/>
                            </a:srgbClr>
                          </a:clrTo>
                        </a:clrChange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85800" y="3962400"/>
                        <a:ext cx="1943100" cy="12001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2" name="Group 121"/>
          <p:cNvGrpSpPr>
            <a:grpSpLocks/>
          </p:cNvGrpSpPr>
          <p:nvPr>
            <p:custDataLst>
              <p:tags r:id="rId22"/>
            </p:custDataLst>
          </p:nvPr>
        </p:nvGrpSpPr>
        <p:grpSpPr bwMode="auto">
          <a:xfrm>
            <a:off x="914400" y="838200"/>
            <a:ext cx="2324100" cy="1314450"/>
            <a:chOff x="576" y="528"/>
            <a:chExt cx="1464" cy="828"/>
          </a:xfrm>
        </p:grpSpPr>
        <p:sp>
          <p:nvSpPr>
            <p:cNvPr id="2078" name="Line 114"/>
            <p:cNvSpPr>
              <a:spLocks noChangeShapeType="1"/>
            </p:cNvSpPr>
            <p:nvPr/>
          </p:nvSpPr>
          <p:spPr bwMode="auto">
            <a:xfrm>
              <a:off x="864" y="912"/>
              <a:ext cx="48" cy="96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prstDash val="sysDot"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2079" name="Line 115"/>
            <p:cNvSpPr>
              <a:spLocks noChangeShapeType="1"/>
            </p:cNvSpPr>
            <p:nvPr/>
          </p:nvSpPr>
          <p:spPr bwMode="auto">
            <a:xfrm flipH="1">
              <a:off x="912" y="912"/>
              <a:ext cx="48" cy="96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prstDash val="sysDot"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grpSp>
          <p:nvGrpSpPr>
            <p:cNvPr id="2080" name="Group 117"/>
            <p:cNvGrpSpPr>
              <a:grpSpLocks/>
            </p:cNvGrpSpPr>
            <p:nvPr/>
          </p:nvGrpSpPr>
          <p:grpSpPr bwMode="auto">
            <a:xfrm>
              <a:off x="576" y="528"/>
              <a:ext cx="1464" cy="828"/>
              <a:chOff x="576" y="528"/>
              <a:chExt cx="1464" cy="828"/>
            </a:xfrm>
          </p:grpSpPr>
          <p:graphicFrame>
            <p:nvGraphicFramePr>
              <p:cNvPr id="2054" name="Object 110"/>
              <p:cNvGraphicFramePr>
                <a:graphicFrameLocks noChangeAspect="1"/>
              </p:cNvGraphicFramePr>
              <p:nvPr/>
            </p:nvGraphicFramePr>
            <p:xfrm>
              <a:off x="576" y="528"/>
              <a:ext cx="1464" cy="828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2212" name="Image Bitmap" r:id="rId40" imgW="2324162" imgH="1314381" progId="PBrush">
                      <p:embed/>
                    </p:oleObj>
                  </mc:Choice>
                  <mc:Fallback>
                    <p:oleObj name="Image Bitmap" r:id="rId40" imgW="2324162" imgH="1314381" progId="PBrush">
                      <p:embed/>
                      <p:pic>
                        <p:nvPicPr>
                          <p:cNvPr id="0" name="Object 110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41">
                            <a:clrChange>
                              <a:clrFrom>
                                <a:srgbClr val="FFFFFF"/>
                              </a:clrFrom>
                              <a:clrTo>
                                <a:srgbClr val="FFFFFF">
                                  <a:alpha val="0"/>
                                </a:srgbClr>
                              </a:clrTo>
                            </a:clrChange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576" y="528"/>
                            <a:ext cx="1464" cy="828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chemeClr val="accent1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chemeClr val="tx1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sp>
            <p:nvSpPr>
              <p:cNvPr id="2081" name="Oval 116"/>
              <p:cNvSpPr>
                <a:spLocks noChangeArrowheads="1"/>
              </p:cNvSpPr>
              <p:nvPr/>
            </p:nvSpPr>
            <p:spPr bwMode="auto">
              <a:xfrm>
                <a:off x="864" y="864"/>
                <a:ext cx="96" cy="48"/>
              </a:xfrm>
              <a:prstGeom prst="ellipse">
                <a:avLst/>
              </a:prstGeom>
              <a:gradFill rotWithShape="0">
                <a:gsLst>
                  <a:gs pos="0">
                    <a:srgbClr val="545C7F"/>
                  </a:gs>
                  <a:gs pos="100000">
                    <a:srgbClr val="6E79A7"/>
                  </a:gs>
                </a:gsLst>
                <a:lin ang="0" scaled="1"/>
              </a:gra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fr-FR"/>
              </a:p>
            </p:txBody>
          </p:sp>
        </p:grpSp>
      </p:grpSp>
      <p:sp>
        <p:nvSpPr>
          <p:cNvPr id="391287" name="Rectangle 119"/>
          <p:cNvSpPr>
            <a:spLocks noChangeArrowheads="1"/>
          </p:cNvSpPr>
          <p:nvPr>
            <p:custDataLst>
              <p:tags r:id="rId23"/>
            </p:custDataLst>
          </p:nvPr>
        </p:nvSpPr>
        <p:spPr bwMode="auto">
          <a:xfrm>
            <a:off x="609600" y="1905000"/>
            <a:ext cx="16383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buFontTx/>
              <a:buNone/>
              <a:defRPr/>
            </a:pPr>
            <a:r>
              <a:rPr lang="fr-FR" sz="24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accrochage</a:t>
            </a:r>
          </a:p>
        </p:txBody>
      </p:sp>
      <p:sp>
        <p:nvSpPr>
          <p:cNvPr id="391288" name="Line 120"/>
          <p:cNvSpPr>
            <a:spLocks noChangeShapeType="1"/>
          </p:cNvSpPr>
          <p:nvPr>
            <p:custDataLst>
              <p:tags r:id="rId24"/>
            </p:custDataLst>
          </p:nvPr>
        </p:nvSpPr>
        <p:spPr bwMode="auto">
          <a:xfrm flipV="1">
            <a:off x="1295400" y="1676400"/>
            <a:ext cx="152400" cy="381000"/>
          </a:xfrm>
          <a:prstGeom prst="line">
            <a:avLst/>
          </a:prstGeom>
          <a:noFill/>
          <a:ln w="38100">
            <a:solidFill>
              <a:schemeClr val="tx1"/>
            </a:solidFill>
            <a:miter lim="800000"/>
            <a:headEnd/>
            <a:tailEnd type="triangle" w="med" len="med"/>
          </a:ln>
        </p:spPr>
        <p:txBody>
          <a:bodyPr wrap="none" anchor="ctr"/>
          <a:lstStyle/>
          <a:p>
            <a:endParaRPr lang="fr-FR"/>
          </a:p>
        </p:txBody>
      </p:sp>
      <p:graphicFrame>
        <p:nvGraphicFramePr>
          <p:cNvPr id="391291" name="Object 123"/>
          <p:cNvGraphicFramePr>
            <a:graphicFrameLocks noChangeAspect="1"/>
          </p:cNvGraphicFramePr>
          <p:nvPr>
            <p:custDataLst>
              <p:tags r:id="rId25"/>
            </p:custDataLst>
            <p:extLst>
              <p:ext uri="{D42A27DB-BD31-4B8C-83A1-F6EECF244321}">
                <p14:modId xmlns:p14="http://schemas.microsoft.com/office/powerpoint/2010/main" val="1316198623"/>
              </p:ext>
            </p:extLst>
          </p:nvPr>
        </p:nvGraphicFramePr>
        <p:xfrm>
          <a:off x="7315200" y="3926421"/>
          <a:ext cx="1721296" cy="64399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13" name="Image Bitmap" r:id="rId42" imgW="2038293" imgH="752395" progId="PBrush">
                  <p:embed/>
                </p:oleObj>
              </mc:Choice>
              <mc:Fallback>
                <p:oleObj name="Image Bitmap" r:id="rId42" imgW="2038293" imgH="752395" progId="PBrush">
                  <p:embed/>
                  <p:pic>
                    <p:nvPicPr>
                      <p:cNvPr id="0" name="Object 12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3">
                        <a:clrChange>
                          <a:clrFrom>
                            <a:srgbClr val="FFFFFF"/>
                          </a:clrFrom>
                          <a:clrTo>
                            <a:srgbClr val="FFFFFF">
                              <a:alpha val="0"/>
                            </a:srgbClr>
                          </a:clrTo>
                        </a:clrChange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 b="-1266"/>
                      <a:stretch>
                        <a:fillRect/>
                      </a:stretch>
                    </p:blipFill>
                    <p:spPr bwMode="auto">
                      <a:xfrm>
                        <a:off x="7315200" y="3926421"/>
                        <a:ext cx="1721296" cy="64399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34" name="Rectangle 97"/>
          <p:cNvSpPr>
            <a:spLocks noChangeArrowheads="1"/>
          </p:cNvSpPr>
          <p:nvPr>
            <p:custDataLst>
              <p:tags r:id="rId26"/>
            </p:custDataLst>
          </p:nvPr>
        </p:nvSpPr>
        <p:spPr bwMode="auto">
          <a:xfrm>
            <a:off x="3352800" y="681335"/>
            <a:ext cx="1981200" cy="904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buFontTx/>
              <a:buNone/>
              <a:defRPr/>
            </a:pPr>
            <a:r>
              <a:rPr lang="fr-FR" sz="2400" b="1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Sélecteur à</a:t>
            </a:r>
          </a:p>
          <a:p>
            <a:pPr algn="ctr">
              <a:buFontTx/>
              <a:buNone/>
              <a:defRPr/>
            </a:pPr>
            <a:r>
              <a:rPr lang="fr-FR" sz="2400" b="1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accrochage</a:t>
            </a:r>
            <a:endParaRPr lang="fr-FR" sz="2400" b="1" dirty="0">
              <a:effectLst>
                <a:outerShdw blurRad="38100" dist="38100" dir="2700000" algn="tl">
                  <a:srgbClr val="000000"/>
                </a:outerShdw>
              </a:effectLst>
              <a:latin typeface="Times New Roman" pitchFamily="18" charset="0"/>
            </a:endParaRPr>
          </a:p>
        </p:txBody>
      </p:sp>
      <p:pic>
        <p:nvPicPr>
          <p:cNvPr id="2068" name="Picture 20" descr="http://www.hellopro.fr/images/produit-2/9/1/6/commutateur-de-selection-452619.jpg"/>
          <p:cNvPicPr>
            <a:picLocks noChangeAspect="1" noChangeArrowheads="1"/>
          </p:cNvPicPr>
          <p:nvPr>
            <p:custDataLst>
              <p:tags r:id="rId27"/>
            </p:custDataLst>
          </p:nvPr>
        </p:nvPicPr>
        <p:blipFill>
          <a:blip r:embed="rId44" cstate="email">
            <a:extLst>
              <a:ext uri="{BEBA8EAE-BF5A-486C-A8C5-ECC9F3942E4B}">
                <a14:imgProps xmlns:a14="http://schemas.microsoft.com/office/drawing/2010/main">
                  <a14:imgLayer r:embed="rId45">
                    <a14:imgEffect>
                      <a14:backgroundRemoval t="2214" b="96679" l="5667" r="97667">
                        <a14:foregroundMark x1="9333" y1="77860" x2="7667" y2="6531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983641" y="1495425"/>
            <a:ext cx="2309197" cy="2085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12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912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3" presetClass="entr" presetSubtype="528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12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39127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9127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912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912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3000"/>
                            </p:stCondLst>
                            <p:childTnLst>
                              <p:par>
                                <p:cTn id="1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3500"/>
                            </p:stCondLst>
                            <p:childTnLst>
                              <p:par>
                                <p:cTn id="20" presetID="23" presetClass="entr" presetSubtype="27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4000"/>
                            </p:stCondLst>
                            <p:childTnLst>
                              <p:par>
                                <p:cTn id="2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12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3912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500"/>
                            </p:stCondLst>
                            <p:childTnLst>
                              <p:par>
                                <p:cTn id="2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12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3912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000"/>
                            </p:stCondLst>
                            <p:childTnLst>
                              <p:par>
                                <p:cTn id="33" presetID="23" presetClass="entr" presetSubtype="28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1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39118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39118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5500"/>
                            </p:stCondLst>
                            <p:childTnLst>
                              <p:par>
                                <p:cTn id="38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206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206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0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12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3912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3912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3912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3912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500"/>
                            </p:stCondLst>
                            <p:childTnLst>
                              <p:par>
                                <p:cTn id="5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1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3912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1000"/>
                            </p:stCondLst>
                            <p:childTnLst>
                              <p:par>
                                <p:cTn id="56" presetID="23" presetClass="entr" presetSubtype="28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1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39117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39117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1500"/>
                            </p:stCondLst>
                            <p:childTnLst>
                              <p:par>
                                <p:cTn id="61" presetID="23" presetClass="entr" presetSubtype="28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1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3911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3911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2000"/>
                            </p:stCondLst>
                            <p:childTnLst>
                              <p:par>
                                <p:cTn id="66" presetID="23" presetClass="entr" presetSubtype="27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12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39128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39128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12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39127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39127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3912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3912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500"/>
                            </p:stCondLst>
                            <p:childTnLst>
                              <p:par>
                                <p:cTn id="7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1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1" dur="500"/>
                                        <p:tgtEl>
                                          <p:spTgt spid="3912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1000"/>
                            </p:stCondLst>
                            <p:childTnLst>
                              <p:par>
                                <p:cTn id="83" presetID="23" presetClass="entr" presetSubtype="27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12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39127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39127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1500"/>
                            </p:stCondLst>
                            <p:childTnLst>
                              <p:par>
                                <p:cTn id="8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12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0" dur="500"/>
                                        <p:tgtEl>
                                          <p:spTgt spid="3912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2000"/>
                            </p:stCondLst>
                            <p:childTnLst>
                              <p:par>
                                <p:cTn id="9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1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4" dur="500"/>
                                        <p:tgtEl>
                                          <p:spTgt spid="3912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>
                            <p:stCondLst>
                              <p:cond delay="2500"/>
                            </p:stCondLst>
                            <p:childTnLst>
                              <p:par>
                                <p:cTn id="96" presetID="23" presetClass="entr" presetSubtype="27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12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39128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500" fill="hold"/>
                                        <p:tgtEl>
                                          <p:spTgt spid="39128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>
                            <p:stCondLst>
                              <p:cond delay="3000"/>
                            </p:stCondLst>
                            <p:childTnLst>
                              <p:par>
                                <p:cTn id="10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12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3" dur="500"/>
                                        <p:tgtEl>
                                          <p:spTgt spid="3912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4" fill="hold">
                            <p:stCondLst>
                              <p:cond delay="3500"/>
                            </p:stCondLst>
                            <p:childTnLst>
                              <p:par>
                                <p:cTn id="10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1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7" dur="500"/>
                                        <p:tgtEl>
                                          <p:spTgt spid="3912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8" fill="hold">
                            <p:stCondLst>
                              <p:cond delay="4000"/>
                            </p:stCondLst>
                            <p:childTnLst>
                              <p:par>
                                <p:cTn id="109" presetID="23" presetClass="entr" presetSubtype="28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12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1" dur="500" fill="hold"/>
                                        <p:tgtEl>
                                          <p:spTgt spid="39126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500" fill="hold"/>
                                        <p:tgtEl>
                                          <p:spTgt spid="39126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3" fill="hold">
                            <p:stCondLst>
                              <p:cond delay="5500"/>
                            </p:stCondLst>
                            <p:childTnLst>
                              <p:par>
                                <p:cTn id="114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12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6" dur="500"/>
                                        <p:tgtEl>
                                          <p:spTgt spid="3912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7" fill="hold">
                            <p:stCondLst>
                              <p:cond delay="6000"/>
                            </p:stCondLst>
                            <p:childTnLst>
                              <p:par>
                                <p:cTn id="118" presetID="23" presetClass="entr" presetSubtype="28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1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0" dur="500" fill="hold"/>
                                        <p:tgtEl>
                                          <p:spTgt spid="39129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1" dur="500" fill="hold"/>
                                        <p:tgtEl>
                                          <p:spTgt spid="39129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2" fill="hold">
                            <p:stCondLst>
                              <p:cond delay="7500"/>
                            </p:stCondLst>
                            <p:childTnLst>
                              <p:par>
                                <p:cTn id="12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1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5" dur="500"/>
                                        <p:tgtEl>
                                          <p:spTgt spid="3912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1277" grpId="0" animBg="1"/>
      <p:bldP spid="391272" grpId="0" animBg="1"/>
      <p:bldP spid="391271" grpId="0" animBg="1"/>
      <p:bldP spid="391264" grpId="0" autoUpdateAnimBg="0"/>
      <p:bldP spid="391266" grpId="0" autoUpdateAnimBg="0"/>
      <p:bldP spid="391267" grpId="0" autoUpdateAnimBg="0"/>
      <p:bldP spid="391268" grpId="0" autoUpdateAnimBg="0"/>
      <p:bldP spid="391269" grpId="0" autoUpdateAnimBg="0"/>
      <p:bldP spid="391270" grpId="0" autoUpdateAnimBg="0"/>
      <p:bldP spid="391273" grpId="0" animBg="1"/>
      <p:bldP spid="391274" grpId="0" animBg="1"/>
      <p:bldP spid="391275" grpId="0" animBg="1"/>
      <p:bldP spid="391287" grpId="0" autoUpdateAnimBg="0"/>
      <p:bldP spid="391288" grpId="0" animBg="1"/>
      <p:bldP spid="34" grpId="0" autoUpdateAnimBg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2288" name="Freeform 96"/>
          <p:cNvSpPr>
            <a:spLocks/>
          </p:cNvSpPr>
          <p:nvPr>
            <p:custDataLst>
              <p:tags r:id="rId1"/>
            </p:custDataLst>
          </p:nvPr>
        </p:nvSpPr>
        <p:spPr bwMode="auto">
          <a:xfrm>
            <a:off x="4724400" y="3352800"/>
            <a:ext cx="5257800" cy="3638550"/>
          </a:xfrm>
          <a:custGeom>
            <a:avLst/>
            <a:gdLst>
              <a:gd name="T0" fmla="*/ 2147483647 w 2893"/>
              <a:gd name="T1" fmla="*/ 2147483647 h 2488"/>
              <a:gd name="T2" fmla="*/ 2147483647 w 2893"/>
              <a:gd name="T3" fmla="*/ 2147483647 h 2488"/>
              <a:gd name="T4" fmla="*/ 2147483647 w 2893"/>
              <a:gd name="T5" fmla="*/ 2147483647 h 2488"/>
              <a:gd name="T6" fmla="*/ 2147483647 w 2893"/>
              <a:gd name="T7" fmla="*/ 2147483647 h 2488"/>
              <a:gd name="T8" fmla="*/ 2147483647 w 2893"/>
              <a:gd name="T9" fmla="*/ 2147483647 h 2488"/>
              <a:gd name="T10" fmla="*/ 2147483647 w 2893"/>
              <a:gd name="T11" fmla="*/ 2147483647 h 2488"/>
              <a:gd name="T12" fmla="*/ 2147483647 w 2893"/>
              <a:gd name="T13" fmla="*/ 2147483647 h 2488"/>
              <a:gd name="T14" fmla="*/ 2147483647 w 2893"/>
              <a:gd name="T15" fmla="*/ 2147483647 h 2488"/>
              <a:gd name="T16" fmla="*/ 2147483647 w 2893"/>
              <a:gd name="T17" fmla="*/ 2147483647 h 2488"/>
              <a:gd name="T18" fmla="*/ 2147483647 w 2893"/>
              <a:gd name="T19" fmla="*/ 2147483647 h 2488"/>
              <a:gd name="T20" fmla="*/ 2147483647 w 2893"/>
              <a:gd name="T21" fmla="*/ 2147483647 h 2488"/>
              <a:gd name="T22" fmla="*/ 2147483647 w 2893"/>
              <a:gd name="T23" fmla="*/ 2147483647 h 2488"/>
              <a:gd name="T24" fmla="*/ 2147483647 w 2893"/>
              <a:gd name="T25" fmla="*/ 2147483647 h 2488"/>
              <a:gd name="T26" fmla="*/ 2147483647 w 2893"/>
              <a:gd name="T27" fmla="*/ 2147483647 h 2488"/>
              <a:gd name="T28" fmla="*/ 2147483647 w 2893"/>
              <a:gd name="T29" fmla="*/ 2147483647 h 2488"/>
              <a:gd name="T30" fmla="*/ 2147483647 w 2893"/>
              <a:gd name="T31" fmla="*/ 2147483647 h 2488"/>
              <a:gd name="T32" fmla="*/ 2147483647 w 2893"/>
              <a:gd name="T33" fmla="*/ 2147483647 h 2488"/>
              <a:gd name="T34" fmla="*/ 2147483647 w 2893"/>
              <a:gd name="T35" fmla="*/ 2147483647 h 2488"/>
              <a:gd name="T36" fmla="*/ 2147483647 w 2893"/>
              <a:gd name="T37" fmla="*/ 2147483647 h 2488"/>
              <a:gd name="T38" fmla="*/ 2147483647 w 2893"/>
              <a:gd name="T39" fmla="*/ 2147483647 h 2488"/>
              <a:gd name="T40" fmla="*/ 2147483647 w 2893"/>
              <a:gd name="T41" fmla="*/ 2147483647 h 2488"/>
              <a:gd name="T42" fmla="*/ 2147483647 w 2893"/>
              <a:gd name="T43" fmla="*/ 2147483647 h 2488"/>
              <a:gd name="T44" fmla="*/ 2147483647 w 2893"/>
              <a:gd name="T45" fmla="*/ 2147483647 h 2488"/>
              <a:gd name="T46" fmla="*/ 2147483647 w 2893"/>
              <a:gd name="T47" fmla="*/ 2147483647 h 2488"/>
              <a:gd name="T48" fmla="*/ 2147483647 w 2893"/>
              <a:gd name="T49" fmla="*/ 2147483647 h 2488"/>
              <a:gd name="T50" fmla="*/ 2147483647 w 2893"/>
              <a:gd name="T51" fmla="*/ 2147483647 h 2488"/>
              <a:gd name="T52" fmla="*/ 2147483647 w 2893"/>
              <a:gd name="T53" fmla="*/ 2147483647 h 2488"/>
              <a:gd name="T54" fmla="*/ 2147483647 w 2893"/>
              <a:gd name="T55" fmla="*/ 2147483647 h 2488"/>
              <a:gd name="T56" fmla="*/ 2147483647 w 2893"/>
              <a:gd name="T57" fmla="*/ 2147483647 h 2488"/>
              <a:gd name="T58" fmla="*/ 2147483647 w 2893"/>
              <a:gd name="T59" fmla="*/ 2147483647 h 2488"/>
              <a:gd name="T60" fmla="*/ 2147483647 w 2893"/>
              <a:gd name="T61" fmla="*/ 2147483647 h 2488"/>
              <a:gd name="T62" fmla="*/ 2147483647 w 2893"/>
              <a:gd name="T63" fmla="*/ 2147483647 h 2488"/>
              <a:gd name="T64" fmla="*/ 2147483647 w 2893"/>
              <a:gd name="T65" fmla="*/ 2147483647 h 2488"/>
              <a:gd name="T66" fmla="*/ 2147483647 w 2893"/>
              <a:gd name="T67" fmla="*/ 2147483647 h 2488"/>
              <a:gd name="T68" fmla="*/ 2147483647 w 2893"/>
              <a:gd name="T69" fmla="*/ 2147483647 h 2488"/>
              <a:gd name="T70" fmla="*/ 2147483647 w 2893"/>
              <a:gd name="T71" fmla="*/ 2147483647 h 2488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w 2893"/>
              <a:gd name="T109" fmla="*/ 0 h 2488"/>
              <a:gd name="T110" fmla="*/ 2893 w 2893"/>
              <a:gd name="T111" fmla="*/ 2488 h 2488"/>
            </a:gdLst>
            <a:ahLst/>
            <a:cxnLst>
              <a:cxn ang="T72">
                <a:pos x="T0" y="T1"/>
              </a:cxn>
              <a:cxn ang="T73">
                <a:pos x="T2" y="T3"/>
              </a:cxn>
              <a:cxn ang="T74">
                <a:pos x="T4" y="T5"/>
              </a:cxn>
              <a:cxn ang="T75">
                <a:pos x="T6" y="T7"/>
              </a:cxn>
              <a:cxn ang="T76">
                <a:pos x="T8" y="T9"/>
              </a:cxn>
              <a:cxn ang="T77">
                <a:pos x="T10" y="T11"/>
              </a:cxn>
              <a:cxn ang="T78">
                <a:pos x="T12" y="T13"/>
              </a:cxn>
              <a:cxn ang="T79">
                <a:pos x="T14" y="T15"/>
              </a:cxn>
              <a:cxn ang="T80">
                <a:pos x="T16" y="T17"/>
              </a:cxn>
              <a:cxn ang="T81">
                <a:pos x="T18" y="T19"/>
              </a:cxn>
              <a:cxn ang="T82">
                <a:pos x="T20" y="T21"/>
              </a:cxn>
              <a:cxn ang="T83">
                <a:pos x="T22" y="T23"/>
              </a:cxn>
              <a:cxn ang="T84">
                <a:pos x="T24" y="T25"/>
              </a:cxn>
              <a:cxn ang="T85">
                <a:pos x="T26" y="T27"/>
              </a:cxn>
              <a:cxn ang="T86">
                <a:pos x="T28" y="T29"/>
              </a:cxn>
              <a:cxn ang="T87">
                <a:pos x="T30" y="T31"/>
              </a:cxn>
              <a:cxn ang="T88">
                <a:pos x="T32" y="T33"/>
              </a:cxn>
              <a:cxn ang="T89">
                <a:pos x="T34" y="T35"/>
              </a:cxn>
              <a:cxn ang="T90">
                <a:pos x="T36" y="T37"/>
              </a:cxn>
              <a:cxn ang="T91">
                <a:pos x="T38" y="T39"/>
              </a:cxn>
              <a:cxn ang="T92">
                <a:pos x="T40" y="T41"/>
              </a:cxn>
              <a:cxn ang="T93">
                <a:pos x="T42" y="T43"/>
              </a:cxn>
              <a:cxn ang="T94">
                <a:pos x="T44" y="T45"/>
              </a:cxn>
              <a:cxn ang="T95">
                <a:pos x="T46" y="T47"/>
              </a:cxn>
              <a:cxn ang="T96">
                <a:pos x="T48" y="T49"/>
              </a:cxn>
              <a:cxn ang="T97">
                <a:pos x="T50" y="T51"/>
              </a:cxn>
              <a:cxn ang="T98">
                <a:pos x="T52" y="T53"/>
              </a:cxn>
              <a:cxn ang="T99">
                <a:pos x="T54" y="T55"/>
              </a:cxn>
              <a:cxn ang="T100">
                <a:pos x="T56" y="T57"/>
              </a:cxn>
              <a:cxn ang="T101">
                <a:pos x="T58" y="T59"/>
              </a:cxn>
              <a:cxn ang="T102">
                <a:pos x="T60" y="T61"/>
              </a:cxn>
              <a:cxn ang="T103">
                <a:pos x="T62" y="T63"/>
              </a:cxn>
              <a:cxn ang="T104">
                <a:pos x="T64" y="T65"/>
              </a:cxn>
              <a:cxn ang="T105">
                <a:pos x="T66" y="T67"/>
              </a:cxn>
              <a:cxn ang="T106">
                <a:pos x="T68" y="T69"/>
              </a:cxn>
              <a:cxn ang="T107">
                <a:pos x="T70" y="T71"/>
              </a:cxn>
            </a:cxnLst>
            <a:rect l="T108" t="T109" r="T110" b="T111"/>
            <a:pathLst>
              <a:path w="2893" h="2488">
                <a:moveTo>
                  <a:pt x="108" y="2272"/>
                </a:moveTo>
                <a:cubicBezTo>
                  <a:pt x="104" y="2260"/>
                  <a:pt x="102" y="2247"/>
                  <a:pt x="96" y="2236"/>
                </a:cubicBezTo>
                <a:cubicBezTo>
                  <a:pt x="82" y="2211"/>
                  <a:pt x="48" y="2164"/>
                  <a:pt x="48" y="2164"/>
                </a:cubicBezTo>
                <a:cubicBezTo>
                  <a:pt x="54" y="1967"/>
                  <a:pt x="0" y="1828"/>
                  <a:pt x="96" y="1684"/>
                </a:cubicBezTo>
                <a:cubicBezTo>
                  <a:pt x="100" y="1472"/>
                  <a:pt x="97" y="1260"/>
                  <a:pt x="108" y="1048"/>
                </a:cubicBezTo>
                <a:cubicBezTo>
                  <a:pt x="109" y="1023"/>
                  <a:pt x="132" y="976"/>
                  <a:pt x="132" y="976"/>
                </a:cubicBezTo>
                <a:cubicBezTo>
                  <a:pt x="136" y="944"/>
                  <a:pt x="142" y="912"/>
                  <a:pt x="144" y="880"/>
                </a:cubicBezTo>
                <a:cubicBezTo>
                  <a:pt x="150" y="796"/>
                  <a:pt x="147" y="712"/>
                  <a:pt x="156" y="628"/>
                </a:cubicBezTo>
                <a:cubicBezTo>
                  <a:pt x="162" y="573"/>
                  <a:pt x="185" y="555"/>
                  <a:pt x="204" y="508"/>
                </a:cubicBezTo>
                <a:cubicBezTo>
                  <a:pt x="204" y="508"/>
                  <a:pt x="234" y="418"/>
                  <a:pt x="240" y="400"/>
                </a:cubicBezTo>
                <a:cubicBezTo>
                  <a:pt x="250" y="370"/>
                  <a:pt x="261" y="294"/>
                  <a:pt x="276" y="268"/>
                </a:cubicBezTo>
                <a:cubicBezTo>
                  <a:pt x="283" y="255"/>
                  <a:pt x="300" y="252"/>
                  <a:pt x="312" y="244"/>
                </a:cubicBezTo>
                <a:cubicBezTo>
                  <a:pt x="339" y="204"/>
                  <a:pt x="404" y="164"/>
                  <a:pt x="456" y="160"/>
                </a:cubicBezTo>
                <a:cubicBezTo>
                  <a:pt x="604" y="149"/>
                  <a:pt x="900" y="136"/>
                  <a:pt x="900" y="136"/>
                </a:cubicBezTo>
                <a:cubicBezTo>
                  <a:pt x="1444" y="0"/>
                  <a:pt x="723" y="110"/>
                  <a:pt x="2388" y="124"/>
                </a:cubicBezTo>
                <a:cubicBezTo>
                  <a:pt x="2533" y="133"/>
                  <a:pt x="2572" y="137"/>
                  <a:pt x="2688" y="160"/>
                </a:cubicBezTo>
                <a:cubicBezTo>
                  <a:pt x="2705" y="186"/>
                  <a:pt x="2779" y="302"/>
                  <a:pt x="2784" y="316"/>
                </a:cubicBezTo>
                <a:cubicBezTo>
                  <a:pt x="2792" y="340"/>
                  <a:pt x="2800" y="364"/>
                  <a:pt x="2808" y="388"/>
                </a:cubicBezTo>
                <a:cubicBezTo>
                  <a:pt x="2812" y="400"/>
                  <a:pt x="2816" y="412"/>
                  <a:pt x="2820" y="424"/>
                </a:cubicBezTo>
                <a:cubicBezTo>
                  <a:pt x="2824" y="436"/>
                  <a:pt x="2832" y="460"/>
                  <a:pt x="2832" y="460"/>
                </a:cubicBezTo>
                <a:cubicBezTo>
                  <a:pt x="2841" y="589"/>
                  <a:pt x="2856" y="715"/>
                  <a:pt x="2868" y="844"/>
                </a:cubicBezTo>
                <a:cubicBezTo>
                  <a:pt x="2863" y="1075"/>
                  <a:pt x="2893" y="1429"/>
                  <a:pt x="2808" y="1684"/>
                </a:cubicBezTo>
                <a:cubicBezTo>
                  <a:pt x="2804" y="1726"/>
                  <a:pt x="2796" y="1826"/>
                  <a:pt x="2784" y="1876"/>
                </a:cubicBezTo>
                <a:cubicBezTo>
                  <a:pt x="2778" y="1901"/>
                  <a:pt x="2760" y="1948"/>
                  <a:pt x="2760" y="1948"/>
                </a:cubicBezTo>
                <a:cubicBezTo>
                  <a:pt x="2751" y="2022"/>
                  <a:pt x="2736" y="2090"/>
                  <a:pt x="2724" y="2164"/>
                </a:cubicBezTo>
                <a:cubicBezTo>
                  <a:pt x="2723" y="2167"/>
                  <a:pt x="2705" y="2263"/>
                  <a:pt x="2700" y="2272"/>
                </a:cubicBezTo>
                <a:cubicBezTo>
                  <a:pt x="2681" y="2306"/>
                  <a:pt x="2636" y="2346"/>
                  <a:pt x="2604" y="2368"/>
                </a:cubicBezTo>
                <a:cubicBezTo>
                  <a:pt x="2584" y="2428"/>
                  <a:pt x="2604" y="2400"/>
                  <a:pt x="2520" y="2428"/>
                </a:cubicBezTo>
                <a:cubicBezTo>
                  <a:pt x="2506" y="2433"/>
                  <a:pt x="2498" y="2449"/>
                  <a:pt x="2484" y="2452"/>
                </a:cubicBezTo>
                <a:cubicBezTo>
                  <a:pt x="2400" y="2473"/>
                  <a:pt x="2306" y="2471"/>
                  <a:pt x="2220" y="2488"/>
                </a:cubicBezTo>
                <a:cubicBezTo>
                  <a:pt x="2004" y="2484"/>
                  <a:pt x="1788" y="2483"/>
                  <a:pt x="1572" y="2476"/>
                </a:cubicBezTo>
                <a:cubicBezTo>
                  <a:pt x="1428" y="2472"/>
                  <a:pt x="1324" y="2437"/>
                  <a:pt x="1176" y="2428"/>
                </a:cubicBezTo>
                <a:cubicBezTo>
                  <a:pt x="988" y="2381"/>
                  <a:pt x="831" y="2387"/>
                  <a:pt x="624" y="2380"/>
                </a:cubicBezTo>
                <a:cubicBezTo>
                  <a:pt x="556" y="2357"/>
                  <a:pt x="505" y="2332"/>
                  <a:pt x="432" y="2320"/>
                </a:cubicBezTo>
                <a:cubicBezTo>
                  <a:pt x="392" y="2300"/>
                  <a:pt x="279" y="2244"/>
                  <a:pt x="228" y="2248"/>
                </a:cubicBezTo>
                <a:cubicBezTo>
                  <a:pt x="187" y="2251"/>
                  <a:pt x="148" y="2264"/>
                  <a:pt x="108" y="2272"/>
                </a:cubicBezTo>
                <a:close/>
              </a:path>
            </a:pathLst>
          </a:custGeom>
          <a:gradFill rotWithShape="0">
            <a:gsLst>
              <a:gs pos="0">
                <a:srgbClr val="E3E3DC"/>
              </a:gs>
              <a:gs pos="100000">
                <a:srgbClr val="333300"/>
              </a:gs>
            </a:gsLst>
            <a:path path="rect">
              <a:fillToRect l="50000" t="50000" r="50000" b="50000"/>
            </a:path>
          </a:gradFill>
          <a:ln w="9525">
            <a:miter lim="800000"/>
            <a:headEnd/>
            <a:tailEnd/>
          </a:ln>
          <a:scene3d>
            <a:camera prst="legacyPerspectiveTopLeft">
              <a:rot lat="0" lon="20699991" rev="0"/>
            </a:camera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rgbClr val="333300"/>
            </a:extrusionClr>
          </a:sp3d>
        </p:spPr>
        <p:txBody>
          <a:bodyPr wrap="none" anchor="ctr">
            <a:flatTx/>
          </a:bodyPr>
          <a:lstStyle/>
          <a:p>
            <a:endParaRPr lang="fr-FR"/>
          </a:p>
        </p:txBody>
      </p:sp>
      <p:sp>
        <p:nvSpPr>
          <p:cNvPr id="392286" name="Freeform 94"/>
          <p:cNvSpPr>
            <a:spLocks/>
          </p:cNvSpPr>
          <p:nvPr>
            <p:custDataLst>
              <p:tags r:id="rId2"/>
            </p:custDataLst>
          </p:nvPr>
        </p:nvSpPr>
        <p:spPr bwMode="auto">
          <a:xfrm>
            <a:off x="371475" y="3524250"/>
            <a:ext cx="4464050" cy="3460750"/>
          </a:xfrm>
          <a:custGeom>
            <a:avLst/>
            <a:gdLst>
              <a:gd name="T0" fmla="*/ 2147483647 w 2812"/>
              <a:gd name="T1" fmla="*/ 2147483647 h 2180"/>
              <a:gd name="T2" fmla="*/ 2147483647 w 2812"/>
              <a:gd name="T3" fmla="*/ 2147483647 h 2180"/>
              <a:gd name="T4" fmla="*/ 2147483647 w 2812"/>
              <a:gd name="T5" fmla="*/ 2147483647 h 2180"/>
              <a:gd name="T6" fmla="*/ 2147483647 w 2812"/>
              <a:gd name="T7" fmla="*/ 2147483647 h 2180"/>
              <a:gd name="T8" fmla="*/ 2147483647 w 2812"/>
              <a:gd name="T9" fmla="*/ 2147483647 h 2180"/>
              <a:gd name="T10" fmla="*/ 2147483647 w 2812"/>
              <a:gd name="T11" fmla="*/ 2147483647 h 2180"/>
              <a:gd name="T12" fmla="*/ 2147483647 w 2812"/>
              <a:gd name="T13" fmla="*/ 0 h 2180"/>
              <a:gd name="T14" fmla="*/ 2147483647 w 2812"/>
              <a:gd name="T15" fmla="*/ 2147483647 h 2180"/>
              <a:gd name="T16" fmla="*/ 2147483647 w 2812"/>
              <a:gd name="T17" fmla="*/ 2147483647 h 2180"/>
              <a:gd name="T18" fmla="*/ 2147483647 w 2812"/>
              <a:gd name="T19" fmla="*/ 2147483647 h 2180"/>
              <a:gd name="T20" fmla="*/ 2147483647 w 2812"/>
              <a:gd name="T21" fmla="*/ 2147483647 h 2180"/>
              <a:gd name="T22" fmla="*/ 2147483647 w 2812"/>
              <a:gd name="T23" fmla="*/ 2147483647 h 2180"/>
              <a:gd name="T24" fmla="*/ 2147483647 w 2812"/>
              <a:gd name="T25" fmla="*/ 2147483647 h 2180"/>
              <a:gd name="T26" fmla="*/ 2147483647 w 2812"/>
              <a:gd name="T27" fmla="*/ 2147483647 h 2180"/>
              <a:gd name="T28" fmla="*/ 2147483647 w 2812"/>
              <a:gd name="T29" fmla="*/ 2147483647 h 2180"/>
              <a:gd name="T30" fmla="*/ 2147483647 w 2812"/>
              <a:gd name="T31" fmla="*/ 2147483647 h 2180"/>
              <a:gd name="T32" fmla="*/ 2147483647 w 2812"/>
              <a:gd name="T33" fmla="*/ 2147483647 h 2180"/>
              <a:gd name="T34" fmla="*/ 2147483647 w 2812"/>
              <a:gd name="T35" fmla="*/ 2147483647 h 2180"/>
              <a:gd name="T36" fmla="*/ 2147483647 w 2812"/>
              <a:gd name="T37" fmla="*/ 2147483647 h 2180"/>
              <a:gd name="T38" fmla="*/ 2147483647 w 2812"/>
              <a:gd name="T39" fmla="*/ 2147483647 h 2180"/>
              <a:gd name="T40" fmla="*/ 2147483647 w 2812"/>
              <a:gd name="T41" fmla="*/ 2147483647 h 2180"/>
              <a:gd name="T42" fmla="*/ 2147483647 w 2812"/>
              <a:gd name="T43" fmla="*/ 2147483647 h 2180"/>
              <a:gd name="T44" fmla="*/ 2147483647 w 2812"/>
              <a:gd name="T45" fmla="*/ 2147483647 h 2180"/>
              <a:gd name="T46" fmla="*/ 2147483647 w 2812"/>
              <a:gd name="T47" fmla="*/ 2147483647 h 2180"/>
              <a:gd name="T48" fmla="*/ 2147483647 w 2812"/>
              <a:gd name="T49" fmla="*/ 2147483647 h 2180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w 2812"/>
              <a:gd name="T76" fmla="*/ 0 h 2180"/>
              <a:gd name="T77" fmla="*/ 2812 w 2812"/>
              <a:gd name="T78" fmla="*/ 2180 h 2180"/>
            </a:gdLst>
            <a:ahLst/>
            <a:cxnLst>
              <a:cxn ang="T50">
                <a:pos x="T0" y="T1"/>
              </a:cxn>
              <a:cxn ang="T51">
                <a:pos x="T2" y="T3"/>
              </a:cxn>
              <a:cxn ang="T52">
                <a:pos x="T4" y="T5"/>
              </a:cxn>
              <a:cxn ang="T53">
                <a:pos x="T6" y="T7"/>
              </a:cxn>
              <a:cxn ang="T54">
                <a:pos x="T8" y="T9"/>
              </a:cxn>
              <a:cxn ang="T55">
                <a:pos x="T10" y="T11"/>
              </a:cxn>
              <a:cxn ang="T56">
                <a:pos x="T12" y="T13"/>
              </a:cxn>
              <a:cxn ang="T57">
                <a:pos x="T14" y="T15"/>
              </a:cxn>
              <a:cxn ang="T58">
                <a:pos x="T16" y="T17"/>
              </a:cxn>
              <a:cxn ang="T59">
                <a:pos x="T18" y="T19"/>
              </a:cxn>
              <a:cxn ang="T60">
                <a:pos x="T20" y="T21"/>
              </a:cxn>
              <a:cxn ang="T61">
                <a:pos x="T22" y="T23"/>
              </a:cxn>
              <a:cxn ang="T62">
                <a:pos x="T24" y="T25"/>
              </a:cxn>
              <a:cxn ang="T63">
                <a:pos x="T26" y="T27"/>
              </a:cxn>
              <a:cxn ang="T64">
                <a:pos x="T28" y="T29"/>
              </a:cxn>
              <a:cxn ang="T65">
                <a:pos x="T30" y="T31"/>
              </a:cxn>
              <a:cxn ang="T66">
                <a:pos x="T32" y="T33"/>
              </a:cxn>
              <a:cxn ang="T67">
                <a:pos x="T34" y="T35"/>
              </a:cxn>
              <a:cxn ang="T68">
                <a:pos x="T36" y="T37"/>
              </a:cxn>
              <a:cxn ang="T69">
                <a:pos x="T38" y="T39"/>
              </a:cxn>
              <a:cxn ang="T70">
                <a:pos x="T40" y="T41"/>
              </a:cxn>
              <a:cxn ang="T71">
                <a:pos x="T42" y="T43"/>
              </a:cxn>
              <a:cxn ang="T72">
                <a:pos x="T44" y="T45"/>
              </a:cxn>
              <a:cxn ang="T73">
                <a:pos x="T46" y="T47"/>
              </a:cxn>
              <a:cxn ang="T74">
                <a:pos x="T48" y="T49"/>
              </a:cxn>
            </a:cxnLst>
            <a:rect l="T75" t="T76" r="T77" b="T78"/>
            <a:pathLst>
              <a:path w="2812" h="2180">
                <a:moveTo>
                  <a:pt x="150" y="1332"/>
                </a:moveTo>
                <a:cubicBezTo>
                  <a:pt x="144" y="1141"/>
                  <a:pt x="162" y="959"/>
                  <a:pt x="102" y="780"/>
                </a:cubicBezTo>
                <a:cubicBezTo>
                  <a:pt x="110" y="488"/>
                  <a:pt x="6" y="315"/>
                  <a:pt x="258" y="252"/>
                </a:cubicBezTo>
                <a:cubicBezTo>
                  <a:pt x="318" y="212"/>
                  <a:pt x="286" y="240"/>
                  <a:pt x="342" y="156"/>
                </a:cubicBezTo>
                <a:cubicBezTo>
                  <a:pt x="349" y="145"/>
                  <a:pt x="346" y="130"/>
                  <a:pt x="354" y="120"/>
                </a:cubicBezTo>
                <a:cubicBezTo>
                  <a:pt x="363" y="109"/>
                  <a:pt x="378" y="104"/>
                  <a:pt x="390" y="96"/>
                </a:cubicBezTo>
                <a:cubicBezTo>
                  <a:pt x="447" y="11"/>
                  <a:pt x="561" y="10"/>
                  <a:pt x="654" y="0"/>
                </a:cubicBezTo>
                <a:cubicBezTo>
                  <a:pt x="1154" y="4"/>
                  <a:pt x="1654" y="4"/>
                  <a:pt x="2154" y="12"/>
                </a:cubicBezTo>
                <a:cubicBezTo>
                  <a:pt x="2223" y="13"/>
                  <a:pt x="2323" y="53"/>
                  <a:pt x="2394" y="60"/>
                </a:cubicBezTo>
                <a:cubicBezTo>
                  <a:pt x="2461" y="82"/>
                  <a:pt x="2520" y="122"/>
                  <a:pt x="2586" y="144"/>
                </a:cubicBezTo>
                <a:cubicBezTo>
                  <a:pt x="2597" y="231"/>
                  <a:pt x="2598" y="245"/>
                  <a:pt x="2634" y="312"/>
                </a:cubicBezTo>
                <a:cubicBezTo>
                  <a:pt x="2651" y="343"/>
                  <a:pt x="2682" y="408"/>
                  <a:pt x="2682" y="408"/>
                </a:cubicBezTo>
                <a:cubicBezTo>
                  <a:pt x="2692" y="490"/>
                  <a:pt x="2710" y="568"/>
                  <a:pt x="2730" y="648"/>
                </a:cubicBezTo>
                <a:cubicBezTo>
                  <a:pt x="2734" y="944"/>
                  <a:pt x="2742" y="1240"/>
                  <a:pt x="2742" y="1536"/>
                </a:cubicBezTo>
                <a:cubicBezTo>
                  <a:pt x="2742" y="1560"/>
                  <a:pt x="2812" y="1901"/>
                  <a:pt x="2682" y="1944"/>
                </a:cubicBezTo>
                <a:cubicBezTo>
                  <a:pt x="2525" y="2180"/>
                  <a:pt x="2320" y="2104"/>
                  <a:pt x="2034" y="2112"/>
                </a:cubicBezTo>
                <a:cubicBezTo>
                  <a:pt x="1941" y="2135"/>
                  <a:pt x="1854" y="2149"/>
                  <a:pt x="1758" y="2160"/>
                </a:cubicBezTo>
                <a:cubicBezTo>
                  <a:pt x="1492" y="2153"/>
                  <a:pt x="1363" y="2143"/>
                  <a:pt x="1134" y="2124"/>
                </a:cubicBezTo>
                <a:cubicBezTo>
                  <a:pt x="1042" y="2093"/>
                  <a:pt x="953" y="2071"/>
                  <a:pt x="858" y="2052"/>
                </a:cubicBezTo>
                <a:cubicBezTo>
                  <a:pt x="808" y="2042"/>
                  <a:pt x="728" y="2079"/>
                  <a:pt x="678" y="2076"/>
                </a:cubicBezTo>
                <a:cubicBezTo>
                  <a:pt x="558" y="2069"/>
                  <a:pt x="486" y="2068"/>
                  <a:pt x="366" y="2064"/>
                </a:cubicBezTo>
                <a:cubicBezTo>
                  <a:pt x="299" y="2051"/>
                  <a:pt x="324" y="2106"/>
                  <a:pt x="282" y="2088"/>
                </a:cubicBezTo>
                <a:cubicBezTo>
                  <a:pt x="240" y="2070"/>
                  <a:pt x="138" y="2070"/>
                  <a:pt x="114" y="1956"/>
                </a:cubicBezTo>
                <a:cubicBezTo>
                  <a:pt x="0" y="1785"/>
                  <a:pt x="138" y="1586"/>
                  <a:pt x="138" y="1404"/>
                </a:cubicBezTo>
                <a:lnTo>
                  <a:pt x="150" y="1332"/>
                </a:lnTo>
                <a:close/>
              </a:path>
            </a:pathLst>
          </a:custGeom>
          <a:gradFill rotWithShape="0">
            <a:gsLst>
              <a:gs pos="0">
                <a:srgbClr val="D2A58F"/>
              </a:gs>
              <a:gs pos="100000">
                <a:srgbClr val="993300"/>
              </a:gs>
            </a:gsLst>
            <a:path path="rect">
              <a:fillToRect l="50000" t="50000" r="50000" b="50000"/>
            </a:path>
          </a:gradFill>
          <a:ln w="9525">
            <a:miter lim="800000"/>
            <a:headEnd/>
            <a:tailEnd/>
          </a:ln>
          <a:scene3d>
            <a:camera prst="legacyPerspectiveTopRight"/>
            <a:lightRig rig="legacyFlat3" dir="b"/>
          </a:scene3d>
          <a:sp3d extrusionH="887400" prstMaterial="legacyMatte">
            <a:bevelT w="13500" h="13500" prst="angle"/>
            <a:bevelB w="13500" h="13500" prst="angle"/>
            <a:extrusionClr>
              <a:srgbClr val="993300"/>
            </a:extrusionClr>
          </a:sp3d>
        </p:spPr>
        <p:txBody>
          <a:bodyPr wrap="none" anchor="ctr">
            <a:flatTx/>
          </a:bodyPr>
          <a:lstStyle/>
          <a:p>
            <a:endParaRPr lang="fr-FR"/>
          </a:p>
        </p:txBody>
      </p:sp>
      <p:sp>
        <p:nvSpPr>
          <p:cNvPr id="392194" name="Rectangle 2"/>
          <p:cNvSpPr>
            <a:spLocks noChangeArrowheads="1"/>
          </p:cNvSpPr>
          <p:nvPr>
            <p:custDataLst>
              <p:tags r:id="rId3"/>
            </p:custDataLst>
          </p:nvPr>
        </p:nvSpPr>
        <p:spPr bwMode="auto">
          <a:xfrm rot="-5400000">
            <a:off x="-3200400" y="2438400"/>
            <a:ext cx="73152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>
              <a:lnSpc>
                <a:spcPct val="85000"/>
              </a:lnSpc>
              <a:spcBef>
                <a:spcPct val="0"/>
              </a:spcBef>
              <a:buFontTx/>
              <a:buNone/>
              <a:defRPr/>
            </a:pPr>
            <a:r>
              <a:rPr lang="fr-FR" sz="42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Les éléments de base</a:t>
            </a:r>
          </a:p>
        </p:txBody>
      </p:sp>
      <p:sp>
        <p:nvSpPr>
          <p:cNvPr id="392195" name="Rectangle 3"/>
          <p:cNvSpPr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92075" y="0"/>
            <a:ext cx="7921625" cy="54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buFontTx/>
              <a:buNone/>
              <a:defRPr/>
            </a:pPr>
            <a:r>
              <a:rPr kumimoji="0" lang="fr-FR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Les détecteurs, symbole « - B. ou - S. » :</a:t>
            </a:r>
          </a:p>
        </p:txBody>
      </p:sp>
      <p:sp>
        <p:nvSpPr>
          <p:cNvPr id="392196" name="Rectangle 4"/>
          <p:cNvSpPr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874713" y="723900"/>
            <a:ext cx="7354887" cy="2677656"/>
          </a:xfrm>
          <a:prstGeom prst="rect">
            <a:avLst/>
          </a:prstGeom>
          <a:gradFill rotWithShape="0">
            <a:gsLst>
              <a:gs pos="0">
                <a:srgbClr val="996633"/>
              </a:gs>
              <a:gs pos="50000">
                <a:srgbClr val="996633">
                  <a:gamma/>
                  <a:shade val="46275"/>
                  <a:invGamma/>
                </a:srgbClr>
              </a:gs>
              <a:gs pos="100000">
                <a:srgbClr val="996633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  <a:effectLst/>
          <a:scene3d>
            <a:camera prst="legacyPerspectiveTopRight"/>
            <a:lightRig rig="legacyFlat3" dir="b"/>
          </a:scene3d>
          <a:sp3d extrusionH="1801800" prstMaterial="legacyMatte">
            <a:bevelT w="13500" h="13500" prst="angle"/>
            <a:bevelB w="13500" h="13500" prst="angle"/>
            <a:extrusionClr>
              <a:srgbClr val="996633"/>
            </a:extrusionClr>
          </a:sp3d>
        </p:spPr>
        <p:txBody>
          <a:bodyPr>
            <a:spAutoFit/>
            <a:flatTx/>
          </a:bodyPr>
          <a:lstStyle/>
          <a:p>
            <a:pPr algn="ctr">
              <a:buFontTx/>
              <a:buNone/>
              <a:defRPr/>
            </a:pPr>
            <a:r>
              <a:rPr lang="fr-FR" sz="24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Ces composants interviennent pour indiquer </a:t>
            </a:r>
            <a:r>
              <a:rPr lang="fr-FR" sz="2400" b="1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l’état </a:t>
            </a:r>
            <a:r>
              <a:rPr lang="fr-FR" sz="24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du système physique à ce que </a:t>
            </a:r>
            <a:r>
              <a:rPr lang="fr-FR" sz="2400" b="1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l’on </a:t>
            </a:r>
            <a:r>
              <a:rPr lang="fr-FR" sz="24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appelle la partie commande de ce système ( partie commande: PC, système physique  = partie opérative PO). Le symbole que </a:t>
            </a:r>
            <a:r>
              <a:rPr lang="fr-FR" sz="2400" b="1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l’on </a:t>
            </a:r>
            <a:r>
              <a:rPr lang="fr-FR" sz="24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mettra dans le schéma est: - B   avec en plus le chiffre servant de repère. ( -S.  Si  il s’agit de détecteurs </a:t>
            </a:r>
            <a:r>
              <a:rPr lang="fr-FR" sz="2400" b="1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type fin </a:t>
            </a:r>
            <a:r>
              <a:rPr lang="fr-FR" sz="24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de course à action mécanique ).  </a:t>
            </a:r>
          </a:p>
        </p:txBody>
      </p:sp>
      <p:pic>
        <p:nvPicPr>
          <p:cNvPr id="392263" name="Picture 71"/>
          <p:cNvPicPr>
            <a:picLocks noChangeAspect="1" noChangeArrowheads="1"/>
          </p:cNvPicPr>
          <p:nvPr>
            <p:custDataLst>
              <p:tags r:id="rId6"/>
            </p:custDataLst>
          </p:nvPr>
        </p:nvPicPr>
        <p:blipFill>
          <a:blip r:embed="rId21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619500" y="5276850"/>
            <a:ext cx="842963" cy="1447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92264" name="Picture 72"/>
          <p:cNvPicPr>
            <a:picLocks noChangeAspect="1" noChangeArrowheads="1"/>
          </p:cNvPicPr>
          <p:nvPr>
            <p:custDataLst>
              <p:tags r:id="rId7"/>
            </p:custDataLst>
          </p:nvPr>
        </p:nvPicPr>
        <p:blipFill>
          <a:blip r:embed="rId22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209800" y="5295900"/>
            <a:ext cx="1158875" cy="1447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92265" name="Picture 73"/>
          <p:cNvPicPr>
            <a:picLocks noChangeAspect="1" noChangeArrowheads="1"/>
          </p:cNvPicPr>
          <p:nvPr>
            <p:custDataLst>
              <p:tags r:id="rId8"/>
            </p:custDataLst>
          </p:nvPr>
        </p:nvPicPr>
        <p:blipFill>
          <a:blip r:embed="rId23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14400" y="5257800"/>
            <a:ext cx="947738" cy="152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92266" name="Picture 74"/>
          <p:cNvPicPr>
            <a:picLocks noChangeAspect="1" noChangeArrowheads="1"/>
          </p:cNvPicPr>
          <p:nvPr>
            <p:custDataLst>
              <p:tags r:id="rId9"/>
            </p:custDataLst>
          </p:nvPr>
        </p:nvPicPr>
        <p:blipFill>
          <a:blip r:embed="rId24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375650" y="3505200"/>
            <a:ext cx="615950" cy="152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92268" name="Picture 76"/>
          <p:cNvPicPr>
            <a:picLocks noChangeAspect="1" noChangeArrowheads="1"/>
          </p:cNvPicPr>
          <p:nvPr>
            <p:custDataLst>
              <p:tags r:id="rId10"/>
            </p:custDataLst>
          </p:nvPr>
        </p:nvPicPr>
        <p:blipFill>
          <a:blip r:embed="rId25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781800" y="3505200"/>
            <a:ext cx="1487488" cy="160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92274" name="Picture 82"/>
          <p:cNvPicPr>
            <a:picLocks noChangeAspect="1" noChangeArrowheads="1"/>
          </p:cNvPicPr>
          <p:nvPr>
            <p:custDataLst>
              <p:tags r:id="rId11"/>
            </p:custDataLst>
          </p:nvPr>
        </p:nvPicPr>
        <p:blipFill>
          <a:blip r:embed="rId26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248275" y="5295900"/>
            <a:ext cx="1228725" cy="1447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" name="Group 95"/>
          <p:cNvGrpSpPr>
            <a:grpSpLocks/>
          </p:cNvGrpSpPr>
          <p:nvPr>
            <p:custDataLst>
              <p:tags r:id="rId12"/>
            </p:custDataLst>
          </p:nvPr>
        </p:nvGrpSpPr>
        <p:grpSpPr bwMode="auto">
          <a:xfrm>
            <a:off x="620713" y="3657600"/>
            <a:ext cx="1655762" cy="1257300"/>
            <a:chOff x="391" y="2304"/>
            <a:chExt cx="1043" cy="792"/>
          </a:xfrm>
        </p:grpSpPr>
        <p:sp>
          <p:nvSpPr>
            <p:cNvPr id="31787" name="Line 7"/>
            <p:cNvSpPr>
              <a:spLocks noChangeShapeType="1"/>
            </p:cNvSpPr>
            <p:nvPr/>
          </p:nvSpPr>
          <p:spPr bwMode="auto">
            <a:xfrm flipH="1">
              <a:off x="909" y="2304"/>
              <a:ext cx="5" cy="770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 type="none" w="sm" len="lg"/>
              <a:tailEnd type="none" w="sm" len="lg"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31788" name="Oval 8"/>
            <p:cNvSpPr>
              <a:spLocks noChangeArrowheads="1"/>
            </p:cNvSpPr>
            <p:nvPr/>
          </p:nvSpPr>
          <p:spPr bwMode="auto">
            <a:xfrm>
              <a:off x="861" y="2539"/>
              <a:ext cx="99" cy="273"/>
            </a:xfrm>
            <a:prstGeom prst="ellipse">
              <a:avLst/>
            </a:prstGeom>
            <a:gradFill rotWithShape="0">
              <a:gsLst>
                <a:gs pos="0">
                  <a:srgbClr val="A5645D"/>
                </a:gs>
                <a:gs pos="100000">
                  <a:srgbClr val="B76F67"/>
                </a:gs>
              </a:gsLst>
              <a:lin ang="5400000" scaled="1"/>
            </a:gradFill>
            <a:ln w="25400">
              <a:noFill/>
              <a:round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31789" name="Line 9"/>
            <p:cNvSpPr>
              <a:spLocks noChangeShapeType="1"/>
            </p:cNvSpPr>
            <p:nvPr/>
          </p:nvSpPr>
          <p:spPr bwMode="auto">
            <a:xfrm>
              <a:off x="774" y="2539"/>
              <a:ext cx="131" cy="278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 type="none" w="sm" len="lg"/>
              <a:tailEnd type="none" w="sm" len="lg"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392206" name="Rectangle 14"/>
            <p:cNvSpPr>
              <a:spLocks noChangeArrowheads="1"/>
            </p:cNvSpPr>
            <p:nvPr/>
          </p:nvSpPr>
          <p:spPr bwMode="auto">
            <a:xfrm rot="-5400000">
              <a:off x="674" y="2815"/>
              <a:ext cx="213" cy="108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  <a:effectLst/>
          </p:spPr>
          <p:txBody>
            <a:bodyPr lIns="12700" tIns="12700" rIns="12700" bIns="12700"/>
            <a:lstStyle/>
            <a:p>
              <a:pPr>
                <a:spcBef>
                  <a:spcPct val="0"/>
                </a:spcBef>
                <a:buFontTx/>
                <a:buNone/>
                <a:defRPr/>
              </a:pPr>
              <a:r>
                <a:rPr lang="fr-FR" sz="1400" b="1">
                  <a:solidFill>
                    <a:srgbClr val="000000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latin typeface="Times New Roman" pitchFamily="18" charset="0"/>
                </a:rPr>
                <a:t>14</a:t>
              </a:r>
            </a:p>
          </p:txBody>
        </p:sp>
        <p:sp>
          <p:nvSpPr>
            <p:cNvPr id="392207" name="Rectangle 15"/>
            <p:cNvSpPr>
              <a:spLocks noChangeArrowheads="1"/>
            </p:cNvSpPr>
            <p:nvPr/>
          </p:nvSpPr>
          <p:spPr bwMode="auto">
            <a:xfrm rot="-5400000">
              <a:off x="674" y="2375"/>
              <a:ext cx="213" cy="108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  <a:effectLst/>
          </p:spPr>
          <p:txBody>
            <a:bodyPr lIns="12700" tIns="12700" rIns="12700" bIns="12700"/>
            <a:lstStyle/>
            <a:p>
              <a:pPr>
                <a:spcBef>
                  <a:spcPct val="0"/>
                </a:spcBef>
                <a:buFontTx/>
                <a:buNone/>
                <a:defRPr/>
              </a:pPr>
              <a:r>
                <a:rPr lang="fr-FR" sz="1400" b="1">
                  <a:solidFill>
                    <a:srgbClr val="000000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latin typeface="Times New Roman" pitchFamily="18" charset="0"/>
                </a:rPr>
                <a:t>13</a:t>
              </a:r>
            </a:p>
          </p:txBody>
        </p:sp>
        <p:sp>
          <p:nvSpPr>
            <p:cNvPr id="31792" name="Line 32"/>
            <p:cNvSpPr>
              <a:spLocks noChangeShapeType="1"/>
            </p:cNvSpPr>
            <p:nvPr/>
          </p:nvSpPr>
          <p:spPr bwMode="auto">
            <a:xfrm>
              <a:off x="738" y="2640"/>
              <a:ext cx="144" cy="144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1793" name="Line 33"/>
            <p:cNvSpPr>
              <a:spLocks noChangeShapeType="1"/>
            </p:cNvSpPr>
            <p:nvPr/>
          </p:nvSpPr>
          <p:spPr bwMode="auto">
            <a:xfrm flipV="1">
              <a:off x="738" y="2592"/>
              <a:ext cx="48" cy="48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92275" name="Rectangle 83"/>
            <p:cNvSpPr>
              <a:spLocks noChangeArrowheads="1"/>
            </p:cNvSpPr>
            <p:nvPr/>
          </p:nvSpPr>
          <p:spPr bwMode="auto">
            <a:xfrm>
              <a:off x="391" y="2544"/>
              <a:ext cx="338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>
                <a:buFontTx/>
                <a:buNone/>
                <a:defRPr/>
              </a:pPr>
              <a:r>
                <a:rPr lang="fr-FR" sz="2000" b="1">
                  <a:solidFill>
                    <a:srgbClr val="000000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latin typeface="Times New Roman" pitchFamily="18" charset="0"/>
                </a:rPr>
                <a:t>-S1</a:t>
              </a:r>
              <a:endParaRPr lang="fr-FR" sz="2000" b="1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endParaRPr>
            </a:p>
          </p:txBody>
        </p:sp>
        <p:sp>
          <p:nvSpPr>
            <p:cNvPr id="31795" name="Line 26"/>
            <p:cNvSpPr>
              <a:spLocks noChangeShapeType="1"/>
            </p:cNvSpPr>
            <p:nvPr/>
          </p:nvSpPr>
          <p:spPr bwMode="auto">
            <a:xfrm flipH="1">
              <a:off x="1333" y="2309"/>
              <a:ext cx="4" cy="787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 type="none" w="sm" len="lg"/>
              <a:tailEnd type="none" w="sm" len="lg"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31796" name="Oval 27"/>
            <p:cNvSpPr>
              <a:spLocks noChangeArrowheads="1"/>
            </p:cNvSpPr>
            <p:nvPr/>
          </p:nvSpPr>
          <p:spPr bwMode="auto">
            <a:xfrm>
              <a:off x="1292" y="2544"/>
              <a:ext cx="99" cy="273"/>
            </a:xfrm>
            <a:prstGeom prst="ellipse">
              <a:avLst/>
            </a:prstGeom>
            <a:solidFill>
              <a:srgbClr val="B56B63"/>
            </a:solidFill>
            <a:ln w="25400">
              <a:noFill/>
              <a:round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31797" name="Line 28"/>
            <p:cNvSpPr>
              <a:spLocks noChangeShapeType="1"/>
            </p:cNvSpPr>
            <p:nvPr/>
          </p:nvSpPr>
          <p:spPr bwMode="auto">
            <a:xfrm flipH="1">
              <a:off x="1334" y="2517"/>
              <a:ext cx="66" cy="315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 type="none" w="sm" len="lg"/>
              <a:tailEnd type="none" w="sm" len="lg"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31798" name="Line 29"/>
            <p:cNvSpPr>
              <a:spLocks noChangeShapeType="1"/>
            </p:cNvSpPr>
            <p:nvPr/>
          </p:nvSpPr>
          <p:spPr bwMode="auto">
            <a:xfrm>
              <a:off x="1333" y="2546"/>
              <a:ext cx="101" cy="0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 type="none" w="sm" len="lg"/>
              <a:tailEnd type="none" w="sm" len="lg"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392222" name="Rectangle 30"/>
            <p:cNvSpPr>
              <a:spLocks noChangeArrowheads="1"/>
            </p:cNvSpPr>
            <p:nvPr/>
          </p:nvSpPr>
          <p:spPr bwMode="auto">
            <a:xfrm rot="-5400000">
              <a:off x="1100" y="2822"/>
              <a:ext cx="212" cy="108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  <a:effectLst/>
          </p:spPr>
          <p:txBody>
            <a:bodyPr lIns="12700" tIns="12700" rIns="12700" bIns="12700"/>
            <a:lstStyle/>
            <a:p>
              <a:pPr>
                <a:spcBef>
                  <a:spcPct val="0"/>
                </a:spcBef>
                <a:buFontTx/>
                <a:buNone/>
                <a:defRPr/>
              </a:pPr>
              <a:r>
                <a:rPr lang="fr-FR" sz="1400" b="1">
                  <a:solidFill>
                    <a:srgbClr val="000000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latin typeface="Times New Roman" pitchFamily="18" charset="0"/>
                </a:rPr>
                <a:t>12</a:t>
              </a:r>
            </a:p>
          </p:txBody>
        </p:sp>
        <p:sp>
          <p:nvSpPr>
            <p:cNvPr id="392223" name="Rectangle 31"/>
            <p:cNvSpPr>
              <a:spLocks noChangeArrowheads="1"/>
            </p:cNvSpPr>
            <p:nvPr/>
          </p:nvSpPr>
          <p:spPr bwMode="auto">
            <a:xfrm rot="-5400000">
              <a:off x="1107" y="2357"/>
              <a:ext cx="213" cy="108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  <a:effectLst/>
          </p:spPr>
          <p:txBody>
            <a:bodyPr lIns="12700" tIns="12700" rIns="12700" bIns="12700"/>
            <a:lstStyle/>
            <a:p>
              <a:pPr>
                <a:spcBef>
                  <a:spcPct val="0"/>
                </a:spcBef>
                <a:buFontTx/>
                <a:buNone/>
                <a:defRPr/>
              </a:pPr>
              <a:r>
                <a:rPr lang="fr-FR" sz="1400" b="1">
                  <a:solidFill>
                    <a:srgbClr val="000000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latin typeface="Times New Roman" pitchFamily="18" charset="0"/>
                </a:rPr>
                <a:t>11</a:t>
              </a:r>
            </a:p>
          </p:txBody>
        </p:sp>
        <p:sp>
          <p:nvSpPr>
            <p:cNvPr id="31801" name="Line 36"/>
            <p:cNvSpPr>
              <a:spLocks noChangeShapeType="1"/>
            </p:cNvSpPr>
            <p:nvPr/>
          </p:nvSpPr>
          <p:spPr bwMode="auto">
            <a:xfrm flipH="1" flipV="1">
              <a:off x="1286" y="2613"/>
              <a:ext cx="48" cy="192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1802" name="Line 37"/>
            <p:cNvSpPr>
              <a:spLocks noChangeShapeType="1"/>
            </p:cNvSpPr>
            <p:nvPr/>
          </p:nvSpPr>
          <p:spPr bwMode="auto">
            <a:xfrm>
              <a:off x="1286" y="2613"/>
              <a:ext cx="96" cy="0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92276" name="Rectangle 84"/>
            <p:cNvSpPr>
              <a:spLocks noChangeArrowheads="1"/>
            </p:cNvSpPr>
            <p:nvPr/>
          </p:nvSpPr>
          <p:spPr bwMode="auto">
            <a:xfrm>
              <a:off x="960" y="2544"/>
              <a:ext cx="338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>
                <a:buFontTx/>
                <a:buNone/>
                <a:defRPr/>
              </a:pPr>
              <a:r>
                <a:rPr lang="fr-FR" sz="2000" b="1">
                  <a:solidFill>
                    <a:srgbClr val="000000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latin typeface="Times New Roman" pitchFamily="18" charset="0"/>
                </a:rPr>
                <a:t>-S2</a:t>
              </a:r>
              <a:endParaRPr lang="fr-FR" sz="2000" b="1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endParaRPr>
            </a:p>
          </p:txBody>
        </p:sp>
      </p:grpSp>
      <p:grpSp>
        <p:nvGrpSpPr>
          <p:cNvPr id="3" name="Group 97"/>
          <p:cNvGrpSpPr>
            <a:grpSpLocks/>
          </p:cNvGrpSpPr>
          <p:nvPr>
            <p:custDataLst>
              <p:tags r:id="rId13"/>
            </p:custDataLst>
          </p:nvPr>
        </p:nvGrpSpPr>
        <p:grpSpPr bwMode="auto">
          <a:xfrm>
            <a:off x="6400800" y="5257800"/>
            <a:ext cx="2667000" cy="1316038"/>
            <a:chOff x="4032" y="3312"/>
            <a:chExt cx="1680" cy="829"/>
          </a:xfrm>
        </p:grpSpPr>
        <p:sp>
          <p:nvSpPr>
            <p:cNvPr id="31765" name="Line 41"/>
            <p:cNvSpPr>
              <a:spLocks noChangeShapeType="1"/>
            </p:cNvSpPr>
            <p:nvPr/>
          </p:nvSpPr>
          <p:spPr bwMode="auto">
            <a:xfrm flipH="1">
              <a:off x="4893" y="3371"/>
              <a:ext cx="5" cy="770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 type="none" w="sm" len="lg"/>
              <a:tailEnd type="none" w="sm" len="lg"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31766" name="Oval 42"/>
            <p:cNvSpPr>
              <a:spLocks noChangeArrowheads="1"/>
            </p:cNvSpPr>
            <p:nvPr/>
          </p:nvSpPr>
          <p:spPr bwMode="auto">
            <a:xfrm>
              <a:off x="4845" y="3606"/>
              <a:ext cx="99" cy="273"/>
            </a:xfrm>
            <a:prstGeom prst="ellipse">
              <a:avLst/>
            </a:prstGeom>
            <a:gradFill rotWithShape="0">
              <a:gsLst>
                <a:gs pos="0">
                  <a:srgbClr val="C5C5BA"/>
                </a:gs>
                <a:gs pos="100000">
                  <a:srgbClr val="B1B1A1"/>
                </a:gs>
              </a:gsLst>
              <a:lin ang="5400000" scaled="1"/>
            </a:gradFill>
            <a:ln w="25400">
              <a:noFill/>
              <a:round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31767" name="Line 43"/>
            <p:cNvSpPr>
              <a:spLocks noChangeShapeType="1"/>
            </p:cNvSpPr>
            <p:nvPr/>
          </p:nvSpPr>
          <p:spPr bwMode="auto">
            <a:xfrm>
              <a:off x="4758" y="3606"/>
              <a:ext cx="131" cy="278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 type="none" w="sm" len="lg"/>
              <a:tailEnd type="none" w="sm" len="lg"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392236" name="Rectangle 44"/>
            <p:cNvSpPr>
              <a:spLocks noChangeArrowheads="1"/>
            </p:cNvSpPr>
            <p:nvPr/>
          </p:nvSpPr>
          <p:spPr bwMode="auto">
            <a:xfrm rot="-5400000">
              <a:off x="4659" y="3882"/>
              <a:ext cx="213" cy="108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  <a:effectLst/>
          </p:spPr>
          <p:txBody>
            <a:bodyPr lIns="12700" tIns="12700" rIns="12700" bIns="12700"/>
            <a:lstStyle/>
            <a:p>
              <a:pPr>
                <a:spcBef>
                  <a:spcPct val="0"/>
                </a:spcBef>
                <a:buFontTx/>
                <a:buNone/>
                <a:defRPr/>
              </a:pPr>
              <a:r>
                <a:rPr lang="fr-FR" sz="1400" b="1">
                  <a:solidFill>
                    <a:srgbClr val="000000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latin typeface="Times New Roman" pitchFamily="18" charset="0"/>
                </a:rPr>
                <a:t>14</a:t>
              </a:r>
            </a:p>
          </p:txBody>
        </p:sp>
        <p:sp>
          <p:nvSpPr>
            <p:cNvPr id="392237" name="Rectangle 45"/>
            <p:cNvSpPr>
              <a:spLocks noChangeArrowheads="1"/>
            </p:cNvSpPr>
            <p:nvPr/>
          </p:nvSpPr>
          <p:spPr bwMode="auto">
            <a:xfrm rot="-5400000">
              <a:off x="4659" y="3442"/>
              <a:ext cx="213" cy="108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  <a:effectLst/>
          </p:spPr>
          <p:txBody>
            <a:bodyPr lIns="12700" tIns="12700" rIns="12700" bIns="12700"/>
            <a:lstStyle/>
            <a:p>
              <a:pPr>
                <a:spcBef>
                  <a:spcPct val="0"/>
                </a:spcBef>
                <a:buFontTx/>
                <a:buNone/>
                <a:defRPr/>
              </a:pPr>
              <a:r>
                <a:rPr lang="fr-FR" sz="1400" b="1">
                  <a:solidFill>
                    <a:srgbClr val="000000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latin typeface="Times New Roman" pitchFamily="18" charset="0"/>
                </a:rPr>
                <a:t>13</a:t>
              </a:r>
            </a:p>
          </p:txBody>
        </p:sp>
        <p:sp>
          <p:nvSpPr>
            <p:cNvPr id="31770" name="Line 58"/>
            <p:cNvSpPr>
              <a:spLocks noChangeShapeType="1"/>
            </p:cNvSpPr>
            <p:nvPr/>
          </p:nvSpPr>
          <p:spPr bwMode="auto">
            <a:xfrm flipH="1">
              <a:off x="4567" y="3755"/>
              <a:ext cx="240" cy="0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prstDash val="sysDot"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grpSp>
          <p:nvGrpSpPr>
            <p:cNvPr id="31771" name="Group 64"/>
            <p:cNvGrpSpPr>
              <a:grpSpLocks/>
            </p:cNvGrpSpPr>
            <p:nvPr/>
          </p:nvGrpSpPr>
          <p:grpSpPr bwMode="auto">
            <a:xfrm>
              <a:off x="4375" y="3659"/>
              <a:ext cx="192" cy="210"/>
              <a:chOff x="672" y="3648"/>
              <a:chExt cx="192" cy="210"/>
            </a:xfrm>
          </p:grpSpPr>
          <p:sp>
            <p:nvSpPr>
              <p:cNvPr id="31784" name="Rectangle 61"/>
              <p:cNvSpPr>
                <a:spLocks noChangeArrowheads="1"/>
              </p:cNvSpPr>
              <p:nvPr/>
            </p:nvSpPr>
            <p:spPr bwMode="auto">
              <a:xfrm rot="2573669">
                <a:off x="672" y="3648"/>
                <a:ext cx="192" cy="192"/>
              </a:xfrm>
              <a:prstGeom prst="rect">
                <a:avLst/>
              </a:prstGeom>
              <a:noFill/>
              <a:ln w="4127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31785" name="Line 62"/>
              <p:cNvSpPr>
                <a:spLocks noChangeShapeType="1"/>
              </p:cNvSpPr>
              <p:nvPr/>
            </p:nvSpPr>
            <p:spPr bwMode="auto">
              <a:xfrm>
                <a:off x="744" y="3648"/>
                <a:ext cx="0" cy="210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31786" name="Line 63"/>
              <p:cNvSpPr>
                <a:spLocks noChangeShapeType="1"/>
              </p:cNvSpPr>
              <p:nvPr/>
            </p:nvSpPr>
            <p:spPr bwMode="auto">
              <a:xfrm>
                <a:off x="792" y="3648"/>
                <a:ext cx="0" cy="210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fr-FR"/>
              </a:p>
            </p:txBody>
          </p:sp>
        </p:grpSp>
        <p:sp>
          <p:nvSpPr>
            <p:cNvPr id="31772" name="Line 49"/>
            <p:cNvSpPr>
              <a:spLocks noChangeShapeType="1"/>
            </p:cNvSpPr>
            <p:nvPr/>
          </p:nvSpPr>
          <p:spPr bwMode="auto">
            <a:xfrm flipH="1">
              <a:off x="5611" y="3317"/>
              <a:ext cx="4" cy="787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 type="none" w="sm" len="lg"/>
              <a:tailEnd type="none" w="sm" len="lg"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31773" name="Oval 50"/>
            <p:cNvSpPr>
              <a:spLocks noChangeArrowheads="1"/>
            </p:cNvSpPr>
            <p:nvPr/>
          </p:nvSpPr>
          <p:spPr bwMode="auto">
            <a:xfrm>
              <a:off x="5570" y="3552"/>
              <a:ext cx="99" cy="273"/>
            </a:xfrm>
            <a:prstGeom prst="ellipse">
              <a:avLst/>
            </a:prstGeom>
            <a:gradFill rotWithShape="0">
              <a:gsLst>
                <a:gs pos="0">
                  <a:srgbClr val="70705C"/>
                </a:gs>
                <a:gs pos="100000">
                  <a:srgbClr val="3E3E33"/>
                </a:gs>
              </a:gsLst>
              <a:lin ang="0" scaled="1"/>
            </a:gradFill>
            <a:ln w="25400">
              <a:noFill/>
              <a:round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31774" name="Line 51"/>
            <p:cNvSpPr>
              <a:spLocks noChangeShapeType="1"/>
            </p:cNvSpPr>
            <p:nvPr/>
          </p:nvSpPr>
          <p:spPr bwMode="auto">
            <a:xfrm flipH="1">
              <a:off x="5612" y="3525"/>
              <a:ext cx="66" cy="315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 type="none" w="sm" len="lg"/>
              <a:tailEnd type="none" w="sm" len="lg"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31775" name="Line 52"/>
            <p:cNvSpPr>
              <a:spLocks noChangeShapeType="1"/>
            </p:cNvSpPr>
            <p:nvPr/>
          </p:nvSpPr>
          <p:spPr bwMode="auto">
            <a:xfrm>
              <a:off x="5611" y="3554"/>
              <a:ext cx="101" cy="0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 type="none" w="sm" len="lg"/>
              <a:tailEnd type="none" w="sm" len="lg"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392245" name="Rectangle 53"/>
            <p:cNvSpPr>
              <a:spLocks noChangeArrowheads="1"/>
            </p:cNvSpPr>
            <p:nvPr/>
          </p:nvSpPr>
          <p:spPr bwMode="auto">
            <a:xfrm rot="-5400000">
              <a:off x="5378" y="3830"/>
              <a:ext cx="212" cy="108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  <a:effectLst/>
          </p:spPr>
          <p:txBody>
            <a:bodyPr lIns="12700" tIns="12700" rIns="12700" bIns="12700"/>
            <a:lstStyle/>
            <a:p>
              <a:pPr>
                <a:spcBef>
                  <a:spcPct val="0"/>
                </a:spcBef>
                <a:buFontTx/>
                <a:buNone/>
                <a:defRPr/>
              </a:pPr>
              <a:r>
                <a:rPr lang="fr-FR" sz="1400" b="1">
                  <a:solidFill>
                    <a:srgbClr val="000000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latin typeface="Times New Roman" pitchFamily="18" charset="0"/>
                </a:rPr>
                <a:t>12</a:t>
              </a:r>
            </a:p>
          </p:txBody>
        </p:sp>
        <p:sp>
          <p:nvSpPr>
            <p:cNvPr id="392246" name="Rectangle 54"/>
            <p:cNvSpPr>
              <a:spLocks noChangeArrowheads="1"/>
            </p:cNvSpPr>
            <p:nvPr/>
          </p:nvSpPr>
          <p:spPr bwMode="auto">
            <a:xfrm rot="-5400000">
              <a:off x="5385" y="3365"/>
              <a:ext cx="213" cy="108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  <a:effectLst/>
          </p:spPr>
          <p:txBody>
            <a:bodyPr lIns="12700" tIns="12700" rIns="12700" bIns="12700"/>
            <a:lstStyle/>
            <a:p>
              <a:pPr>
                <a:spcBef>
                  <a:spcPct val="0"/>
                </a:spcBef>
                <a:buFontTx/>
                <a:buNone/>
                <a:defRPr/>
              </a:pPr>
              <a:r>
                <a:rPr lang="fr-FR" sz="1400" b="1">
                  <a:solidFill>
                    <a:srgbClr val="000000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latin typeface="Times New Roman" pitchFamily="18" charset="0"/>
                </a:rPr>
                <a:t>11</a:t>
              </a:r>
            </a:p>
          </p:txBody>
        </p:sp>
        <p:sp>
          <p:nvSpPr>
            <p:cNvPr id="31778" name="Line 57"/>
            <p:cNvSpPr>
              <a:spLocks noChangeShapeType="1"/>
            </p:cNvSpPr>
            <p:nvPr/>
          </p:nvSpPr>
          <p:spPr bwMode="auto">
            <a:xfrm flipH="1">
              <a:off x="5382" y="3648"/>
              <a:ext cx="240" cy="0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prstDash val="sysDot"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1779" name="Rectangle 66"/>
            <p:cNvSpPr>
              <a:spLocks noChangeArrowheads="1"/>
            </p:cNvSpPr>
            <p:nvPr/>
          </p:nvSpPr>
          <p:spPr bwMode="auto">
            <a:xfrm rot="2573669">
              <a:off x="5190" y="3552"/>
              <a:ext cx="192" cy="192"/>
            </a:xfrm>
            <a:prstGeom prst="rect">
              <a:avLst/>
            </a:prstGeom>
            <a:noFill/>
            <a:ln w="41275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1780" name="Line 67"/>
            <p:cNvSpPr>
              <a:spLocks noChangeShapeType="1"/>
            </p:cNvSpPr>
            <p:nvPr/>
          </p:nvSpPr>
          <p:spPr bwMode="auto">
            <a:xfrm>
              <a:off x="5262" y="3552"/>
              <a:ext cx="0" cy="210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1781" name="Line 68"/>
            <p:cNvSpPr>
              <a:spLocks noChangeShapeType="1"/>
            </p:cNvSpPr>
            <p:nvPr/>
          </p:nvSpPr>
          <p:spPr bwMode="auto">
            <a:xfrm>
              <a:off x="5310" y="3552"/>
              <a:ext cx="0" cy="210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92277" name="Rectangle 85"/>
            <p:cNvSpPr>
              <a:spLocks noChangeArrowheads="1"/>
            </p:cNvSpPr>
            <p:nvPr/>
          </p:nvSpPr>
          <p:spPr bwMode="auto">
            <a:xfrm>
              <a:off x="4032" y="3552"/>
              <a:ext cx="356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>
                <a:buFontTx/>
                <a:buNone/>
                <a:defRPr/>
              </a:pPr>
              <a:r>
                <a:rPr lang="fr-FR" sz="2000" b="1">
                  <a:solidFill>
                    <a:srgbClr val="000000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latin typeface="Times New Roman" pitchFamily="18" charset="0"/>
                </a:rPr>
                <a:t>-B1</a:t>
              </a:r>
              <a:endParaRPr lang="fr-FR" sz="2000" b="1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endParaRPr>
            </a:p>
          </p:txBody>
        </p:sp>
        <p:sp>
          <p:nvSpPr>
            <p:cNvPr id="392278" name="Rectangle 86"/>
            <p:cNvSpPr>
              <a:spLocks noChangeArrowheads="1"/>
            </p:cNvSpPr>
            <p:nvPr/>
          </p:nvSpPr>
          <p:spPr bwMode="auto">
            <a:xfrm>
              <a:off x="4924" y="3360"/>
              <a:ext cx="356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>
                <a:buFontTx/>
                <a:buNone/>
                <a:defRPr/>
              </a:pPr>
              <a:r>
                <a:rPr lang="fr-FR" sz="2000" b="1">
                  <a:solidFill>
                    <a:srgbClr val="000000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latin typeface="Times New Roman" pitchFamily="18" charset="0"/>
                </a:rPr>
                <a:t>-B2</a:t>
              </a:r>
              <a:endParaRPr lang="fr-FR" sz="2000" b="1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endParaRPr>
            </a:p>
          </p:txBody>
        </p:sp>
      </p:grpSp>
      <p:sp>
        <p:nvSpPr>
          <p:cNvPr id="392279" name="Rectangle 87"/>
          <p:cNvSpPr>
            <a:spLocks noChangeArrowheads="1"/>
          </p:cNvSpPr>
          <p:nvPr>
            <p:custDataLst>
              <p:tags r:id="rId14"/>
            </p:custDataLst>
          </p:nvPr>
        </p:nvSpPr>
        <p:spPr bwMode="auto">
          <a:xfrm>
            <a:off x="2133600" y="3581400"/>
            <a:ext cx="2409825" cy="1333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>
              <a:buFontTx/>
              <a:buNone/>
              <a:defRPr/>
            </a:pPr>
            <a:r>
              <a:rPr lang="fr-FR" sz="24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détecteurs fin de </a:t>
            </a:r>
          </a:p>
          <a:p>
            <a:pPr algn="ctr">
              <a:buFontTx/>
              <a:buNone/>
              <a:defRPr/>
            </a:pPr>
            <a:r>
              <a:rPr lang="fr-FR" sz="24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course à action </a:t>
            </a:r>
          </a:p>
          <a:p>
            <a:pPr algn="ctr">
              <a:buFontTx/>
              <a:buNone/>
              <a:defRPr/>
            </a:pPr>
            <a:r>
              <a:rPr lang="fr-FR" sz="24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mécanique</a:t>
            </a:r>
          </a:p>
        </p:txBody>
      </p:sp>
      <p:sp>
        <p:nvSpPr>
          <p:cNvPr id="392280" name="Rectangle 88"/>
          <p:cNvSpPr>
            <a:spLocks noChangeArrowheads="1"/>
          </p:cNvSpPr>
          <p:nvPr>
            <p:custDataLst>
              <p:tags r:id="rId15"/>
            </p:custDataLst>
          </p:nvPr>
        </p:nvSpPr>
        <p:spPr bwMode="auto">
          <a:xfrm>
            <a:off x="5029200" y="3505200"/>
            <a:ext cx="1909763" cy="1771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>
              <a:buFontTx/>
              <a:buNone/>
              <a:defRPr/>
            </a:pPr>
            <a:r>
              <a:rPr lang="fr-FR" sz="2400" b="1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Détecteurs</a:t>
            </a:r>
          </a:p>
          <a:p>
            <a:pPr algn="ctr">
              <a:buFontTx/>
              <a:buNone/>
              <a:defRPr/>
            </a:pPr>
            <a:r>
              <a:rPr lang="fr-FR" sz="2400" b="1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de proximité </a:t>
            </a:r>
          </a:p>
          <a:p>
            <a:pPr algn="ctr">
              <a:buFontTx/>
              <a:buNone/>
              <a:defRPr/>
            </a:pPr>
            <a:r>
              <a:rPr lang="fr-FR" sz="2400" b="1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inductifs </a:t>
            </a:r>
          </a:p>
          <a:p>
            <a:pPr algn="ctr">
              <a:buFontTx/>
              <a:buNone/>
              <a:defRPr/>
            </a:pPr>
            <a:r>
              <a:rPr lang="fr-FR" sz="2400" b="1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et capacitifs</a:t>
            </a:r>
          </a:p>
        </p:txBody>
      </p:sp>
      <p:sp>
        <p:nvSpPr>
          <p:cNvPr id="392283" name="Line 91"/>
          <p:cNvSpPr>
            <a:spLocks noChangeShapeType="1"/>
          </p:cNvSpPr>
          <p:nvPr>
            <p:custDataLst>
              <p:tags r:id="rId16"/>
            </p:custDataLst>
          </p:nvPr>
        </p:nvSpPr>
        <p:spPr bwMode="auto">
          <a:xfrm flipV="1">
            <a:off x="6553200" y="4419600"/>
            <a:ext cx="762000" cy="228600"/>
          </a:xfrm>
          <a:prstGeom prst="line">
            <a:avLst/>
          </a:prstGeom>
          <a:noFill/>
          <a:ln w="57150">
            <a:solidFill>
              <a:srgbClr val="000000"/>
            </a:solidFill>
            <a:miter lim="800000"/>
            <a:headEnd/>
            <a:tailEnd type="triangle" w="med" len="med"/>
          </a:ln>
        </p:spPr>
        <p:txBody>
          <a:bodyPr wrap="none" anchor="ctr"/>
          <a:lstStyle/>
          <a:p>
            <a:endParaRPr lang="fr-FR"/>
          </a:p>
        </p:txBody>
      </p:sp>
      <p:sp>
        <p:nvSpPr>
          <p:cNvPr id="392284" name="Line 92"/>
          <p:cNvSpPr>
            <a:spLocks noChangeShapeType="1"/>
          </p:cNvSpPr>
          <p:nvPr>
            <p:custDataLst>
              <p:tags r:id="rId17"/>
            </p:custDataLst>
          </p:nvPr>
        </p:nvSpPr>
        <p:spPr bwMode="auto">
          <a:xfrm flipV="1">
            <a:off x="6629400" y="4419600"/>
            <a:ext cx="1981200" cy="304800"/>
          </a:xfrm>
          <a:prstGeom prst="line">
            <a:avLst/>
          </a:prstGeom>
          <a:noFill/>
          <a:ln w="57150">
            <a:solidFill>
              <a:srgbClr val="000000"/>
            </a:solidFill>
            <a:miter lim="800000"/>
            <a:headEnd/>
            <a:tailEnd type="triangle" w="med" len="med"/>
          </a:ln>
        </p:spPr>
        <p:txBody>
          <a:bodyPr wrap="none" anchor="ctr"/>
          <a:lstStyle/>
          <a:p>
            <a:endParaRPr lang="fr-FR"/>
          </a:p>
        </p:txBody>
      </p:sp>
      <p:sp>
        <p:nvSpPr>
          <p:cNvPr id="392285" name="Line 93"/>
          <p:cNvSpPr>
            <a:spLocks noChangeShapeType="1"/>
          </p:cNvSpPr>
          <p:nvPr>
            <p:custDataLst>
              <p:tags r:id="rId18"/>
            </p:custDataLst>
          </p:nvPr>
        </p:nvSpPr>
        <p:spPr bwMode="auto">
          <a:xfrm flipH="1">
            <a:off x="5715000" y="5181600"/>
            <a:ext cx="762000" cy="457200"/>
          </a:xfrm>
          <a:prstGeom prst="line">
            <a:avLst/>
          </a:prstGeom>
          <a:noFill/>
          <a:ln w="57150">
            <a:solidFill>
              <a:srgbClr val="000000"/>
            </a:solidFill>
            <a:miter lim="800000"/>
            <a:headEnd/>
            <a:tailEnd type="triangle" w="med" len="med"/>
          </a:ln>
        </p:spPr>
        <p:txBody>
          <a:bodyPr wrap="none" anchor="ctr"/>
          <a:lstStyle/>
          <a:p>
            <a:endParaRPr lang="fr-FR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27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2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9219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9219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3" presetClass="entr" presetSubtype="27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2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9219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9219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22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9228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9228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922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922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"/>
                            </p:stCondLst>
                            <p:childTnLst>
                              <p:par>
                                <p:cTn id="23" presetID="23" presetClass="entr" presetSubtype="27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22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9227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9227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000"/>
                            </p:stCondLst>
                            <p:childTnLst>
                              <p:par>
                                <p:cTn id="28" presetID="23" presetClass="entr" presetSubtype="28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22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3922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3922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500"/>
                            </p:stCondLst>
                            <p:childTnLst>
                              <p:par>
                                <p:cTn id="33" presetID="23" presetClass="entr" presetSubtype="28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22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39226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39226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2000"/>
                            </p:stCondLst>
                            <p:childTnLst>
                              <p:par>
                                <p:cTn id="38" presetID="23" presetClass="entr" presetSubtype="28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22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39226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39226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2500"/>
                            </p:stCondLst>
                            <p:childTnLst>
                              <p:par>
                                <p:cTn id="43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22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39228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39228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3922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3922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500"/>
                            </p:stCondLst>
                            <p:childTnLst>
                              <p:par>
                                <p:cTn id="56" presetID="23" presetClass="entr" presetSubtype="27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22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39228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39228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1000"/>
                            </p:stCondLst>
                            <p:childTnLst>
                              <p:par>
                                <p:cTn id="61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22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3" dur="500"/>
                                        <p:tgtEl>
                                          <p:spTgt spid="3922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1500"/>
                            </p:stCondLst>
                            <p:childTnLst>
                              <p:par>
                                <p:cTn id="65" presetID="23" presetClass="entr" presetSubtype="28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22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3922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3922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2000"/>
                            </p:stCondLst>
                            <p:childTnLst>
                              <p:par>
                                <p:cTn id="7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22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500"/>
                                        <p:tgtEl>
                                          <p:spTgt spid="3922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2500"/>
                            </p:stCondLst>
                            <p:childTnLst>
                              <p:par>
                                <p:cTn id="74" presetID="23" presetClass="entr" presetSubtype="28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2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39226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39226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3000"/>
                            </p:stCondLst>
                            <p:childTnLst>
                              <p:par>
                                <p:cTn id="7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22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1" dur="500"/>
                                        <p:tgtEl>
                                          <p:spTgt spid="3922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3500"/>
                            </p:stCondLst>
                            <p:childTnLst>
                              <p:par>
                                <p:cTn id="83" presetID="23" presetClass="entr" presetSubtype="28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2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3922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3922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4000"/>
                            </p:stCondLst>
                            <p:childTnLst>
                              <p:par>
                                <p:cTn id="88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2288" grpId="0" animBg="1"/>
      <p:bldP spid="392286" grpId="0" animBg="1"/>
      <p:bldP spid="392195" grpId="0" autoUpdateAnimBg="0"/>
      <p:bldP spid="392196" grpId="0" animBg="1" autoUpdateAnimBg="0"/>
      <p:bldP spid="392279" grpId="0" autoUpdateAnimBg="0"/>
      <p:bldP spid="392280" grpId="0" autoUpdateAnimBg="0"/>
      <p:bldP spid="392283" grpId="0" animBg="1"/>
      <p:bldP spid="392284" grpId="0" animBg="1"/>
      <p:bldP spid="392285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3288" name="Freeform 72"/>
          <p:cNvSpPr>
            <a:spLocks/>
          </p:cNvSpPr>
          <p:nvPr>
            <p:custDataLst>
              <p:tags r:id="rId1"/>
            </p:custDataLst>
          </p:nvPr>
        </p:nvSpPr>
        <p:spPr bwMode="auto">
          <a:xfrm rot="142233">
            <a:off x="476250" y="582613"/>
            <a:ext cx="8667750" cy="3060700"/>
          </a:xfrm>
          <a:custGeom>
            <a:avLst/>
            <a:gdLst>
              <a:gd name="T0" fmla="*/ 2147483647 w 5460"/>
              <a:gd name="T1" fmla="*/ 2147483647 h 1928"/>
              <a:gd name="T2" fmla="*/ 2147483647 w 5460"/>
              <a:gd name="T3" fmla="*/ 2147483647 h 1928"/>
              <a:gd name="T4" fmla="*/ 2147483647 w 5460"/>
              <a:gd name="T5" fmla="*/ 2147483647 h 1928"/>
              <a:gd name="T6" fmla="*/ 2147483647 w 5460"/>
              <a:gd name="T7" fmla="*/ 2147483647 h 1928"/>
              <a:gd name="T8" fmla="*/ 2147483647 w 5460"/>
              <a:gd name="T9" fmla="*/ 2147483647 h 1928"/>
              <a:gd name="T10" fmla="*/ 2147483647 w 5460"/>
              <a:gd name="T11" fmla="*/ 2147483647 h 1928"/>
              <a:gd name="T12" fmla="*/ 2147483647 w 5460"/>
              <a:gd name="T13" fmla="*/ 2147483647 h 1928"/>
              <a:gd name="T14" fmla="*/ 2147483647 w 5460"/>
              <a:gd name="T15" fmla="*/ 2147483647 h 1928"/>
              <a:gd name="T16" fmla="*/ 0 w 5460"/>
              <a:gd name="T17" fmla="*/ 2147483647 h 1928"/>
              <a:gd name="T18" fmla="*/ 2147483647 w 5460"/>
              <a:gd name="T19" fmla="*/ 2147483647 h 1928"/>
              <a:gd name="T20" fmla="*/ 2147483647 w 5460"/>
              <a:gd name="T21" fmla="*/ 2147483647 h 1928"/>
              <a:gd name="T22" fmla="*/ 2147483647 w 5460"/>
              <a:gd name="T23" fmla="*/ 2147483647 h 1928"/>
              <a:gd name="T24" fmla="*/ 2147483647 w 5460"/>
              <a:gd name="T25" fmla="*/ 2147483647 h 1928"/>
              <a:gd name="T26" fmla="*/ 2147483647 w 5460"/>
              <a:gd name="T27" fmla="*/ 2147483647 h 1928"/>
              <a:gd name="T28" fmla="*/ 2147483647 w 5460"/>
              <a:gd name="T29" fmla="*/ 2147483647 h 1928"/>
              <a:gd name="T30" fmla="*/ 2147483647 w 5460"/>
              <a:gd name="T31" fmla="*/ 2147483647 h 1928"/>
              <a:gd name="T32" fmla="*/ 2147483647 w 5460"/>
              <a:gd name="T33" fmla="*/ 2147483647 h 1928"/>
              <a:gd name="T34" fmla="*/ 2147483647 w 5460"/>
              <a:gd name="T35" fmla="*/ 2147483647 h 1928"/>
              <a:gd name="T36" fmla="*/ 2147483647 w 5460"/>
              <a:gd name="T37" fmla="*/ 2147483647 h 1928"/>
              <a:gd name="T38" fmla="*/ 2147483647 w 5460"/>
              <a:gd name="T39" fmla="*/ 2147483647 h 1928"/>
              <a:gd name="T40" fmla="*/ 2147483647 w 5460"/>
              <a:gd name="T41" fmla="*/ 2147483647 h 1928"/>
              <a:gd name="T42" fmla="*/ 2147483647 w 5460"/>
              <a:gd name="T43" fmla="*/ 2147483647 h 1928"/>
              <a:gd name="T44" fmla="*/ 2147483647 w 5460"/>
              <a:gd name="T45" fmla="*/ 2147483647 h 1928"/>
              <a:gd name="T46" fmla="*/ 2147483647 w 5460"/>
              <a:gd name="T47" fmla="*/ 2147483647 h 1928"/>
              <a:gd name="T48" fmla="*/ 2147483647 w 5460"/>
              <a:gd name="T49" fmla="*/ 2147483647 h 1928"/>
              <a:gd name="T50" fmla="*/ 2147483647 w 5460"/>
              <a:gd name="T51" fmla="*/ 2147483647 h 1928"/>
              <a:gd name="T52" fmla="*/ 2147483647 w 5460"/>
              <a:gd name="T53" fmla="*/ 2147483647 h 1928"/>
              <a:gd name="T54" fmla="*/ 2147483647 w 5460"/>
              <a:gd name="T55" fmla="*/ 2147483647 h 1928"/>
              <a:gd name="T56" fmla="*/ 2147483647 w 5460"/>
              <a:gd name="T57" fmla="*/ 2147483647 h 1928"/>
              <a:gd name="T58" fmla="*/ 2147483647 w 5460"/>
              <a:gd name="T59" fmla="*/ 2147483647 h 1928"/>
              <a:gd name="T60" fmla="*/ 2147483647 w 5460"/>
              <a:gd name="T61" fmla="*/ 2147483647 h 1928"/>
              <a:gd name="T62" fmla="*/ 2147483647 w 5460"/>
              <a:gd name="T63" fmla="*/ 2147483647 h 1928"/>
              <a:gd name="T64" fmla="*/ 2147483647 w 5460"/>
              <a:gd name="T65" fmla="*/ 2147483647 h 1928"/>
              <a:gd name="T66" fmla="*/ 2147483647 w 5460"/>
              <a:gd name="T67" fmla="*/ 2147483647 h 1928"/>
              <a:gd name="T68" fmla="*/ 2147483647 w 5460"/>
              <a:gd name="T69" fmla="*/ 2147483647 h 1928"/>
              <a:gd name="T70" fmla="*/ 2147483647 w 5460"/>
              <a:gd name="T71" fmla="*/ 2147483647 h 1928"/>
              <a:gd name="T72" fmla="*/ 2147483647 w 5460"/>
              <a:gd name="T73" fmla="*/ 2147483647 h 1928"/>
              <a:gd name="T74" fmla="*/ 2147483647 w 5460"/>
              <a:gd name="T75" fmla="*/ 2147483647 h 1928"/>
              <a:gd name="T76" fmla="*/ 2147483647 w 5460"/>
              <a:gd name="T77" fmla="*/ 2147483647 h 1928"/>
              <a:gd name="T78" fmla="*/ 2147483647 w 5460"/>
              <a:gd name="T79" fmla="*/ 2147483647 h 1928"/>
              <a:gd name="T80" fmla="*/ 2147483647 w 5460"/>
              <a:gd name="T81" fmla="*/ 2147483647 h 1928"/>
              <a:gd name="T82" fmla="*/ 2147483647 w 5460"/>
              <a:gd name="T83" fmla="*/ 2147483647 h 1928"/>
              <a:gd name="T84" fmla="*/ 2147483647 w 5460"/>
              <a:gd name="T85" fmla="*/ 2147483647 h 1928"/>
              <a:gd name="T86" fmla="*/ 2147483647 w 5460"/>
              <a:gd name="T87" fmla="*/ 2147483647 h 1928"/>
              <a:gd name="T88" fmla="*/ 2147483647 w 5460"/>
              <a:gd name="T89" fmla="*/ 0 h 1928"/>
              <a:gd name="T90" fmla="*/ 2147483647 w 5460"/>
              <a:gd name="T91" fmla="*/ 2147483647 h 1928"/>
              <a:gd name="T92" fmla="*/ 2147483647 w 5460"/>
              <a:gd name="T93" fmla="*/ 2147483647 h 1928"/>
              <a:gd name="T94" fmla="*/ 2147483647 w 5460"/>
              <a:gd name="T95" fmla="*/ 2147483647 h 1928"/>
              <a:gd name="T96" fmla="*/ 2147483647 w 5460"/>
              <a:gd name="T97" fmla="*/ 2147483647 h 1928"/>
              <a:gd name="T98" fmla="*/ 2147483647 w 5460"/>
              <a:gd name="T99" fmla="*/ 2147483647 h 1928"/>
              <a:gd name="T100" fmla="*/ 2147483647 w 5460"/>
              <a:gd name="T101" fmla="*/ 2147483647 h 1928"/>
              <a:gd name="T102" fmla="*/ 2147483647 w 5460"/>
              <a:gd name="T103" fmla="*/ 2147483647 h 1928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w 5460"/>
              <a:gd name="T157" fmla="*/ 0 h 1928"/>
              <a:gd name="T158" fmla="*/ 5460 w 5460"/>
              <a:gd name="T159" fmla="*/ 1928 h 1928"/>
            </a:gdLst>
            <a:ahLst/>
            <a:cxnLst>
              <a:cxn ang="T104">
                <a:pos x="T0" y="T1"/>
              </a:cxn>
              <a:cxn ang="T105">
                <a:pos x="T2" y="T3"/>
              </a:cxn>
              <a:cxn ang="T106">
                <a:pos x="T4" y="T5"/>
              </a:cxn>
              <a:cxn ang="T107">
                <a:pos x="T6" y="T7"/>
              </a:cxn>
              <a:cxn ang="T108">
                <a:pos x="T8" y="T9"/>
              </a:cxn>
              <a:cxn ang="T109">
                <a:pos x="T10" y="T11"/>
              </a:cxn>
              <a:cxn ang="T110">
                <a:pos x="T12" y="T13"/>
              </a:cxn>
              <a:cxn ang="T111">
                <a:pos x="T14" y="T15"/>
              </a:cxn>
              <a:cxn ang="T112">
                <a:pos x="T16" y="T17"/>
              </a:cxn>
              <a:cxn ang="T113">
                <a:pos x="T18" y="T19"/>
              </a:cxn>
              <a:cxn ang="T114">
                <a:pos x="T20" y="T21"/>
              </a:cxn>
              <a:cxn ang="T115">
                <a:pos x="T22" y="T23"/>
              </a:cxn>
              <a:cxn ang="T116">
                <a:pos x="T24" y="T25"/>
              </a:cxn>
              <a:cxn ang="T117">
                <a:pos x="T26" y="T27"/>
              </a:cxn>
              <a:cxn ang="T118">
                <a:pos x="T28" y="T29"/>
              </a:cxn>
              <a:cxn ang="T119">
                <a:pos x="T30" y="T31"/>
              </a:cxn>
              <a:cxn ang="T120">
                <a:pos x="T32" y="T33"/>
              </a:cxn>
              <a:cxn ang="T121">
                <a:pos x="T34" y="T35"/>
              </a:cxn>
              <a:cxn ang="T122">
                <a:pos x="T36" y="T37"/>
              </a:cxn>
              <a:cxn ang="T123">
                <a:pos x="T38" y="T39"/>
              </a:cxn>
              <a:cxn ang="T124">
                <a:pos x="T40" y="T41"/>
              </a:cxn>
              <a:cxn ang="T125">
                <a:pos x="T42" y="T43"/>
              </a:cxn>
              <a:cxn ang="T126">
                <a:pos x="T44" y="T45"/>
              </a:cxn>
              <a:cxn ang="T127">
                <a:pos x="T46" y="T47"/>
              </a:cxn>
              <a:cxn ang="T128">
                <a:pos x="T48" y="T49"/>
              </a:cxn>
              <a:cxn ang="T129">
                <a:pos x="T50" y="T51"/>
              </a:cxn>
              <a:cxn ang="T130">
                <a:pos x="T52" y="T53"/>
              </a:cxn>
              <a:cxn ang="T131">
                <a:pos x="T54" y="T55"/>
              </a:cxn>
              <a:cxn ang="T132">
                <a:pos x="T56" y="T57"/>
              </a:cxn>
              <a:cxn ang="T133">
                <a:pos x="T58" y="T59"/>
              </a:cxn>
              <a:cxn ang="T134">
                <a:pos x="T60" y="T61"/>
              </a:cxn>
              <a:cxn ang="T135">
                <a:pos x="T62" y="T63"/>
              </a:cxn>
              <a:cxn ang="T136">
                <a:pos x="T64" y="T65"/>
              </a:cxn>
              <a:cxn ang="T137">
                <a:pos x="T66" y="T67"/>
              </a:cxn>
              <a:cxn ang="T138">
                <a:pos x="T68" y="T69"/>
              </a:cxn>
              <a:cxn ang="T139">
                <a:pos x="T70" y="T71"/>
              </a:cxn>
              <a:cxn ang="T140">
                <a:pos x="T72" y="T73"/>
              </a:cxn>
              <a:cxn ang="T141">
                <a:pos x="T74" y="T75"/>
              </a:cxn>
              <a:cxn ang="T142">
                <a:pos x="T76" y="T77"/>
              </a:cxn>
              <a:cxn ang="T143">
                <a:pos x="T78" y="T79"/>
              </a:cxn>
              <a:cxn ang="T144">
                <a:pos x="T80" y="T81"/>
              </a:cxn>
              <a:cxn ang="T145">
                <a:pos x="T82" y="T83"/>
              </a:cxn>
              <a:cxn ang="T146">
                <a:pos x="T84" y="T85"/>
              </a:cxn>
              <a:cxn ang="T147">
                <a:pos x="T86" y="T87"/>
              </a:cxn>
              <a:cxn ang="T148">
                <a:pos x="T88" y="T89"/>
              </a:cxn>
              <a:cxn ang="T149">
                <a:pos x="T90" y="T91"/>
              </a:cxn>
              <a:cxn ang="T150">
                <a:pos x="T92" y="T93"/>
              </a:cxn>
              <a:cxn ang="T151">
                <a:pos x="T94" y="T95"/>
              </a:cxn>
              <a:cxn ang="T152">
                <a:pos x="T96" y="T97"/>
              </a:cxn>
              <a:cxn ang="T153">
                <a:pos x="T98" y="T99"/>
              </a:cxn>
              <a:cxn ang="T154">
                <a:pos x="T100" y="T101"/>
              </a:cxn>
              <a:cxn ang="T155">
                <a:pos x="T102" y="T103"/>
              </a:cxn>
            </a:cxnLst>
            <a:rect l="T156" t="T157" r="T158" b="T159"/>
            <a:pathLst>
              <a:path w="5460" h="1928">
                <a:moveTo>
                  <a:pt x="372" y="144"/>
                </a:moveTo>
                <a:cubicBezTo>
                  <a:pt x="348" y="152"/>
                  <a:pt x="324" y="160"/>
                  <a:pt x="300" y="168"/>
                </a:cubicBezTo>
                <a:cubicBezTo>
                  <a:pt x="288" y="172"/>
                  <a:pt x="264" y="180"/>
                  <a:pt x="264" y="180"/>
                </a:cubicBezTo>
                <a:cubicBezTo>
                  <a:pt x="230" y="231"/>
                  <a:pt x="210" y="225"/>
                  <a:pt x="168" y="288"/>
                </a:cubicBezTo>
                <a:cubicBezTo>
                  <a:pt x="156" y="307"/>
                  <a:pt x="114" y="369"/>
                  <a:pt x="96" y="396"/>
                </a:cubicBezTo>
                <a:cubicBezTo>
                  <a:pt x="88" y="408"/>
                  <a:pt x="80" y="420"/>
                  <a:pt x="72" y="432"/>
                </a:cubicBezTo>
                <a:cubicBezTo>
                  <a:pt x="58" y="453"/>
                  <a:pt x="48" y="504"/>
                  <a:pt x="48" y="504"/>
                </a:cubicBezTo>
                <a:cubicBezTo>
                  <a:pt x="44" y="588"/>
                  <a:pt x="45" y="672"/>
                  <a:pt x="36" y="756"/>
                </a:cubicBezTo>
                <a:cubicBezTo>
                  <a:pt x="30" y="817"/>
                  <a:pt x="9" y="875"/>
                  <a:pt x="0" y="936"/>
                </a:cubicBezTo>
                <a:cubicBezTo>
                  <a:pt x="4" y="1044"/>
                  <a:pt x="5" y="1152"/>
                  <a:pt x="12" y="1260"/>
                </a:cubicBezTo>
                <a:cubicBezTo>
                  <a:pt x="13" y="1278"/>
                  <a:pt x="34" y="1321"/>
                  <a:pt x="48" y="1332"/>
                </a:cubicBezTo>
                <a:cubicBezTo>
                  <a:pt x="58" y="1340"/>
                  <a:pt x="73" y="1338"/>
                  <a:pt x="84" y="1344"/>
                </a:cubicBezTo>
                <a:cubicBezTo>
                  <a:pt x="109" y="1358"/>
                  <a:pt x="132" y="1376"/>
                  <a:pt x="156" y="1392"/>
                </a:cubicBezTo>
                <a:cubicBezTo>
                  <a:pt x="200" y="1421"/>
                  <a:pt x="232" y="1459"/>
                  <a:pt x="276" y="1488"/>
                </a:cubicBezTo>
                <a:cubicBezTo>
                  <a:pt x="320" y="1554"/>
                  <a:pt x="280" y="1514"/>
                  <a:pt x="396" y="1536"/>
                </a:cubicBezTo>
                <a:cubicBezTo>
                  <a:pt x="479" y="1551"/>
                  <a:pt x="541" y="1572"/>
                  <a:pt x="624" y="1584"/>
                </a:cubicBezTo>
                <a:cubicBezTo>
                  <a:pt x="690" y="1593"/>
                  <a:pt x="751" y="1621"/>
                  <a:pt x="816" y="1632"/>
                </a:cubicBezTo>
                <a:cubicBezTo>
                  <a:pt x="900" y="1646"/>
                  <a:pt x="986" y="1647"/>
                  <a:pt x="1068" y="1668"/>
                </a:cubicBezTo>
                <a:cubicBezTo>
                  <a:pt x="1105" y="1677"/>
                  <a:pt x="1140" y="1692"/>
                  <a:pt x="1176" y="1704"/>
                </a:cubicBezTo>
                <a:cubicBezTo>
                  <a:pt x="1190" y="1709"/>
                  <a:pt x="1198" y="1724"/>
                  <a:pt x="1212" y="1728"/>
                </a:cubicBezTo>
                <a:cubicBezTo>
                  <a:pt x="1243" y="1736"/>
                  <a:pt x="1276" y="1736"/>
                  <a:pt x="1308" y="1740"/>
                </a:cubicBezTo>
                <a:cubicBezTo>
                  <a:pt x="1404" y="1772"/>
                  <a:pt x="1508" y="1759"/>
                  <a:pt x="1608" y="1776"/>
                </a:cubicBezTo>
                <a:cubicBezTo>
                  <a:pt x="1761" y="1878"/>
                  <a:pt x="2062" y="1833"/>
                  <a:pt x="2184" y="1836"/>
                </a:cubicBezTo>
                <a:cubicBezTo>
                  <a:pt x="2269" y="1848"/>
                  <a:pt x="2366" y="1891"/>
                  <a:pt x="2448" y="1896"/>
                </a:cubicBezTo>
                <a:cubicBezTo>
                  <a:pt x="2564" y="1903"/>
                  <a:pt x="2680" y="1904"/>
                  <a:pt x="2796" y="1908"/>
                </a:cubicBezTo>
                <a:cubicBezTo>
                  <a:pt x="2874" y="1918"/>
                  <a:pt x="2948" y="1928"/>
                  <a:pt x="3024" y="1896"/>
                </a:cubicBezTo>
                <a:cubicBezTo>
                  <a:pt x="3088" y="1868"/>
                  <a:pt x="3184" y="1792"/>
                  <a:pt x="3252" y="1788"/>
                </a:cubicBezTo>
                <a:cubicBezTo>
                  <a:pt x="3328" y="1784"/>
                  <a:pt x="3404" y="1780"/>
                  <a:pt x="3480" y="1776"/>
                </a:cubicBezTo>
                <a:cubicBezTo>
                  <a:pt x="3546" y="1743"/>
                  <a:pt x="3602" y="1710"/>
                  <a:pt x="3672" y="1692"/>
                </a:cubicBezTo>
                <a:cubicBezTo>
                  <a:pt x="3793" y="1611"/>
                  <a:pt x="3955" y="1627"/>
                  <a:pt x="4092" y="1620"/>
                </a:cubicBezTo>
                <a:cubicBezTo>
                  <a:pt x="4117" y="1612"/>
                  <a:pt x="4138" y="1591"/>
                  <a:pt x="4164" y="1584"/>
                </a:cubicBezTo>
                <a:cubicBezTo>
                  <a:pt x="4396" y="1522"/>
                  <a:pt x="4646" y="1551"/>
                  <a:pt x="4884" y="1536"/>
                </a:cubicBezTo>
                <a:cubicBezTo>
                  <a:pt x="4992" y="1540"/>
                  <a:pt x="5102" y="1571"/>
                  <a:pt x="5208" y="1548"/>
                </a:cubicBezTo>
                <a:cubicBezTo>
                  <a:pt x="5236" y="1542"/>
                  <a:pt x="5247" y="1471"/>
                  <a:pt x="5220" y="1464"/>
                </a:cubicBezTo>
                <a:cubicBezTo>
                  <a:pt x="5190" y="1456"/>
                  <a:pt x="5180" y="1512"/>
                  <a:pt x="5160" y="1536"/>
                </a:cubicBezTo>
                <a:cubicBezTo>
                  <a:pt x="5156" y="1548"/>
                  <a:pt x="5142" y="1561"/>
                  <a:pt x="5148" y="1572"/>
                </a:cubicBezTo>
                <a:cubicBezTo>
                  <a:pt x="5154" y="1583"/>
                  <a:pt x="5173" y="1590"/>
                  <a:pt x="5184" y="1584"/>
                </a:cubicBezTo>
                <a:cubicBezTo>
                  <a:pt x="5195" y="1578"/>
                  <a:pt x="5187" y="1557"/>
                  <a:pt x="5196" y="1548"/>
                </a:cubicBezTo>
                <a:cubicBezTo>
                  <a:pt x="5217" y="1527"/>
                  <a:pt x="5259" y="1545"/>
                  <a:pt x="5280" y="1524"/>
                </a:cubicBezTo>
                <a:cubicBezTo>
                  <a:pt x="5288" y="1516"/>
                  <a:pt x="5280" y="1500"/>
                  <a:pt x="5280" y="1488"/>
                </a:cubicBezTo>
                <a:cubicBezTo>
                  <a:pt x="5381" y="1319"/>
                  <a:pt x="5362" y="1113"/>
                  <a:pt x="5376" y="924"/>
                </a:cubicBezTo>
                <a:cubicBezTo>
                  <a:pt x="5389" y="747"/>
                  <a:pt x="5431" y="570"/>
                  <a:pt x="5460" y="396"/>
                </a:cubicBezTo>
                <a:cubicBezTo>
                  <a:pt x="5456" y="367"/>
                  <a:pt x="5449" y="258"/>
                  <a:pt x="5424" y="228"/>
                </a:cubicBezTo>
                <a:cubicBezTo>
                  <a:pt x="5398" y="197"/>
                  <a:pt x="5360" y="180"/>
                  <a:pt x="5328" y="156"/>
                </a:cubicBezTo>
                <a:cubicBezTo>
                  <a:pt x="5273" y="46"/>
                  <a:pt x="5264" y="29"/>
                  <a:pt x="5148" y="0"/>
                </a:cubicBezTo>
                <a:cubicBezTo>
                  <a:pt x="4955" y="10"/>
                  <a:pt x="4764" y="24"/>
                  <a:pt x="4572" y="48"/>
                </a:cubicBezTo>
                <a:cubicBezTo>
                  <a:pt x="4500" y="102"/>
                  <a:pt x="4546" y="80"/>
                  <a:pt x="4440" y="96"/>
                </a:cubicBezTo>
                <a:cubicBezTo>
                  <a:pt x="4099" y="149"/>
                  <a:pt x="4062" y="135"/>
                  <a:pt x="3540" y="144"/>
                </a:cubicBezTo>
                <a:cubicBezTo>
                  <a:pt x="3443" y="168"/>
                  <a:pt x="3389" y="182"/>
                  <a:pt x="3288" y="192"/>
                </a:cubicBezTo>
                <a:cubicBezTo>
                  <a:pt x="3119" y="248"/>
                  <a:pt x="3228" y="216"/>
                  <a:pt x="2820" y="216"/>
                </a:cubicBezTo>
                <a:cubicBezTo>
                  <a:pt x="2176" y="216"/>
                  <a:pt x="1450" y="203"/>
                  <a:pt x="792" y="192"/>
                </a:cubicBezTo>
                <a:cubicBezTo>
                  <a:pt x="655" y="146"/>
                  <a:pt x="503" y="209"/>
                  <a:pt x="372" y="144"/>
                </a:cubicBezTo>
                <a:close/>
              </a:path>
            </a:pathLst>
          </a:custGeom>
          <a:gradFill rotWithShape="0">
            <a:gsLst>
              <a:gs pos="0">
                <a:srgbClr val="9191A6"/>
              </a:gs>
              <a:gs pos="100000">
                <a:srgbClr val="333359"/>
              </a:gs>
            </a:gsLst>
            <a:path path="rect">
              <a:fillToRect l="50000" t="50000" r="50000" b="50000"/>
            </a:path>
          </a:gradFill>
          <a:ln w="9525">
            <a:miter lim="800000"/>
            <a:headEnd/>
            <a:tailEnd/>
          </a:ln>
          <a:scene3d>
            <a:camera prst="legacyPerspectiveBottom"/>
            <a:lightRig rig="legacyFlat3" dir="b"/>
          </a:scene3d>
          <a:sp3d extrusionH="887400" prstMaterial="legacyMatte">
            <a:bevelT w="13500" h="13500" prst="angle"/>
            <a:bevelB w="13500" h="13500" prst="angle"/>
            <a:extrusionClr>
              <a:srgbClr val="333359"/>
            </a:extrusionClr>
          </a:sp3d>
        </p:spPr>
        <p:txBody>
          <a:bodyPr wrap="none" anchor="ctr">
            <a:flatTx/>
          </a:bodyPr>
          <a:lstStyle/>
          <a:p>
            <a:endParaRPr lang="fr-FR"/>
          </a:p>
        </p:txBody>
      </p:sp>
      <p:sp>
        <p:nvSpPr>
          <p:cNvPr id="393287" name="Freeform 71"/>
          <p:cNvSpPr>
            <a:spLocks/>
          </p:cNvSpPr>
          <p:nvPr>
            <p:custDataLst>
              <p:tags r:id="rId2"/>
            </p:custDataLst>
          </p:nvPr>
        </p:nvSpPr>
        <p:spPr bwMode="auto">
          <a:xfrm>
            <a:off x="5691188" y="3562350"/>
            <a:ext cx="3260725" cy="3181350"/>
          </a:xfrm>
          <a:custGeom>
            <a:avLst/>
            <a:gdLst>
              <a:gd name="T0" fmla="*/ 2147483647 w 2054"/>
              <a:gd name="T1" fmla="*/ 2147483647 h 2004"/>
              <a:gd name="T2" fmla="*/ 2147483647 w 2054"/>
              <a:gd name="T3" fmla="*/ 2147483647 h 2004"/>
              <a:gd name="T4" fmla="*/ 2147483647 w 2054"/>
              <a:gd name="T5" fmla="*/ 2147483647 h 2004"/>
              <a:gd name="T6" fmla="*/ 2147483647 w 2054"/>
              <a:gd name="T7" fmla="*/ 2147483647 h 2004"/>
              <a:gd name="T8" fmla="*/ 2147483647 w 2054"/>
              <a:gd name="T9" fmla="*/ 2147483647 h 2004"/>
              <a:gd name="T10" fmla="*/ 2147483647 w 2054"/>
              <a:gd name="T11" fmla="*/ 2147483647 h 2004"/>
              <a:gd name="T12" fmla="*/ 2147483647 w 2054"/>
              <a:gd name="T13" fmla="*/ 2147483647 h 2004"/>
              <a:gd name="T14" fmla="*/ 2147483647 w 2054"/>
              <a:gd name="T15" fmla="*/ 2147483647 h 2004"/>
              <a:gd name="T16" fmla="*/ 2147483647 w 2054"/>
              <a:gd name="T17" fmla="*/ 2147483647 h 2004"/>
              <a:gd name="T18" fmla="*/ 2147483647 w 2054"/>
              <a:gd name="T19" fmla="*/ 2147483647 h 2004"/>
              <a:gd name="T20" fmla="*/ 2147483647 w 2054"/>
              <a:gd name="T21" fmla="*/ 2147483647 h 2004"/>
              <a:gd name="T22" fmla="*/ 2147483647 w 2054"/>
              <a:gd name="T23" fmla="*/ 2147483647 h 2004"/>
              <a:gd name="T24" fmla="*/ 2147483647 w 2054"/>
              <a:gd name="T25" fmla="*/ 2147483647 h 2004"/>
              <a:gd name="T26" fmla="*/ 2147483647 w 2054"/>
              <a:gd name="T27" fmla="*/ 0 h 2004"/>
              <a:gd name="T28" fmla="*/ 2147483647 w 2054"/>
              <a:gd name="T29" fmla="*/ 2147483647 h 2004"/>
              <a:gd name="T30" fmla="*/ 2147483647 w 2054"/>
              <a:gd name="T31" fmla="*/ 2147483647 h 2004"/>
              <a:gd name="T32" fmla="*/ 2147483647 w 2054"/>
              <a:gd name="T33" fmla="*/ 2147483647 h 2004"/>
              <a:gd name="T34" fmla="*/ 2147483647 w 2054"/>
              <a:gd name="T35" fmla="*/ 2147483647 h 2004"/>
              <a:gd name="T36" fmla="*/ 2147483647 w 2054"/>
              <a:gd name="T37" fmla="*/ 2147483647 h 2004"/>
              <a:gd name="T38" fmla="*/ 2147483647 w 2054"/>
              <a:gd name="T39" fmla="*/ 2147483647 h 2004"/>
              <a:gd name="T40" fmla="*/ 2147483647 w 2054"/>
              <a:gd name="T41" fmla="*/ 2147483647 h 2004"/>
              <a:gd name="T42" fmla="*/ 2147483647 w 2054"/>
              <a:gd name="T43" fmla="*/ 2147483647 h 2004"/>
              <a:gd name="T44" fmla="*/ 2147483647 w 2054"/>
              <a:gd name="T45" fmla="*/ 2147483647 h 2004"/>
              <a:gd name="T46" fmla="*/ 2147483647 w 2054"/>
              <a:gd name="T47" fmla="*/ 2147483647 h 2004"/>
              <a:gd name="T48" fmla="*/ 2147483647 w 2054"/>
              <a:gd name="T49" fmla="*/ 2147483647 h 2004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w 2054"/>
              <a:gd name="T76" fmla="*/ 0 h 2004"/>
              <a:gd name="T77" fmla="*/ 2054 w 2054"/>
              <a:gd name="T78" fmla="*/ 2004 h 2004"/>
            </a:gdLst>
            <a:ahLst/>
            <a:cxnLst>
              <a:cxn ang="T50">
                <a:pos x="T0" y="T1"/>
              </a:cxn>
              <a:cxn ang="T51">
                <a:pos x="T2" y="T3"/>
              </a:cxn>
              <a:cxn ang="T52">
                <a:pos x="T4" y="T5"/>
              </a:cxn>
              <a:cxn ang="T53">
                <a:pos x="T6" y="T7"/>
              </a:cxn>
              <a:cxn ang="T54">
                <a:pos x="T8" y="T9"/>
              </a:cxn>
              <a:cxn ang="T55">
                <a:pos x="T10" y="T11"/>
              </a:cxn>
              <a:cxn ang="T56">
                <a:pos x="T12" y="T13"/>
              </a:cxn>
              <a:cxn ang="T57">
                <a:pos x="T14" y="T15"/>
              </a:cxn>
              <a:cxn ang="T58">
                <a:pos x="T16" y="T17"/>
              </a:cxn>
              <a:cxn ang="T59">
                <a:pos x="T18" y="T19"/>
              </a:cxn>
              <a:cxn ang="T60">
                <a:pos x="T20" y="T21"/>
              </a:cxn>
              <a:cxn ang="T61">
                <a:pos x="T22" y="T23"/>
              </a:cxn>
              <a:cxn ang="T62">
                <a:pos x="T24" y="T25"/>
              </a:cxn>
              <a:cxn ang="T63">
                <a:pos x="T26" y="T27"/>
              </a:cxn>
              <a:cxn ang="T64">
                <a:pos x="T28" y="T29"/>
              </a:cxn>
              <a:cxn ang="T65">
                <a:pos x="T30" y="T31"/>
              </a:cxn>
              <a:cxn ang="T66">
                <a:pos x="T32" y="T33"/>
              </a:cxn>
              <a:cxn ang="T67">
                <a:pos x="T34" y="T35"/>
              </a:cxn>
              <a:cxn ang="T68">
                <a:pos x="T36" y="T37"/>
              </a:cxn>
              <a:cxn ang="T69">
                <a:pos x="T38" y="T39"/>
              </a:cxn>
              <a:cxn ang="T70">
                <a:pos x="T40" y="T41"/>
              </a:cxn>
              <a:cxn ang="T71">
                <a:pos x="T42" y="T43"/>
              </a:cxn>
              <a:cxn ang="T72">
                <a:pos x="T44" y="T45"/>
              </a:cxn>
              <a:cxn ang="T73">
                <a:pos x="T46" y="T47"/>
              </a:cxn>
              <a:cxn ang="T74">
                <a:pos x="T48" y="T49"/>
              </a:cxn>
            </a:cxnLst>
            <a:rect l="T75" t="T76" r="T77" b="T78"/>
            <a:pathLst>
              <a:path w="2054" h="2004">
                <a:moveTo>
                  <a:pt x="387" y="1956"/>
                </a:moveTo>
                <a:cubicBezTo>
                  <a:pt x="338" y="1883"/>
                  <a:pt x="320" y="1802"/>
                  <a:pt x="303" y="1716"/>
                </a:cubicBezTo>
                <a:cubicBezTo>
                  <a:pt x="298" y="1692"/>
                  <a:pt x="297" y="1668"/>
                  <a:pt x="291" y="1644"/>
                </a:cubicBezTo>
                <a:cubicBezTo>
                  <a:pt x="285" y="1619"/>
                  <a:pt x="267" y="1572"/>
                  <a:pt x="267" y="1572"/>
                </a:cubicBezTo>
                <a:cubicBezTo>
                  <a:pt x="254" y="1467"/>
                  <a:pt x="243" y="1338"/>
                  <a:pt x="183" y="1248"/>
                </a:cubicBezTo>
                <a:cubicBezTo>
                  <a:pt x="172" y="1202"/>
                  <a:pt x="150" y="1172"/>
                  <a:pt x="135" y="1128"/>
                </a:cubicBezTo>
                <a:cubicBezTo>
                  <a:pt x="123" y="998"/>
                  <a:pt x="114" y="845"/>
                  <a:pt x="39" y="732"/>
                </a:cubicBezTo>
                <a:cubicBezTo>
                  <a:pt x="27" y="616"/>
                  <a:pt x="14" y="500"/>
                  <a:pt x="3" y="384"/>
                </a:cubicBezTo>
                <a:cubicBezTo>
                  <a:pt x="7" y="344"/>
                  <a:pt x="0" y="301"/>
                  <a:pt x="15" y="264"/>
                </a:cubicBezTo>
                <a:cubicBezTo>
                  <a:pt x="22" y="247"/>
                  <a:pt x="48" y="249"/>
                  <a:pt x="63" y="240"/>
                </a:cubicBezTo>
                <a:cubicBezTo>
                  <a:pt x="161" y="181"/>
                  <a:pt x="159" y="185"/>
                  <a:pt x="279" y="168"/>
                </a:cubicBezTo>
                <a:cubicBezTo>
                  <a:pt x="351" y="120"/>
                  <a:pt x="524" y="95"/>
                  <a:pt x="615" y="84"/>
                </a:cubicBezTo>
                <a:cubicBezTo>
                  <a:pt x="709" y="13"/>
                  <a:pt x="625" y="63"/>
                  <a:pt x="807" y="36"/>
                </a:cubicBezTo>
                <a:cubicBezTo>
                  <a:pt x="856" y="29"/>
                  <a:pt x="894" y="15"/>
                  <a:pt x="939" y="0"/>
                </a:cubicBezTo>
                <a:cubicBezTo>
                  <a:pt x="1195" y="4"/>
                  <a:pt x="1451" y="4"/>
                  <a:pt x="1707" y="12"/>
                </a:cubicBezTo>
                <a:cubicBezTo>
                  <a:pt x="1753" y="13"/>
                  <a:pt x="1780" y="60"/>
                  <a:pt x="1827" y="72"/>
                </a:cubicBezTo>
                <a:cubicBezTo>
                  <a:pt x="1905" y="150"/>
                  <a:pt x="1919" y="248"/>
                  <a:pt x="1995" y="324"/>
                </a:cubicBezTo>
                <a:cubicBezTo>
                  <a:pt x="2014" y="440"/>
                  <a:pt x="2024" y="556"/>
                  <a:pt x="2043" y="672"/>
                </a:cubicBezTo>
                <a:cubicBezTo>
                  <a:pt x="2035" y="1040"/>
                  <a:pt x="2054" y="1410"/>
                  <a:pt x="2019" y="1776"/>
                </a:cubicBezTo>
                <a:cubicBezTo>
                  <a:pt x="2016" y="1805"/>
                  <a:pt x="1961" y="1788"/>
                  <a:pt x="1935" y="1800"/>
                </a:cubicBezTo>
                <a:cubicBezTo>
                  <a:pt x="1871" y="1830"/>
                  <a:pt x="1825" y="1886"/>
                  <a:pt x="1767" y="1920"/>
                </a:cubicBezTo>
                <a:cubicBezTo>
                  <a:pt x="1716" y="1950"/>
                  <a:pt x="1611" y="1989"/>
                  <a:pt x="1551" y="2004"/>
                </a:cubicBezTo>
                <a:cubicBezTo>
                  <a:pt x="1255" y="2000"/>
                  <a:pt x="959" y="1999"/>
                  <a:pt x="663" y="1992"/>
                </a:cubicBezTo>
                <a:cubicBezTo>
                  <a:pt x="215" y="1982"/>
                  <a:pt x="624" y="1996"/>
                  <a:pt x="471" y="1968"/>
                </a:cubicBezTo>
                <a:cubicBezTo>
                  <a:pt x="402" y="1956"/>
                  <a:pt x="339" y="1956"/>
                  <a:pt x="387" y="1956"/>
                </a:cubicBezTo>
                <a:close/>
              </a:path>
            </a:pathLst>
          </a:custGeom>
          <a:gradFill rotWithShape="0">
            <a:gsLst>
              <a:gs pos="0">
                <a:srgbClr val="003300"/>
              </a:gs>
              <a:gs pos="100000">
                <a:srgbClr val="A9BAA9"/>
              </a:gs>
            </a:gsLst>
            <a:path path="rect">
              <a:fillToRect l="50000" t="50000" r="50000" b="50000"/>
            </a:path>
          </a:gradFill>
          <a:ln w="9525">
            <a:miter lim="800000"/>
            <a:headEnd/>
            <a:tailEnd/>
          </a:ln>
          <a:scene3d>
            <a:camera prst="legacyPerspectiveTopLeft"/>
            <a:lightRig rig="legacyFlat3" dir="b"/>
          </a:scene3d>
          <a:sp3d extrusionH="887400" prstMaterial="legacyMatte">
            <a:bevelT w="13500" h="13500" prst="angle"/>
            <a:bevelB w="13500" h="13500" prst="angle"/>
            <a:extrusionClr>
              <a:srgbClr val="003300"/>
            </a:extrusionClr>
          </a:sp3d>
        </p:spPr>
        <p:txBody>
          <a:bodyPr wrap="none" anchor="ctr">
            <a:flatTx/>
          </a:bodyPr>
          <a:lstStyle/>
          <a:p>
            <a:endParaRPr lang="fr-FR"/>
          </a:p>
        </p:txBody>
      </p:sp>
      <p:sp>
        <p:nvSpPr>
          <p:cNvPr id="393286" name="Freeform 70"/>
          <p:cNvSpPr>
            <a:spLocks/>
          </p:cNvSpPr>
          <p:nvPr>
            <p:custDataLst>
              <p:tags r:id="rId3"/>
            </p:custDataLst>
          </p:nvPr>
        </p:nvSpPr>
        <p:spPr bwMode="auto">
          <a:xfrm>
            <a:off x="774700" y="3841750"/>
            <a:ext cx="4824413" cy="2901950"/>
          </a:xfrm>
          <a:custGeom>
            <a:avLst/>
            <a:gdLst>
              <a:gd name="T0" fmla="*/ 2147483647 w 3039"/>
              <a:gd name="T1" fmla="*/ 2147483647 h 1828"/>
              <a:gd name="T2" fmla="*/ 2147483647 w 3039"/>
              <a:gd name="T3" fmla="*/ 2147483647 h 1828"/>
              <a:gd name="T4" fmla="*/ 2147483647 w 3039"/>
              <a:gd name="T5" fmla="*/ 2147483647 h 1828"/>
              <a:gd name="T6" fmla="*/ 2147483647 w 3039"/>
              <a:gd name="T7" fmla="*/ 2147483647 h 1828"/>
              <a:gd name="T8" fmla="*/ 2147483647 w 3039"/>
              <a:gd name="T9" fmla="*/ 2147483647 h 1828"/>
              <a:gd name="T10" fmla="*/ 2147483647 w 3039"/>
              <a:gd name="T11" fmla="*/ 2147483647 h 1828"/>
              <a:gd name="T12" fmla="*/ 2147483647 w 3039"/>
              <a:gd name="T13" fmla="*/ 2147483647 h 1828"/>
              <a:gd name="T14" fmla="*/ 2147483647 w 3039"/>
              <a:gd name="T15" fmla="*/ 2147483647 h 1828"/>
              <a:gd name="T16" fmla="*/ 2147483647 w 3039"/>
              <a:gd name="T17" fmla="*/ 2147483647 h 1828"/>
              <a:gd name="T18" fmla="*/ 2147483647 w 3039"/>
              <a:gd name="T19" fmla="*/ 2147483647 h 1828"/>
              <a:gd name="T20" fmla="*/ 2147483647 w 3039"/>
              <a:gd name="T21" fmla="*/ 2147483647 h 1828"/>
              <a:gd name="T22" fmla="*/ 2147483647 w 3039"/>
              <a:gd name="T23" fmla="*/ 2147483647 h 1828"/>
              <a:gd name="T24" fmla="*/ 2147483647 w 3039"/>
              <a:gd name="T25" fmla="*/ 2147483647 h 1828"/>
              <a:gd name="T26" fmla="*/ 2147483647 w 3039"/>
              <a:gd name="T27" fmla="*/ 2147483647 h 1828"/>
              <a:gd name="T28" fmla="*/ 2147483647 w 3039"/>
              <a:gd name="T29" fmla="*/ 2147483647 h 1828"/>
              <a:gd name="T30" fmla="*/ 2147483647 w 3039"/>
              <a:gd name="T31" fmla="*/ 2147483647 h 1828"/>
              <a:gd name="T32" fmla="*/ 2147483647 w 3039"/>
              <a:gd name="T33" fmla="*/ 2147483647 h 1828"/>
              <a:gd name="T34" fmla="*/ 2147483647 w 3039"/>
              <a:gd name="T35" fmla="*/ 2147483647 h 1828"/>
              <a:gd name="T36" fmla="*/ 2147483647 w 3039"/>
              <a:gd name="T37" fmla="*/ 2147483647 h 1828"/>
              <a:gd name="T38" fmla="*/ 2147483647 w 3039"/>
              <a:gd name="T39" fmla="*/ 2147483647 h 1828"/>
              <a:gd name="T40" fmla="*/ 2147483647 w 3039"/>
              <a:gd name="T41" fmla="*/ 2147483647 h 1828"/>
              <a:gd name="T42" fmla="*/ 2147483647 w 3039"/>
              <a:gd name="T43" fmla="*/ 2147483647 h 1828"/>
              <a:gd name="T44" fmla="*/ 2147483647 w 3039"/>
              <a:gd name="T45" fmla="*/ 2147483647 h 1828"/>
              <a:gd name="T46" fmla="*/ 2147483647 w 3039"/>
              <a:gd name="T47" fmla="*/ 2147483647 h 1828"/>
              <a:gd name="T48" fmla="*/ 2147483647 w 3039"/>
              <a:gd name="T49" fmla="*/ 2147483647 h 1828"/>
              <a:gd name="T50" fmla="*/ 2147483647 w 3039"/>
              <a:gd name="T51" fmla="*/ 2147483647 h 1828"/>
              <a:gd name="T52" fmla="*/ 2147483647 w 3039"/>
              <a:gd name="T53" fmla="*/ 2147483647 h 1828"/>
              <a:gd name="T54" fmla="*/ 2147483647 w 3039"/>
              <a:gd name="T55" fmla="*/ 2147483647 h 1828"/>
              <a:gd name="T56" fmla="*/ 2147483647 w 3039"/>
              <a:gd name="T57" fmla="*/ 2147483647 h 1828"/>
              <a:gd name="T58" fmla="*/ 2147483647 w 3039"/>
              <a:gd name="T59" fmla="*/ 2147483647 h 1828"/>
              <a:gd name="T60" fmla="*/ 2147483647 w 3039"/>
              <a:gd name="T61" fmla="*/ 2147483647 h 1828"/>
              <a:gd name="T62" fmla="*/ 2147483647 w 3039"/>
              <a:gd name="T63" fmla="*/ 2147483647 h 1828"/>
              <a:gd name="T64" fmla="*/ 2147483647 w 3039"/>
              <a:gd name="T65" fmla="*/ 2147483647 h 1828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w 3039"/>
              <a:gd name="T100" fmla="*/ 0 h 1828"/>
              <a:gd name="T101" fmla="*/ 3039 w 3039"/>
              <a:gd name="T102" fmla="*/ 1828 h 1828"/>
            </a:gdLst>
            <a:ahLst/>
            <a:cxnLst>
              <a:cxn ang="T66">
                <a:pos x="T0" y="T1"/>
              </a:cxn>
              <a:cxn ang="T67">
                <a:pos x="T2" y="T3"/>
              </a:cxn>
              <a:cxn ang="T68">
                <a:pos x="T4" y="T5"/>
              </a:cxn>
              <a:cxn ang="T69">
                <a:pos x="T6" y="T7"/>
              </a:cxn>
              <a:cxn ang="T70">
                <a:pos x="T8" y="T9"/>
              </a:cxn>
              <a:cxn ang="T71">
                <a:pos x="T10" y="T11"/>
              </a:cxn>
              <a:cxn ang="T72">
                <a:pos x="T12" y="T13"/>
              </a:cxn>
              <a:cxn ang="T73">
                <a:pos x="T14" y="T15"/>
              </a:cxn>
              <a:cxn ang="T74">
                <a:pos x="T16" y="T17"/>
              </a:cxn>
              <a:cxn ang="T75">
                <a:pos x="T18" y="T19"/>
              </a:cxn>
              <a:cxn ang="T76">
                <a:pos x="T20" y="T21"/>
              </a:cxn>
              <a:cxn ang="T77">
                <a:pos x="T22" y="T23"/>
              </a:cxn>
              <a:cxn ang="T78">
                <a:pos x="T24" y="T25"/>
              </a:cxn>
              <a:cxn ang="T79">
                <a:pos x="T26" y="T27"/>
              </a:cxn>
              <a:cxn ang="T80">
                <a:pos x="T28" y="T29"/>
              </a:cxn>
              <a:cxn ang="T81">
                <a:pos x="T30" y="T31"/>
              </a:cxn>
              <a:cxn ang="T82">
                <a:pos x="T32" y="T33"/>
              </a:cxn>
              <a:cxn ang="T83">
                <a:pos x="T34" y="T35"/>
              </a:cxn>
              <a:cxn ang="T84">
                <a:pos x="T36" y="T37"/>
              </a:cxn>
              <a:cxn ang="T85">
                <a:pos x="T38" y="T39"/>
              </a:cxn>
              <a:cxn ang="T86">
                <a:pos x="T40" y="T41"/>
              </a:cxn>
              <a:cxn ang="T87">
                <a:pos x="T42" y="T43"/>
              </a:cxn>
              <a:cxn ang="T88">
                <a:pos x="T44" y="T45"/>
              </a:cxn>
              <a:cxn ang="T89">
                <a:pos x="T46" y="T47"/>
              </a:cxn>
              <a:cxn ang="T90">
                <a:pos x="T48" y="T49"/>
              </a:cxn>
              <a:cxn ang="T91">
                <a:pos x="T50" y="T51"/>
              </a:cxn>
              <a:cxn ang="T92">
                <a:pos x="T52" y="T53"/>
              </a:cxn>
              <a:cxn ang="T93">
                <a:pos x="T54" y="T55"/>
              </a:cxn>
              <a:cxn ang="T94">
                <a:pos x="T56" y="T57"/>
              </a:cxn>
              <a:cxn ang="T95">
                <a:pos x="T58" y="T59"/>
              </a:cxn>
              <a:cxn ang="T96">
                <a:pos x="T60" y="T61"/>
              </a:cxn>
              <a:cxn ang="T97">
                <a:pos x="T62" y="T63"/>
              </a:cxn>
              <a:cxn ang="T98">
                <a:pos x="T64" y="T65"/>
              </a:cxn>
            </a:cxnLst>
            <a:rect l="T99" t="T100" r="T101" b="T102"/>
            <a:pathLst>
              <a:path w="3039" h="1828">
                <a:moveTo>
                  <a:pt x="52" y="352"/>
                </a:moveTo>
                <a:cubicBezTo>
                  <a:pt x="56" y="300"/>
                  <a:pt x="51" y="246"/>
                  <a:pt x="64" y="196"/>
                </a:cubicBezTo>
                <a:cubicBezTo>
                  <a:pt x="68" y="182"/>
                  <a:pt x="87" y="178"/>
                  <a:pt x="100" y="172"/>
                </a:cubicBezTo>
                <a:cubicBezTo>
                  <a:pt x="181" y="136"/>
                  <a:pt x="250" y="110"/>
                  <a:pt x="340" y="100"/>
                </a:cubicBezTo>
                <a:cubicBezTo>
                  <a:pt x="380" y="96"/>
                  <a:pt x="420" y="92"/>
                  <a:pt x="460" y="88"/>
                </a:cubicBezTo>
                <a:cubicBezTo>
                  <a:pt x="711" y="4"/>
                  <a:pt x="825" y="13"/>
                  <a:pt x="1132" y="4"/>
                </a:cubicBezTo>
                <a:cubicBezTo>
                  <a:pt x="1576" y="8"/>
                  <a:pt x="2020" y="0"/>
                  <a:pt x="2464" y="16"/>
                </a:cubicBezTo>
                <a:cubicBezTo>
                  <a:pt x="2478" y="17"/>
                  <a:pt x="2478" y="42"/>
                  <a:pt x="2488" y="52"/>
                </a:cubicBezTo>
                <a:cubicBezTo>
                  <a:pt x="2498" y="62"/>
                  <a:pt x="2512" y="68"/>
                  <a:pt x="2524" y="76"/>
                </a:cubicBezTo>
                <a:cubicBezTo>
                  <a:pt x="2532" y="100"/>
                  <a:pt x="2536" y="126"/>
                  <a:pt x="2548" y="148"/>
                </a:cubicBezTo>
                <a:cubicBezTo>
                  <a:pt x="2581" y="207"/>
                  <a:pt x="2663" y="221"/>
                  <a:pt x="2716" y="256"/>
                </a:cubicBezTo>
                <a:cubicBezTo>
                  <a:pt x="2724" y="272"/>
                  <a:pt x="2727" y="291"/>
                  <a:pt x="2740" y="304"/>
                </a:cubicBezTo>
                <a:cubicBezTo>
                  <a:pt x="2749" y="313"/>
                  <a:pt x="2767" y="307"/>
                  <a:pt x="2776" y="316"/>
                </a:cubicBezTo>
                <a:cubicBezTo>
                  <a:pt x="2785" y="325"/>
                  <a:pt x="2781" y="342"/>
                  <a:pt x="2788" y="352"/>
                </a:cubicBezTo>
                <a:cubicBezTo>
                  <a:pt x="2801" y="370"/>
                  <a:pt x="2820" y="384"/>
                  <a:pt x="2836" y="400"/>
                </a:cubicBezTo>
                <a:cubicBezTo>
                  <a:pt x="2840" y="412"/>
                  <a:pt x="2842" y="425"/>
                  <a:pt x="2848" y="436"/>
                </a:cubicBezTo>
                <a:cubicBezTo>
                  <a:pt x="2854" y="449"/>
                  <a:pt x="2867" y="459"/>
                  <a:pt x="2872" y="472"/>
                </a:cubicBezTo>
                <a:cubicBezTo>
                  <a:pt x="2887" y="511"/>
                  <a:pt x="2884" y="558"/>
                  <a:pt x="2908" y="592"/>
                </a:cubicBezTo>
                <a:cubicBezTo>
                  <a:pt x="2931" y="625"/>
                  <a:pt x="2974" y="637"/>
                  <a:pt x="3004" y="664"/>
                </a:cubicBezTo>
                <a:cubicBezTo>
                  <a:pt x="3015" y="674"/>
                  <a:pt x="3020" y="688"/>
                  <a:pt x="3028" y="700"/>
                </a:cubicBezTo>
                <a:cubicBezTo>
                  <a:pt x="3020" y="944"/>
                  <a:pt x="3039" y="1190"/>
                  <a:pt x="3004" y="1432"/>
                </a:cubicBezTo>
                <a:cubicBezTo>
                  <a:pt x="3003" y="1440"/>
                  <a:pt x="2816" y="1488"/>
                  <a:pt x="2800" y="1492"/>
                </a:cubicBezTo>
                <a:cubicBezTo>
                  <a:pt x="2760" y="1501"/>
                  <a:pt x="2707" y="1534"/>
                  <a:pt x="2680" y="1564"/>
                </a:cubicBezTo>
                <a:cubicBezTo>
                  <a:pt x="2661" y="1586"/>
                  <a:pt x="2660" y="1629"/>
                  <a:pt x="2632" y="1636"/>
                </a:cubicBezTo>
                <a:cubicBezTo>
                  <a:pt x="2536" y="1660"/>
                  <a:pt x="2439" y="1672"/>
                  <a:pt x="2344" y="1696"/>
                </a:cubicBezTo>
                <a:cubicBezTo>
                  <a:pt x="2289" y="1733"/>
                  <a:pt x="2227" y="1740"/>
                  <a:pt x="2164" y="1756"/>
                </a:cubicBezTo>
                <a:cubicBezTo>
                  <a:pt x="2095" y="1773"/>
                  <a:pt x="2017" y="1805"/>
                  <a:pt x="1948" y="1828"/>
                </a:cubicBezTo>
                <a:cubicBezTo>
                  <a:pt x="1432" y="1822"/>
                  <a:pt x="1032" y="1828"/>
                  <a:pt x="556" y="1768"/>
                </a:cubicBezTo>
                <a:cubicBezTo>
                  <a:pt x="492" y="1736"/>
                  <a:pt x="434" y="1723"/>
                  <a:pt x="364" y="1708"/>
                </a:cubicBezTo>
                <a:cubicBezTo>
                  <a:pt x="284" y="1690"/>
                  <a:pt x="373" y="1704"/>
                  <a:pt x="292" y="1672"/>
                </a:cubicBezTo>
                <a:cubicBezTo>
                  <a:pt x="265" y="1661"/>
                  <a:pt x="236" y="1656"/>
                  <a:pt x="208" y="1648"/>
                </a:cubicBezTo>
                <a:cubicBezTo>
                  <a:pt x="111" y="1583"/>
                  <a:pt x="118" y="1381"/>
                  <a:pt x="88" y="1276"/>
                </a:cubicBezTo>
                <a:cubicBezTo>
                  <a:pt x="0" y="968"/>
                  <a:pt x="58" y="757"/>
                  <a:pt x="52" y="352"/>
                </a:cubicBezTo>
                <a:close/>
              </a:path>
            </a:pathLst>
          </a:custGeom>
          <a:gradFill rotWithShape="0">
            <a:gsLst>
              <a:gs pos="0">
                <a:srgbClr val="A5A58F"/>
              </a:gs>
              <a:gs pos="100000">
                <a:srgbClr val="333300"/>
              </a:gs>
            </a:gsLst>
            <a:path path="rect">
              <a:fillToRect l="50000" t="50000" r="50000" b="50000"/>
            </a:path>
          </a:gradFill>
          <a:ln w="9525">
            <a:miter lim="800000"/>
            <a:headEnd/>
            <a:tailEnd/>
          </a:ln>
          <a:scene3d>
            <a:camera prst="legacyPerspectiveTopRight"/>
            <a:lightRig rig="legacyFlat3" dir="b"/>
          </a:scene3d>
          <a:sp3d extrusionH="887400" prstMaterial="legacyMatte">
            <a:bevelT w="13500" h="13500" prst="angle"/>
            <a:bevelB w="13500" h="13500" prst="angle"/>
            <a:extrusionClr>
              <a:srgbClr val="333300"/>
            </a:extrusionClr>
          </a:sp3d>
        </p:spPr>
        <p:txBody>
          <a:bodyPr wrap="none" anchor="ctr">
            <a:flatTx/>
          </a:bodyPr>
          <a:lstStyle/>
          <a:p>
            <a:endParaRPr lang="fr-FR"/>
          </a:p>
        </p:txBody>
      </p:sp>
      <p:pic>
        <p:nvPicPr>
          <p:cNvPr id="393218" name="Picture 2"/>
          <p:cNvPicPr>
            <a:picLocks noChangeAspect="1" noChangeArrowheads="1"/>
          </p:cNvPicPr>
          <p:nvPr>
            <p:custDataLst>
              <p:tags r:id="rId4"/>
            </p:custDataLst>
          </p:nvPr>
        </p:nvPicPr>
        <p:blipFill>
          <a:blip r:embed="rId1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990600" y="1219200"/>
            <a:ext cx="1828800" cy="1562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93219" name="Picture 3"/>
          <p:cNvPicPr>
            <a:picLocks noChangeAspect="1" noChangeArrowheads="1"/>
          </p:cNvPicPr>
          <p:nvPr>
            <p:custDataLst>
              <p:tags r:id="rId5"/>
            </p:custDataLst>
          </p:nvPr>
        </p:nvPicPr>
        <p:blipFill>
          <a:blip r:embed="rId2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638800" y="1447800"/>
            <a:ext cx="1143000" cy="182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93220" name="Picture 4"/>
          <p:cNvPicPr>
            <a:picLocks noChangeAspect="1" noChangeArrowheads="1"/>
          </p:cNvPicPr>
          <p:nvPr>
            <p:custDataLst>
              <p:tags r:id="rId6"/>
            </p:custDataLst>
          </p:nvPr>
        </p:nvPicPr>
        <p:blipFill>
          <a:blip r:embed="rId2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219200" y="4419600"/>
            <a:ext cx="1447800" cy="1962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93222" name="Picture 6"/>
          <p:cNvPicPr>
            <a:picLocks noChangeAspect="1" noChangeArrowheads="1"/>
          </p:cNvPicPr>
          <p:nvPr>
            <p:custDataLst>
              <p:tags r:id="rId7"/>
            </p:custDataLst>
          </p:nvPr>
        </p:nvPicPr>
        <p:blipFill>
          <a:blip r:embed="rId2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203943" y="4595147"/>
            <a:ext cx="2616529" cy="20342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93223" name="Rectangle 7"/>
          <p:cNvSpPr>
            <a:spLocks noChangeArrowheads="1"/>
          </p:cNvSpPr>
          <p:nvPr>
            <p:custDataLst>
              <p:tags r:id="rId8"/>
            </p:custDataLst>
          </p:nvPr>
        </p:nvSpPr>
        <p:spPr bwMode="auto">
          <a:xfrm rot="-5400000">
            <a:off x="-3200400" y="2514600"/>
            <a:ext cx="73152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>
              <a:lnSpc>
                <a:spcPct val="85000"/>
              </a:lnSpc>
              <a:spcBef>
                <a:spcPct val="0"/>
              </a:spcBef>
              <a:buFontTx/>
              <a:buNone/>
              <a:defRPr/>
            </a:pPr>
            <a:r>
              <a:rPr lang="fr-FR" sz="42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Les éléments de base</a:t>
            </a:r>
          </a:p>
        </p:txBody>
      </p:sp>
      <p:sp>
        <p:nvSpPr>
          <p:cNvPr id="393224" name="Rectangle 8"/>
          <p:cNvSpPr>
            <a:spLocks noChangeArrowheads="1"/>
          </p:cNvSpPr>
          <p:nvPr>
            <p:custDataLst>
              <p:tags r:id="rId9"/>
            </p:custDataLst>
          </p:nvPr>
        </p:nvSpPr>
        <p:spPr bwMode="auto">
          <a:xfrm>
            <a:off x="92075" y="76200"/>
            <a:ext cx="7577138" cy="54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buFontTx/>
              <a:buNone/>
              <a:defRPr/>
            </a:pPr>
            <a:r>
              <a:rPr kumimoji="0" lang="fr-FR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Les capteurs, symbole « - B. ou - U. » :</a:t>
            </a:r>
          </a:p>
        </p:txBody>
      </p:sp>
      <p:sp>
        <p:nvSpPr>
          <p:cNvPr id="393225" name="Rectangle 9"/>
          <p:cNvSpPr>
            <a:spLocks noChangeArrowheads="1"/>
          </p:cNvSpPr>
          <p:nvPr>
            <p:custDataLst>
              <p:tags r:id="rId10"/>
            </p:custDataLst>
          </p:nvPr>
        </p:nvSpPr>
        <p:spPr bwMode="auto">
          <a:xfrm>
            <a:off x="3048000" y="1371600"/>
            <a:ext cx="2230438" cy="895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>
              <a:buFontTx/>
              <a:buNone/>
              <a:defRPr/>
            </a:pPr>
            <a:r>
              <a:rPr lang="fr-FR" sz="2400" b="1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Détecteur </a:t>
            </a:r>
          </a:p>
          <a:p>
            <a:pPr algn="ctr">
              <a:buFontTx/>
              <a:buNone/>
              <a:defRPr/>
            </a:pPr>
            <a:r>
              <a:rPr lang="fr-FR" sz="2400" b="1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Photoélectrique</a:t>
            </a:r>
          </a:p>
        </p:txBody>
      </p:sp>
      <p:sp>
        <p:nvSpPr>
          <p:cNvPr id="393242" name="Rectangle 26"/>
          <p:cNvSpPr>
            <a:spLocks noChangeArrowheads="1"/>
          </p:cNvSpPr>
          <p:nvPr>
            <p:custDataLst>
              <p:tags r:id="rId11"/>
            </p:custDataLst>
          </p:nvPr>
        </p:nvSpPr>
        <p:spPr bwMode="auto">
          <a:xfrm>
            <a:off x="6731000" y="1504950"/>
            <a:ext cx="2230438" cy="1333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>
              <a:buFontTx/>
              <a:buNone/>
              <a:defRPr/>
            </a:pPr>
            <a:r>
              <a:rPr lang="fr-FR" sz="2400" b="1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Détecteur de</a:t>
            </a:r>
          </a:p>
          <a:p>
            <a:pPr algn="ctr">
              <a:buFontTx/>
              <a:buNone/>
              <a:defRPr/>
            </a:pPr>
            <a:r>
              <a:rPr lang="fr-FR" sz="2400" b="1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couleur</a:t>
            </a:r>
          </a:p>
          <a:p>
            <a:pPr algn="ctr">
              <a:buFontTx/>
              <a:buNone/>
              <a:defRPr/>
            </a:pPr>
            <a:r>
              <a:rPr lang="fr-FR" sz="2400" b="1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Photoélectrique</a:t>
            </a:r>
          </a:p>
        </p:txBody>
      </p:sp>
      <p:grpSp>
        <p:nvGrpSpPr>
          <p:cNvPr id="2" name="Group 76"/>
          <p:cNvGrpSpPr>
            <a:grpSpLocks/>
          </p:cNvGrpSpPr>
          <p:nvPr>
            <p:custDataLst>
              <p:tags r:id="rId12"/>
            </p:custDataLst>
          </p:nvPr>
        </p:nvGrpSpPr>
        <p:grpSpPr bwMode="auto">
          <a:xfrm>
            <a:off x="2971800" y="2276872"/>
            <a:ext cx="2325688" cy="1222375"/>
            <a:chOff x="1872" y="1536"/>
            <a:chExt cx="1465" cy="770"/>
          </a:xfrm>
        </p:grpSpPr>
        <p:sp>
          <p:nvSpPr>
            <p:cNvPr id="32797" name="Rectangle 10"/>
            <p:cNvSpPr>
              <a:spLocks noChangeArrowheads="1"/>
            </p:cNvSpPr>
            <p:nvPr/>
          </p:nvSpPr>
          <p:spPr bwMode="auto">
            <a:xfrm>
              <a:off x="2304" y="1714"/>
              <a:ext cx="480" cy="432"/>
            </a:xfrm>
            <a:prstGeom prst="rect">
              <a:avLst/>
            </a:prstGeom>
            <a:noFill/>
            <a:ln w="38100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grpSp>
          <p:nvGrpSpPr>
            <p:cNvPr id="32798" name="Group 14"/>
            <p:cNvGrpSpPr>
              <a:grpSpLocks/>
            </p:cNvGrpSpPr>
            <p:nvPr/>
          </p:nvGrpSpPr>
          <p:grpSpPr bwMode="auto">
            <a:xfrm>
              <a:off x="2592" y="1762"/>
              <a:ext cx="96" cy="192"/>
              <a:chOff x="2400" y="2320"/>
              <a:chExt cx="192" cy="320"/>
            </a:xfrm>
          </p:grpSpPr>
          <p:sp>
            <p:nvSpPr>
              <p:cNvPr id="32814" name="Line 11"/>
              <p:cNvSpPr>
                <a:spLocks noChangeShapeType="1"/>
              </p:cNvSpPr>
              <p:nvPr/>
            </p:nvSpPr>
            <p:spPr bwMode="auto">
              <a:xfrm>
                <a:off x="2404" y="2372"/>
                <a:ext cx="0" cy="192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32815" name="Line 12"/>
              <p:cNvSpPr>
                <a:spLocks noChangeShapeType="1"/>
              </p:cNvSpPr>
              <p:nvPr/>
            </p:nvSpPr>
            <p:spPr bwMode="auto">
              <a:xfrm flipV="1">
                <a:off x="2400" y="2320"/>
                <a:ext cx="144" cy="144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32816" name="Line 13"/>
              <p:cNvSpPr>
                <a:spLocks noChangeShapeType="1"/>
              </p:cNvSpPr>
              <p:nvPr/>
            </p:nvSpPr>
            <p:spPr bwMode="auto">
              <a:xfrm>
                <a:off x="2400" y="2496"/>
                <a:ext cx="192" cy="144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miter lim="800000"/>
                <a:headEnd/>
                <a:tailEnd type="triangle" w="med" len="med"/>
              </a:ln>
            </p:spPr>
            <p:txBody>
              <a:bodyPr wrap="none" anchor="ctr"/>
              <a:lstStyle/>
              <a:p>
                <a:endParaRPr lang="fr-FR"/>
              </a:p>
            </p:txBody>
          </p:sp>
        </p:grpSp>
        <p:sp>
          <p:nvSpPr>
            <p:cNvPr id="32799" name="Line 15"/>
            <p:cNvSpPr>
              <a:spLocks noChangeShapeType="1"/>
            </p:cNvSpPr>
            <p:nvPr/>
          </p:nvSpPr>
          <p:spPr bwMode="auto">
            <a:xfrm>
              <a:off x="2400" y="2050"/>
              <a:ext cx="240" cy="0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2800" name="AutoShape 16"/>
            <p:cNvSpPr>
              <a:spLocks noChangeArrowheads="1"/>
            </p:cNvSpPr>
            <p:nvPr/>
          </p:nvSpPr>
          <p:spPr bwMode="auto">
            <a:xfrm rot="5408667">
              <a:off x="2465" y="2012"/>
              <a:ext cx="96" cy="75"/>
            </a:xfrm>
            <a:prstGeom prst="triangle">
              <a:avLst>
                <a:gd name="adj" fmla="val 50000"/>
              </a:avLst>
            </a:prstGeom>
            <a:solidFill>
              <a:srgbClr val="6E79A7"/>
            </a:solidFill>
            <a:ln w="28575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2801" name="Line 17"/>
            <p:cNvSpPr>
              <a:spLocks noChangeShapeType="1"/>
            </p:cNvSpPr>
            <p:nvPr/>
          </p:nvSpPr>
          <p:spPr bwMode="auto">
            <a:xfrm>
              <a:off x="2550" y="2002"/>
              <a:ext cx="0" cy="96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2802" name="Line 19"/>
            <p:cNvSpPr>
              <a:spLocks noChangeShapeType="1"/>
            </p:cNvSpPr>
            <p:nvPr/>
          </p:nvSpPr>
          <p:spPr bwMode="auto">
            <a:xfrm flipH="1" flipV="1">
              <a:off x="2352" y="1906"/>
              <a:ext cx="80" cy="72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miter lim="800000"/>
              <a:headEnd/>
              <a:tailEnd type="arrow" w="med" len="med"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2803" name="Line 20"/>
            <p:cNvSpPr>
              <a:spLocks noChangeShapeType="1"/>
            </p:cNvSpPr>
            <p:nvPr/>
          </p:nvSpPr>
          <p:spPr bwMode="auto">
            <a:xfrm flipH="1" flipV="1">
              <a:off x="2448" y="1906"/>
              <a:ext cx="84" cy="76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miter lim="800000"/>
              <a:headEnd/>
              <a:tailEnd type="arrow" w="med" len="med"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2804" name="Line 21"/>
            <p:cNvSpPr>
              <a:spLocks noChangeShapeType="1"/>
            </p:cNvSpPr>
            <p:nvPr/>
          </p:nvSpPr>
          <p:spPr bwMode="auto">
            <a:xfrm>
              <a:off x="2448" y="1798"/>
              <a:ext cx="80" cy="72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miter lim="800000"/>
              <a:headEnd/>
              <a:tailEnd type="arrow" w="med" len="med"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2805" name="Line 22"/>
            <p:cNvSpPr>
              <a:spLocks noChangeShapeType="1"/>
            </p:cNvSpPr>
            <p:nvPr/>
          </p:nvSpPr>
          <p:spPr bwMode="auto">
            <a:xfrm>
              <a:off x="2468" y="1746"/>
              <a:ext cx="84" cy="76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miter lim="800000"/>
              <a:headEnd/>
              <a:tailEnd type="arrow" w="med" len="med"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2806" name="Line 23"/>
            <p:cNvSpPr>
              <a:spLocks noChangeShapeType="1"/>
            </p:cNvSpPr>
            <p:nvPr/>
          </p:nvSpPr>
          <p:spPr bwMode="auto">
            <a:xfrm>
              <a:off x="2784" y="1922"/>
              <a:ext cx="240" cy="0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93241" name="Rectangle 25"/>
            <p:cNvSpPr>
              <a:spLocks noChangeArrowheads="1"/>
            </p:cNvSpPr>
            <p:nvPr/>
          </p:nvSpPr>
          <p:spPr bwMode="auto">
            <a:xfrm>
              <a:off x="1872" y="1822"/>
              <a:ext cx="444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>
                <a:buFontTx/>
                <a:buNone/>
                <a:defRPr/>
              </a:pPr>
              <a:r>
                <a:rPr kumimoji="0" lang="fr-FR" sz="2000" b="1">
                  <a:solidFill>
                    <a:srgbClr val="000000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</a:rPr>
                <a:t>- B5</a:t>
              </a:r>
            </a:p>
          </p:txBody>
        </p:sp>
        <p:sp>
          <p:nvSpPr>
            <p:cNvPr id="32808" name="Line 28"/>
            <p:cNvSpPr>
              <a:spLocks noChangeShapeType="1"/>
            </p:cNvSpPr>
            <p:nvPr/>
          </p:nvSpPr>
          <p:spPr bwMode="auto">
            <a:xfrm>
              <a:off x="3292" y="1536"/>
              <a:ext cx="5" cy="770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 type="none" w="sm" len="lg"/>
              <a:tailEnd type="none" w="sm" len="lg"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32809" name="Oval 29"/>
            <p:cNvSpPr>
              <a:spLocks noChangeArrowheads="1"/>
            </p:cNvSpPr>
            <p:nvPr/>
          </p:nvSpPr>
          <p:spPr bwMode="auto">
            <a:xfrm>
              <a:off x="3238" y="1765"/>
              <a:ext cx="99" cy="273"/>
            </a:xfrm>
            <a:prstGeom prst="ellipse">
              <a:avLst/>
            </a:prstGeom>
            <a:gradFill rotWithShape="0">
              <a:gsLst>
                <a:gs pos="0">
                  <a:srgbClr val="79809D"/>
                </a:gs>
                <a:gs pos="100000">
                  <a:srgbClr val="505568"/>
                </a:gs>
              </a:gsLst>
              <a:lin ang="5400000" scaled="1"/>
            </a:gradFill>
            <a:ln w="25400">
              <a:noFill/>
              <a:round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32810" name="Line 30"/>
            <p:cNvSpPr>
              <a:spLocks noChangeShapeType="1"/>
            </p:cNvSpPr>
            <p:nvPr/>
          </p:nvSpPr>
          <p:spPr bwMode="auto">
            <a:xfrm>
              <a:off x="3167" y="1769"/>
              <a:ext cx="131" cy="278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 type="none" w="sm" len="lg"/>
              <a:tailEnd type="none" w="sm" len="lg"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393247" name="Rectangle 31"/>
            <p:cNvSpPr>
              <a:spLocks noChangeArrowheads="1"/>
            </p:cNvSpPr>
            <p:nvPr/>
          </p:nvSpPr>
          <p:spPr bwMode="auto">
            <a:xfrm rot="-5400000">
              <a:off x="3067" y="2045"/>
              <a:ext cx="213" cy="108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  <a:effectLst/>
          </p:spPr>
          <p:txBody>
            <a:bodyPr lIns="12700" tIns="12700" rIns="12700" bIns="12700"/>
            <a:lstStyle/>
            <a:p>
              <a:pPr>
                <a:spcBef>
                  <a:spcPct val="0"/>
                </a:spcBef>
                <a:buFontTx/>
                <a:buNone/>
                <a:defRPr/>
              </a:pPr>
              <a:r>
                <a:rPr lang="fr-FR" sz="1400" b="1">
                  <a:solidFill>
                    <a:srgbClr val="000000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latin typeface="Times New Roman" pitchFamily="18" charset="0"/>
                </a:rPr>
                <a:t>14</a:t>
              </a:r>
            </a:p>
          </p:txBody>
        </p:sp>
        <p:sp>
          <p:nvSpPr>
            <p:cNvPr id="393248" name="Rectangle 32"/>
            <p:cNvSpPr>
              <a:spLocks noChangeArrowheads="1"/>
            </p:cNvSpPr>
            <p:nvPr/>
          </p:nvSpPr>
          <p:spPr bwMode="auto">
            <a:xfrm rot="-5400000">
              <a:off x="3067" y="1605"/>
              <a:ext cx="213" cy="108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  <a:effectLst/>
          </p:spPr>
          <p:txBody>
            <a:bodyPr lIns="12700" tIns="12700" rIns="12700" bIns="12700"/>
            <a:lstStyle/>
            <a:p>
              <a:pPr>
                <a:spcBef>
                  <a:spcPct val="0"/>
                </a:spcBef>
                <a:buFontTx/>
                <a:buNone/>
                <a:defRPr/>
              </a:pPr>
              <a:r>
                <a:rPr lang="fr-FR" sz="1400" b="1">
                  <a:solidFill>
                    <a:srgbClr val="000000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latin typeface="Times New Roman" pitchFamily="18" charset="0"/>
                </a:rPr>
                <a:t>13</a:t>
              </a:r>
            </a:p>
          </p:txBody>
        </p:sp>
        <p:sp>
          <p:nvSpPr>
            <p:cNvPr id="32813" name="Line 33"/>
            <p:cNvSpPr>
              <a:spLocks noChangeShapeType="1"/>
            </p:cNvSpPr>
            <p:nvPr/>
          </p:nvSpPr>
          <p:spPr bwMode="auto">
            <a:xfrm flipH="1">
              <a:off x="2976" y="1918"/>
              <a:ext cx="240" cy="0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prstDash val="sysDot"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</p:grpSp>
      <p:sp>
        <p:nvSpPr>
          <p:cNvPr id="393255" name="Rectangle 39"/>
          <p:cNvSpPr>
            <a:spLocks noChangeArrowheads="1"/>
          </p:cNvSpPr>
          <p:nvPr>
            <p:custDataLst>
              <p:tags r:id="rId13"/>
            </p:custDataLst>
          </p:nvPr>
        </p:nvSpPr>
        <p:spPr bwMode="auto">
          <a:xfrm>
            <a:off x="1863725" y="3810000"/>
            <a:ext cx="2994025" cy="895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r">
              <a:buFontTx/>
              <a:buNone/>
              <a:defRPr/>
            </a:pPr>
            <a:r>
              <a:rPr lang="fr-FR" sz="2400" b="1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Détecteur de pression</a:t>
            </a:r>
          </a:p>
          <a:p>
            <a:pPr algn="r">
              <a:buFontTx/>
              <a:buNone/>
              <a:defRPr/>
            </a:pPr>
            <a:r>
              <a:rPr lang="fr-FR" sz="2400" b="1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(pressostat)</a:t>
            </a:r>
          </a:p>
        </p:txBody>
      </p:sp>
      <p:sp>
        <p:nvSpPr>
          <p:cNvPr id="393256" name="Rectangle 40"/>
          <p:cNvSpPr>
            <a:spLocks noChangeArrowheads="1"/>
          </p:cNvSpPr>
          <p:nvPr>
            <p:custDataLst>
              <p:tags r:id="rId14"/>
            </p:custDataLst>
          </p:nvPr>
        </p:nvSpPr>
        <p:spPr bwMode="auto">
          <a:xfrm>
            <a:off x="5709506" y="3886200"/>
            <a:ext cx="2981201" cy="904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>
              <a:buFontTx/>
              <a:buNone/>
              <a:defRPr/>
            </a:pPr>
            <a:r>
              <a:rPr lang="fr-FR" sz="24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Codeur pour mesure </a:t>
            </a:r>
          </a:p>
          <a:p>
            <a:pPr algn="ctr">
              <a:buFontTx/>
              <a:buNone/>
              <a:defRPr/>
            </a:pPr>
            <a:r>
              <a:rPr lang="fr-FR" sz="24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de position </a:t>
            </a:r>
            <a:r>
              <a:rPr lang="fr-FR" sz="2400" b="1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d’axe</a:t>
            </a:r>
            <a:endParaRPr lang="fr-FR" sz="2400" b="1" dirty="0">
              <a:effectLst>
                <a:outerShdw blurRad="38100" dist="38100" dir="2700000" algn="tl">
                  <a:srgbClr val="000000"/>
                </a:outerShdw>
              </a:effectLst>
              <a:latin typeface="Times New Roman" pitchFamily="18" charset="0"/>
            </a:endParaRPr>
          </a:p>
        </p:txBody>
      </p:sp>
      <p:grpSp>
        <p:nvGrpSpPr>
          <p:cNvPr id="4" name="Group 77"/>
          <p:cNvGrpSpPr>
            <a:grpSpLocks/>
          </p:cNvGrpSpPr>
          <p:nvPr>
            <p:custDataLst>
              <p:tags r:id="rId15"/>
            </p:custDataLst>
          </p:nvPr>
        </p:nvGrpSpPr>
        <p:grpSpPr bwMode="auto">
          <a:xfrm>
            <a:off x="2895600" y="4800600"/>
            <a:ext cx="2097088" cy="1222375"/>
            <a:chOff x="1824" y="3024"/>
            <a:chExt cx="1321" cy="770"/>
          </a:xfrm>
        </p:grpSpPr>
        <p:sp>
          <p:nvSpPr>
            <p:cNvPr id="393274" name="Rectangle 58"/>
            <p:cNvSpPr>
              <a:spLocks noChangeArrowheads="1"/>
            </p:cNvSpPr>
            <p:nvPr/>
          </p:nvSpPr>
          <p:spPr bwMode="auto">
            <a:xfrm>
              <a:off x="1824" y="3264"/>
              <a:ext cx="444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>
                <a:buFontTx/>
                <a:buNone/>
                <a:defRPr/>
              </a:pPr>
              <a:r>
                <a:rPr kumimoji="0" lang="fr-FR" sz="2000" b="1">
                  <a:solidFill>
                    <a:srgbClr val="000000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</a:rPr>
                <a:t>- B3</a:t>
              </a:r>
            </a:p>
          </p:txBody>
        </p:sp>
        <p:sp>
          <p:nvSpPr>
            <p:cNvPr id="32788" name="Rectangle 44"/>
            <p:cNvSpPr>
              <a:spLocks noChangeArrowheads="1"/>
            </p:cNvSpPr>
            <p:nvPr/>
          </p:nvSpPr>
          <p:spPr bwMode="auto">
            <a:xfrm>
              <a:off x="2304" y="3264"/>
              <a:ext cx="288" cy="288"/>
            </a:xfrm>
            <a:prstGeom prst="rect">
              <a:avLst/>
            </a:prstGeom>
            <a:noFill/>
            <a:ln w="38100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2789" name="Line 57"/>
            <p:cNvSpPr>
              <a:spLocks noChangeShapeType="1"/>
            </p:cNvSpPr>
            <p:nvPr/>
          </p:nvSpPr>
          <p:spPr bwMode="auto">
            <a:xfrm>
              <a:off x="2592" y="3410"/>
              <a:ext cx="240" cy="0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2790" name="Line 60"/>
            <p:cNvSpPr>
              <a:spLocks noChangeShapeType="1"/>
            </p:cNvSpPr>
            <p:nvPr/>
          </p:nvSpPr>
          <p:spPr bwMode="auto">
            <a:xfrm>
              <a:off x="3100" y="3024"/>
              <a:ext cx="5" cy="770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 type="none" w="sm" len="lg"/>
              <a:tailEnd type="none" w="sm" len="lg"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32791" name="Oval 61"/>
            <p:cNvSpPr>
              <a:spLocks noChangeArrowheads="1"/>
            </p:cNvSpPr>
            <p:nvPr/>
          </p:nvSpPr>
          <p:spPr bwMode="auto">
            <a:xfrm>
              <a:off x="3046" y="3253"/>
              <a:ext cx="99" cy="273"/>
            </a:xfrm>
            <a:prstGeom prst="ellipse">
              <a:avLst/>
            </a:prstGeom>
            <a:solidFill>
              <a:srgbClr val="504F2C"/>
            </a:solidFill>
            <a:ln w="25400">
              <a:noFill/>
              <a:round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32792" name="Line 62"/>
            <p:cNvSpPr>
              <a:spLocks noChangeShapeType="1"/>
            </p:cNvSpPr>
            <p:nvPr/>
          </p:nvSpPr>
          <p:spPr bwMode="auto">
            <a:xfrm>
              <a:off x="2975" y="3257"/>
              <a:ext cx="131" cy="278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 type="none" w="sm" len="lg"/>
              <a:tailEnd type="none" w="sm" len="lg"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393279" name="Rectangle 63"/>
            <p:cNvSpPr>
              <a:spLocks noChangeArrowheads="1"/>
            </p:cNvSpPr>
            <p:nvPr/>
          </p:nvSpPr>
          <p:spPr bwMode="auto">
            <a:xfrm rot="-5400000">
              <a:off x="2875" y="3533"/>
              <a:ext cx="213" cy="108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  <a:effectLst/>
          </p:spPr>
          <p:txBody>
            <a:bodyPr lIns="12700" tIns="12700" rIns="12700" bIns="12700"/>
            <a:lstStyle/>
            <a:p>
              <a:pPr>
                <a:spcBef>
                  <a:spcPct val="0"/>
                </a:spcBef>
                <a:buFontTx/>
                <a:buNone/>
                <a:defRPr/>
              </a:pPr>
              <a:r>
                <a:rPr lang="fr-FR" sz="1400" b="1">
                  <a:solidFill>
                    <a:srgbClr val="000000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latin typeface="Times New Roman" pitchFamily="18" charset="0"/>
                </a:rPr>
                <a:t>14</a:t>
              </a:r>
            </a:p>
          </p:txBody>
        </p:sp>
        <p:sp>
          <p:nvSpPr>
            <p:cNvPr id="393280" name="Rectangle 64"/>
            <p:cNvSpPr>
              <a:spLocks noChangeArrowheads="1"/>
            </p:cNvSpPr>
            <p:nvPr/>
          </p:nvSpPr>
          <p:spPr bwMode="auto">
            <a:xfrm rot="-5400000">
              <a:off x="2875" y="3093"/>
              <a:ext cx="213" cy="108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  <a:effectLst/>
          </p:spPr>
          <p:txBody>
            <a:bodyPr lIns="12700" tIns="12700" rIns="12700" bIns="12700"/>
            <a:lstStyle/>
            <a:p>
              <a:pPr>
                <a:spcBef>
                  <a:spcPct val="0"/>
                </a:spcBef>
                <a:buFontTx/>
                <a:buNone/>
                <a:defRPr/>
              </a:pPr>
              <a:r>
                <a:rPr lang="fr-FR" sz="1400" b="1">
                  <a:solidFill>
                    <a:srgbClr val="000000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latin typeface="Times New Roman" pitchFamily="18" charset="0"/>
                </a:rPr>
                <a:t>13</a:t>
              </a:r>
            </a:p>
          </p:txBody>
        </p:sp>
        <p:sp>
          <p:nvSpPr>
            <p:cNvPr id="32795" name="Line 65"/>
            <p:cNvSpPr>
              <a:spLocks noChangeShapeType="1"/>
            </p:cNvSpPr>
            <p:nvPr/>
          </p:nvSpPr>
          <p:spPr bwMode="auto">
            <a:xfrm flipH="1">
              <a:off x="2784" y="3406"/>
              <a:ext cx="240" cy="0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prstDash val="sysDot"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2796" name="Text Box 66"/>
            <p:cNvSpPr txBox="1">
              <a:spLocks noChangeArrowheads="1"/>
            </p:cNvSpPr>
            <p:nvPr/>
          </p:nvSpPr>
          <p:spPr bwMode="auto">
            <a:xfrm>
              <a:off x="2304" y="3252"/>
              <a:ext cx="248" cy="34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>
                <a:buFontTx/>
                <a:buNone/>
              </a:pPr>
              <a:r>
                <a:rPr kumimoji="0" lang="fr-FR">
                  <a:solidFill>
                    <a:srgbClr val="000000"/>
                  </a:solidFill>
                </a:rPr>
                <a:t>P</a:t>
              </a:r>
              <a:endParaRPr kumimoji="0" lang="fr-FR"/>
            </a:p>
          </p:txBody>
        </p:sp>
      </p:grpSp>
      <p:sp>
        <p:nvSpPr>
          <p:cNvPr id="393285" name="Rectangle 69"/>
          <p:cNvSpPr>
            <a:spLocks noChangeArrowheads="1"/>
          </p:cNvSpPr>
          <p:nvPr>
            <p:custDataLst>
              <p:tags r:id="rId16"/>
            </p:custDataLst>
          </p:nvPr>
        </p:nvSpPr>
        <p:spPr bwMode="auto">
          <a:xfrm>
            <a:off x="6019800" y="5105400"/>
            <a:ext cx="71755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buFontTx/>
              <a:buNone/>
              <a:defRPr/>
            </a:pPr>
            <a:r>
              <a:rPr kumimoji="0" lang="fr-FR" sz="2000" b="1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- U1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3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93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3" presetClass="entr" presetSubtype="52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32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39328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9328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932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932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32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3932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3" presetClass="entr" presetSubtype="28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3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932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932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18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Left)">
                                      <p:cBhvr>
                                        <p:cTn id="2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500"/>
                            </p:stCondLst>
                            <p:childTnLst>
                              <p:par>
                                <p:cTn id="29" presetID="23" presetClass="entr" presetSubtype="28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3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3932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3932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3000"/>
                            </p:stCondLst>
                            <p:childTnLst>
                              <p:par>
                                <p:cTn id="3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3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3932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32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39328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39328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3932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3932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500"/>
                            </p:stCondLst>
                            <p:childTnLst>
                              <p:par>
                                <p:cTn id="4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32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3932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1000"/>
                            </p:stCondLst>
                            <p:childTnLst>
                              <p:par>
                                <p:cTn id="50" presetID="23" presetClass="entr" presetSubtype="28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3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3932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3932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1500"/>
                            </p:stCondLst>
                            <p:childTnLst>
                              <p:par>
                                <p:cTn id="55" presetID="18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Left)">
                                      <p:cBhvr>
                                        <p:cTn id="5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32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39328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39328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3932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3932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500"/>
                            </p:stCondLst>
                            <p:childTnLst>
                              <p:par>
                                <p:cTn id="6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32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9" dur="500"/>
                                        <p:tgtEl>
                                          <p:spTgt spid="3932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1000"/>
                            </p:stCondLst>
                            <p:childTnLst>
                              <p:par>
                                <p:cTn id="71" presetID="23" presetClass="entr" presetSubtype="28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32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3932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3932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1500"/>
                            </p:stCondLst>
                            <p:childTnLst>
                              <p:par>
                                <p:cTn id="7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32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8" dur="500"/>
                                        <p:tgtEl>
                                          <p:spTgt spid="3932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3288" grpId="0" animBg="1"/>
      <p:bldP spid="393287" grpId="0" animBg="1"/>
      <p:bldP spid="393286" grpId="0" animBg="1"/>
      <p:bldP spid="393224" grpId="0" autoUpdateAnimBg="0"/>
      <p:bldP spid="393225" grpId="0" autoUpdateAnimBg="0"/>
      <p:bldP spid="393242" grpId="0" autoUpdateAnimBg="0"/>
      <p:bldP spid="393255" grpId="0" autoUpdateAnimBg="0"/>
      <p:bldP spid="393256" grpId="0" autoUpdateAnimBg="0"/>
      <p:bldP spid="393285" grpId="0" autoUpdateAnimBg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34" name="Freeform 14"/>
          <p:cNvSpPr>
            <a:spLocks/>
          </p:cNvSpPr>
          <p:nvPr>
            <p:custDataLst>
              <p:tags r:id="rId1"/>
            </p:custDataLst>
          </p:nvPr>
        </p:nvSpPr>
        <p:spPr bwMode="auto">
          <a:xfrm>
            <a:off x="215900" y="2027238"/>
            <a:ext cx="8659813" cy="3906837"/>
          </a:xfrm>
          <a:custGeom>
            <a:avLst/>
            <a:gdLst>
              <a:gd name="T0" fmla="*/ 2147483647 w 5455"/>
              <a:gd name="T1" fmla="*/ 2147483647 h 2461"/>
              <a:gd name="T2" fmla="*/ 2147483647 w 5455"/>
              <a:gd name="T3" fmla="*/ 2147483647 h 2461"/>
              <a:gd name="T4" fmla="*/ 2147483647 w 5455"/>
              <a:gd name="T5" fmla="*/ 2147483647 h 2461"/>
              <a:gd name="T6" fmla="*/ 2147483647 w 5455"/>
              <a:gd name="T7" fmla="*/ 2147483647 h 2461"/>
              <a:gd name="T8" fmla="*/ 2147483647 w 5455"/>
              <a:gd name="T9" fmla="*/ 2147483647 h 2461"/>
              <a:gd name="T10" fmla="*/ 2147483647 w 5455"/>
              <a:gd name="T11" fmla="*/ 2147483647 h 2461"/>
              <a:gd name="T12" fmla="*/ 2147483647 w 5455"/>
              <a:gd name="T13" fmla="*/ 2147483647 h 2461"/>
              <a:gd name="T14" fmla="*/ 2147483647 w 5455"/>
              <a:gd name="T15" fmla="*/ 2147483647 h 2461"/>
              <a:gd name="T16" fmla="*/ 2147483647 w 5455"/>
              <a:gd name="T17" fmla="*/ 2147483647 h 2461"/>
              <a:gd name="T18" fmla="*/ 2147483647 w 5455"/>
              <a:gd name="T19" fmla="*/ 2147483647 h 2461"/>
              <a:gd name="T20" fmla="*/ 2147483647 w 5455"/>
              <a:gd name="T21" fmla="*/ 2147483647 h 2461"/>
              <a:gd name="T22" fmla="*/ 2147483647 w 5455"/>
              <a:gd name="T23" fmla="*/ 2147483647 h 2461"/>
              <a:gd name="T24" fmla="*/ 2147483647 w 5455"/>
              <a:gd name="T25" fmla="*/ 2147483647 h 2461"/>
              <a:gd name="T26" fmla="*/ 2147483647 w 5455"/>
              <a:gd name="T27" fmla="*/ 2147483647 h 2461"/>
              <a:gd name="T28" fmla="*/ 2147483647 w 5455"/>
              <a:gd name="T29" fmla="*/ 0 h 2461"/>
              <a:gd name="T30" fmla="*/ 2147483647 w 5455"/>
              <a:gd name="T31" fmla="*/ 2147483647 h 2461"/>
              <a:gd name="T32" fmla="*/ 2147483647 w 5455"/>
              <a:gd name="T33" fmla="*/ 2147483647 h 2461"/>
              <a:gd name="T34" fmla="*/ 2147483647 w 5455"/>
              <a:gd name="T35" fmla="*/ 2147483647 h 2461"/>
              <a:gd name="T36" fmla="*/ 2147483647 w 5455"/>
              <a:gd name="T37" fmla="*/ 2147483647 h 2461"/>
              <a:gd name="T38" fmla="*/ 2147483647 w 5455"/>
              <a:gd name="T39" fmla="*/ 2147483647 h 2461"/>
              <a:gd name="T40" fmla="*/ 2147483647 w 5455"/>
              <a:gd name="T41" fmla="*/ 2147483647 h 2461"/>
              <a:gd name="T42" fmla="*/ 2147483647 w 5455"/>
              <a:gd name="T43" fmla="*/ 2147483647 h 2461"/>
              <a:gd name="T44" fmla="*/ 2147483647 w 5455"/>
              <a:gd name="T45" fmla="*/ 2147483647 h 2461"/>
              <a:gd name="T46" fmla="*/ 2147483647 w 5455"/>
              <a:gd name="T47" fmla="*/ 2147483647 h 2461"/>
              <a:gd name="T48" fmla="*/ 2147483647 w 5455"/>
              <a:gd name="T49" fmla="*/ 2147483647 h 2461"/>
              <a:gd name="T50" fmla="*/ 2147483647 w 5455"/>
              <a:gd name="T51" fmla="*/ 2147483647 h 2461"/>
              <a:gd name="T52" fmla="*/ 2147483647 w 5455"/>
              <a:gd name="T53" fmla="*/ 2147483647 h 2461"/>
              <a:gd name="T54" fmla="*/ 2147483647 w 5455"/>
              <a:gd name="T55" fmla="*/ 2147483647 h 2461"/>
              <a:gd name="T56" fmla="*/ 2147483647 w 5455"/>
              <a:gd name="T57" fmla="*/ 2147483647 h 2461"/>
              <a:gd name="T58" fmla="*/ 2147483647 w 5455"/>
              <a:gd name="T59" fmla="*/ 2147483647 h 2461"/>
              <a:gd name="T60" fmla="*/ 2147483647 w 5455"/>
              <a:gd name="T61" fmla="*/ 2147483647 h 2461"/>
              <a:gd name="T62" fmla="*/ 2147483647 w 5455"/>
              <a:gd name="T63" fmla="*/ 2147483647 h 2461"/>
              <a:gd name="T64" fmla="*/ 2147483647 w 5455"/>
              <a:gd name="T65" fmla="*/ 2147483647 h 2461"/>
              <a:gd name="T66" fmla="*/ 2147483647 w 5455"/>
              <a:gd name="T67" fmla="*/ 2147483647 h 2461"/>
              <a:gd name="T68" fmla="*/ 2147483647 w 5455"/>
              <a:gd name="T69" fmla="*/ 2147483647 h 2461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w 5455"/>
              <a:gd name="T106" fmla="*/ 0 h 2461"/>
              <a:gd name="T107" fmla="*/ 5455 w 5455"/>
              <a:gd name="T108" fmla="*/ 2461 h 2461"/>
            </a:gdLst>
            <a:ahLst/>
            <a:cxnLst>
              <a:cxn ang="T70">
                <a:pos x="T0" y="T1"/>
              </a:cxn>
              <a:cxn ang="T71">
                <a:pos x="T2" y="T3"/>
              </a:cxn>
              <a:cxn ang="T72">
                <a:pos x="T4" y="T5"/>
              </a:cxn>
              <a:cxn ang="T73">
                <a:pos x="T6" y="T7"/>
              </a:cxn>
              <a:cxn ang="T74">
                <a:pos x="T8" y="T9"/>
              </a:cxn>
              <a:cxn ang="T75">
                <a:pos x="T10" y="T11"/>
              </a:cxn>
              <a:cxn ang="T76">
                <a:pos x="T12" y="T13"/>
              </a:cxn>
              <a:cxn ang="T77">
                <a:pos x="T14" y="T15"/>
              </a:cxn>
              <a:cxn ang="T78">
                <a:pos x="T16" y="T17"/>
              </a:cxn>
              <a:cxn ang="T79">
                <a:pos x="T18" y="T19"/>
              </a:cxn>
              <a:cxn ang="T80">
                <a:pos x="T20" y="T21"/>
              </a:cxn>
              <a:cxn ang="T81">
                <a:pos x="T22" y="T23"/>
              </a:cxn>
              <a:cxn ang="T82">
                <a:pos x="T24" y="T25"/>
              </a:cxn>
              <a:cxn ang="T83">
                <a:pos x="T26" y="T27"/>
              </a:cxn>
              <a:cxn ang="T84">
                <a:pos x="T28" y="T29"/>
              </a:cxn>
              <a:cxn ang="T85">
                <a:pos x="T30" y="T31"/>
              </a:cxn>
              <a:cxn ang="T86">
                <a:pos x="T32" y="T33"/>
              </a:cxn>
              <a:cxn ang="T87">
                <a:pos x="T34" y="T35"/>
              </a:cxn>
              <a:cxn ang="T88">
                <a:pos x="T36" y="T37"/>
              </a:cxn>
              <a:cxn ang="T89">
                <a:pos x="T38" y="T39"/>
              </a:cxn>
              <a:cxn ang="T90">
                <a:pos x="T40" y="T41"/>
              </a:cxn>
              <a:cxn ang="T91">
                <a:pos x="T42" y="T43"/>
              </a:cxn>
              <a:cxn ang="T92">
                <a:pos x="T44" y="T45"/>
              </a:cxn>
              <a:cxn ang="T93">
                <a:pos x="T46" y="T47"/>
              </a:cxn>
              <a:cxn ang="T94">
                <a:pos x="T48" y="T49"/>
              </a:cxn>
              <a:cxn ang="T95">
                <a:pos x="T50" y="T51"/>
              </a:cxn>
              <a:cxn ang="T96">
                <a:pos x="T52" y="T53"/>
              </a:cxn>
              <a:cxn ang="T97">
                <a:pos x="T54" y="T55"/>
              </a:cxn>
              <a:cxn ang="T98">
                <a:pos x="T56" y="T57"/>
              </a:cxn>
              <a:cxn ang="T99">
                <a:pos x="T58" y="T59"/>
              </a:cxn>
              <a:cxn ang="T100">
                <a:pos x="T60" y="T61"/>
              </a:cxn>
              <a:cxn ang="T101">
                <a:pos x="T62" y="T63"/>
              </a:cxn>
              <a:cxn ang="T102">
                <a:pos x="T64" y="T65"/>
              </a:cxn>
              <a:cxn ang="T103">
                <a:pos x="T66" y="T67"/>
              </a:cxn>
              <a:cxn ang="T104">
                <a:pos x="T68" y="T69"/>
              </a:cxn>
            </a:cxnLst>
            <a:rect l="T105" t="T106" r="T107" b="T108"/>
            <a:pathLst>
              <a:path w="5455" h="2461">
                <a:moveTo>
                  <a:pt x="1677" y="2388"/>
                </a:moveTo>
                <a:cubicBezTo>
                  <a:pt x="1360" y="2381"/>
                  <a:pt x="1146" y="2406"/>
                  <a:pt x="873" y="2336"/>
                </a:cubicBezTo>
                <a:cubicBezTo>
                  <a:pt x="752" y="2246"/>
                  <a:pt x="713" y="2282"/>
                  <a:pt x="515" y="2273"/>
                </a:cubicBezTo>
                <a:cubicBezTo>
                  <a:pt x="503" y="2272"/>
                  <a:pt x="359" y="2254"/>
                  <a:pt x="336" y="2247"/>
                </a:cubicBezTo>
                <a:cubicBezTo>
                  <a:pt x="281" y="2229"/>
                  <a:pt x="248" y="2170"/>
                  <a:pt x="196" y="2145"/>
                </a:cubicBezTo>
                <a:cubicBezTo>
                  <a:pt x="169" y="2132"/>
                  <a:pt x="137" y="2136"/>
                  <a:pt x="107" y="2132"/>
                </a:cubicBezTo>
                <a:cubicBezTo>
                  <a:pt x="77" y="1953"/>
                  <a:pt x="62" y="1772"/>
                  <a:pt x="17" y="1596"/>
                </a:cubicBezTo>
                <a:cubicBezTo>
                  <a:pt x="29" y="1353"/>
                  <a:pt x="46" y="1111"/>
                  <a:pt x="56" y="868"/>
                </a:cubicBezTo>
                <a:cubicBezTo>
                  <a:pt x="71" y="511"/>
                  <a:pt x="0" y="625"/>
                  <a:pt x="107" y="485"/>
                </a:cubicBezTo>
                <a:cubicBezTo>
                  <a:pt x="126" y="362"/>
                  <a:pt x="157" y="289"/>
                  <a:pt x="260" y="217"/>
                </a:cubicBezTo>
                <a:cubicBezTo>
                  <a:pt x="277" y="205"/>
                  <a:pt x="291" y="186"/>
                  <a:pt x="311" y="179"/>
                </a:cubicBezTo>
                <a:cubicBezTo>
                  <a:pt x="339" y="169"/>
                  <a:pt x="370" y="170"/>
                  <a:pt x="400" y="166"/>
                </a:cubicBezTo>
                <a:cubicBezTo>
                  <a:pt x="891" y="178"/>
                  <a:pt x="1116" y="186"/>
                  <a:pt x="1626" y="166"/>
                </a:cubicBezTo>
                <a:cubicBezTo>
                  <a:pt x="1975" y="136"/>
                  <a:pt x="1832" y="160"/>
                  <a:pt x="2060" y="115"/>
                </a:cubicBezTo>
                <a:cubicBezTo>
                  <a:pt x="2109" y="64"/>
                  <a:pt x="2163" y="31"/>
                  <a:pt x="2226" y="0"/>
                </a:cubicBezTo>
                <a:cubicBezTo>
                  <a:pt x="3426" y="31"/>
                  <a:pt x="2864" y="19"/>
                  <a:pt x="3911" y="38"/>
                </a:cubicBezTo>
                <a:cubicBezTo>
                  <a:pt x="3945" y="47"/>
                  <a:pt x="3978" y="60"/>
                  <a:pt x="4013" y="64"/>
                </a:cubicBezTo>
                <a:cubicBezTo>
                  <a:pt x="4115" y="77"/>
                  <a:pt x="4320" y="89"/>
                  <a:pt x="4320" y="89"/>
                </a:cubicBezTo>
                <a:cubicBezTo>
                  <a:pt x="4560" y="79"/>
                  <a:pt x="4800" y="56"/>
                  <a:pt x="5035" y="115"/>
                </a:cubicBezTo>
                <a:cubicBezTo>
                  <a:pt x="5114" y="274"/>
                  <a:pt x="5176" y="411"/>
                  <a:pt x="5201" y="587"/>
                </a:cubicBezTo>
                <a:cubicBezTo>
                  <a:pt x="5205" y="613"/>
                  <a:pt x="5204" y="639"/>
                  <a:pt x="5213" y="664"/>
                </a:cubicBezTo>
                <a:cubicBezTo>
                  <a:pt x="5226" y="700"/>
                  <a:pt x="5264" y="766"/>
                  <a:pt x="5264" y="766"/>
                </a:cubicBezTo>
                <a:cubicBezTo>
                  <a:pt x="5280" y="862"/>
                  <a:pt x="5303" y="913"/>
                  <a:pt x="5341" y="1009"/>
                </a:cubicBezTo>
                <a:cubicBezTo>
                  <a:pt x="5354" y="1124"/>
                  <a:pt x="5354" y="1242"/>
                  <a:pt x="5392" y="1353"/>
                </a:cubicBezTo>
                <a:cubicBezTo>
                  <a:pt x="5398" y="1492"/>
                  <a:pt x="5455" y="1916"/>
                  <a:pt x="5354" y="2017"/>
                </a:cubicBezTo>
                <a:cubicBezTo>
                  <a:pt x="5337" y="2068"/>
                  <a:pt x="5315" y="2094"/>
                  <a:pt x="5277" y="2132"/>
                </a:cubicBezTo>
                <a:cubicBezTo>
                  <a:pt x="5242" y="2235"/>
                  <a:pt x="5277" y="2168"/>
                  <a:pt x="5060" y="2196"/>
                </a:cubicBezTo>
                <a:cubicBezTo>
                  <a:pt x="4916" y="2214"/>
                  <a:pt x="4771" y="2252"/>
                  <a:pt x="4626" y="2260"/>
                </a:cubicBezTo>
                <a:cubicBezTo>
                  <a:pt x="4503" y="2267"/>
                  <a:pt x="4379" y="2269"/>
                  <a:pt x="4256" y="2273"/>
                </a:cubicBezTo>
                <a:cubicBezTo>
                  <a:pt x="4122" y="2295"/>
                  <a:pt x="3981" y="2310"/>
                  <a:pt x="3847" y="2336"/>
                </a:cubicBezTo>
                <a:cubicBezTo>
                  <a:pt x="3817" y="2342"/>
                  <a:pt x="3789" y="2360"/>
                  <a:pt x="3758" y="2362"/>
                </a:cubicBezTo>
                <a:cubicBezTo>
                  <a:pt x="3546" y="2376"/>
                  <a:pt x="3333" y="2378"/>
                  <a:pt x="3120" y="2388"/>
                </a:cubicBezTo>
                <a:cubicBezTo>
                  <a:pt x="2802" y="2461"/>
                  <a:pt x="2395" y="2387"/>
                  <a:pt x="2060" y="2349"/>
                </a:cubicBezTo>
                <a:cubicBezTo>
                  <a:pt x="1966" y="2353"/>
                  <a:pt x="1872" y="2355"/>
                  <a:pt x="1779" y="2362"/>
                </a:cubicBezTo>
                <a:cubicBezTo>
                  <a:pt x="1743" y="2365"/>
                  <a:pt x="1713" y="2388"/>
                  <a:pt x="1677" y="2388"/>
                </a:cubicBezTo>
                <a:close/>
              </a:path>
            </a:pathLst>
          </a:custGeom>
          <a:gradFill rotWithShape="0">
            <a:gsLst>
              <a:gs pos="0">
                <a:srgbClr val="800080"/>
              </a:gs>
              <a:gs pos="100000">
                <a:srgbClr val="220022"/>
              </a:gs>
            </a:gsLst>
            <a:path path="rect">
              <a:fillToRect l="50000" t="50000" r="50000" b="50000"/>
            </a:path>
          </a:gradFill>
          <a:ln w="9525">
            <a:miter lim="800000"/>
            <a:headEnd/>
            <a:tailEnd/>
          </a:ln>
          <a:scene3d>
            <a:camera prst="legacyPerspectiveTopRight"/>
            <a:lightRig rig="legacyFlat3" dir="b"/>
          </a:scene3d>
          <a:sp3d extrusionH="887400" prstMaterial="legacyMatte">
            <a:bevelT w="13500" h="13500" prst="angle"/>
            <a:bevelB w="13500" h="13500" prst="angle"/>
            <a:extrusionClr>
              <a:srgbClr val="800080"/>
            </a:extrusionClr>
          </a:sp3d>
        </p:spPr>
        <p:txBody>
          <a:bodyPr wrap="none" anchor="ctr">
            <a:flatTx/>
          </a:bodyPr>
          <a:lstStyle/>
          <a:p>
            <a:endParaRPr lang="fr-FR"/>
          </a:p>
        </p:txBody>
      </p:sp>
      <p:sp>
        <p:nvSpPr>
          <p:cNvPr id="5132" name="Rectangle 12"/>
          <p:cNvSpPr>
            <a:spLocks noGrp="1" noChangeArrowheads="1"/>
          </p:cNvSpPr>
          <p:nvPr>
            <p:ph type="title"/>
            <p:custDataLst>
              <p:tags r:id="rId2"/>
            </p:custDataLst>
          </p:nvPr>
        </p:nvSpPr>
        <p:spPr>
          <a:xfrm>
            <a:off x="914400" y="304800"/>
            <a:ext cx="7315200" cy="1143000"/>
          </a:xfrm>
        </p:spPr>
        <p:txBody>
          <a:bodyPr/>
          <a:lstStyle/>
          <a:p>
            <a:pPr>
              <a:defRPr/>
            </a:pPr>
            <a:r>
              <a:rPr lang="fr-FR" b="1" smtClean="0"/>
              <a:t>I</a:t>
            </a:r>
            <a:r>
              <a:rPr lang="fr-FR" b="1" u="sng" smtClean="0"/>
              <a:t>ntroduction</a:t>
            </a:r>
            <a:endParaRPr lang="fr-FR" smtClean="0"/>
          </a:p>
        </p:txBody>
      </p:sp>
      <p:sp>
        <p:nvSpPr>
          <p:cNvPr id="5133" name="Rectangle 13"/>
          <p:cNvSpPr>
            <a:spLocks noGrp="1" noChangeArrowheads="1"/>
          </p:cNvSpPr>
          <p:nvPr>
            <p:ph type="body" idx="1"/>
            <p:custDataLst>
              <p:tags r:id="rId3"/>
            </p:custDataLst>
          </p:nvPr>
        </p:nvSpPr>
        <p:spPr>
          <a:xfrm>
            <a:off x="381000" y="2514600"/>
            <a:ext cx="8763000" cy="3429000"/>
          </a:xfrm>
        </p:spPr>
        <p:txBody>
          <a:bodyPr/>
          <a:lstStyle/>
          <a:p>
            <a:pPr>
              <a:buFontTx/>
              <a:buNone/>
              <a:defRPr/>
            </a:pPr>
            <a:r>
              <a:rPr lang="fr-FR" dirty="0" smtClean="0"/>
              <a:t>Qu’appelle-t-on un schéma de commande, un schéma de puissance ?</a:t>
            </a:r>
            <a:endParaRPr lang="fr-FR" sz="1800" dirty="0" smtClean="0"/>
          </a:p>
          <a:p>
            <a:pPr>
              <a:buFontTx/>
              <a:buNone/>
              <a:defRPr/>
            </a:pPr>
            <a:r>
              <a:rPr lang="fr-FR" dirty="0" smtClean="0"/>
              <a:t>Quel matériel trouve-t-on? </a:t>
            </a:r>
          </a:p>
          <a:p>
            <a:pPr>
              <a:buFontTx/>
              <a:buNone/>
              <a:defRPr/>
            </a:pPr>
            <a:r>
              <a:rPr lang="fr-FR" dirty="0" smtClean="0"/>
              <a:t>Exemple </a:t>
            </a:r>
            <a:r>
              <a:rPr lang="fr-FR" dirty="0" smtClean="0"/>
              <a:t>d’application </a:t>
            </a:r>
            <a:r>
              <a:rPr lang="fr-FR" dirty="0" smtClean="0"/>
              <a:t>avec le schéma complet </a:t>
            </a:r>
            <a:r>
              <a:rPr lang="fr-FR" dirty="0" smtClean="0"/>
              <a:t>d’un </a:t>
            </a:r>
            <a:r>
              <a:rPr lang="fr-FR" dirty="0" smtClean="0"/>
              <a:t>démarrage moteur asynchrone triphasé.</a:t>
            </a:r>
            <a:r>
              <a:rPr lang="fr-FR" dirty="0" smtClean="0">
                <a:effectLst/>
              </a:rPr>
              <a:t> </a:t>
            </a:r>
            <a:endParaRPr lang="fr-FR" dirty="0" smtClean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300"/>
                                        <p:tgtEl>
                                          <p:spTgt spid="51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300"/>
                            </p:stCondLst>
                            <p:childTnLst>
                              <p:par>
                                <p:cTn id="9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51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51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800"/>
                            </p:stCondLst>
                            <p:childTnLst>
                              <p:par>
                                <p:cTn id="14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500"/>
                                        <p:tgtEl>
                                          <p:spTgt spid="51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300"/>
                            </p:stCondLst>
                            <p:childTnLst>
                              <p:par>
                                <p:cTn id="18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513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800"/>
                            </p:stCondLst>
                            <p:childTnLst>
                              <p:par>
                                <p:cTn id="22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" dur="500"/>
                                        <p:tgtEl>
                                          <p:spTgt spid="513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34" grpId="0" animBg="1"/>
      <p:bldP spid="5132" grpId="0" autoUpdateAnimBg="0"/>
      <p:bldP spid="5133" grpId="0" uiExpand="1" build="p" autoUpdateAnimBg="0" advAuto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4244" name="AutoShape 4"/>
          <p:cNvSpPr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685800" y="457200"/>
            <a:ext cx="8153400" cy="2286000"/>
          </a:xfrm>
          <a:prstGeom prst="bevel">
            <a:avLst>
              <a:gd name="adj" fmla="val 5278"/>
            </a:avLst>
          </a:prstGeom>
          <a:gradFill rotWithShape="0">
            <a:gsLst>
              <a:gs pos="0">
                <a:schemeClr val="accent1">
                  <a:gamma/>
                  <a:tint val="43922"/>
                  <a:invGamma/>
                </a:schemeClr>
              </a:gs>
              <a:gs pos="100000">
                <a:schemeClr val="accent1"/>
              </a:gs>
            </a:gsLst>
            <a:path path="rect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buFontTx/>
              <a:buNone/>
              <a:defRPr/>
            </a:pPr>
            <a:r>
              <a:rPr kumimoji="0" lang="fr-FR" sz="1800" b="1" dirty="0">
                <a:solidFill>
                  <a:srgbClr val="000808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Pour élaborer un circuit de commande on peut commencer par se </a:t>
            </a:r>
          </a:p>
          <a:p>
            <a:pPr algn="ctr">
              <a:buFontTx/>
              <a:buNone/>
              <a:defRPr/>
            </a:pPr>
            <a:r>
              <a:rPr kumimoji="0" lang="fr-FR" sz="1800" b="1" dirty="0">
                <a:solidFill>
                  <a:srgbClr val="000808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demander ce que </a:t>
            </a:r>
            <a:r>
              <a:rPr kumimoji="0" lang="fr-FR" sz="1800" b="1" dirty="0" smtClean="0">
                <a:solidFill>
                  <a:srgbClr val="000808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l’on </a:t>
            </a:r>
            <a:r>
              <a:rPr kumimoji="0" lang="fr-FR" sz="1800" b="1" dirty="0">
                <a:solidFill>
                  <a:srgbClr val="000808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veut en finalité activer.</a:t>
            </a:r>
          </a:p>
          <a:p>
            <a:pPr algn="ctr">
              <a:buFontTx/>
              <a:buNone/>
              <a:defRPr/>
            </a:pPr>
            <a:r>
              <a:rPr kumimoji="0" lang="fr-FR" sz="1800" b="1" dirty="0">
                <a:solidFill>
                  <a:srgbClr val="000808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Prenons </a:t>
            </a:r>
            <a:r>
              <a:rPr kumimoji="0" lang="fr-FR" sz="1800" b="1" dirty="0" smtClean="0">
                <a:solidFill>
                  <a:srgbClr val="000808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l’exemple d’une </a:t>
            </a:r>
            <a:r>
              <a:rPr kumimoji="0" lang="fr-FR" sz="1800" b="1" dirty="0">
                <a:solidFill>
                  <a:srgbClr val="000808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commande </a:t>
            </a:r>
            <a:r>
              <a:rPr kumimoji="0" lang="fr-FR" sz="1800" b="1" dirty="0" smtClean="0">
                <a:solidFill>
                  <a:srgbClr val="000808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d’un </a:t>
            </a:r>
            <a:r>
              <a:rPr kumimoji="0" lang="fr-FR" sz="1800" b="1" dirty="0">
                <a:solidFill>
                  <a:srgbClr val="000808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moteur asynchrone </a:t>
            </a:r>
          </a:p>
          <a:p>
            <a:pPr algn="ctr">
              <a:buFontTx/>
              <a:buNone/>
              <a:defRPr/>
            </a:pPr>
            <a:r>
              <a:rPr kumimoji="0" lang="fr-FR" sz="1800" b="1" dirty="0">
                <a:solidFill>
                  <a:srgbClr val="000808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 (MAS) triphasé. Dans le schéma de commande il </a:t>
            </a:r>
            <a:r>
              <a:rPr kumimoji="0" lang="fr-FR" sz="1800" b="1" dirty="0" smtClean="0">
                <a:solidFill>
                  <a:srgbClr val="000808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s’agit d’enclencher </a:t>
            </a:r>
            <a:endParaRPr kumimoji="0" lang="fr-FR" sz="1800" b="1" dirty="0">
              <a:solidFill>
                <a:srgbClr val="000808"/>
              </a:solidFill>
              <a:effectLst>
                <a:outerShdw blurRad="38100" dist="38100" dir="2700000" algn="tl">
                  <a:srgbClr val="FFFFFF"/>
                </a:outerShdw>
              </a:effectLst>
            </a:endParaRPr>
          </a:p>
          <a:p>
            <a:pPr algn="ctr">
              <a:buFontTx/>
              <a:buNone/>
              <a:defRPr/>
            </a:pPr>
            <a:r>
              <a:rPr kumimoji="0" lang="fr-FR" sz="1800" b="1" dirty="0">
                <a:solidFill>
                  <a:srgbClr val="000808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un contacteur ( -KM1 ), puis qu’il soit maintenu activé jusqu’à </a:t>
            </a:r>
          </a:p>
          <a:p>
            <a:pPr algn="ctr">
              <a:buFontTx/>
              <a:buNone/>
              <a:defRPr/>
            </a:pPr>
            <a:r>
              <a:rPr kumimoji="0" lang="fr-FR" sz="1800" b="1" dirty="0">
                <a:solidFill>
                  <a:srgbClr val="000808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ce que </a:t>
            </a:r>
            <a:r>
              <a:rPr kumimoji="0" lang="fr-FR" sz="1800" b="1" dirty="0" smtClean="0">
                <a:solidFill>
                  <a:srgbClr val="000808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l’opérateur </a:t>
            </a:r>
            <a:r>
              <a:rPr kumimoji="0" lang="fr-FR" sz="1800" b="1" dirty="0">
                <a:solidFill>
                  <a:srgbClr val="000808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décide de </a:t>
            </a:r>
            <a:r>
              <a:rPr kumimoji="0" lang="fr-FR" sz="1800" b="1" dirty="0" smtClean="0">
                <a:solidFill>
                  <a:srgbClr val="000808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l’arrêter</a:t>
            </a:r>
            <a:r>
              <a:rPr kumimoji="0" lang="fr-FR" sz="1800" b="1" dirty="0">
                <a:solidFill>
                  <a:srgbClr val="000808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.</a:t>
            </a:r>
          </a:p>
        </p:txBody>
      </p:sp>
      <p:sp>
        <p:nvSpPr>
          <p:cNvPr id="394250" name="Line 10"/>
          <p:cNvSpPr>
            <a:spLocks noChangeShapeType="1"/>
          </p:cNvSpPr>
          <p:nvPr>
            <p:custDataLst>
              <p:tags r:id="rId2"/>
            </p:custDataLst>
          </p:nvPr>
        </p:nvSpPr>
        <p:spPr bwMode="auto">
          <a:xfrm rot="5400000">
            <a:off x="758031" y="5029994"/>
            <a:ext cx="3309938" cy="0"/>
          </a:xfrm>
          <a:prstGeom prst="line">
            <a:avLst/>
          </a:prstGeom>
          <a:noFill/>
          <a:ln w="38100">
            <a:solidFill>
              <a:srgbClr val="000808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fr-FR"/>
          </a:p>
        </p:txBody>
      </p:sp>
      <p:grpSp>
        <p:nvGrpSpPr>
          <p:cNvPr id="2" name="Group 42"/>
          <p:cNvGrpSpPr>
            <a:grpSpLocks/>
          </p:cNvGrpSpPr>
          <p:nvPr>
            <p:custDataLst>
              <p:tags r:id="rId3"/>
            </p:custDataLst>
          </p:nvPr>
        </p:nvGrpSpPr>
        <p:grpSpPr bwMode="auto">
          <a:xfrm>
            <a:off x="1219200" y="5395913"/>
            <a:ext cx="1525588" cy="1325562"/>
            <a:chOff x="768" y="3216"/>
            <a:chExt cx="961" cy="835"/>
          </a:xfrm>
        </p:grpSpPr>
        <p:sp useBgFill="1">
          <p:nvSpPr>
            <p:cNvPr id="33835" name="Rectangle 11"/>
            <p:cNvSpPr>
              <a:spLocks noChangeArrowheads="1"/>
            </p:cNvSpPr>
            <p:nvPr/>
          </p:nvSpPr>
          <p:spPr bwMode="auto">
            <a:xfrm rot="5400000">
              <a:off x="1429" y="3467"/>
              <a:ext cx="216" cy="385"/>
            </a:xfrm>
            <a:prstGeom prst="rect">
              <a:avLst/>
            </a:prstGeom>
            <a:ln w="38100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94252" name="Rectangle 12"/>
            <p:cNvSpPr>
              <a:spLocks noChangeArrowheads="1"/>
            </p:cNvSpPr>
            <p:nvPr/>
          </p:nvSpPr>
          <p:spPr bwMode="auto">
            <a:xfrm rot="-5400000">
              <a:off x="1258" y="3254"/>
              <a:ext cx="307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>
                <a:buFontTx/>
                <a:buNone/>
                <a:defRPr/>
              </a:pPr>
              <a:r>
                <a:rPr kumimoji="0" lang="fr-FR" sz="1800" b="1">
                  <a:solidFill>
                    <a:srgbClr val="000808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</a:rPr>
                <a:t>A1</a:t>
              </a:r>
            </a:p>
          </p:txBody>
        </p:sp>
        <p:sp>
          <p:nvSpPr>
            <p:cNvPr id="394253" name="Rectangle 13"/>
            <p:cNvSpPr>
              <a:spLocks noChangeArrowheads="1"/>
            </p:cNvSpPr>
            <p:nvPr/>
          </p:nvSpPr>
          <p:spPr bwMode="auto">
            <a:xfrm rot="-5400000">
              <a:off x="1258" y="3782"/>
              <a:ext cx="307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>
                <a:buFontTx/>
                <a:buNone/>
                <a:defRPr/>
              </a:pPr>
              <a:r>
                <a:rPr kumimoji="0" lang="fr-FR" sz="1800" b="1">
                  <a:solidFill>
                    <a:srgbClr val="000808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</a:rPr>
                <a:t>A2</a:t>
              </a:r>
            </a:p>
          </p:txBody>
        </p:sp>
        <p:sp>
          <p:nvSpPr>
            <p:cNvPr id="394254" name="Rectangle 14"/>
            <p:cNvSpPr>
              <a:spLocks noChangeArrowheads="1"/>
            </p:cNvSpPr>
            <p:nvPr/>
          </p:nvSpPr>
          <p:spPr bwMode="auto">
            <a:xfrm>
              <a:off x="768" y="3552"/>
              <a:ext cx="541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>
                <a:buFontTx/>
                <a:buNone/>
                <a:defRPr/>
              </a:pPr>
              <a:r>
                <a:rPr kumimoji="0" lang="fr-FR" sz="1800" b="1">
                  <a:solidFill>
                    <a:srgbClr val="000808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</a:rPr>
                <a:t>- KM1</a:t>
              </a:r>
            </a:p>
          </p:txBody>
        </p:sp>
      </p:grpSp>
      <p:grpSp>
        <p:nvGrpSpPr>
          <p:cNvPr id="3" name="Group 54"/>
          <p:cNvGrpSpPr>
            <a:grpSpLocks/>
          </p:cNvGrpSpPr>
          <p:nvPr>
            <p:custDataLst>
              <p:tags r:id="rId4"/>
            </p:custDataLst>
          </p:nvPr>
        </p:nvGrpSpPr>
        <p:grpSpPr bwMode="auto">
          <a:xfrm>
            <a:off x="663575" y="3109913"/>
            <a:ext cx="2916238" cy="3748087"/>
            <a:chOff x="418" y="1959"/>
            <a:chExt cx="1837" cy="2361"/>
          </a:xfrm>
        </p:grpSpPr>
        <p:sp>
          <p:nvSpPr>
            <p:cNvPr id="33831" name="Line 8"/>
            <p:cNvSpPr>
              <a:spLocks noChangeShapeType="1"/>
            </p:cNvSpPr>
            <p:nvPr/>
          </p:nvSpPr>
          <p:spPr bwMode="auto">
            <a:xfrm rot="5400000">
              <a:off x="1505" y="1389"/>
              <a:ext cx="0" cy="1473"/>
            </a:xfrm>
            <a:prstGeom prst="line">
              <a:avLst/>
            </a:prstGeom>
            <a:noFill/>
            <a:ln w="38100">
              <a:solidFill>
                <a:srgbClr val="000808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3832" name="Line 9"/>
            <p:cNvSpPr>
              <a:spLocks noChangeShapeType="1"/>
            </p:cNvSpPr>
            <p:nvPr/>
          </p:nvSpPr>
          <p:spPr bwMode="auto">
            <a:xfrm rot="5400000">
              <a:off x="1519" y="3473"/>
              <a:ext cx="0" cy="1473"/>
            </a:xfrm>
            <a:prstGeom prst="line">
              <a:avLst/>
            </a:prstGeom>
            <a:noFill/>
            <a:ln w="38100">
              <a:solidFill>
                <a:srgbClr val="000808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94255" name="Rectangle 15"/>
            <p:cNvSpPr>
              <a:spLocks noChangeArrowheads="1"/>
            </p:cNvSpPr>
            <p:nvPr/>
          </p:nvSpPr>
          <p:spPr bwMode="auto">
            <a:xfrm>
              <a:off x="418" y="1959"/>
              <a:ext cx="274" cy="19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>
                <a:buFontTx/>
                <a:buNone/>
                <a:defRPr/>
              </a:pPr>
              <a:r>
                <a:rPr kumimoji="0" lang="fr-FR" sz="1400" b="1" dirty="0" smtClean="0">
                  <a:solidFill>
                    <a:srgbClr val="000808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</a:rPr>
                <a:t>Ph</a:t>
              </a:r>
              <a:endParaRPr kumimoji="0" lang="fr-FR" sz="1400" b="1" dirty="0">
                <a:solidFill>
                  <a:srgbClr val="000808"/>
                </a:solidFill>
                <a:effectLst>
                  <a:outerShdw blurRad="38100" dist="38100" dir="2700000" algn="tl">
                    <a:srgbClr val="FFFFFF"/>
                  </a:outerShdw>
                </a:effectLst>
              </a:endParaRPr>
            </a:p>
          </p:txBody>
        </p:sp>
        <p:sp>
          <p:nvSpPr>
            <p:cNvPr id="394256" name="Rectangle 16"/>
            <p:cNvSpPr>
              <a:spLocks noChangeArrowheads="1"/>
            </p:cNvSpPr>
            <p:nvPr/>
          </p:nvSpPr>
          <p:spPr bwMode="auto">
            <a:xfrm>
              <a:off x="488" y="4128"/>
              <a:ext cx="202" cy="1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>
                <a:buFontTx/>
                <a:buNone/>
                <a:defRPr/>
              </a:pPr>
              <a:r>
                <a:rPr kumimoji="0" lang="fr-FR" sz="1400" b="1">
                  <a:solidFill>
                    <a:srgbClr val="000808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</a:rPr>
                <a:t>N</a:t>
              </a:r>
            </a:p>
          </p:txBody>
        </p:sp>
      </p:grpSp>
      <p:grpSp>
        <p:nvGrpSpPr>
          <p:cNvPr id="4" name="Group 56"/>
          <p:cNvGrpSpPr>
            <a:grpSpLocks/>
          </p:cNvGrpSpPr>
          <p:nvPr>
            <p:custDataLst>
              <p:tags r:id="rId5"/>
            </p:custDataLst>
          </p:nvPr>
        </p:nvGrpSpPr>
        <p:grpSpPr bwMode="auto">
          <a:xfrm>
            <a:off x="2417763" y="4557713"/>
            <a:ext cx="1182687" cy="838200"/>
            <a:chOff x="1523" y="2871"/>
            <a:chExt cx="745" cy="528"/>
          </a:xfrm>
        </p:grpSpPr>
        <p:sp>
          <p:nvSpPr>
            <p:cNvPr id="33825" name="Rectangle 22"/>
            <p:cNvSpPr>
              <a:spLocks noChangeArrowheads="1"/>
            </p:cNvSpPr>
            <p:nvPr/>
          </p:nvSpPr>
          <p:spPr bwMode="auto">
            <a:xfrm>
              <a:off x="1524" y="2871"/>
              <a:ext cx="636" cy="528"/>
            </a:xfrm>
            <a:prstGeom prst="rect">
              <a:avLst/>
            </a:prstGeom>
            <a:noFill/>
            <a:ln w="38100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grpSp>
          <p:nvGrpSpPr>
            <p:cNvPr id="33826" name="Group 43"/>
            <p:cNvGrpSpPr>
              <a:grpSpLocks/>
            </p:cNvGrpSpPr>
            <p:nvPr/>
          </p:nvGrpSpPr>
          <p:grpSpPr bwMode="auto">
            <a:xfrm>
              <a:off x="1523" y="2955"/>
              <a:ext cx="745" cy="243"/>
              <a:chOff x="1523" y="2772"/>
              <a:chExt cx="745" cy="243"/>
            </a:xfrm>
          </p:grpSpPr>
          <p:grpSp>
            <p:nvGrpSpPr>
              <p:cNvPr id="33827" name="Group 23"/>
              <p:cNvGrpSpPr>
                <a:grpSpLocks/>
              </p:cNvGrpSpPr>
              <p:nvPr/>
            </p:nvGrpSpPr>
            <p:grpSpPr bwMode="auto">
              <a:xfrm rot="5400000">
                <a:off x="2014" y="2758"/>
                <a:ext cx="240" cy="268"/>
                <a:chOff x="1872" y="3552"/>
                <a:chExt cx="192" cy="240"/>
              </a:xfrm>
            </p:grpSpPr>
            <p:sp useBgFill="1">
              <p:nvSpPr>
                <p:cNvPr id="33829" name="Oval 24"/>
                <p:cNvSpPr>
                  <a:spLocks noChangeArrowheads="1"/>
                </p:cNvSpPr>
                <p:nvPr/>
              </p:nvSpPr>
              <p:spPr bwMode="auto">
                <a:xfrm>
                  <a:off x="1872" y="3552"/>
                  <a:ext cx="192" cy="240"/>
                </a:xfrm>
                <a:prstGeom prst="ellipse">
                  <a:avLst/>
                </a:prstGeom>
                <a:ln w="9525">
                  <a:noFill/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  <p:sp>
              <p:nvSpPr>
                <p:cNvPr id="33830" name="Line 25"/>
                <p:cNvSpPr>
                  <a:spLocks noChangeShapeType="1"/>
                </p:cNvSpPr>
                <p:nvPr/>
              </p:nvSpPr>
              <p:spPr bwMode="auto">
                <a:xfrm flipH="1">
                  <a:off x="1872" y="3648"/>
                  <a:ext cx="192" cy="96"/>
                </a:xfrm>
                <a:prstGeom prst="line">
                  <a:avLst/>
                </a:prstGeom>
                <a:noFill/>
                <a:ln w="38100">
                  <a:solidFill>
                    <a:srgbClr val="000808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</p:grpSp>
          <p:sp>
            <p:nvSpPr>
              <p:cNvPr id="394266" name="Rectangle 26"/>
              <p:cNvSpPr>
                <a:spLocks noChangeArrowheads="1"/>
              </p:cNvSpPr>
              <p:nvPr/>
            </p:nvSpPr>
            <p:spPr bwMode="auto">
              <a:xfrm>
                <a:off x="1523" y="2784"/>
                <a:ext cx="541" cy="23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pPr>
                  <a:buFontTx/>
                  <a:buNone/>
                  <a:defRPr/>
                </a:pPr>
                <a:r>
                  <a:rPr kumimoji="0" lang="fr-FR" sz="1800" b="1">
                    <a:solidFill>
                      <a:srgbClr val="000808"/>
                    </a:solidFill>
                    <a:effectLst>
                      <a:outerShdw blurRad="38100" dist="38100" dir="2700000" algn="tl">
                        <a:srgbClr val="FFFFFF"/>
                      </a:outerShdw>
                    </a:effectLst>
                  </a:rPr>
                  <a:t>- KM1</a:t>
                </a:r>
              </a:p>
            </p:txBody>
          </p:sp>
        </p:grpSp>
      </p:grpSp>
      <p:grpSp>
        <p:nvGrpSpPr>
          <p:cNvPr id="7" name="Group 55"/>
          <p:cNvGrpSpPr>
            <a:grpSpLocks/>
          </p:cNvGrpSpPr>
          <p:nvPr>
            <p:custDataLst>
              <p:tags r:id="rId6"/>
            </p:custDataLst>
          </p:nvPr>
        </p:nvGrpSpPr>
        <p:grpSpPr bwMode="auto">
          <a:xfrm>
            <a:off x="1295400" y="4779963"/>
            <a:ext cx="1289050" cy="431800"/>
            <a:chOff x="816" y="3011"/>
            <a:chExt cx="812" cy="272"/>
          </a:xfrm>
        </p:grpSpPr>
        <p:sp>
          <p:nvSpPr>
            <p:cNvPr id="394260" name="Rectangle 20"/>
            <p:cNvSpPr>
              <a:spLocks noChangeArrowheads="1"/>
            </p:cNvSpPr>
            <p:nvPr/>
          </p:nvSpPr>
          <p:spPr bwMode="auto">
            <a:xfrm>
              <a:off x="816" y="3015"/>
              <a:ext cx="403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>
                <a:buFontTx/>
                <a:buNone/>
                <a:defRPr/>
              </a:pPr>
              <a:r>
                <a:rPr kumimoji="0" lang="fr-FR" sz="1800" b="1">
                  <a:solidFill>
                    <a:srgbClr val="000808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</a:rPr>
                <a:t>- S1</a:t>
              </a:r>
            </a:p>
          </p:txBody>
        </p:sp>
        <p:grpSp>
          <p:nvGrpSpPr>
            <p:cNvPr id="33820" name="Group 17"/>
            <p:cNvGrpSpPr>
              <a:grpSpLocks/>
            </p:cNvGrpSpPr>
            <p:nvPr/>
          </p:nvGrpSpPr>
          <p:grpSpPr bwMode="auto">
            <a:xfrm rot="5400000">
              <a:off x="1374" y="2997"/>
              <a:ext cx="240" cy="268"/>
              <a:chOff x="1872" y="3552"/>
              <a:chExt cx="192" cy="240"/>
            </a:xfrm>
          </p:grpSpPr>
          <p:sp useBgFill="1">
            <p:nvSpPr>
              <p:cNvPr id="33823" name="Oval 18"/>
              <p:cNvSpPr>
                <a:spLocks noChangeArrowheads="1"/>
              </p:cNvSpPr>
              <p:nvPr/>
            </p:nvSpPr>
            <p:spPr bwMode="auto">
              <a:xfrm>
                <a:off x="1872" y="3552"/>
                <a:ext cx="192" cy="240"/>
              </a:xfrm>
              <a:prstGeom prst="ellipse">
                <a:avLst/>
              </a:prstGeom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33824" name="Line 19"/>
              <p:cNvSpPr>
                <a:spLocks noChangeShapeType="1"/>
              </p:cNvSpPr>
              <p:nvPr/>
            </p:nvSpPr>
            <p:spPr bwMode="auto">
              <a:xfrm flipH="1">
                <a:off x="1872" y="3648"/>
                <a:ext cx="192" cy="96"/>
              </a:xfrm>
              <a:prstGeom prst="line">
                <a:avLst/>
              </a:prstGeom>
              <a:noFill/>
              <a:ln w="38100">
                <a:solidFill>
                  <a:srgbClr val="000808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fr-FR"/>
              </a:p>
            </p:txBody>
          </p:sp>
        </p:grpSp>
        <p:sp>
          <p:nvSpPr>
            <p:cNvPr id="33821" name="Line 37"/>
            <p:cNvSpPr>
              <a:spLocks noChangeShapeType="1"/>
            </p:cNvSpPr>
            <p:nvPr/>
          </p:nvSpPr>
          <p:spPr bwMode="auto">
            <a:xfrm flipH="1">
              <a:off x="1248" y="3159"/>
              <a:ext cx="240" cy="0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prstDash val="sysDot"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3822" name="Freeform 39"/>
            <p:cNvSpPr>
              <a:spLocks/>
            </p:cNvSpPr>
            <p:nvPr/>
          </p:nvSpPr>
          <p:spPr bwMode="auto">
            <a:xfrm>
              <a:off x="1240" y="3043"/>
              <a:ext cx="96" cy="240"/>
            </a:xfrm>
            <a:custGeom>
              <a:avLst/>
              <a:gdLst>
                <a:gd name="T0" fmla="*/ 96 w 96"/>
                <a:gd name="T1" fmla="*/ 0 h 240"/>
                <a:gd name="T2" fmla="*/ 0 w 96"/>
                <a:gd name="T3" fmla="*/ 0 h 240"/>
                <a:gd name="T4" fmla="*/ 0 w 96"/>
                <a:gd name="T5" fmla="*/ 240 h 240"/>
                <a:gd name="T6" fmla="*/ 96 w 96"/>
                <a:gd name="T7" fmla="*/ 240 h 24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96"/>
                <a:gd name="T13" fmla="*/ 0 h 240"/>
                <a:gd name="T14" fmla="*/ 96 w 96"/>
                <a:gd name="T15" fmla="*/ 240 h 24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96" h="240">
                  <a:moveTo>
                    <a:pt x="96" y="0"/>
                  </a:moveTo>
                  <a:lnTo>
                    <a:pt x="0" y="0"/>
                  </a:lnTo>
                  <a:lnTo>
                    <a:pt x="0" y="240"/>
                  </a:lnTo>
                  <a:lnTo>
                    <a:pt x="96" y="240"/>
                  </a:lnTo>
                </a:path>
              </a:pathLst>
            </a:custGeom>
            <a:noFill/>
            <a:ln w="38100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</p:grpSp>
      <p:grpSp>
        <p:nvGrpSpPr>
          <p:cNvPr id="9" name="Group 44"/>
          <p:cNvGrpSpPr>
            <a:grpSpLocks/>
          </p:cNvGrpSpPr>
          <p:nvPr>
            <p:custDataLst>
              <p:tags r:id="rId7"/>
            </p:custDataLst>
          </p:nvPr>
        </p:nvGrpSpPr>
        <p:grpSpPr bwMode="auto">
          <a:xfrm>
            <a:off x="1295400" y="3338513"/>
            <a:ext cx="1273175" cy="1146175"/>
            <a:chOff x="816" y="1920"/>
            <a:chExt cx="802" cy="722"/>
          </a:xfrm>
        </p:grpSpPr>
        <p:grpSp>
          <p:nvGrpSpPr>
            <p:cNvPr id="33809" name="Group 40"/>
            <p:cNvGrpSpPr>
              <a:grpSpLocks/>
            </p:cNvGrpSpPr>
            <p:nvPr/>
          </p:nvGrpSpPr>
          <p:grpSpPr bwMode="auto">
            <a:xfrm>
              <a:off x="1268" y="1920"/>
              <a:ext cx="350" cy="722"/>
              <a:chOff x="1268" y="1920"/>
              <a:chExt cx="350" cy="722"/>
            </a:xfrm>
          </p:grpSpPr>
          <p:sp>
            <p:nvSpPr>
              <p:cNvPr id="394272" name="Rectangle 32"/>
              <p:cNvSpPr>
                <a:spLocks noChangeArrowheads="1"/>
              </p:cNvSpPr>
              <p:nvPr/>
            </p:nvSpPr>
            <p:spPr bwMode="auto">
              <a:xfrm rot="-5400000">
                <a:off x="1291" y="1973"/>
                <a:ext cx="213" cy="108"/>
              </a:xfrm>
              <a:prstGeom prst="rect">
                <a:avLst/>
              </a:prstGeom>
              <a:noFill/>
              <a:ln w="25400">
                <a:noFill/>
                <a:miter lim="800000"/>
                <a:headEnd/>
                <a:tailEnd/>
              </a:ln>
              <a:effectLst/>
            </p:spPr>
            <p:txBody>
              <a:bodyPr lIns="12700" tIns="12700" rIns="12700" bIns="12700"/>
              <a:lstStyle/>
              <a:p>
                <a:pPr>
                  <a:spcBef>
                    <a:spcPct val="0"/>
                  </a:spcBef>
                  <a:buFontTx/>
                  <a:buNone/>
                  <a:defRPr/>
                </a:pPr>
                <a:r>
                  <a:rPr lang="fr-FR" sz="1400" b="1">
                    <a:solidFill>
                      <a:srgbClr val="000000"/>
                    </a:solidFill>
                    <a:effectLst>
                      <a:outerShdw blurRad="38100" dist="38100" dir="2700000" algn="tl">
                        <a:srgbClr val="FFFFFF"/>
                      </a:outerShdw>
                    </a:effectLst>
                    <a:latin typeface="Times New Roman" pitchFamily="18" charset="0"/>
                  </a:rPr>
                  <a:t>11</a:t>
                </a:r>
              </a:p>
            </p:txBody>
          </p:sp>
          <p:grpSp>
            <p:nvGrpSpPr>
              <p:cNvPr id="33812" name="Group 36"/>
              <p:cNvGrpSpPr>
                <a:grpSpLocks/>
              </p:cNvGrpSpPr>
              <p:nvPr/>
            </p:nvGrpSpPr>
            <p:grpSpPr bwMode="auto">
              <a:xfrm>
                <a:off x="1288" y="2177"/>
                <a:ext cx="330" cy="465"/>
                <a:chOff x="2448" y="3525"/>
                <a:chExt cx="330" cy="465"/>
              </a:xfrm>
            </p:grpSpPr>
            <p:sp useBgFill="1">
              <p:nvSpPr>
                <p:cNvPr id="33814" name="Oval 28"/>
                <p:cNvSpPr>
                  <a:spLocks noChangeArrowheads="1"/>
                </p:cNvSpPr>
                <p:nvPr/>
              </p:nvSpPr>
              <p:spPr bwMode="auto">
                <a:xfrm>
                  <a:off x="2636" y="3552"/>
                  <a:ext cx="99" cy="273"/>
                </a:xfrm>
                <a:prstGeom prst="ellipse">
                  <a:avLst/>
                </a:prstGeom>
                <a:ln w="25400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fr-FR"/>
                </a:p>
              </p:txBody>
            </p:sp>
            <p:sp>
              <p:nvSpPr>
                <p:cNvPr id="33815" name="Line 29"/>
                <p:cNvSpPr>
                  <a:spLocks noChangeShapeType="1"/>
                </p:cNvSpPr>
                <p:nvPr/>
              </p:nvSpPr>
              <p:spPr bwMode="auto">
                <a:xfrm flipH="1">
                  <a:off x="2678" y="3525"/>
                  <a:ext cx="66" cy="315"/>
                </a:xfrm>
                <a:prstGeom prst="line">
                  <a:avLst/>
                </a:prstGeom>
                <a:noFill/>
                <a:ln w="38100">
                  <a:solidFill>
                    <a:srgbClr val="000000"/>
                  </a:solidFill>
                  <a:round/>
                  <a:headEnd type="none" w="sm" len="lg"/>
                  <a:tailEnd type="none" w="sm" len="lg"/>
                </a:ln>
              </p:spPr>
              <p:txBody>
                <a:bodyPr/>
                <a:lstStyle/>
                <a:p>
                  <a:endParaRPr lang="fr-FR"/>
                </a:p>
              </p:txBody>
            </p:sp>
            <p:sp>
              <p:nvSpPr>
                <p:cNvPr id="33816" name="Line 30"/>
                <p:cNvSpPr>
                  <a:spLocks noChangeShapeType="1"/>
                </p:cNvSpPr>
                <p:nvPr/>
              </p:nvSpPr>
              <p:spPr bwMode="auto">
                <a:xfrm>
                  <a:off x="2677" y="3554"/>
                  <a:ext cx="101" cy="0"/>
                </a:xfrm>
                <a:prstGeom prst="line">
                  <a:avLst/>
                </a:prstGeom>
                <a:noFill/>
                <a:ln w="38100">
                  <a:solidFill>
                    <a:srgbClr val="000000"/>
                  </a:solidFill>
                  <a:round/>
                  <a:headEnd type="none" w="sm" len="lg"/>
                  <a:tailEnd type="none" w="sm" len="lg"/>
                </a:ln>
              </p:spPr>
              <p:txBody>
                <a:bodyPr/>
                <a:lstStyle/>
                <a:p>
                  <a:endParaRPr lang="fr-FR"/>
                </a:p>
              </p:txBody>
            </p:sp>
            <p:sp>
              <p:nvSpPr>
                <p:cNvPr id="394271" name="Rectangle 31"/>
                <p:cNvSpPr>
                  <a:spLocks noChangeArrowheads="1"/>
                </p:cNvSpPr>
                <p:nvPr/>
              </p:nvSpPr>
              <p:spPr bwMode="auto">
                <a:xfrm rot="-5400000">
                  <a:off x="2444" y="3830"/>
                  <a:ext cx="212" cy="108"/>
                </a:xfrm>
                <a:prstGeom prst="rect">
                  <a:avLst/>
                </a:prstGeom>
                <a:noFill/>
                <a:ln w="25400">
                  <a:noFill/>
                  <a:miter lim="800000"/>
                  <a:headEnd/>
                  <a:tailEnd/>
                </a:ln>
                <a:effectLst/>
              </p:spPr>
              <p:txBody>
                <a:bodyPr lIns="12700" tIns="12700" rIns="12700" bIns="12700"/>
                <a:lstStyle/>
                <a:p>
                  <a:pPr>
                    <a:spcBef>
                      <a:spcPct val="0"/>
                    </a:spcBef>
                    <a:buFontTx/>
                    <a:buNone/>
                    <a:defRPr/>
                  </a:pPr>
                  <a:r>
                    <a:rPr lang="fr-FR" sz="1400" b="1">
                      <a:solidFill>
                        <a:srgbClr val="000000"/>
                      </a:solidFill>
                      <a:effectLst>
                        <a:outerShdw blurRad="38100" dist="38100" dir="2700000" algn="tl">
                          <a:srgbClr val="FFFFFF"/>
                        </a:outerShdw>
                      </a:effectLst>
                      <a:latin typeface="Times New Roman" pitchFamily="18" charset="0"/>
                    </a:rPr>
                    <a:t>12</a:t>
                  </a:r>
                </a:p>
              </p:txBody>
            </p:sp>
            <p:sp>
              <p:nvSpPr>
                <p:cNvPr id="33818" name="Line 33"/>
                <p:cNvSpPr>
                  <a:spLocks noChangeShapeType="1"/>
                </p:cNvSpPr>
                <p:nvPr/>
              </p:nvSpPr>
              <p:spPr bwMode="auto">
                <a:xfrm flipH="1">
                  <a:off x="2448" y="3648"/>
                  <a:ext cx="240" cy="0"/>
                </a:xfrm>
                <a:prstGeom prst="line">
                  <a:avLst/>
                </a:prstGeom>
                <a:noFill/>
                <a:ln w="38100">
                  <a:solidFill>
                    <a:srgbClr val="000000"/>
                  </a:solidFill>
                  <a:prstDash val="sysDot"/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</p:grpSp>
          <p:sp>
            <p:nvSpPr>
              <p:cNvPr id="33813" name="Freeform 38"/>
              <p:cNvSpPr>
                <a:spLocks/>
              </p:cNvSpPr>
              <p:nvPr/>
            </p:nvSpPr>
            <p:spPr bwMode="auto">
              <a:xfrm>
                <a:off x="1268" y="2180"/>
                <a:ext cx="96" cy="240"/>
              </a:xfrm>
              <a:custGeom>
                <a:avLst/>
                <a:gdLst>
                  <a:gd name="T0" fmla="*/ 96 w 96"/>
                  <a:gd name="T1" fmla="*/ 0 h 240"/>
                  <a:gd name="T2" fmla="*/ 0 w 96"/>
                  <a:gd name="T3" fmla="*/ 0 h 240"/>
                  <a:gd name="T4" fmla="*/ 0 w 96"/>
                  <a:gd name="T5" fmla="*/ 240 h 240"/>
                  <a:gd name="T6" fmla="*/ 96 w 96"/>
                  <a:gd name="T7" fmla="*/ 240 h 24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96"/>
                  <a:gd name="T13" fmla="*/ 0 h 240"/>
                  <a:gd name="T14" fmla="*/ 96 w 96"/>
                  <a:gd name="T15" fmla="*/ 240 h 24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96" h="240">
                    <a:moveTo>
                      <a:pt x="96" y="0"/>
                    </a:moveTo>
                    <a:lnTo>
                      <a:pt x="0" y="0"/>
                    </a:lnTo>
                    <a:lnTo>
                      <a:pt x="0" y="240"/>
                    </a:lnTo>
                    <a:lnTo>
                      <a:pt x="96" y="240"/>
                    </a:lnTo>
                  </a:path>
                </a:pathLst>
              </a:custGeom>
              <a:noFill/>
              <a:ln w="3810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fr-FR"/>
              </a:p>
            </p:txBody>
          </p:sp>
        </p:grpSp>
        <p:sp>
          <p:nvSpPr>
            <p:cNvPr id="394281" name="Rectangle 41"/>
            <p:cNvSpPr>
              <a:spLocks noChangeArrowheads="1"/>
            </p:cNvSpPr>
            <p:nvPr/>
          </p:nvSpPr>
          <p:spPr bwMode="auto">
            <a:xfrm>
              <a:off x="816" y="2208"/>
              <a:ext cx="403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>
                <a:buFontTx/>
                <a:buNone/>
                <a:defRPr/>
              </a:pPr>
              <a:r>
                <a:rPr kumimoji="0" lang="fr-FR" sz="1800" b="1">
                  <a:solidFill>
                    <a:srgbClr val="000808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</a:rPr>
                <a:t>- S2</a:t>
              </a:r>
            </a:p>
          </p:txBody>
        </p:sp>
      </p:grpSp>
      <p:sp>
        <p:nvSpPr>
          <p:cNvPr id="394287" name="AutoShape 47"/>
          <p:cNvSpPr>
            <a:spLocks noChangeArrowheads="1"/>
          </p:cNvSpPr>
          <p:nvPr>
            <p:custDataLst>
              <p:tags r:id="rId8"/>
            </p:custDataLst>
          </p:nvPr>
        </p:nvSpPr>
        <p:spPr bwMode="auto">
          <a:xfrm>
            <a:off x="3505200" y="2667000"/>
            <a:ext cx="5429250" cy="1295400"/>
          </a:xfrm>
          <a:prstGeom prst="leftArrow">
            <a:avLst>
              <a:gd name="adj1" fmla="val 68870"/>
              <a:gd name="adj2" fmla="val 104779"/>
            </a:avLst>
          </a:prstGeom>
          <a:gradFill rotWithShape="0">
            <a:gsLst>
              <a:gs pos="0">
                <a:srgbClr val="333399"/>
              </a:gs>
              <a:gs pos="50000">
                <a:srgbClr val="333399">
                  <a:gamma/>
                  <a:tint val="33725"/>
                  <a:invGamma/>
                </a:srgbClr>
              </a:gs>
              <a:gs pos="100000">
                <a:srgbClr val="333399"/>
              </a:gs>
            </a:gsLst>
            <a:lin ang="5400000" scaled="1"/>
          </a:gradFill>
          <a:ln w="9525">
            <a:miter lim="800000"/>
            <a:headEnd/>
            <a:tailEnd/>
          </a:ln>
          <a:effectLst/>
          <a:scene3d>
            <a:camera prst="legacyPerspectiveTopRight"/>
            <a:lightRig rig="legacyFlat3" dir="b"/>
          </a:scene3d>
          <a:sp3d extrusionH="887400" prstMaterial="legacyMatte">
            <a:bevelT w="13500" h="13500" prst="angle"/>
            <a:bevelB w="13500" h="13500" prst="angle"/>
            <a:extrusionClr>
              <a:srgbClr val="333399"/>
            </a:extrusionClr>
          </a:sp3d>
        </p:spPr>
        <p:txBody>
          <a:bodyPr wrap="none" anchor="ctr">
            <a:flatTx/>
          </a:bodyPr>
          <a:lstStyle/>
          <a:p>
            <a:pPr algn="ctr">
              <a:buFontTx/>
              <a:buNone/>
              <a:defRPr/>
            </a:pPr>
            <a:r>
              <a:rPr kumimoji="0" lang="fr-FR" sz="1800" b="1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L’alimentation </a:t>
            </a:r>
            <a:r>
              <a:rPr kumimoji="0" lang="fr-FR" sz="1800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nécessaire aux</a:t>
            </a:r>
          </a:p>
          <a:p>
            <a:pPr algn="ctr">
              <a:buFontTx/>
              <a:buNone/>
              <a:defRPr/>
            </a:pPr>
            <a:r>
              <a:rPr kumimoji="0" lang="fr-FR" sz="1800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récepteurs du circuit de commande.</a:t>
            </a:r>
            <a:endParaRPr kumimoji="0" lang="fr-FR" dirty="0"/>
          </a:p>
        </p:txBody>
      </p:sp>
      <p:sp>
        <p:nvSpPr>
          <p:cNvPr id="394289" name="AutoShape 49"/>
          <p:cNvSpPr>
            <a:spLocks noChangeArrowheads="1"/>
          </p:cNvSpPr>
          <p:nvPr>
            <p:custDataLst>
              <p:tags r:id="rId9"/>
            </p:custDataLst>
          </p:nvPr>
        </p:nvSpPr>
        <p:spPr bwMode="auto">
          <a:xfrm>
            <a:off x="3733800" y="5943600"/>
            <a:ext cx="5219700" cy="1295400"/>
          </a:xfrm>
          <a:prstGeom prst="leftArrow">
            <a:avLst>
              <a:gd name="adj1" fmla="val 50000"/>
              <a:gd name="adj2" fmla="val 100735"/>
            </a:avLst>
          </a:prstGeom>
          <a:gradFill rotWithShape="0">
            <a:gsLst>
              <a:gs pos="0">
                <a:srgbClr val="333399"/>
              </a:gs>
              <a:gs pos="50000">
                <a:srgbClr val="333399">
                  <a:gamma/>
                  <a:tint val="33725"/>
                  <a:invGamma/>
                </a:srgbClr>
              </a:gs>
              <a:gs pos="100000">
                <a:srgbClr val="333399"/>
              </a:gs>
            </a:gsLst>
            <a:lin ang="5400000" scaled="1"/>
          </a:gradFill>
          <a:ln w="9525">
            <a:miter lim="800000"/>
            <a:headEnd/>
            <a:tailEnd/>
          </a:ln>
          <a:effectLst/>
          <a:scene3d>
            <a:camera prst="legacyPerspectiveTopRight"/>
            <a:lightRig rig="legacyFlat3" dir="b"/>
          </a:scene3d>
          <a:sp3d extrusionH="887400" prstMaterial="legacyMatte">
            <a:bevelT w="13500" h="13500" prst="angle"/>
            <a:bevelB w="13500" h="13500" prst="angle"/>
            <a:extrusionClr>
              <a:srgbClr val="333399"/>
            </a:extrusionClr>
          </a:sp3d>
        </p:spPr>
        <p:txBody>
          <a:bodyPr wrap="none" anchor="ctr">
            <a:flatTx/>
          </a:bodyPr>
          <a:lstStyle/>
          <a:p>
            <a:pPr algn="ctr">
              <a:buFontTx/>
              <a:buNone/>
              <a:defRPr/>
            </a:pPr>
            <a:r>
              <a:rPr kumimoji="0" lang="fr-FR" sz="1800" b="1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L’alimentation </a:t>
            </a:r>
            <a:r>
              <a:rPr kumimoji="0" lang="fr-FR" sz="1800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nécessaire aux</a:t>
            </a:r>
          </a:p>
          <a:p>
            <a:pPr algn="ctr">
              <a:buFontTx/>
              <a:buNone/>
              <a:defRPr/>
            </a:pPr>
            <a:r>
              <a:rPr kumimoji="0" lang="fr-FR" sz="1800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récepteurs du circuit de commande.</a:t>
            </a:r>
            <a:endParaRPr kumimoji="0" lang="fr-FR" dirty="0"/>
          </a:p>
        </p:txBody>
      </p:sp>
      <p:sp>
        <p:nvSpPr>
          <p:cNvPr id="394290" name="AutoShape 50"/>
          <p:cNvSpPr>
            <a:spLocks noChangeArrowheads="1"/>
          </p:cNvSpPr>
          <p:nvPr>
            <p:custDataLst>
              <p:tags r:id="rId10"/>
            </p:custDataLst>
          </p:nvPr>
        </p:nvSpPr>
        <p:spPr bwMode="auto">
          <a:xfrm>
            <a:off x="2933700" y="5257800"/>
            <a:ext cx="6000750" cy="1295400"/>
          </a:xfrm>
          <a:prstGeom prst="leftArrow">
            <a:avLst>
              <a:gd name="adj1" fmla="val 50000"/>
              <a:gd name="adj2" fmla="val 115809"/>
            </a:avLst>
          </a:prstGeom>
          <a:gradFill rotWithShape="0">
            <a:gsLst>
              <a:gs pos="0">
                <a:srgbClr val="003366"/>
              </a:gs>
              <a:gs pos="50000">
                <a:srgbClr val="003366">
                  <a:gamma/>
                  <a:tint val="54118"/>
                  <a:invGamma/>
                </a:srgbClr>
              </a:gs>
              <a:gs pos="100000">
                <a:srgbClr val="003366"/>
              </a:gs>
            </a:gsLst>
            <a:lin ang="5400000" scaled="1"/>
          </a:gradFill>
          <a:ln w="9525">
            <a:miter lim="800000"/>
            <a:headEnd/>
            <a:tailEnd/>
          </a:ln>
          <a:effectLst/>
          <a:scene3d>
            <a:camera prst="legacyPerspectiveTopRight"/>
            <a:lightRig rig="legacyFlat3" dir="b"/>
          </a:scene3d>
          <a:sp3d extrusionH="887400" prstMaterial="legacyMatte">
            <a:bevelT w="13500" h="13500" prst="angle"/>
            <a:bevelB w="13500" h="13500" prst="angle"/>
            <a:extrusionClr>
              <a:srgbClr val="003366"/>
            </a:extrusionClr>
          </a:sp3d>
        </p:spPr>
        <p:txBody>
          <a:bodyPr wrap="none" anchor="ctr">
            <a:flatTx/>
          </a:bodyPr>
          <a:lstStyle/>
          <a:p>
            <a:pPr algn="ctr">
              <a:buFontTx/>
              <a:buNone/>
              <a:defRPr/>
            </a:pPr>
            <a:r>
              <a:rPr kumimoji="0" lang="fr-FR" sz="1800" b="1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Le </a:t>
            </a:r>
            <a:r>
              <a:rPr kumimoji="0" lang="fr-FR" sz="1800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récepteur, en fonction de </a:t>
            </a:r>
            <a:r>
              <a:rPr kumimoji="0" lang="fr-FR" sz="1800" b="1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l’action </a:t>
            </a:r>
            <a:endParaRPr kumimoji="0" lang="fr-FR" sz="1800" b="1" dirty="0"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 algn="ctr">
              <a:buFontTx/>
              <a:buNone/>
              <a:defRPr/>
            </a:pPr>
            <a:r>
              <a:rPr kumimoji="0" lang="fr-FR" sz="1800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que le système devra réaliser.</a:t>
            </a:r>
            <a:endParaRPr kumimoji="0" lang="fr-FR" dirty="0"/>
          </a:p>
        </p:txBody>
      </p:sp>
      <p:sp>
        <p:nvSpPr>
          <p:cNvPr id="394291" name="AutoShape 51"/>
          <p:cNvSpPr>
            <a:spLocks noChangeArrowheads="1"/>
          </p:cNvSpPr>
          <p:nvPr>
            <p:custDataLst>
              <p:tags r:id="rId11"/>
            </p:custDataLst>
          </p:nvPr>
        </p:nvSpPr>
        <p:spPr bwMode="auto">
          <a:xfrm>
            <a:off x="2667000" y="3429000"/>
            <a:ext cx="6286500" cy="1295400"/>
          </a:xfrm>
          <a:prstGeom prst="leftArrow">
            <a:avLst>
              <a:gd name="adj1" fmla="val 50000"/>
              <a:gd name="adj2" fmla="val 121324"/>
            </a:avLst>
          </a:prstGeom>
          <a:gradFill rotWithShape="0">
            <a:gsLst>
              <a:gs pos="0">
                <a:srgbClr val="003366"/>
              </a:gs>
              <a:gs pos="50000">
                <a:srgbClr val="003366">
                  <a:gamma/>
                  <a:tint val="54118"/>
                  <a:invGamma/>
                </a:srgbClr>
              </a:gs>
              <a:gs pos="100000">
                <a:srgbClr val="003366"/>
              </a:gs>
            </a:gsLst>
            <a:lin ang="5400000" scaled="1"/>
          </a:gradFill>
          <a:ln w="9525">
            <a:miter lim="800000"/>
            <a:headEnd/>
            <a:tailEnd/>
          </a:ln>
          <a:effectLst/>
          <a:scene3d>
            <a:camera prst="legacyPerspectiveTopRight"/>
            <a:lightRig rig="legacyFlat3" dir="b"/>
          </a:scene3d>
          <a:sp3d extrusionH="887400" prstMaterial="legacyMatte">
            <a:bevelT w="13500" h="13500" prst="angle"/>
            <a:bevelB w="13500" h="13500" prst="angle"/>
            <a:extrusionClr>
              <a:srgbClr val="003366"/>
            </a:extrusionClr>
          </a:sp3d>
        </p:spPr>
        <p:txBody>
          <a:bodyPr wrap="none" anchor="ctr">
            <a:flatTx/>
          </a:bodyPr>
          <a:lstStyle/>
          <a:p>
            <a:pPr algn="ctr">
              <a:buFontTx/>
              <a:buNone/>
              <a:defRPr/>
            </a:pPr>
            <a:r>
              <a:rPr kumimoji="0" lang="fr-FR" sz="1800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Les commandes, en fonction de ce que </a:t>
            </a:r>
            <a:r>
              <a:rPr kumimoji="0" lang="fr-FR" sz="1800" b="1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l’opérateur </a:t>
            </a:r>
            <a:endParaRPr kumimoji="0" lang="fr-FR" sz="1800" b="1" dirty="0"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 algn="ctr">
              <a:buFontTx/>
              <a:buNone/>
              <a:defRPr/>
            </a:pPr>
            <a:r>
              <a:rPr kumimoji="0" lang="fr-FR" sz="1800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devra pouvoir demander au système.</a:t>
            </a:r>
            <a:endParaRPr kumimoji="0" lang="fr-FR" dirty="0"/>
          </a:p>
        </p:txBody>
      </p:sp>
      <p:sp>
        <p:nvSpPr>
          <p:cNvPr id="394292" name="AutoShape 52"/>
          <p:cNvSpPr>
            <a:spLocks noChangeArrowheads="1"/>
          </p:cNvSpPr>
          <p:nvPr>
            <p:custDataLst>
              <p:tags r:id="rId12"/>
            </p:custDataLst>
          </p:nvPr>
        </p:nvSpPr>
        <p:spPr bwMode="auto">
          <a:xfrm>
            <a:off x="3448050" y="4419600"/>
            <a:ext cx="5486400" cy="1219200"/>
          </a:xfrm>
          <a:prstGeom prst="leftArrow">
            <a:avLst>
              <a:gd name="adj1" fmla="val 82028"/>
              <a:gd name="adj2" fmla="val 79958"/>
            </a:avLst>
          </a:prstGeom>
          <a:gradFill rotWithShape="0">
            <a:gsLst>
              <a:gs pos="0">
                <a:srgbClr val="993300"/>
              </a:gs>
              <a:gs pos="50000">
                <a:srgbClr val="993300">
                  <a:gamma/>
                  <a:tint val="53725"/>
                  <a:invGamma/>
                </a:srgbClr>
              </a:gs>
              <a:gs pos="100000">
                <a:srgbClr val="993300"/>
              </a:gs>
            </a:gsLst>
            <a:lin ang="5400000" scaled="1"/>
          </a:gradFill>
          <a:ln w="9525">
            <a:miter lim="800000"/>
            <a:headEnd/>
            <a:tailEnd/>
          </a:ln>
          <a:effectLst/>
          <a:scene3d>
            <a:camera prst="legacyPerspectiveTopRight"/>
            <a:lightRig rig="legacyFlat3" dir="b"/>
          </a:scene3d>
          <a:sp3d extrusionH="887400" prstMaterial="legacyMatte">
            <a:bevelT w="13500" h="13500" prst="angle"/>
            <a:bevelB w="13500" h="13500" prst="angle"/>
            <a:extrusionClr>
              <a:srgbClr val="993300"/>
            </a:extrusionClr>
          </a:sp3d>
        </p:spPr>
        <p:txBody>
          <a:bodyPr wrap="none" anchor="ctr">
            <a:flatTx/>
          </a:bodyPr>
          <a:lstStyle/>
          <a:p>
            <a:pPr algn="ctr">
              <a:buFontTx/>
              <a:buNone/>
              <a:defRPr/>
            </a:pPr>
            <a:r>
              <a:rPr kumimoji="0" lang="fr-FR" sz="1800" b="1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L’</a:t>
            </a:r>
            <a:r>
              <a:rPr kumimoji="0" lang="fr-FR" sz="1800" b="1" dirty="0" err="1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automaintien</a:t>
            </a:r>
            <a:r>
              <a:rPr kumimoji="0" lang="fr-FR" sz="1800" b="1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kumimoji="0" lang="fr-FR" sz="1800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, élaboration de la logique </a:t>
            </a:r>
          </a:p>
          <a:p>
            <a:pPr algn="ctr">
              <a:buFontTx/>
              <a:buNone/>
              <a:defRPr/>
            </a:pPr>
            <a:r>
              <a:rPr kumimoji="0" lang="fr-FR" sz="1800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de commande et des particularités imposées </a:t>
            </a:r>
          </a:p>
          <a:p>
            <a:pPr algn="ctr">
              <a:buFontTx/>
              <a:buNone/>
              <a:defRPr/>
            </a:pPr>
            <a:r>
              <a:rPr kumimoji="0" lang="fr-FR" sz="1800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par le fonctionnement demandé.</a:t>
            </a:r>
            <a:endParaRPr kumimoji="0" lang="fr-FR" dirty="0"/>
          </a:p>
        </p:txBody>
      </p:sp>
      <p:sp>
        <p:nvSpPr>
          <p:cNvPr id="394293" name="Rectangle 53"/>
          <p:cNvSpPr>
            <a:spLocks noChangeArrowheads="1"/>
          </p:cNvSpPr>
          <p:nvPr>
            <p:custDataLst>
              <p:tags r:id="rId13"/>
            </p:custDataLst>
          </p:nvPr>
        </p:nvSpPr>
        <p:spPr bwMode="auto">
          <a:xfrm rot="-5400000">
            <a:off x="-3352800" y="3089275"/>
            <a:ext cx="73152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>
              <a:lnSpc>
                <a:spcPct val="85000"/>
              </a:lnSpc>
              <a:spcBef>
                <a:spcPct val="0"/>
              </a:spcBef>
              <a:buFontTx/>
              <a:buNone/>
              <a:defRPr/>
            </a:pPr>
            <a:r>
              <a:rPr lang="fr-FR" sz="42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Schéma partie commande</a:t>
            </a:r>
          </a:p>
        </p:txBody>
      </p:sp>
      <p:sp>
        <p:nvSpPr>
          <p:cNvPr id="394242" name="Rectangle 2"/>
          <p:cNvSpPr>
            <a:spLocks noChangeArrowheads="1"/>
          </p:cNvSpPr>
          <p:nvPr>
            <p:custDataLst>
              <p:tags r:id="rId14"/>
            </p:custDataLst>
          </p:nvPr>
        </p:nvSpPr>
        <p:spPr bwMode="auto">
          <a:xfrm>
            <a:off x="0" y="0"/>
            <a:ext cx="869315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spcBef>
                <a:spcPct val="0"/>
              </a:spcBef>
              <a:buFontTx/>
              <a:buNone/>
              <a:defRPr/>
            </a:pPr>
            <a:r>
              <a:rPr lang="fr-FR" sz="36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L’élaboration </a:t>
            </a:r>
            <a:r>
              <a:rPr lang="fr-FR" sz="3600" b="1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d’une </a:t>
            </a:r>
            <a:r>
              <a:rPr lang="fr-FR" sz="3600" b="1" dirty="0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logique de commande.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27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4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942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942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3" presetClass="entr" presetSubtype="27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4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942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942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7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42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942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942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9428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9428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"/>
                            </p:stCondLst>
                            <p:childTnLst>
                              <p:par>
                                <p:cTn id="23" presetID="17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42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942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942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39428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39428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000"/>
                            </p:stCondLst>
                            <p:childTnLst>
                              <p:par>
                                <p:cTn id="30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7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4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3942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3942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39429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39429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500"/>
                            </p:stCondLst>
                            <p:childTnLst>
                              <p:par>
                                <p:cTn id="42" presetID="23" presetClass="entr" presetSubtype="27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1000"/>
                            </p:stCondLst>
                            <p:childTnLst>
                              <p:par>
                                <p:cTn id="47" presetID="23" presetClass="entr" presetSubtype="27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7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4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3942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394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39429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39429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500"/>
                            </p:stCondLst>
                            <p:childTnLst>
                              <p:par>
                                <p:cTn id="60" presetID="23" presetClass="entr" presetSubtype="27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1000"/>
                            </p:stCondLst>
                            <p:childTnLst>
                              <p:par>
                                <p:cTn id="65" presetID="17" presetClass="entr" presetSubtype="2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4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3942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3942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39429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39429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3500"/>
                            </p:stCondLst>
                            <p:childTnLst>
                              <p:par>
                                <p:cTn id="72" presetID="23" presetClass="entr" presetSubtype="27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4000"/>
                            </p:stCondLst>
                            <p:childTnLst>
                              <p:par>
                                <p:cTn id="77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42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9" dur="500"/>
                                        <p:tgtEl>
                                          <p:spTgt spid="3942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4244" grpId="0" animBg="1" autoUpdateAnimBg="0"/>
      <p:bldP spid="394250" grpId="0" animBg="1"/>
      <p:bldP spid="394287" grpId="0" animBg="1" autoUpdateAnimBg="0"/>
      <p:bldP spid="394289" grpId="0" animBg="1" autoUpdateAnimBg="0"/>
      <p:bldP spid="394290" grpId="0" animBg="1" autoUpdateAnimBg="0"/>
      <p:bldP spid="394291" grpId="0" animBg="1" autoUpdateAnimBg="0"/>
      <p:bldP spid="394292" grpId="0" animBg="1" autoUpdateAnimBg="0"/>
      <p:bldP spid="394242" grpId="0" autoUpdateAnimBg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5267" name="AutoShape 3"/>
          <p:cNvSpPr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3352800" y="304800"/>
            <a:ext cx="5486400" cy="1447800"/>
          </a:xfrm>
          <a:prstGeom prst="bevel">
            <a:avLst>
              <a:gd name="adj" fmla="val 5278"/>
            </a:avLst>
          </a:prstGeom>
          <a:gradFill rotWithShape="0">
            <a:gsLst>
              <a:gs pos="0">
                <a:schemeClr val="accent1">
                  <a:gamma/>
                  <a:tint val="43922"/>
                  <a:invGamma/>
                </a:schemeClr>
              </a:gs>
              <a:gs pos="100000">
                <a:schemeClr val="accent1"/>
              </a:gs>
            </a:gsLst>
            <a:path path="rect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buFontTx/>
              <a:buNone/>
              <a:defRPr/>
            </a:pPr>
            <a:r>
              <a:rPr kumimoji="0" lang="fr-FR" sz="1800" b="1">
                <a:solidFill>
                  <a:srgbClr val="000808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Le fonctionnement étant obtenu il conviendra </a:t>
            </a:r>
          </a:p>
          <a:p>
            <a:pPr algn="ctr">
              <a:buFontTx/>
              <a:buNone/>
              <a:defRPr/>
            </a:pPr>
            <a:r>
              <a:rPr kumimoji="0" lang="fr-FR" sz="1800" b="1">
                <a:solidFill>
                  <a:srgbClr val="000808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de se poser la question de la sécurité </a:t>
            </a:r>
          </a:p>
          <a:p>
            <a:pPr algn="ctr">
              <a:buFontTx/>
              <a:buNone/>
              <a:defRPr/>
            </a:pPr>
            <a:r>
              <a:rPr kumimoji="0" lang="fr-FR" sz="1800" b="1">
                <a:solidFill>
                  <a:srgbClr val="000808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« des biens et des personnes ».</a:t>
            </a:r>
          </a:p>
        </p:txBody>
      </p:sp>
      <p:sp>
        <p:nvSpPr>
          <p:cNvPr id="395268" name="Rectangle 4"/>
          <p:cNvSpPr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3124200" y="2286000"/>
            <a:ext cx="5715000" cy="1600200"/>
          </a:xfrm>
          <a:prstGeom prst="rect">
            <a:avLst/>
          </a:prstGeom>
          <a:gradFill rotWithShape="0">
            <a:gsLst>
              <a:gs pos="0">
                <a:srgbClr val="FFFF66"/>
              </a:gs>
              <a:gs pos="100000">
                <a:srgbClr val="FF9900"/>
              </a:gs>
            </a:gsLst>
            <a:path path="shape">
              <a:fillToRect l="50000" t="50000" r="50000" b="50000"/>
            </a:path>
          </a:gradFill>
          <a:ln w="9525">
            <a:miter lim="800000"/>
            <a:headEnd/>
            <a:tailEnd/>
          </a:ln>
          <a:effectLst/>
          <a:scene3d>
            <a:camera prst="legacyPerspectiveTopRight"/>
            <a:lightRig rig="legacyFlat3" dir="b"/>
          </a:scene3d>
          <a:sp3d extrusionH="887400" prstMaterial="legacyMatte">
            <a:bevelT w="13500" h="13500" prst="angle"/>
            <a:bevelB w="13500" h="13500" prst="angle"/>
            <a:extrusionClr>
              <a:srgbClr val="FF9900"/>
            </a:extrusionClr>
          </a:sp3d>
        </p:spPr>
        <p:txBody>
          <a:bodyPr wrap="none" anchor="ctr">
            <a:flatTx/>
          </a:bodyPr>
          <a:lstStyle/>
          <a:p>
            <a:pPr algn="ctr">
              <a:buFontTx/>
              <a:buNone/>
              <a:defRPr/>
            </a:pPr>
            <a:r>
              <a:rPr kumimoji="0" lang="fr-FR" sz="2400" b="1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Sécurité des personnes</a:t>
            </a:r>
          </a:p>
          <a:p>
            <a:pPr algn="ctr">
              <a:buFontTx/>
              <a:buNone/>
              <a:defRPr/>
            </a:pPr>
            <a:r>
              <a:rPr kumimoji="0" lang="fr-FR" sz="1800" b="1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- Un sectionneur permettant </a:t>
            </a:r>
            <a:r>
              <a:rPr kumimoji="0" lang="fr-FR" sz="1800" b="1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d’isoler </a:t>
            </a:r>
            <a:r>
              <a:rPr kumimoji="0" lang="fr-FR" sz="1800" b="1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le système</a:t>
            </a:r>
          </a:p>
          <a:p>
            <a:pPr algn="ctr">
              <a:buFontTx/>
              <a:buNone/>
              <a:defRPr/>
            </a:pPr>
            <a:r>
              <a:rPr kumimoji="0" lang="fr-FR" sz="1800" b="1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- Un coup de poing </a:t>
            </a:r>
            <a:r>
              <a:rPr kumimoji="0" lang="fr-FR" sz="1800" b="1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d’arrêt d’urgence</a:t>
            </a:r>
            <a:r>
              <a:rPr kumimoji="0" lang="fr-FR" sz="1800" b="1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, </a:t>
            </a:r>
          </a:p>
          <a:p>
            <a:pPr algn="ctr">
              <a:buFontTx/>
              <a:buNone/>
              <a:defRPr/>
            </a:pPr>
            <a:endParaRPr kumimoji="0" lang="fr-FR" sz="1800" b="1" dirty="0">
              <a:solidFill>
                <a:srgbClr val="000000"/>
              </a:solidFill>
              <a:effectLst>
                <a:outerShdw blurRad="38100" dist="38100" dir="2700000" algn="tl">
                  <a:srgbClr val="FFFFFF"/>
                </a:outerShdw>
              </a:effectLst>
            </a:endParaRPr>
          </a:p>
        </p:txBody>
      </p:sp>
      <p:sp>
        <p:nvSpPr>
          <p:cNvPr id="395269" name="Rectangle 5"/>
          <p:cNvSpPr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3581400" y="4572000"/>
            <a:ext cx="5257800" cy="1905000"/>
          </a:xfrm>
          <a:prstGeom prst="rect">
            <a:avLst/>
          </a:prstGeom>
          <a:gradFill rotWithShape="0">
            <a:gsLst>
              <a:gs pos="0">
                <a:srgbClr val="FF9900"/>
              </a:gs>
              <a:gs pos="100000">
                <a:srgbClr val="FF9900">
                  <a:gamma/>
                  <a:shade val="46275"/>
                  <a:invGamma/>
                </a:srgbClr>
              </a:gs>
            </a:gsLst>
            <a:path path="shape">
              <a:fillToRect l="50000" t="50000" r="50000" b="50000"/>
            </a:path>
          </a:gradFill>
          <a:ln w="9525">
            <a:miter lim="800000"/>
            <a:headEnd/>
            <a:tailEnd/>
          </a:ln>
          <a:effectLst/>
          <a:scene3d>
            <a:camera prst="legacyPerspectiveTopRight"/>
            <a:lightRig rig="legacyFlat3" dir="b"/>
          </a:scene3d>
          <a:sp3d extrusionH="887400" prstMaterial="legacyMatte">
            <a:bevelT w="13500" h="13500" prst="angle"/>
            <a:bevelB w="13500" h="13500" prst="angle"/>
            <a:extrusionClr>
              <a:srgbClr val="FF9900"/>
            </a:extrusionClr>
          </a:sp3d>
        </p:spPr>
        <p:txBody>
          <a:bodyPr wrap="none" anchor="ctr">
            <a:flatTx/>
          </a:bodyPr>
          <a:lstStyle/>
          <a:p>
            <a:pPr algn="ctr">
              <a:buFontTx/>
              <a:buNone/>
              <a:defRPr/>
            </a:pPr>
            <a:r>
              <a:rPr kumimoji="0" lang="fr-FR" sz="2400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Sécurité des Biens</a:t>
            </a:r>
          </a:p>
          <a:p>
            <a:pPr algn="ctr">
              <a:buFontTx/>
              <a:buNone/>
              <a:defRPr/>
            </a:pPr>
            <a:r>
              <a:rPr kumimoji="0" lang="fr-FR" sz="1800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- Fusibles et sectionneur de neutre</a:t>
            </a:r>
          </a:p>
          <a:p>
            <a:pPr algn="ctr">
              <a:buFontTx/>
              <a:buNone/>
              <a:defRPr/>
            </a:pPr>
            <a:r>
              <a:rPr kumimoji="0" lang="fr-FR" sz="1800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 ou disjoncteurs, </a:t>
            </a:r>
          </a:p>
          <a:p>
            <a:pPr algn="ctr">
              <a:buFontTx/>
              <a:buNone/>
              <a:defRPr/>
            </a:pPr>
            <a:r>
              <a:rPr kumimoji="0" lang="fr-FR" sz="1800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- Un thermique, protégeant le moteur </a:t>
            </a:r>
          </a:p>
          <a:p>
            <a:pPr algn="ctr">
              <a:buFontTx/>
              <a:buNone/>
              <a:defRPr/>
            </a:pPr>
            <a:r>
              <a:rPr kumimoji="0" lang="fr-FR" sz="1800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contre les surcharges.</a:t>
            </a:r>
          </a:p>
        </p:txBody>
      </p:sp>
      <p:grpSp>
        <p:nvGrpSpPr>
          <p:cNvPr id="2" name="Group 70"/>
          <p:cNvGrpSpPr>
            <a:grpSpLocks/>
          </p:cNvGrpSpPr>
          <p:nvPr>
            <p:custDataLst>
              <p:tags r:id="rId4"/>
            </p:custDataLst>
          </p:nvPr>
        </p:nvGrpSpPr>
        <p:grpSpPr bwMode="auto">
          <a:xfrm>
            <a:off x="1365250" y="1169988"/>
            <a:ext cx="304800" cy="280987"/>
            <a:chOff x="912" y="1392"/>
            <a:chExt cx="192" cy="144"/>
          </a:xfrm>
        </p:grpSpPr>
        <p:sp>
          <p:nvSpPr>
            <p:cNvPr id="34904" name="Line 67"/>
            <p:cNvSpPr>
              <a:spLocks noChangeShapeType="1"/>
            </p:cNvSpPr>
            <p:nvPr/>
          </p:nvSpPr>
          <p:spPr bwMode="auto">
            <a:xfrm flipH="1">
              <a:off x="912" y="1440"/>
              <a:ext cx="144" cy="96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4905" name="Oval 69"/>
            <p:cNvSpPr>
              <a:spLocks noChangeArrowheads="1"/>
            </p:cNvSpPr>
            <p:nvPr/>
          </p:nvSpPr>
          <p:spPr bwMode="auto">
            <a:xfrm>
              <a:off x="1056" y="1392"/>
              <a:ext cx="48" cy="48"/>
            </a:xfrm>
            <a:prstGeom prst="ellipse">
              <a:avLst/>
            </a:prstGeom>
            <a:noFill/>
            <a:ln w="38100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</p:grpSp>
      <p:grpSp>
        <p:nvGrpSpPr>
          <p:cNvPr id="3" name="Group 102"/>
          <p:cNvGrpSpPr>
            <a:grpSpLocks/>
          </p:cNvGrpSpPr>
          <p:nvPr>
            <p:custDataLst>
              <p:tags r:id="rId5"/>
            </p:custDataLst>
          </p:nvPr>
        </p:nvGrpSpPr>
        <p:grpSpPr bwMode="auto">
          <a:xfrm>
            <a:off x="381000" y="762000"/>
            <a:ext cx="838200" cy="6019800"/>
            <a:chOff x="240" y="480"/>
            <a:chExt cx="528" cy="3792"/>
          </a:xfrm>
        </p:grpSpPr>
        <p:sp>
          <p:nvSpPr>
            <p:cNvPr id="34900" name="Rectangle 61"/>
            <p:cNvSpPr>
              <a:spLocks noChangeArrowheads="1"/>
            </p:cNvSpPr>
            <p:nvPr/>
          </p:nvSpPr>
          <p:spPr bwMode="auto">
            <a:xfrm>
              <a:off x="528" y="480"/>
              <a:ext cx="240" cy="96"/>
            </a:xfrm>
            <a:prstGeom prst="rect">
              <a:avLst/>
            </a:prstGeom>
            <a:noFill/>
            <a:ln w="38100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95336" name="Rectangle 72"/>
            <p:cNvSpPr>
              <a:spLocks noChangeArrowheads="1"/>
            </p:cNvSpPr>
            <p:nvPr/>
          </p:nvSpPr>
          <p:spPr bwMode="auto">
            <a:xfrm>
              <a:off x="240" y="585"/>
              <a:ext cx="396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>
                <a:buFontTx/>
                <a:buNone/>
                <a:defRPr/>
              </a:pPr>
              <a:r>
                <a:rPr kumimoji="0" lang="fr-FR" sz="1800" b="1">
                  <a:solidFill>
                    <a:srgbClr val="000808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</a:rPr>
                <a:t>- F1</a:t>
              </a:r>
            </a:p>
          </p:txBody>
        </p:sp>
        <p:sp>
          <p:nvSpPr>
            <p:cNvPr id="34902" name="Line 93"/>
            <p:cNvSpPr>
              <a:spLocks noChangeShapeType="1"/>
            </p:cNvSpPr>
            <p:nvPr/>
          </p:nvSpPr>
          <p:spPr bwMode="auto">
            <a:xfrm>
              <a:off x="576" y="4080"/>
              <a:ext cx="0" cy="192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4903" name="Line 94"/>
            <p:cNvSpPr>
              <a:spLocks noChangeShapeType="1"/>
            </p:cNvSpPr>
            <p:nvPr/>
          </p:nvSpPr>
          <p:spPr bwMode="auto">
            <a:xfrm>
              <a:off x="768" y="4080"/>
              <a:ext cx="0" cy="192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</p:grpSp>
      <p:sp>
        <p:nvSpPr>
          <p:cNvPr id="395359" name="Freeform 95"/>
          <p:cNvSpPr>
            <a:spLocks/>
          </p:cNvSpPr>
          <p:nvPr>
            <p:custDataLst>
              <p:tags r:id="rId6"/>
            </p:custDataLst>
          </p:nvPr>
        </p:nvSpPr>
        <p:spPr bwMode="auto">
          <a:xfrm>
            <a:off x="1752600" y="990600"/>
            <a:ext cx="1733550" cy="1905000"/>
          </a:xfrm>
          <a:custGeom>
            <a:avLst/>
            <a:gdLst>
              <a:gd name="T0" fmla="*/ 2147483647 w 1092"/>
              <a:gd name="T1" fmla="*/ 2147483647 h 1200"/>
              <a:gd name="T2" fmla="*/ 2147483647 w 1092"/>
              <a:gd name="T3" fmla="*/ 2147483647 h 1200"/>
              <a:gd name="T4" fmla="*/ 0 w 1092"/>
              <a:gd name="T5" fmla="*/ 0 h 1200"/>
              <a:gd name="T6" fmla="*/ 0 60000 65536"/>
              <a:gd name="T7" fmla="*/ 0 60000 65536"/>
              <a:gd name="T8" fmla="*/ 0 60000 65536"/>
              <a:gd name="T9" fmla="*/ 0 w 1092"/>
              <a:gd name="T10" fmla="*/ 0 h 1200"/>
              <a:gd name="T11" fmla="*/ 1092 w 1092"/>
              <a:gd name="T12" fmla="*/ 1200 h 12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092" h="1200">
                <a:moveTo>
                  <a:pt x="1008" y="1200"/>
                </a:moveTo>
                <a:cubicBezTo>
                  <a:pt x="994" y="1100"/>
                  <a:pt x="1092" y="800"/>
                  <a:pt x="924" y="600"/>
                </a:cubicBezTo>
                <a:cubicBezTo>
                  <a:pt x="756" y="400"/>
                  <a:pt x="192" y="125"/>
                  <a:pt x="0" y="0"/>
                </a:cubicBezTo>
              </a:path>
            </a:pathLst>
          </a:custGeom>
          <a:noFill/>
          <a:ln w="76200">
            <a:solidFill>
              <a:schemeClr val="accent2"/>
            </a:solidFill>
            <a:miter lim="800000"/>
            <a:headEnd/>
            <a:tailEnd type="triangle" w="med" len="med"/>
          </a:ln>
        </p:spPr>
        <p:txBody>
          <a:bodyPr wrap="none" anchor="ctr"/>
          <a:lstStyle/>
          <a:p>
            <a:endParaRPr lang="fr-FR"/>
          </a:p>
        </p:txBody>
      </p:sp>
      <p:sp>
        <p:nvSpPr>
          <p:cNvPr id="395360" name="Freeform 96"/>
          <p:cNvSpPr>
            <a:spLocks/>
          </p:cNvSpPr>
          <p:nvPr>
            <p:custDataLst>
              <p:tags r:id="rId7"/>
            </p:custDataLst>
          </p:nvPr>
        </p:nvSpPr>
        <p:spPr bwMode="auto">
          <a:xfrm>
            <a:off x="2057400" y="2971800"/>
            <a:ext cx="1600200" cy="393700"/>
          </a:xfrm>
          <a:custGeom>
            <a:avLst/>
            <a:gdLst>
              <a:gd name="T0" fmla="*/ 2147483647 w 1008"/>
              <a:gd name="T1" fmla="*/ 2147483647 h 248"/>
              <a:gd name="T2" fmla="*/ 2147483647 w 1008"/>
              <a:gd name="T3" fmla="*/ 2147483647 h 248"/>
              <a:gd name="T4" fmla="*/ 2147483647 w 1008"/>
              <a:gd name="T5" fmla="*/ 2147483647 h 248"/>
              <a:gd name="T6" fmla="*/ 0 w 1008"/>
              <a:gd name="T7" fmla="*/ 0 h 248"/>
              <a:gd name="T8" fmla="*/ 0 60000 65536"/>
              <a:gd name="T9" fmla="*/ 0 60000 65536"/>
              <a:gd name="T10" fmla="*/ 0 60000 65536"/>
              <a:gd name="T11" fmla="*/ 0 60000 65536"/>
              <a:gd name="T12" fmla="*/ 0 w 1008"/>
              <a:gd name="T13" fmla="*/ 0 h 248"/>
              <a:gd name="T14" fmla="*/ 1008 w 1008"/>
              <a:gd name="T15" fmla="*/ 248 h 248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1008" h="248">
                <a:moveTo>
                  <a:pt x="1008" y="192"/>
                </a:moveTo>
                <a:cubicBezTo>
                  <a:pt x="836" y="220"/>
                  <a:pt x="664" y="248"/>
                  <a:pt x="528" y="240"/>
                </a:cubicBezTo>
                <a:cubicBezTo>
                  <a:pt x="392" y="232"/>
                  <a:pt x="280" y="184"/>
                  <a:pt x="192" y="144"/>
                </a:cubicBezTo>
                <a:cubicBezTo>
                  <a:pt x="104" y="104"/>
                  <a:pt x="52" y="52"/>
                  <a:pt x="0" y="0"/>
                </a:cubicBezTo>
              </a:path>
            </a:pathLst>
          </a:custGeom>
          <a:noFill/>
          <a:ln w="76200">
            <a:solidFill>
              <a:schemeClr val="accent2"/>
            </a:solidFill>
            <a:miter lim="800000"/>
            <a:headEnd/>
            <a:tailEnd type="triangle" w="med" len="med"/>
          </a:ln>
        </p:spPr>
        <p:txBody>
          <a:bodyPr wrap="none" anchor="ctr"/>
          <a:lstStyle/>
          <a:p>
            <a:endParaRPr lang="fr-FR"/>
          </a:p>
        </p:txBody>
      </p:sp>
      <p:sp>
        <p:nvSpPr>
          <p:cNvPr id="395362" name="Freeform 98"/>
          <p:cNvSpPr>
            <a:spLocks/>
          </p:cNvSpPr>
          <p:nvPr>
            <p:custDataLst>
              <p:tags r:id="rId8"/>
            </p:custDataLst>
          </p:nvPr>
        </p:nvSpPr>
        <p:spPr bwMode="auto">
          <a:xfrm>
            <a:off x="758825" y="5365750"/>
            <a:ext cx="3416300" cy="1027113"/>
          </a:xfrm>
          <a:custGeom>
            <a:avLst/>
            <a:gdLst>
              <a:gd name="T0" fmla="*/ 2147483647 w 2444"/>
              <a:gd name="T1" fmla="*/ 2147483647 h 664"/>
              <a:gd name="T2" fmla="*/ 2147483647 w 2444"/>
              <a:gd name="T3" fmla="*/ 2147483647 h 664"/>
              <a:gd name="T4" fmla="*/ 2147483647 w 2444"/>
              <a:gd name="T5" fmla="*/ 2147483647 h 664"/>
              <a:gd name="T6" fmla="*/ 2147483647 w 2444"/>
              <a:gd name="T7" fmla="*/ 2147483647 h 664"/>
              <a:gd name="T8" fmla="*/ 2147483647 w 2444"/>
              <a:gd name="T9" fmla="*/ 2147483647 h 664"/>
              <a:gd name="T10" fmla="*/ 2147483647 w 2444"/>
              <a:gd name="T11" fmla="*/ 2147483647 h 664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2444"/>
              <a:gd name="T19" fmla="*/ 0 h 664"/>
              <a:gd name="T20" fmla="*/ 2444 w 2444"/>
              <a:gd name="T21" fmla="*/ 664 h 664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2444" h="664">
                <a:moveTo>
                  <a:pt x="2444" y="16"/>
                </a:moveTo>
                <a:cubicBezTo>
                  <a:pt x="2288" y="16"/>
                  <a:pt x="2132" y="16"/>
                  <a:pt x="1820" y="16"/>
                </a:cubicBezTo>
                <a:cubicBezTo>
                  <a:pt x="1508" y="16"/>
                  <a:pt x="860" y="0"/>
                  <a:pt x="572" y="16"/>
                </a:cubicBezTo>
                <a:cubicBezTo>
                  <a:pt x="284" y="32"/>
                  <a:pt x="184" y="46"/>
                  <a:pt x="92" y="112"/>
                </a:cubicBezTo>
                <a:cubicBezTo>
                  <a:pt x="0" y="178"/>
                  <a:pt x="20" y="320"/>
                  <a:pt x="20" y="412"/>
                </a:cubicBezTo>
                <a:cubicBezTo>
                  <a:pt x="20" y="504"/>
                  <a:pt x="77" y="612"/>
                  <a:pt x="92" y="664"/>
                </a:cubicBezTo>
              </a:path>
            </a:pathLst>
          </a:custGeom>
          <a:noFill/>
          <a:ln w="76200">
            <a:solidFill>
              <a:schemeClr val="accent2"/>
            </a:solidFill>
            <a:miter lim="800000"/>
            <a:headEnd/>
            <a:tailEnd type="triangle" w="med" len="med"/>
          </a:ln>
        </p:spPr>
        <p:txBody>
          <a:bodyPr wrap="none" anchor="ctr"/>
          <a:lstStyle/>
          <a:p>
            <a:endParaRPr lang="fr-FR"/>
          </a:p>
        </p:txBody>
      </p:sp>
      <p:sp>
        <p:nvSpPr>
          <p:cNvPr id="395363" name="Freeform 99"/>
          <p:cNvSpPr>
            <a:spLocks/>
          </p:cNvSpPr>
          <p:nvPr>
            <p:custDataLst>
              <p:tags r:id="rId9"/>
            </p:custDataLst>
          </p:nvPr>
        </p:nvSpPr>
        <p:spPr bwMode="auto">
          <a:xfrm>
            <a:off x="2209800" y="1905000"/>
            <a:ext cx="1752600" cy="4038600"/>
          </a:xfrm>
          <a:custGeom>
            <a:avLst/>
            <a:gdLst>
              <a:gd name="T0" fmla="*/ 2147483647 w 1056"/>
              <a:gd name="T1" fmla="*/ 2147483647 h 2400"/>
              <a:gd name="T2" fmla="*/ 2147483647 w 1056"/>
              <a:gd name="T3" fmla="*/ 2147483647 h 2400"/>
              <a:gd name="T4" fmla="*/ 2147483647 w 1056"/>
              <a:gd name="T5" fmla="*/ 2147483647 h 2400"/>
              <a:gd name="T6" fmla="*/ 2147483647 w 1056"/>
              <a:gd name="T7" fmla="*/ 2147483647 h 2400"/>
              <a:gd name="T8" fmla="*/ 2147483647 w 1056"/>
              <a:gd name="T9" fmla="*/ 2147483647 h 2400"/>
              <a:gd name="T10" fmla="*/ 0 w 1056"/>
              <a:gd name="T11" fmla="*/ 0 h 2400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1056"/>
              <a:gd name="T19" fmla="*/ 0 h 2400"/>
              <a:gd name="T20" fmla="*/ 1056 w 1056"/>
              <a:gd name="T21" fmla="*/ 2400 h 2400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1056" h="2400">
                <a:moveTo>
                  <a:pt x="1056" y="2400"/>
                </a:moveTo>
                <a:cubicBezTo>
                  <a:pt x="1003" y="2390"/>
                  <a:pt x="801" y="2381"/>
                  <a:pt x="740" y="2337"/>
                </a:cubicBezTo>
                <a:cubicBezTo>
                  <a:pt x="679" y="2293"/>
                  <a:pt x="708" y="2242"/>
                  <a:pt x="689" y="2133"/>
                </a:cubicBezTo>
                <a:cubicBezTo>
                  <a:pt x="670" y="2024"/>
                  <a:pt x="651" y="1819"/>
                  <a:pt x="624" y="1680"/>
                </a:cubicBezTo>
                <a:cubicBezTo>
                  <a:pt x="597" y="1541"/>
                  <a:pt x="632" y="1576"/>
                  <a:pt x="528" y="1296"/>
                </a:cubicBezTo>
                <a:cubicBezTo>
                  <a:pt x="424" y="1016"/>
                  <a:pt x="212" y="508"/>
                  <a:pt x="0" y="0"/>
                </a:cubicBezTo>
              </a:path>
            </a:pathLst>
          </a:custGeom>
          <a:noFill/>
          <a:ln w="76200">
            <a:solidFill>
              <a:schemeClr val="accent2"/>
            </a:solidFill>
            <a:miter lim="800000"/>
            <a:headEnd/>
            <a:tailEnd type="triangle" w="med" len="med"/>
          </a:ln>
        </p:spPr>
        <p:txBody>
          <a:bodyPr wrap="none" anchor="ctr"/>
          <a:lstStyle/>
          <a:p>
            <a:endParaRPr lang="fr-FR"/>
          </a:p>
        </p:txBody>
      </p:sp>
      <p:sp>
        <p:nvSpPr>
          <p:cNvPr id="395364" name="Rectangle 100"/>
          <p:cNvSpPr>
            <a:spLocks noChangeArrowheads="1"/>
          </p:cNvSpPr>
          <p:nvPr>
            <p:custDataLst>
              <p:tags r:id="rId10"/>
            </p:custDataLst>
          </p:nvPr>
        </p:nvSpPr>
        <p:spPr bwMode="auto">
          <a:xfrm rot="-5400000">
            <a:off x="-3392488" y="3036887"/>
            <a:ext cx="7315201" cy="6096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>
              <a:lnSpc>
                <a:spcPct val="85000"/>
              </a:lnSpc>
              <a:spcBef>
                <a:spcPct val="0"/>
              </a:spcBef>
              <a:buFontTx/>
              <a:buNone/>
              <a:defRPr/>
            </a:pPr>
            <a:r>
              <a:rPr lang="fr-FR" sz="42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Schéma partie commande</a:t>
            </a:r>
          </a:p>
        </p:txBody>
      </p:sp>
      <p:sp>
        <p:nvSpPr>
          <p:cNvPr id="395266" name="Rectangle 2"/>
          <p:cNvSpPr>
            <a:spLocks noChangeArrowheads="1"/>
          </p:cNvSpPr>
          <p:nvPr>
            <p:custDataLst>
              <p:tags r:id="rId11"/>
            </p:custDataLst>
          </p:nvPr>
        </p:nvSpPr>
        <p:spPr bwMode="auto">
          <a:xfrm>
            <a:off x="76200" y="28575"/>
            <a:ext cx="309245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spcBef>
                <a:spcPct val="0"/>
              </a:spcBef>
              <a:buFontTx/>
              <a:buNone/>
              <a:defRPr/>
            </a:pPr>
            <a:r>
              <a:rPr lang="fr-FR" sz="4000" b="1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Les sécurités.</a:t>
            </a:r>
            <a:endParaRPr lang="fr-FR" sz="3600" b="1">
              <a:effectLst>
                <a:outerShdw blurRad="38100" dist="38100" dir="2700000" algn="tl">
                  <a:srgbClr val="000000"/>
                </a:outerShdw>
              </a:effectLst>
              <a:latin typeface="Times New Roman" pitchFamily="18" charset="0"/>
            </a:endParaRPr>
          </a:p>
        </p:txBody>
      </p:sp>
      <p:grpSp>
        <p:nvGrpSpPr>
          <p:cNvPr id="4" name="Group 103"/>
          <p:cNvGrpSpPr>
            <a:grpSpLocks/>
          </p:cNvGrpSpPr>
          <p:nvPr>
            <p:custDataLst>
              <p:tags r:id="rId12"/>
            </p:custDataLst>
          </p:nvPr>
        </p:nvGrpSpPr>
        <p:grpSpPr bwMode="auto">
          <a:xfrm>
            <a:off x="304800" y="649288"/>
            <a:ext cx="2838450" cy="6208712"/>
            <a:chOff x="192" y="409"/>
            <a:chExt cx="1788" cy="3911"/>
          </a:xfrm>
        </p:grpSpPr>
        <p:grpSp>
          <p:nvGrpSpPr>
            <p:cNvPr id="34864" name="Group 101"/>
            <p:cNvGrpSpPr>
              <a:grpSpLocks/>
            </p:cNvGrpSpPr>
            <p:nvPr/>
          </p:nvGrpSpPr>
          <p:grpSpPr bwMode="auto">
            <a:xfrm>
              <a:off x="192" y="409"/>
              <a:ext cx="1788" cy="3863"/>
              <a:chOff x="192" y="409"/>
              <a:chExt cx="1788" cy="3863"/>
            </a:xfrm>
          </p:grpSpPr>
          <p:grpSp>
            <p:nvGrpSpPr>
              <p:cNvPr id="34866" name="Group 42"/>
              <p:cNvGrpSpPr>
                <a:grpSpLocks/>
              </p:cNvGrpSpPr>
              <p:nvPr/>
            </p:nvGrpSpPr>
            <p:grpSpPr bwMode="auto">
              <a:xfrm>
                <a:off x="494" y="526"/>
                <a:ext cx="1473" cy="3637"/>
                <a:chOff x="494" y="2126"/>
                <a:chExt cx="1473" cy="2085"/>
              </a:xfrm>
            </p:grpSpPr>
            <p:sp>
              <p:nvSpPr>
                <p:cNvPr id="34897" name="Line 9"/>
                <p:cNvSpPr>
                  <a:spLocks noChangeShapeType="1"/>
                </p:cNvSpPr>
                <p:nvPr/>
              </p:nvSpPr>
              <p:spPr bwMode="auto">
                <a:xfrm rot="5400000">
                  <a:off x="1231" y="1389"/>
                  <a:ext cx="0" cy="1473"/>
                </a:xfrm>
                <a:prstGeom prst="line">
                  <a:avLst/>
                </a:prstGeom>
                <a:noFill/>
                <a:ln w="38100">
                  <a:solidFill>
                    <a:srgbClr val="000808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  <p:sp>
              <p:nvSpPr>
                <p:cNvPr id="34898" name="Line 10"/>
                <p:cNvSpPr>
                  <a:spLocks noChangeShapeType="1"/>
                </p:cNvSpPr>
                <p:nvPr/>
              </p:nvSpPr>
              <p:spPr bwMode="auto">
                <a:xfrm rot="5400000">
                  <a:off x="1231" y="3473"/>
                  <a:ext cx="0" cy="1473"/>
                </a:xfrm>
                <a:prstGeom prst="line">
                  <a:avLst/>
                </a:prstGeom>
                <a:noFill/>
                <a:ln w="38100">
                  <a:solidFill>
                    <a:srgbClr val="000808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  <p:sp>
              <p:nvSpPr>
                <p:cNvPr id="34899" name="Line 11"/>
                <p:cNvSpPr>
                  <a:spLocks noChangeShapeType="1"/>
                </p:cNvSpPr>
                <p:nvPr/>
              </p:nvSpPr>
              <p:spPr bwMode="auto">
                <a:xfrm rot="5400000">
                  <a:off x="189" y="3169"/>
                  <a:ext cx="2085" cy="0"/>
                </a:xfrm>
                <a:prstGeom prst="line">
                  <a:avLst/>
                </a:prstGeom>
                <a:noFill/>
                <a:ln w="38100">
                  <a:solidFill>
                    <a:srgbClr val="000808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</p:grpSp>
          <p:sp>
            <p:nvSpPr>
              <p:cNvPr id="395281" name="Rectangle 17"/>
              <p:cNvSpPr>
                <a:spLocks noChangeArrowheads="1"/>
              </p:cNvSpPr>
              <p:nvPr/>
            </p:nvSpPr>
            <p:spPr bwMode="auto">
              <a:xfrm>
                <a:off x="192" y="409"/>
                <a:ext cx="274" cy="19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pPr>
                  <a:buFontTx/>
                  <a:buNone/>
                  <a:defRPr/>
                </a:pPr>
                <a:r>
                  <a:rPr kumimoji="0" lang="fr-FR" sz="1400" b="1" dirty="0" smtClean="0">
                    <a:solidFill>
                      <a:srgbClr val="000808"/>
                    </a:solidFill>
                    <a:effectLst>
                      <a:outerShdw blurRad="38100" dist="38100" dir="2700000" algn="tl">
                        <a:srgbClr val="FFFFFF"/>
                      </a:outerShdw>
                    </a:effectLst>
                  </a:rPr>
                  <a:t>Ph</a:t>
                </a:r>
                <a:endParaRPr kumimoji="0" lang="fr-FR" sz="1400" b="1" dirty="0">
                  <a:solidFill>
                    <a:srgbClr val="000808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</a:endParaRPr>
              </a:p>
            </p:txBody>
          </p:sp>
          <p:grpSp>
            <p:nvGrpSpPr>
              <p:cNvPr id="34868" name="Group 74"/>
              <p:cNvGrpSpPr>
                <a:grpSpLocks/>
              </p:cNvGrpSpPr>
              <p:nvPr/>
            </p:nvGrpSpPr>
            <p:grpSpPr bwMode="auto">
              <a:xfrm>
                <a:off x="528" y="2928"/>
                <a:ext cx="1452" cy="528"/>
                <a:chOff x="528" y="2928"/>
                <a:chExt cx="1452" cy="528"/>
              </a:xfrm>
            </p:grpSpPr>
            <p:sp>
              <p:nvSpPr>
                <p:cNvPr id="395283" name="Rectangle 19"/>
                <p:cNvSpPr>
                  <a:spLocks noChangeArrowheads="1"/>
                </p:cNvSpPr>
                <p:nvPr/>
              </p:nvSpPr>
              <p:spPr bwMode="auto">
                <a:xfrm>
                  <a:off x="528" y="3072"/>
                  <a:ext cx="403" cy="231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none">
                  <a:spAutoFit/>
                </a:bodyPr>
                <a:lstStyle/>
                <a:p>
                  <a:pPr>
                    <a:buFontTx/>
                    <a:buNone/>
                    <a:defRPr/>
                  </a:pPr>
                  <a:r>
                    <a:rPr kumimoji="0" lang="fr-FR" sz="1800" b="1">
                      <a:solidFill>
                        <a:srgbClr val="000808"/>
                      </a:solidFill>
                      <a:effectLst>
                        <a:outerShdw blurRad="38100" dist="38100" dir="2700000" algn="tl">
                          <a:srgbClr val="FFFFFF"/>
                        </a:outerShdw>
                      </a:effectLst>
                    </a:rPr>
                    <a:t>- S1</a:t>
                  </a:r>
                </a:p>
              </p:txBody>
            </p:sp>
            <p:sp>
              <p:nvSpPr>
                <p:cNvPr id="34886" name="Rectangle 20"/>
                <p:cNvSpPr>
                  <a:spLocks noChangeArrowheads="1"/>
                </p:cNvSpPr>
                <p:nvPr/>
              </p:nvSpPr>
              <p:spPr bwMode="auto">
                <a:xfrm>
                  <a:off x="1236" y="2928"/>
                  <a:ext cx="636" cy="528"/>
                </a:xfrm>
                <a:prstGeom prst="rect">
                  <a:avLst/>
                </a:prstGeom>
                <a:noFill/>
                <a:ln w="38100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  <p:grpSp>
              <p:nvGrpSpPr>
                <p:cNvPr id="34887" name="Group 21"/>
                <p:cNvGrpSpPr>
                  <a:grpSpLocks/>
                </p:cNvGrpSpPr>
                <p:nvPr/>
              </p:nvGrpSpPr>
              <p:grpSpPr bwMode="auto">
                <a:xfrm rot="5400000">
                  <a:off x="1086" y="3054"/>
                  <a:ext cx="240" cy="268"/>
                  <a:chOff x="1872" y="3552"/>
                  <a:chExt cx="192" cy="240"/>
                </a:xfrm>
              </p:grpSpPr>
              <p:sp useBgFill="1">
                <p:nvSpPr>
                  <p:cNvPr id="34895" name="Oval 22"/>
                  <p:cNvSpPr>
                    <a:spLocks noChangeArrowheads="1"/>
                  </p:cNvSpPr>
                  <p:nvPr/>
                </p:nvSpPr>
                <p:spPr bwMode="auto">
                  <a:xfrm>
                    <a:off x="1872" y="3552"/>
                    <a:ext cx="192" cy="240"/>
                  </a:xfrm>
                  <a:prstGeom prst="ellipse">
                    <a:avLst/>
                  </a:prstGeom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fr-FR"/>
                  </a:p>
                </p:txBody>
              </p:sp>
              <p:sp>
                <p:nvSpPr>
                  <p:cNvPr id="34896" name="Line 23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1872" y="3648"/>
                    <a:ext cx="192" cy="96"/>
                  </a:xfrm>
                  <a:prstGeom prst="line">
                    <a:avLst/>
                  </a:prstGeom>
                  <a:noFill/>
                  <a:ln w="38100">
                    <a:solidFill>
                      <a:srgbClr val="000808"/>
                    </a:solidFill>
                    <a:miter lim="800000"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fr-FR"/>
                  </a:p>
                </p:txBody>
              </p:sp>
            </p:grpSp>
            <p:grpSp>
              <p:nvGrpSpPr>
                <p:cNvPr id="34888" name="Group 24"/>
                <p:cNvGrpSpPr>
                  <a:grpSpLocks/>
                </p:cNvGrpSpPr>
                <p:nvPr/>
              </p:nvGrpSpPr>
              <p:grpSpPr bwMode="auto">
                <a:xfrm>
                  <a:off x="1235" y="3012"/>
                  <a:ext cx="745" cy="243"/>
                  <a:chOff x="1523" y="2772"/>
                  <a:chExt cx="745" cy="243"/>
                </a:xfrm>
              </p:grpSpPr>
              <p:grpSp>
                <p:nvGrpSpPr>
                  <p:cNvPr id="34891" name="Group 25"/>
                  <p:cNvGrpSpPr>
                    <a:grpSpLocks/>
                  </p:cNvGrpSpPr>
                  <p:nvPr/>
                </p:nvGrpSpPr>
                <p:grpSpPr bwMode="auto">
                  <a:xfrm rot="5400000">
                    <a:off x="2014" y="2758"/>
                    <a:ext cx="240" cy="268"/>
                    <a:chOff x="1872" y="3552"/>
                    <a:chExt cx="192" cy="240"/>
                  </a:xfrm>
                </p:grpSpPr>
                <p:sp useBgFill="1">
                  <p:nvSpPr>
                    <p:cNvPr id="34893" name="Oval 26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1872" y="3552"/>
                      <a:ext cx="192" cy="240"/>
                    </a:xfrm>
                    <a:prstGeom prst="ellipse">
                      <a:avLst/>
                    </a:prstGeom>
                    <a:ln w="9525">
                      <a:noFill/>
                      <a:miter lim="800000"/>
                      <a:headEnd/>
                      <a:tailEnd/>
                    </a:ln>
                  </p:spPr>
                  <p:txBody>
                    <a:bodyPr wrap="none" anchor="ctr"/>
                    <a:lstStyle/>
                    <a:p>
                      <a:endParaRPr lang="fr-FR"/>
                    </a:p>
                  </p:txBody>
                </p:sp>
                <p:sp>
                  <p:nvSpPr>
                    <p:cNvPr id="34894" name="Line 27"/>
                    <p:cNvSpPr>
                      <a:spLocks noChangeShapeType="1"/>
                    </p:cNvSpPr>
                    <p:nvPr/>
                  </p:nvSpPr>
                  <p:spPr bwMode="auto">
                    <a:xfrm flipH="1">
                      <a:off x="1872" y="3648"/>
                      <a:ext cx="192" cy="96"/>
                    </a:xfrm>
                    <a:prstGeom prst="line">
                      <a:avLst/>
                    </a:prstGeom>
                    <a:noFill/>
                    <a:ln w="38100">
                      <a:solidFill>
                        <a:srgbClr val="000808"/>
                      </a:solidFill>
                      <a:miter lim="800000"/>
                      <a:headEnd/>
                      <a:tailEnd/>
                    </a:ln>
                  </p:spPr>
                  <p:txBody>
                    <a:bodyPr wrap="none" anchor="ctr"/>
                    <a:lstStyle/>
                    <a:p>
                      <a:endParaRPr lang="fr-FR"/>
                    </a:p>
                  </p:txBody>
                </p:sp>
              </p:grpSp>
              <p:sp>
                <p:nvSpPr>
                  <p:cNvPr id="395292" name="Rectangle 28"/>
                  <p:cNvSpPr>
                    <a:spLocks noChangeArrowheads="1"/>
                  </p:cNvSpPr>
                  <p:nvPr/>
                </p:nvSpPr>
                <p:spPr bwMode="auto">
                  <a:xfrm>
                    <a:off x="1523" y="2784"/>
                    <a:ext cx="541" cy="231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  <a:effectLst/>
                </p:spPr>
                <p:txBody>
                  <a:bodyPr wrap="none">
                    <a:spAutoFit/>
                  </a:bodyPr>
                  <a:lstStyle/>
                  <a:p>
                    <a:pPr>
                      <a:buFontTx/>
                      <a:buNone/>
                      <a:defRPr/>
                    </a:pPr>
                    <a:r>
                      <a:rPr kumimoji="0" lang="fr-FR" sz="1800" b="1">
                        <a:solidFill>
                          <a:srgbClr val="000808"/>
                        </a:solidFill>
                        <a:effectLst>
                          <a:outerShdw blurRad="38100" dist="38100" dir="2700000" algn="tl">
                            <a:srgbClr val="FFFFFF"/>
                          </a:outerShdw>
                        </a:effectLst>
                      </a:rPr>
                      <a:t>- KM1</a:t>
                    </a:r>
                  </a:p>
                </p:txBody>
              </p:sp>
            </p:grpSp>
            <p:sp>
              <p:nvSpPr>
                <p:cNvPr id="34889" name="Line 29"/>
                <p:cNvSpPr>
                  <a:spLocks noChangeShapeType="1"/>
                </p:cNvSpPr>
                <p:nvPr/>
              </p:nvSpPr>
              <p:spPr bwMode="auto">
                <a:xfrm flipH="1">
                  <a:off x="960" y="3216"/>
                  <a:ext cx="240" cy="0"/>
                </a:xfrm>
                <a:prstGeom prst="line">
                  <a:avLst/>
                </a:prstGeom>
                <a:noFill/>
                <a:ln w="38100">
                  <a:solidFill>
                    <a:srgbClr val="000000"/>
                  </a:solidFill>
                  <a:prstDash val="sysDot"/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  <p:sp>
              <p:nvSpPr>
                <p:cNvPr id="34890" name="Freeform 30"/>
                <p:cNvSpPr>
                  <a:spLocks/>
                </p:cNvSpPr>
                <p:nvPr/>
              </p:nvSpPr>
              <p:spPr bwMode="auto">
                <a:xfrm>
                  <a:off x="952" y="3100"/>
                  <a:ext cx="96" cy="240"/>
                </a:xfrm>
                <a:custGeom>
                  <a:avLst/>
                  <a:gdLst>
                    <a:gd name="T0" fmla="*/ 96 w 96"/>
                    <a:gd name="T1" fmla="*/ 0 h 240"/>
                    <a:gd name="T2" fmla="*/ 0 w 96"/>
                    <a:gd name="T3" fmla="*/ 0 h 240"/>
                    <a:gd name="T4" fmla="*/ 0 w 96"/>
                    <a:gd name="T5" fmla="*/ 240 h 240"/>
                    <a:gd name="T6" fmla="*/ 96 w 96"/>
                    <a:gd name="T7" fmla="*/ 240 h 240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96"/>
                    <a:gd name="T13" fmla="*/ 0 h 240"/>
                    <a:gd name="T14" fmla="*/ 96 w 96"/>
                    <a:gd name="T15" fmla="*/ 240 h 240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96" h="240">
                      <a:moveTo>
                        <a:pt x="96" y="0"/>
                      </a:moveTo>
                      <a:lnTo>
                        <a:pt x="0" y="0"/>
                      </a:lnTo>
                      <a:lnTo>
                        <a:pt x="0" y="240"/>
                      </a:lnTo>
                      <a:lnTo>
                        <a:pt x="96" y="240"/>
                      </a:lnTo>
                    </a:path>
                  </a:pathLst>
                </a:custGeom>
                <a:noFill/>
                <a:ln w="38100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</p:grpSp>
          <p:grpSp>
            <p:nvGrpSpPr>
              <p:cNvPr id="34869" name="Group 31"/>
              <p:cNvGrpSpPr>
                <a:grpSpLocks/>
              </p:cNvGrpSpPr>
              <p:nvPr/>
            </p:nvGrpSpPr>
            <p:grpSpPr bwMode="auto">
              <a:xfrm>
                <a:off x="532" y="2150"/>
                <a:ext cx="802" cy="722"/>
                <a:chOff x="816" y="1920"/>
                <a:chExt cx="802" cy="722"/>
              </a:xfrm>
            </p:grpSpPr>
            <p:grpSp>
              <p:nvGrpSpPr>
                <p:cNvPr id="34875" name="Group 32"/>
                <p:cNvGrpSpPr>
                  <a:grpSpLocks/>
                </p:cNvGrpSpPr>
                <p:nvPr/>
              </p:nvGrpSpPr>
              <p:grpSpPr bwMode="auto">
                <a:xfrm>
                  <a:off x="1268" y="1920"/>
                  <a:ext cx="350" cy="722"/>
                  <a:chOff x="1268" y="1920"/>
                  <a:chExt cx="350" cy="722"/>
                </a:xfrm>
              </p:grpSpPr>
              <p:sp>
                <p:nvSpPr>
                  <p:cNvPr id="395297" name="Rectangle 33"/>
                  <p:cNvSpPr>
                    <a:spLocks noChangeArrowheads="1"/>
                  </p:cNvSpPr>
                  <p:nvPr/>
                </p:nvSpPr>
                <p:spPr bwMode="auto">
                  <a:xfrm rot="-5400000">
                    <a:off x="1291" y="1973"/>
                    <a:ext cx="213" cy="108"/>
                  </a:xfrm>
                  <a:prstGeom prst="rect">
                    <a:avLst/>
                  </a:prstGeom>
                  <a:noFill/>
                  <a:ln w="25400">
                    <a:noFill/>
                    <a:miter lim="800000"/>
                    <a:headEnd/>
                    <a:tailEnd/>
                  </a:ln>
                  <a:effectLst/>
                </p:spPr>
                <p:txBody>
                  <a:bodyPr lIns="12700" tIns="12700" rIns="12700" bIns="12700"/>
                  <a:lstStyle/>
                  <a:p>
                    <a:pPr>
                      <a:spcBef>
                        <a:spcPct val="0"/>
                      </a:spcBef>
                      <a:buFontTx/>
                      <a:buNone/>
                      <a:defRPr/>
                    </a:pPr>
                    <a:r>
                      <a:rPr lang="fr-FR" sz="1400" b="1"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FFFFFF"/>
                          </a:outerShdw>
                        </a:effectLst>
                        <a:latin typeface="Times New Roman" pitchFamily="18" charset="0"/>
                      </a:rPr>
                      <a:t>11</a:t>
                    </a:r>
                  </a:p>
                </p:txBody>
              </p:sp>
              <p:grpSp>
                <p:nvGrpSpPr>
                  <p:cNvPr id="34878" name="Group 34"/>
                  <p:cNvGrpSpPr>
                    <a:grpSpLocks/>
                  </p:cNvGrpSpPr>
                  <p:nvPr/>
                </p:nvGrpSpPr>
                <p:grpSpPr bwMode="auto">
                  <a:xfrm>
                    <a:off x="1288" y="2177"/>
                    <a:ext cx="330" cy="465"/>
                    <a:chOff x="2448" y="3525"/>
                    <a:chExt cx="330" cy="465"/>
                  </a:xfrm>
                </p:grpSpPr>
                <p:sp useBgFill="1">
                  <p:nvSpPr>
                    <p:cNvPr id="34880" name="Oval 35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2636" y="3552"/>
                      <a:ext cx="99" cy="273"/>
                    </a:xfrm>
                    <a:prstGeom prst="ellipse">
                      <a:avLst/>
                    </a:prstGeom>
                    <a:ln w="25400">
                      <a:noFill/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fr-FR"/>
                    </a:p>
                  </p:txBody>
                </p:sp>
                <p:sp>
                  <p:nvSpPr>
                    <p:cNvPr id="34881" name="Line 36"/>
                    <p:cNvSpPr>
                      <a:spLocks noChangeShapeType="1"/>
                    </p:cNvSpPr>
                    <p:nvPr/>
                  </p:nvSpPr>
                  <p:spPr bwMode="auto">
                    <a:xfrm flipH="1">
                      <a:off x="2678" y="3525"/>
                      <a:ext cx="66" cy="315"/>
                    </a:xfrm>
                    <a:prstGeom prst="line">
                      <a:avLst/>
                    </a:prstGeom>
                    <a:noFill/>
                    <a:ln w="38100">
                      <a:solidFill>
                        <a:srgbClr val="000000"/>
                      </a:solidFill>
                      <a:round/>
                      <a:headEnd type="none" w="sm" len="lg"/>
                      <a:tailEnd type="none" w="sm" len="lg"/>
                    </a:ln>
                  </p:spPr>
                  <p:txBody>
                    <a:bodyPr/>
                    <a:lstStyle/>
                    <a:p>
                      <a:endParaRPr lang="fr-FR"/>
                    </a:p>
                  </p:txBody>
                </p:sp>
                <p:sp>
                  <p:nvSpPr>
                    <p:cNvPr id="34882" name="Line 37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2677" y="3554"/>
                      <a:ext cx="101" cy="0"/>
                    </a:xfrm>
                    <a:prstGeom prst="line">
                      <a:avLst/>
                    </a:prstGeom>
                    <a:noFill/>
                    <a:ln w="38100">
                      <a:solidFill>
                        <a:srgbClr val="000000"/>
                      </a:solidFill>
                      <a:round/>
                      <a:headEnd type="none" w="sm" len="lg"/>
                      <a:tailEnd type="none" w="sm" len="lg"/>
                    </a:ln>
                  </p:spPr>
                  <p:txBody>
                    <a:bodyPr/>
                    <a:lstStyle/>
                    <a:p>
                      <a:endParaRPr lang="fr-FR"/>
                    </a:p>
                  </p:txBody>
                </p:sp>
                <p:sp>
                  <p:nvSpPr>
                    <p:cNvPr id="395302" name="Rectangle 38"/>
                    <p:cNvSpPr>
                      <a:spLocks noChangeArrowheads="1"/>
                    </p:cNvSpPr>
                    <p:nvPr/>
                  </p:nvSpPr>
                  <p:spPr bwMode="auto">
                    <a:xfrm rot="-5400000">
                      <a:off x="2444" y="3830"/>
                      <a:ext cx="212" cy="108"/>
                    </a:xfrm>
                    <a:prstGeom prst="rect">
                      <a:avLst/>
                    </a:prstGeom>
                    <a:noFill/>
                    <a:ln w="25400">
                      <a:noFill/>
                      <a:miter lim="800000"/>
                      <a:headEnd/>
                      <a:tailEnd/>
                    </a:ln>
                    <a:effectLst/>
                  </p:spPr>
                  <p:txBody>
                    <a:bodyPr lIns="12700" tIns="12700" rIns="12700" bIns="12700"/>
                    <a:lstStyle/>
                    <a:p>
                      <a:pPr>
                        <a:spcBef>
                          <a:spcPct val="0"/>
                        </a:spcBef>
                        <a:buFontTx/>
                        <a:buNone/>
                        <a:defRPr/>
                      </a:pPr>
                      <a:r>
                        <a:rPr lang="fr-FR" sz="1400" b="1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</a:rPr>
                        <a:t>12</a:t>
                      </a:r>
                    </a:p>
                  </p:txBody>
                </p:sp>
                <p:sp>
                  <p:nvSpPr>
                    <p:cNvPr id="34884" name="Line 39"/>
                    <p:cNvSpPr>
                      <a:spLocks noChangeShapeType="1"/>
                    </p:cNvSpPr>
                    <p:nvPr/>
                  </p:nvSpPr>
                  <p:spPr bwMode="auto">
                    <a:xfrm flipH="1">
                      <a:off x="2448" y="3648"/>
                      <a:ext cx="240" cy="0"/>
                    </a:xfrm>
                    <a:prstGeom prst="line">
                      <a:avLst/>
                    </a:prstGeom>
                    <a:noFill/>
                    <a:ln w="38100">
                      <a:solidFill>
                        <a:srgbClr val="000000"/>
                      </a:solidFill>
                      <a:prstDash val="sysDot"/>
                      <a:miter lim="800000"/>
                      <a:headEnd/>
                      <a:tailEnd/>
                    </a:ln>
                  </p:spPr>
                  <p:txBody>
                    <a:bodyPr wrap="none" anchor="ctr"/>
                    <a:lstStyle/>
                    <a:p>
                      <a:endParaRPr lang="fr-FR"/>
                    </a:p>
                  </p:txBody>
                </p:sp>
              </p:grpSp>
              <p:sp>
                <p:nvSpPr>
                  <p:cNvPr id="34879" name="Freeform 40"/>
                  <p:cNvSpPr>
                    <a:spLocks/>
                  </p:cNvSpPr>
                  <p:nvPr/>
                </p:nvSpPr>
                <p:spPr bwMode="auto">
                  <a:xfrm>
                    <a:off x="1268" y="2180"/>
                    <a:ext cx="96" cy="240"/>
                  </a:xfrm>
                  <a:custGeom>
                    <a:avLst/>
                    <a:gdLst>
                      <a:gd name="T0" fmla="*/ 96 w 96"/>
                      <a:gd name="T1" fmla="*/ 0 h 240"/>
                      <a:gd name="T2" fmla="*/ 0 w 96"/>
                      <a:gd name="T3" fmla="*/ 0 h 240"/>
                      <a:gd name="T4" fmla="*/ 0 w 96"/>
                      <a:gd name="T5" fmla="*/ 240 h 240"/>
                      <a:gd name="T6" fmla="*/ 96 w 96"/>
                      <a:gd name="T7" fmla="*/ 240 h 24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0 w 96"/>
                      <a:gd name="T13" fmla="*/ 0 h 240"/>
                      <a:gd name="T14" fmla="*/ 96 w 96"/>
                      <a:gd name="T15" fmla="*/ 240 h 24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96" h="240">
                        <a:moveTo>
                          <a:pt x="96" y="0"/>
                        </a:moveTo>
                        <a:lnTo>
                          <a:pt x="0" y="0"/>
                        </a:lnTo>
                        <a:lnTo>
                          <a:pt x="0" y="240"/>
                        </a:lnTo>
                        <a:lnTo>
                          <a:pt x="96" y="240"/>
                        </a:lnTo>
                      </a:path>
                    </a:pathLst>
                  </a:custGeom>
                  <a:noFill/>
                  <a:ln w="38100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fr-FR"/>
                  </a:p>
                </p:txBody>
              </p:sp>
            </p:grpSp>
            <p:sp>
              <p:nvSpPr>
                <p:cNvPr id="395305" name="Rectangle 41"/>
                <p:cNvSpPr>
                  <a:spLocks noChangeArrowheads="1"/>
                </p:cNvSpPr>
                <p:nvPr/>
              </p:nvSpPr>
              <p:spPr bwMode="auto">
                <a:xfrm>
                  <a:off x="816" y="2208"/>
                  <a:ext cx="403" cy="231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none">
                  <a:spAutoFit/>
                </a:bodyPr>
                <a:lstStyle/>
                <a:p>
                  <a:pPr>
                    <a:buFontTx/>
                    <a:buNone/>
                    <a:defRPr/>
                  </a:pPr>
                  <a:r>
                    <a:rPr kumimoji="0" lang="fr-FR" sz="1800" b="1">
                      <a:solidFill>
                        <a:srgbClr val="000808"/>
                      </a:solidFill>
                      <a:effectLst>
                        <a:outerShdw blurRad="38100" dist="38100" dir="2700000" algn="tl">
                          <a:srgbClr val="FFFFFF"/>
                        </a:outerShdw>
                      </a:effectLst>
                    </a:rPr>
                    <a:t>- S2</a:t>
                  </a:r>
                </a:p>
              </p:txBody>
            </p:sp>
          </p:grpSp>
          <p:grpSp>
            <p:nvGrpSpPr>
              <p:cNvPr id="34870" name="Group 12"/>
              <p:cNvGrpSpPr>
                <a:grpSpLocks/>
              </p:cNvGrpSpPr>
              <p:nvPr/>
            </p:nvGrpSpPr>
            <p:grpSpPr bwMode="auto">
              <a:xfrm>
                <a:off x="480" y="3437"/>
                <a:ext cx="961" cy="835"/>
                <a:chOff x="768" y="3216"/>
                <a:chExt cx="961" cy="835"/>
              </a:xfrm>
            </p:grpSpPr>
            <p:sp useBgFill="1">
              <p:nvSpPr>
                <p:cNvPr id="34871" name="Rectangle 13"/>
                <p:cNvSpPr>
                  <a:spLocks noChangeArrowheads="1"/>
                </p:cNvSpPr>
                <p:nvPr/>
              </p:nvSpPr>
              <p:spPr bwMode="auto">
                <a:xfrm rot="5400000">
                  <a:off x="1429" y="3467"/>
                  <a:ext cx="216" cy="385"/>
                </a:xfrm>
                <a:prstGeom prst="rect">
                  <a:avLst/>
                </a:prstGeom>
                <a:ln w="38100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  <p:sp>
              <p:nvSpPr>
                <p:cNvPr id="395278" name="Rectangle 14"/>
                <p:cNvSpPr>
                  <a:spLocks noChangeArrowheads="1"/>
                </p:cNvSpPr>
                <p:nvPr/>
              </p:nvSpPr>
              <p:spPr bwMode="auto">
                <a:xfrm rot="-5400000">
                  <a:off x="1258" y="3254"/>
                  <a:ext cx="307" cy="231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none">
                  <a:spAutoFit/>
                </a:bodyPr>
                <a:lstStyle/>
                <a:p>
                  <a:pPr>
                    <a:buFontTx/>
                    <a:buNone/>
                    <a:defRPr/>
                  </a:pPr>
                  <a:r>
                    <a:rPr kumimoji="0" lang="fr-FR" sz="1800" b="1">
                      <a:solidFill>
                        <a:srgbClr val="000808"/>
                      </a:solidFill>
                      <a:effectLst>
                        <a:outerShdw blurRad="38100" dist="38100" dir="2700000" algn="tl">
                          <a:srgbClr val="FFFFFF"/>
                        </a:outerShdw>
                      </a:effectLst>
                    </a:rPr>
                    <a:t>A1</a:t>
                  </a:r>
                </a:p>
              </p:txBody>
            </p:sp>
            <p:sp>
              <p:nvSpPr>
                <p:cNvPr id="395279" name="Rectangle 15"/>
                <p:cNvSpPr>
                  <a:spLocks noChangeArrowheads="1"/>
                </p:cNvSpPr>
                <p:nvPr/>
              </p:nvSpPr>
              <p:spPr bwMode="auto">
                <a:xfrm rot="-5400000">
                  <a:off x="1258" y="3782"/>
                  <a:ext cx="307" cy="231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none">
                  <a:spAutoFit/>
                </a:bodyPr>
                <a:lstStyle/>
                <a:p>
                  <a:pPr>
                    <a:buFontTx/>
                    <a:buNone/>
                    <a:defRPr/>
                  </a:pPr>
                  <a:r>
                    <a:rPr kumimoji="0" lang="fr-FR" sz="1800" b="1">
                      <a:solidFill>
                        <a:srgbClr val="000808"/>
                      </a:solidFill>
                      <a:effectLst>
                        <a:outerShdw blurRad="38100" dist="38100" dir="2700000" algn="tl">
                          <a:srgbClr val="FFFFFF"/>
                        </a:outerShdw>
                      </a:effectLst>
                    </a:rPr>
                    <a:t>A2</a:t>
                  </a:r>
                </a:p>
              </p:txBody>
            </p:sp>
            <p:sp>
              <p:nvSpPr>
                <p:cNvPr id="395280" name="Rectangle 16"/>
                <p:cNvSpPr>
                  <a:spLocks noChangeArrowheads="1"/>
                </p:cNvSpPr>
                <p:nvPr/>
              </p:nvSpPr>
              <p:spPr bwMode="auto">
                <a:xfrm>
                  <a:off x="768" y="3552"/>
                  <a:ext cx="541" cy="231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none">
                  <a:spAutoFit/>
                </a:bodyPr>
                <a:lstStyle/>
                <a:p>
                  <a:pPr>
                    <a:buFontTx/>
                    <a:buNone/>
                    <a:defRPr/>
                  </a:pPr>
                  <a:r>
                    <a:rPr kumimoji="0" lang="fr-FR" sz="1800" b="1">
                      <a:solidFill>
                        <a:srgbClr val="000808"/>
                      </a:solidFill>
                      <a:effectLst>
                        <a:outerShdw blurRad="38100" dist="38100" dir="2700000" algn="tl">
                          <a:srgbClr val="FFFFFF"/>
                        </a:outerShdw>
                      </a:effectLst>
                    </a:rPr>
                    <a:t>- KM1</a:t>
                  </a:r>
                </a:p>
              </p:txBody>
            </p:sp>
          </p:grpSp>
        </p:grpSp>
        <p:sp>
          <p:nvSpPr>
            <p:cNvPr id="395282" name="Rectangle 18"/>
            <p:cNvSpPr>
              <a:spLocks noChangeArrowheads="1"/>
            </p:cNvSpPr>
            <p:nvPr/>
          </p:nvSpPr>
          <p:spPr bwMode="auto">
            <a:xfrm>
              <a:off x="214" y="4128"/>
              <a:ext cx="202" cy="1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>
                <a:buFontTx/>
                <a:buNone/>
                <a:defRPr/>
              </a:pPr>
              <a:r>
                <a:rPr kumimoji="0" lang="fr-FR" sz="1400" b="1">
                  <a:solidFill>
                    <a:srgbClr val="000808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</a:rPr>
                <a:t>N</a:t>
              </a:r>
            </a:p>
          </p:txBody>
        </p:sp>
      </p:grpSp>
      <p:grpSp>
        <p:nvGrpSpPr>
          <p:cNvPr id="15" name="Group 104"/>
          <p:cNvGrpSpPr>
            <a:grpSpLocks/>
          </p:cNvGrpSpPr>
          <p:nvPr>
            <p:custDataLst>
              <p:tags r:id="rId13"/>
            </p:custDataLst>
          </p:nvPr>
        </p:nvGrpSpPr>
        <p:grpSpPr bwMode="auto">
          <a:xfrm>
            <a:off x="762000" y="609600"/>
            <a:ext cx="920750" cy="873125"/>
            <a:chOff x="480" y="384"/>
            <a:chExt cx="580" cy="550"/>
          </a:xfrm>
        </p:grpSpPr>
        <p:grpSp>
          <p:nvGrpSpPr>
            <p:cNvPr id="34858" name="Group 66"/>
            <p:cNvGrpSpPr>
              <a:grpSpLocks/>
            </p:cNvGrpSpPr>
            <p:nvPr/>
          </p:nvGrpSpPr>
          <p:grpSpPr bwMode="auto">
            <a:xfrm rot="-5400000">
              <a:off x="707" y="497"/>
              <a:ext cx="466" cy="240"/>
              <a:chOff x="1056" y="3164"/>
              <a:chExt cx="380" cy="240"/>
            </a:xfrm>
          </p:grpSpPr>
          <p:grpSp>
            <p:nvGrpSpPr>
              <p:cNvPr id="34860" name="Group 62"/>
              <p:cNvGrpSpPr>
                <a:grpSpLocks/>
              </p:cNvGrpSpPr>
              <p:nvPr/>
            </p:nvGrpSpPr>
            <p:grpSpPr bwMode="auto">
              <a:xfrm rot="5400000">
                <a:off x="1182" y="3150"/>
                <a:ext cx="240" cy="268"/>
                <a:chOff x="1872" y="3552"/>
                <a:chExt cx="192" cy="240"/>
              </a:xfrm>
            </p:grpSpPr>
            <p:sp useBgFill="1">
              <p:nvSpPr>
                <p:cNvPr id="34862" name="Oval 63"/>
                <p:cNvSpPr>
                  <a:spLocks noChangeArrowheads="1"/>
                </p:cNvSpPr>
                <p:nvPr/>
              </p:nvSpPr>
              <p:spPr bwMode="auto">
                <a:xfrm>
                  <a:off x="1872" y="3552"/>
                  <a:ext cx="192" cy="240"/>
                </a:xfrm>
                <a:prstGeom prst="ellipse">
                  <a:avLst/>
                </a:prstGeom>
                <a:ln w="9525">
                  <a:noFill/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  <p:sp>
              <p:nvSpPr>
                <p:cNvPr id="34863" name="Line 64"/>
                <p:cNvSpPr>
                  <a:spLocks noChangeShapeType="1"/>
                </p:cNvSpPr>
                <p:nvPr/>
              </p:nvSpPr>
              <p:spPr bwMode="auto">
                <a:xfrm flipH="1">
                  <a:off x="1872" y="3648"/>
                  <a:ext cx="192" cy="96"/>
                </a:xfrm>
                <a:prstGeom prst="line">
                  <a:avLst/>
                </a:prstGeom>
                <a:noFill/>
                <a:ln w="38100">
                  <a:solidFill>
                    <a:srgbClr val="000808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</p:grpSp>
          <p:sp>
            <p:nvSpPr>
              <p:cNvPr id="34861" name="Line 65"/>
              <p:cNvSpPr>
                <a:spLocks noChangeShapeType="1"/>
              </p:cNvSpPr>
              <p:nvPr/>
            </p:nvSpPr>
            <p:spPr bwMode="auto">
              <a:xfrm flipH="1">
                <a:off x="1056" y="3312"/>
                <a:ext cx="240" cy="0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prstDash val="sysDot"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fr-FR"/>
              </a:p>
            </p:txBody>
          </p:sp>
        </p:grpSp>
        <p:sp>
          <p:nvSpPr>
            <p:cNvPr id="395335" name="Rectangle 71"/>
            <p:cNvSpPr>
              <a:spLocks noChangeArrowheads="1"/>
            </p:cNvSpPr>
            <p:nvPr/>
          </p:nvSpPr>
          <p:spPr bwMode="auto">
            <a:xfrm>
              <a:off x="480" y="703"/>
              <a:ext cx="423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>
                <a:buFontTx/>
                <a:buNone/>
                <a:defRPr/>
              </a:pPr>
              <a:r>
                <a:rPr kumimoji="0" lang="fr-FR" sz="1800" b="1">
                  <a:solidFill>
                    <a:srgbClr val="000808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</a:rPr>
                <a:t>- Q1</a:t>
              </a:r>
            </a:p>
          </p:txBody>
        </p:sp>
      </p:grpSp>
      <p:grpSp>
        <p:nvGrpSpPr>
          <p:cNvPr id="18" name="Group 92"/>
          <p:cNvGrpSpPr>
            <a:grpSpLocks/>
          </p:cNvGrpSpPr>
          <p:nvPr>
            <p:custDataLst>
              <p:tags r:id="rId14"/>
            </p:custDataLst>
          </p:nvPr>
        </p:nvGrpSpPr>
        <p:grpSpPr bwMode="auto">
          <a:xfrm>
            <a:off x="742950" y="1212850"/>
            <a:ext cx="1362075" cy="1042988"/>
            <a:chOff x="480" y="912"/>
            <a:chExt cx="858" cy="657"/>
          </a:xfrm>
        </p:grpSpPr>
        <p:sp>
          <p:nvSpPr>
            <p:cNvPr id="395341" name="Rectangle 77"/>
            <p:cNvSpPr>
              <a:spLocks noChangeArrowheads="1"/>
            </p:cNvSpPr>
            <p:nvPr/>
          </p:nvSpPr>
          <p:spPr bwMode="auto">
            <a:xfrm rot="-5400000">
              <a:off x="1015" y="965"/>
              <a:ext cx="213" cy="108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  <a:effectLst/>
          </p:spPr>
          <p:txBody>
            <a:bodyPr lIns="12700" tIns="12700" rIns="12700" bIns="12700"/>
            <a:lstStyle/>
            <a:p>
              <a:pPr>
                <a:spcBef>
                  <a:spcPct val="0"/>
                </a:spcBef>
                <a:buFontTx/>
                <a:buNone/>
                <a:defRPr/>
              </a:pPr>
              <a:r>
                <a:rPr lang="fr-FR" sz="1400" b="1">
                  <a:solidFill>
                    <a:srgbClr val="000000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latin typeface="Times New Roman" pitchFamily="18" charset="0"/>
                </a:rPr>
                <a:t>95</a:t>
              </a:r>
            </a:p>
          </p:txBody>
        </p:sp>
        <p:grpSp>
          <p:nvGrpSpPr>
            <p:cNvPr id="34849" name="Group 78"/>
            <p:cNvGrpSpPr>
              <a:grpSpLocks/>
            </p:cNvGrpSpPr>
            <p:nvPr/>
          </p:nvGrpSpPr>
          <p:grpSpPr bwMode="auto">
            <a:xfrm>
              <a:off x="1008" y="1104"/>
              <a:ext cx="330" cy="465"/>
              <a:chOff x="2448" y="3525"/>
              <a:chExt cx="330" cy="465"/>
            </a:xfrm>
          </p:grpSpPr>
          <p:sp useBgFill="1">
            <p:nvSpPr>
              <p:cNvPr id="34853" name="Oval 79"/>
              <p:cNvSpPr>
                <a:spLocks noChangeArrowheads="1"/>
              </p:cNvSpPr>
              <p:nvPr/>
            </p:nvSpPr>
            <p:spPr bwMode="auto">
              <a:xfrm>
                <a:off x="2636" y="3552"/>
                <a:ext cx="99" cy="273"/>
              </a:xfrm>
              <a:prstGeom prst="ellipse">
                <a:avLst/>
              </a:prstGeom>
              <a:ln w="25400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34854" name="Line 80"/>
              <p:cNvSpPr>
                <a:spLocks noChangeShapeType="1"/>
              </p:cNvSpPr>
              <p:nvPr/>
            </p:nvSpPr>
            <p:spPr bwMode="auto">
              <a:xfrm flipH="1">
                <a:off x="2678" y="3525"/>
                <a:ext cx="66" cy="315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 type="none" w="sm" len="lg"/>
                <a:tailEnd type="none" w="sm" len="lg"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34855" name="Line 81"/>
              <p:cNvSpPr>
                <a:spLocks noChangeShapeType="1"/>
              </p:cNvSpPr>
              <p:nvPr/>
            </p:nvSpPr>
            <p:spPr bwMode="auto">
              <a:xfrm>
                <a:off x="2677" y="3554"/>
                <a:ext cx="101" cy="0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 type="none" w="sm" len="lg"/>
                <a:tailEnd type="none" w="sm" len="lg"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395346" name="Rectangle 82"/>
              <p:cNvSpPr>
                <a:spLocks noChangeArrowheads="1"/>
              </p:cNvSpPr>
              <p:nvPr/>
            </p:nvSpPr>
            <p:spPr bwMode="auto">
              <a:xfrm rot="-5400000">
                <a:off x="2444" y="3830"/>
                <a:ext cx="212" cy="108"/>
              </a:xfrm>
              <a:prstGeom prst="rect">
                <a:avLst/>
              </a:prstGeom>
              <a:noFill/>
              <a:ln w="25400">
                <a:noFill/>
                <a:miter lim="800000"/>
                <a:headEnd/>
                <a:tailEnd/>
              </a:ln>
              <a:effectLst/>
            </p:spPr>
            <p:txBody>
              <a:bodyPr lIns="12700" tIns="12700" rIns="12700" bIns="12700"/>
              <a:lstStyle/>
              <a:p>
                <a:pPr>
                  <a:spcBef>
                    <a:spcPct val="0"/>
                  </a:spcBef>
                  <a:buFontTx/>
                  <a:buNone/>
                  <a:defRPr/>
                </a:pPr>
                <a:r>
                  <a:rPr lang="fr-FR" sz="1400" b="1">
                    <a:solidFill>
                      <a:srgbClr val="000000"/>
                    </a:solidFill>
                    <a:effectLst>
                      <a:outerShdw blurRad="38100" dist="38100" dir="2700000" algn="tl">
                        <a:srgbClr val="FFFFFF"/>
                      </a:outerShdw>
                    </a:effectLst>
                    <a:latin typeface="Times New Roman" pitchFamily="18" charset="0"/>
                  </a:rPr>
                  <a:t>96</a:t>
                </a:r>
              </a:p>
            </p:txBody>
          </p:sp>
          <p:sp>
            <p:nvSpPr>
              <p:cNvPr id="34857" name="Line 83"/>
              <p:cNvSpPr>
                <a:spLocks noChangeShapeType="1"/>
              </p:cNvSpPr>
              <p:nvPr/>
            </p:nvSpPr>
            <p:spPr bwMode="auto">
              <a:xfrm flipH="1">
                <a:off x="2448" y="3648"/>
                <a:ext cx="240" cy="0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prstDash val="sysDot"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fr-FR"/>
              </a:p>
            </p:txBody>
          </p:sp>
        </p:grpSp>
        <p:sp>
          <p:nvSpPr>
            <p:cNvPr id="395348" name="Rectangle 84"/>
            <p:cNvSpPr>
              <a:spLocks noChangeArrowheads="1"/>
            </p:cNvSpPr>
            <p:nvPr/>
          </p:nvSpPr>
          <p:spPr bwMode="auto">
            <a:xfrm>
              <a:off x="480" y="1104"/>
              <a:ext cx="396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>
                <a:buFontTx/>
                <a:buNone/>
                <a:defRPr/>
              </a:pPr>
              <a:r>
                <a:rPr kumimoji="0" lang="fr-FR" sz="1800" b="1">
                  <a:solidFill>
                    <a:srgbClr val="000808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</a:rPr>
                <a:t>- F2</a:t>
              </a:r>
            </a:p>
          </p:txBody>
        </p:sp>
        <p:sp>
          <p:nvSpPr>
            <p:cNvPr id="34851" name="Freeform 90"/>
            <p:cNvSpPr>
              <a:spLocks/>
            </p:cNvSpPr>
            <p:nvPr/>
          </p:nvSpPr>
          <p:spPr bwMode="auto">
            <a:xfrm>
              <a:off x="876" y="1224"/>
              <a:ext cx="156" cy="100"/>
            </a:xfrm>
            <a:custGeom>
              <a:avLst/>
              <a:gdLst>
                <a:gd name="T0" fmla="*/ 156 w 156"/>
                <a:gd name="T1" fmla="*/ 0 h 100"/>
                <a:gd name="T2" fmla="*/ 0 w 156"/>
                <a:gd name="T3" fmla="*/ 0 h 100"/>
                <a:gd name="T4" fmla="*/ 0 w 156"/>
                <a:gd name="T5" fmla="*/ 100 h 100"/>
                <a:gd name="T6" fmla="*/ 0 60000 65536"/>
                <a:gd name="T7" fmla="*/ 0 60000 65536"/>
                <a:gd name="T8" fmla="*/ 0 60000 65536"/>
                <a:gd name="T9" fmla="*/ 0 w 156"/>
                <a:gd name="T10" fmla="*/ 0 h 100"/>
                <a:gd name="T11" fmla="*/ 156 w 156"/>
                <a:gd name="T12" fmla="*/ 100 h 1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56" h="100">
                  <a:moveTo>
                    <a:pt x="156" y="0"/>
                  </a:moveTo>
                  <a:cubicBezTo>
                    <a:pt x="104" y="0"/>
                    <a:pt x="52" y="0"/>
                    <a:pt x="0" y="0"/>
                  </a:cubicBezTo>
                  <a:lnTo>
                    <a:pt x="0" y="100"/>
                  </a:lnTo>
                </a:path>
              </a:pathLst>
            </a:custGeom>
            <a:noFill/>
            <a:ln w="38100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4852" name="Line 91"/>
            <p:cNvSpPr>
              <a:spLocks noChangeShapeType="1"/>
            </p:cNvSpPr>
            <p:nvPr/>
          </p:nvSpPr>
          <p:spPr bwMode="auto">
            <a:xfrm>
              <a:off x="964" y="1228"/>
              <a:ext cx="0" cy="72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</p:grpSp>
      <p:grpSp>
        <p:nvGrpSpPr>
          <p:cNvPr id="20" name="Group 75"/>
          <p:cNvGrpSpPr>
            <a:grpSpLocks/>
          </p:cNvGrpSpPr>
          <p:nvPr>
            <p:custDataLst>
              <p:tags r:id="rId15"/>
            </p:custDataLst>
          </p:nvPr>
        </p:nvGrpSpPr>
        <p:grpSpPr bwMode="auto">
          <a:xfrm>
            <a:off x="749300" y="2286000"/>
            <a:ext cx="1362075" cy="1042988"/>
            <a:chOff x="480" y="1632"/>
            <a:chExt cx="858" cy="657"/>
          </a:xfrm>
        </p:grpSpPr>
        <p:sp>
          <p:nvSpPr>
            <p:cNvPr id="395309" name="Rectangle 45"/>
            <p:cNvSpPr>
              <a:spLocks noChangeArrowheads="1"/>
            </p:cNvSpPr>
            <p:nvPr/>
          </p:nvSpPr>
          <p:spPr bwMode="auto">
            <a:xfrm rot="-5400000">
              <a:off x="1015" y="1685"/>
              <a:ext cx="213" cy="108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  <a:effectLst/>
          </p:spPr>
          <p:txBody>
            <a:bodyPr lIns="12700" tIns="12700" rIns="12700" bIns="12700"/>
            <a:lstStyle/>
            <a:p>
              <a:pPr>
                <a:spcBef>
                  <a:spcPct val="0"/>
                </a:spcBef>
                <a:buFontTx/>
                <a:buNone/>
                <a:defRPr/>
              </a:pPr>
              <a:r>
                <a:rPr lang="fr-FR" sz="1400" b="1">
                  <a:solidFill>
                    <a:srgbClr val="000000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latin typeface="Times New Roman" pitchFamily="18" charset="0"/>
                </a:rPr>
                <a:t>11</a:t>
              </a:r>
            </a:p>
          </p:txBody>
        </p:sp>
        <p:grpSp>
          <p:nvGrpSpPr>
            <p:cNvPr id="34836" name="Group 46"/>
            <p:cNvGrpSpPr>
              <a:grpSpLocks/>
            </p:cNvGrpSpPr>
            <p:nvPr/>
          </p:nvGrpSpPr>
          <p:grpSpPr bwMode="auto">
            <a:xfrm>
              <a:off x="1008" y="1824"/>
              <a:ext cx="330" cy="465"/>
              <a:chOff x="2448" y="3525"/>
              <a:chExt cx="330" cy="465"/>
            </a:xfrm>
          </p:grpSpPr>
          <p:sp useBgFill="1">
            <p:nvSpPr>
              <p:cNvPr id="34843" name="Oval 47"/>
              <p:cNvSpPr>
                <a:spLocks noChangeArrowheads="1"/>
              </p:cNvSpPr>
              <p:nvPr/>
            </p:nvSpPr>
            <p:spPr bwMode="auto">
              <a:xfrm>
                <a:off x="2636" y="3552"/>
                <a:ext cx="99" cy="273"/>
              </a:xfrm>
              <a:prstGeom prst="ellipse">
                <a:avLst/>
              </a:prstGeom>
              <a:ln w="25400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34844" name="Line 48"/>
              <p:cNvSpPr>
                <a:spLocks noChangeShapeType="1"/>
              </p:cNvSpPr>
              <p:nvPr/>
            </p:nvSpPr>
            <p:spPr bwMode="auto">
              <a:xfrm flipH="1">
                <a:off x="2678" y="3525"/>
                <a:ext cx="66" cy="315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 type="none" w="sm" len="lg"/>
                <a:tailEnd type="none" w="sm" len="lg"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34845" name="Line 49"/>
              <p:cNvSpPr>
                <a:spLocks noChangeShapeType="1"/>
              </p:cNvSpPr>
              <p:nvPr/>
            </p:nvSpPr>
            <p:spPr bwMode="auto">
              <a:xfrm>
                <a:off x="2677" y="3554"/>
                <a:ext cx="101" cy="0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 type="none" w="sm" len="lg"/>
                <a:tailEnd type="none" w="sm" len="lg"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395314" name="Rectangle 50"/>
              <p:cNvSpPr>
                <a:spLocks noChangeArrowheads="1"/>
              </p:cNvSpPr>
              <p:nvPr/>
            </p:nvSpPr>
            <p:spPr bwMode="auto">
              <a:xfrm rot="-5400000">
                <a:off x="2444" y="3830"/>
                <a:ext cx="212" cy="108"/>
              </a:xfrm>
              <a:prstGeom prst="rect">
                <a:avLst/>
              </a:prstGeom>
              <a:noFill/>
              <a:ln w="25400">
                <a:noFill/>
                <a:miter lim="800000"/>
                <a:headEnd/>
                <a:tailEnd/>
              </a:ln>
              <a:effectLst/>
            </p:spPr>
            <p:txBody>
              <a:bodyPr lIns="12700" tIns="12700" rIns="12700" bIns="12700"/>
              <a:lstStyle/>
              <a:p>
                <a:pPr>
                  <a:spcBef>
                    <a:spcPct val="0"/>
                  </a:spcBef>
                  <a:buFontTx/>
                  <a:buNone/>
                  <a:defRPr/>
                </a:pPr>
                <a:r>
                  <a:rPr lang="fr-FR" sz="1400" b="1">
                    <a:solidFill>
                      <a:srgbClr val="000000"/>
                    </a:solidFill>
                    <a:effectLst>
                      <a:outerShdw blurRad="38100" dist="38100" dir="2700000" algn="tl">
                        <a:srgbClr val="FFFFFF"/>
                      </a:outerShdw>
                    </a:effectLst>
                    <a:latin typeface="Times New Roman" pitchFamily="18" charset="0"/>
                  </a:rPr>
                  <a:t>12</a:t>
                </a:r>
              </a:p>
            </p:txBody>
          </p:sp>
          <p:sp>
            <p:nvSpPr>
              <p:cNvPr id="34847" name="Line 51"/>
              <p:cNvSpPr>
                <a:spLocks noChangeShapeType="1"/>
              </p:cNvSpPr>
              <p:nvPr/>
            </p:nvSpPr>
            <p:spPr bwMode="auto">
              <a:xfrm flipH="1">
                <a:off x="2448" y="3648"/>
                <a:ext cx="240" cy="0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prstDash val="sysDot"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fr-FR"/>
              </a:p>
            </p:txBody>
          </p:sp>
        </p:grpSp>
        <p:sp>
          <p:nvSpPr>
            <p:cNvPr id="395317" name="Rectangle 53"/>
            <p:cNvSpPr>
              <a:spLocks noChangeArrowheads="1"/>
            </p:cNvSpPr>
            <p:nvPr/>
          </p:nvSpPr>
          <p:spPr bwMode="auto">
            <a:xfrm>
              <a:off x="480" y="1824"/>
              <a:ext cx="403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>
                <a:buFontTx/>
                <a:buNone/>
                <a:defRPr/>
              </a:pPr>
              <a:r>
                <a:rPr kumimoji="0" lang="fr-FR" sz="1800" b="1">
                  <a:solidFill>
                    <a:srgbClr val="000808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</a:rPr>
                <a:t>- S3</a:t>
              </a:r>
            </a:p>
          </p:txBody>
        </p:sp>
        <p:grpSp>
          <p:nvGrpSpPr>
            <p:cNvPr id="34838" name="Group 58"/>
            <p:cNvGrpSpPr>
              <a:grpSpLocks/>
            </p:cNvGrpSpPr>
            <p:nvPr/>
          </p:nvGrpSpPr>
          <p:grpSpPr bwMode="auto">
            <a:xfrm>
              <a:off x="924" y="1800"/>
              <a:ext cx="96" cy="288"/>
              <a:chOff x="960" y="1824"/>
              <a:chExt cx="96" cy="288"/>
            </a:xfrm>
          </p:grpSpPr>
          <p:grpSp>
            <p:nvGrpSpPr>
              <p:cNvPr id="34839" name="Group 56"/>
              <p:cNvGrpSpPr>
                <a:grpSpLocks/>
              </p:cNvGrpSpPr>
              <p:nvPr/>
            </p:nvGrpSpPr>
            <p:grpSpPr bwMode="auto">
              <a:xfrm>
                <a:off x="960" y="1824"/>
                <a:ext cx="96" cy="288"/>
                <a:chOff x="960" y="1824"/>
                <a:chExt cx="96" cy="288"/>
              </a:xfrm>
            </p:grpSpPr>
            <p:sp>
              <p:nvSpPr>
                <p:cNvPr id="34841" name="Arc 54"/>
                <p:cNvSpPr>
                  <a:spLocks/>
                </p:cNvSpPr>
                <p:nvPr/>
              </p:nvSpPr>
              <p:spPr bwMode="auto">
                <a:xfrm flipH="1">
                  <a:off x="960" y="1824"/>
                  <a:ext cx="96" cy="144"/>
                </a:xfrm>
                <a:custGeom>
                  <a:avLst/>
                  <a:gdLst>
                    <a:gd name="T0" fmla="*/ 0 w 21600"/>
                    <a:gd name="T1" fmla="*/ 0 h 21600"/>
                    <a:gd name="T2" fmla="*/ 0 w 21600"/>
                    <a:gd name="T3" fmla="*/ 0 h 21600"/>
                    <a:gd name="T4" fmla="*/ 0 w 21600"/>
                    <a:gd name="T5" fmla="*/ 0 h 21600"/>
                    <a:gd name="T6" fmla="*/ 0 60000 65536"/>
                    <a:gd name="T7" fmla="*/ 0 60000 65536"/>
                    <a:gd name="T8" fmla="*/ 0 60000 65536"/>
                    <a:gd name="T9" fmla="*/ 0 w 21600"/>
                    <a:gd name="T10" fmla="*/ 0 h 21600"/>
                    <a:gd name="T11" fmla="*/ 21600 w 21600"/>
                    <a:gd name="T12" fmla="*/ 21600 h 21600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21600" h="21600" fill="none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</a:path>
                    <a:path w="21600" h="21600" stroke="0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  <a:lnTo>
                        <a:pt x="0" y="21600"/>
                      </a:lnTo>
                      <a:close/>
                    </a:path>
                  </a:pathLst>
                </a:custGeom>
                <a:noFill/>
                <a:ln w="38100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  <p:sp>
              <p:nvSpPr>
                <p:cNvPr id="34842" name="Arc 55"/>
                <p:cNvSpPr>
                  <a:spLocks/>
                </p:cNvSpPr>
                <p:nvPr/>
              </p:nvSpPr>
              <p:spPr bwMode="auto">
                <a:xfrm flipH="1" flipV="1">
                  <a:off x="960" y="1968"/>
                  <a:ext cx="96" cy="144"/>
                </a:xfrm>
                <a:custGeom>
                  <a:avLst/>
                  <a:gdLst>
                    <a:gd name="T0" fmla="*/ 0 w 21600"/>
                    <a:gd name="T1" fmla="*/ 0 h 21600"/>
                    <a:gd name="T2" fmla="*/ 0 w 21600"/>
                    <a:gd name="T3" fmla="*/ 0 h 21600"/>
                    <a:gd name="T4" fmla="*/ 0 w 21600"/>
                    <a:gd name="T5" fmla="*/ 0 h 21600"/>
                    <a:gd name="T6" fmla="*/ 0 60000 65536"/>
                    <a:gd name="T7" fmla="*/ 0 60000 65536"/>
                    <a:gd name="T8" fmla="*/ 0 60000 65536"/>
                    <a:gd name="T9" fmla="*/ 0 w 21600"/>
                    <a:gd name="T10" fmla="*/ 0 h 21600"/>
                    <a:gd name="T11" fmla="*/ 21600 w 21600"/>
                    <a:gd name="T12" fmla="*/ 21600 h 21600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21600" h="21600" fill="none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</a:path>
                    <a:path w="21600" h="21600" stroke="0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  <a:lnTo>
                        <a:pt x="0" y="21600"/>
                      </a:lnTo>
                      <a:close/>
                    </a:path>
                  </a:pathLst>
                </a:custGeom>
                <a:noFill/>
                <a:ln w="38100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</p:grpSp>
          <p:sp>
            <p:nvSpPr>
              <p:cNvPr id="34840" name="Line 57"/>
              <p:cNvSpPr>
                <a:spLocks noChangeShapeType="1"/>
              </p:cNvSpPr>
              <p:nvPr/>
            </p:nvSpPr>
            <p:spPr bwMode="auto">
              <a:xfrm>
                <a:off x="1056" y="1824"/>
                <a:ext cx="0" cy="288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fr-FR"/>
              </a:p>
            </p:txBody>
          </p:sp>
        </p:grpSp>
      </p:grpSp>
      <p:sp>
        <p:nvSpPr>
          <p:cNvPr id="395361" name="Freeform 97"/>
          <p:cNvSpPr>
            <a:spLocks/>
          </p:cNvSpPr>
          <p:nvPr>
            <p:custDataLst>
              <p:tags r:id="rId16"/>
            </p:custDataLst>
          </p:nvPr>
        </p:nvSpPr>
        <p:spPr bwMode="auto">
          <a:xfrm>
            <a:off x="914400" y="990600"/>
            <a:ext cx="3276600" cy="4267200"/>
          </a:xfrm>
          <a:custGeom>
            <a:avLst/>
            <a:gdLst>
              <a:gd name="T0" fmla="*/ 2147483647 w 2344"/>
              <a:gd name="T1" fmla="*/ 2147483647 h 2760"/>
              <a:gd name="T2" fmla="*/ 2147483647 w 2344"/>
              <a:gd name="T3" fmla="*/ 2147483647 h 2760"/>
              <a:gd name="T4" fmla="*/ 2147483647 w 2344"/>
              <a:gd name="T5" fmla="*/ 2147483647 h 2760"/>
              <a:gd name="T6" fmla="*/ 2147483647 w 2344"/>
              <a:gd name="T7" fmla="*/ 2147483647 h 2760"/>
              <a:gd name="T8" fmla="*/ 2147483647 w 2344"/>
              <a:gd name="T9" fmla="*/ 0 h 276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2344"/>
              <a:gd name="T16" fmla="*/ 0 h 2760"/>
              <a:gd name="T17" fmla="*/ 2344 w 2344"/>
              <a:gd name="T18" fmla="*/ 2760 h 276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2344" h="2760">
                <a:moveTo>
                  <a:pt x="2344" y="2736"/>
                </a:moveTo>
                <a:cubicBezTo>
                  <a:pt x="2128" y="2748"/>
                  <a:pt x="1912" y="2760"/>
                  <a:pt x="1576" y="2688"/>
                </a:cubicBezTo>
                <a:cubicBezTo>
                  <a:pt x="1240" y="2616"/>
                  <a:pt x="584" y="2480"/>
                  <a:pt x="328" y="2304"/>
                </a:cubicBezTo>
                <a:cubicBezTo>
                  <a:pt x="72" y="2128"/>
                  <a:pt x="80" y="2016"/>
                  <a:pt x="40" y="1632"/>
                </a:cubicBezTo>
                <a:cubicBezTo>
                  <a:pt x="0" y="1248"/>
                  <a:pt x="44" y="624"/>
                  <a:pt x="88" y="0"/>
                </a:cubicBezTo>
              </a:path>
            </a:pathLst>
          </a:custGeom>
          <a:noFill/>
          <a:ln w="76200">
            <a:solidFill>
              <a:schemeClr val="accent2"/>
            </a:solidFill>
            <a:miter lim="800000"/>
            <a:headEnd/>
            <a:tailEnd type="triangle" w="med" len="med"/>
          </a:ln>
        </p:spPr>
        <p:txBody>
          <a:bodyPr wrap="none" anchor="ctr"/>
          <a:lstStyle/>
          <a:p>
            <a:endParaRPr lang="fr-FR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5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952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5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3952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5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3952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53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4" dur="500"/>
                                        <p:tgtEl>
                                          <p:spTgt spid="3953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000"/>
                            </p:stCondLst>
                            <p:childTnLst>
                              <p:par>
                                <p:cTn id="26" presetID="23" presetClass="entr" presetSubtype="27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500"/>
                            </p:stCondLst>
                            <p:childTnLst>
                              <p:par>
                                <p:cTn id="31" presetID="23" presetClass="entr" presetSubtype="27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2000"/>
                            </p:stCondLst>
                            <p:childTnLst>
                              <p:par>
                                <p:cTn id="36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53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8" dur="500"/>
                                        <p:tgtEl>
                                          <p:spTgt spid="3953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2500"/>
                            </p:stCondLst>
                            <p:childTnLst>
                              <p:par>
                                <p:cTn id="40" presetID="23" presetClass="entr" presetSubtype="27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5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3952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500"/>
                            </p:stCondLst>
                            <p:childTnLst>
                              <p:par>
                                <p:cTn id="50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53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2" dur="500"/>
                                        <p:tgtEl>
                                          <p:spTgt spid="3953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1000"/>
                            </p:stCondLst>
                            <p:childTnLst>
                              <p:par>
                                <p:cTn id="54" presetID="23" presetClass="entr" presetSubtype="27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1500"/>
                            </p:stCondLst>
                            <p:childTnLst>
                              <p:par>
                                <p:cTn id="59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5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1" dur="500"/>
                                        <p:tgtEl>
                                          <p:spTgt spid="3953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2000"/>
                            </p:stCondLst>
                            <p:childTnLst>
                              <p:par>
                                <p:cTn id="63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53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5" dur="500"/>
                                        <p:tgtEl>
                                          <p:spTgt spid="3953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2500"/>
                            </p:stCondLst>
                            <p:childTnLst>
                              <p:par>
                                <p:cTn id="67" presetID="23" presetClass="entr" presetSubtype="27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5267" grpId="0" animBg="1" autoUpdateAnimBg="0"/>
      <p:bldP spid="395268" grpId="0" animBg="1" autoUpdateAnimBg="0"/>
      <p:bldP spid="395269" grpId="0" animBg="1" autoUpdateAnimBg="0"/>
      <p:bldP spid="395359" grpId="0" animBg="1"/>
      <p:bldP spid="395360" grpId="0" animBg="1"/>
      <p:bldP spid="395362" grpId="0" animBg="1"/>
      <p:bldP spid="395363" grpId="0" animBg="1"/>
      <p:bldP spid="395266" grpId="0" autoUpdateAnimBg="0"/>
      <p:bldP spid="395361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6429" name="AutoShape 141"/>
          <p:cNvSpPr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3048000" y="4694238"/>
            <a:ext cx="5715000" cy="1981200"/>
          </a:xfrm>
          <a:prstGeom prst="leftArrow">
            <a:avLst>
              <a:gd name="adj1" fmla="val 73806"/>
              <a:gd name="adj2" fmla="val 73197"/>
            </a:avLst>
          </a:prstGeom>
          <a:gradFill rotWithShape="0">
            <a:gsLst>
              <a:gs pos="0">
                <a:srgbClr val="333399">
                  <a:gamma/>
                  <a:tint val="40392"/>
                  <a:invGamma/>
                </a:srgbClr>
              </a:gs>
              <a:gs pos="100000">
                <a:srgbClr val="333399"/>
              </a:gs>
            </a:gsLst>
            <a:path path="rect">
              <a:fillToRect l="50000" t="50000" r="50000" b="50000"/>
            </a:path>
          </a:gradFill>
          <a:ln w="9525">
            <a:miter lim="800000"/>
            <a:headEnd/>
            <a:tailEnd/>
          </a:ln>
          <a:effectLst/>
          <a:scene3d>
            <a:camera prst="legacyPerspectiveTopRight"/>
            <a:lightRig rig="legacyFlat3" dir="b"/>
          </a:scene3d>
          <a:sp3d extrusionH="887400" prstMaterial="legacyMatte">
            <a:bevelT w="13500" h="13500" prst="angle"/>
            <a:bevelB w="13500" h="13500" prst="angle"/>
            <a:extrusionClr>
              <a:srgbClr val="333399"/>
            </a:extrusionClr>
          </a:sp3d>
        </p:spPr>
        <p:txBody>
          <a:bodyPr wrap="none" anchor="ctr">
            <a:flatTx/>
          </a:bodyPr>
          <a:lstStyle/>
          <a:p>
            <a:pPr algn="ctr">
              <a:buFontTx/>
              <a:buNone/>
              <a:defRPr/>
            </a:pPr>
            <a:r>
              <a:rPr kumimoji="0" lang="fr-FR" sz="1800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Le courant peut alors circuler et venir </a:t>
            </a:r>
          </a:p>
          <a:p>
            <a:pPr algn="ctr">
              <a:buFontTx/>
              <a:buNone/>
              <a:defRPr/>
            </a:pPr>
            <a:r>
              <a:rPr kumimoji="0" lang="fr-FR" sz="1800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activer la bobine du contacteur, qui une fois </a:t>
            </a:r>
          </a:p>
          <a:p>
            <a:pPr algn="ctr">
              <a:buFontTx/>
              <a:buNone/>
              <a:defRPr/>
            </a:pPr>
            <a:r>
              <a:rPr kumimoji="0" lang="fr-FR" sz="1800" b="1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activée, ferme </a:t>
            </a:r>
            <a:r>
              <a:rPr kumimoji="0" lang="fr-FR" sz="1800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le contact NO qui lui est </a:t>
            </a:r>
          </a:p>
          <a:p>
            <a:pPr algn="ctr">
              <a:buFontTx/>
              <a:buNone/>
              <a:defRPr/>
            </a:pPr>
            <a:r>
              <a:rPr kumimoji="0" lang="fr-FR" sz="1800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associé et </a:t>
            </a:r>
            <a:r>
              <a:rPr kumimoji="0" lang="fr-FR" sz="1800" b="1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s’autoalimente</a:t>
            </a:r>
            <a:r>
              <a:rPr kumimoji="0" lang="fr-FR" sz="1800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. </a:t>
            </a:r>
          </a:p>
        </p:txBody>
      </p:sp>
      <p:sp>
        <p:nvSpPr>
          <p:cNvPr id="396290" name="Rectangle 2"/>
          <p:cNvSpPr>
            <a:spLocks noChangeArrowheads="1"/>
          </p:cNvSpPr>
          <p:nvPr>
            <p:custDataLst>
              <p:tags r:id="rId2"/>
            </p:custDataLst>
          </p:nvPr>
        </p:nvSpPr>
        <p:spPr bwMode="auto">
          <a:xfrm rot="-5400000">
            <a:off x="-1844675" y="4310063"/>
            <a:ext cx="4391025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spcBef>
                <a:spcPct val="0"/>
              </a:spcBef>
              <a:buFontTx/>
              <a:buNone/>
              <a:defRPr/>
            </a:pPr>
            <a:r>
              <a:rPr lang="fr-FR" sz="4000" b="1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Le fonctionnement.</a:t>
            </a:r>
            <a:endParaRPr lang="fr-FR" sz="3600" b="1">
              <a:effectLst>
                <a:outerShdw blurRad="38100" dist="38100" dir="2700000" algn="tl">
                  <a:srgbClr val="000000"/>
                </a:outerShdw>
              </a:effectLst>
              <a:latin typeface="Times New Roman" pitchFamily="18" charset="0"/>
            </a:endParaRPr>
          </a:p>
        </p:txBody>
      </p:sp>
      <p:sp>
        <p:nvSpPr>
          <p:cNvPr id="396367" name="AutoShape 79"/>
          <p:cNvSpPr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2209800" y="152400"/>
            <a:ext cx="6477000" cy="1295400"/>
          </a:xfrm>
          <a:prstGeom prst="leftArrow">
            <a:avLst>
              <a:gd name="adj1" fmla="val 73806"/>
              <a:gd name="adj2" fmla="val 126875"/>
            </a:avLst>
          </a:prstGeom>
          <a:gradFill rotWithShape="0">
            <a:gsLst>
              <a:gs pos="0">
                <a:srgbClr val="660066">
                  <a:gamma/>
                  <a:tint val="40392"/>
                  <a:invGamma/>
                </a:srgbClr>
              </a:gs>
              <a:gs pos="100000">
                <a:srgbClr val="660066"/>
              </a:gs>
            </a:gsLst>
            <a:path path="rect">
              <a:fillToRect l="50000" t="50000" r="50000" b="50000"/>
            </a:path>
          </a:gradFill>
          <a:ln w="9525">
            <a:miter lim="800000"/>
            <a:headEnd/>
            <a:tailEnd/>
          </a:ln>
          <a:effectLst/>
          <a:scene3d>
            <a:camera prst="legacyPerspectiveTopRight"/>
            <a:lightRig rig="legacyFlat3" dir="b"/>
          </a:scene3d>
          <a:sp3d extrusionH="887400" prstMaterial="legacyMatte">
            <a:bevelT w="13500" h="13500" prst="angle"/>
            <a:bevelB w="13500" h="13500" prst="angle"/>
            <a:extrusionClr>
              <a:srgbClr val="660066"/>
            </a:extrusionClr>
          </a:sp3d>
        </p:spPr>
        <p:txBody>
          <a:bodyPr wrap="none" anchor="ctr">
            <a:flatTx/>
          </a:bodyPr>
          <a:lstStyle/>
          <a:p>
            <a:pPr algn="ctr">
              <a:buFontTx/>
              <a:buNone/>
              <a:defRPr/>
            </a:pPr>
            <a:r>
              <a:rPr kumimoji="0" lang="fr-FR" sz="1800" b="1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L’opérateur </a:t>
            </a:r>
            <a:r>
              <a:rPr kumimoji="0" lang="fr-FR" sz="1800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décide de la mise sous tension </a:t>
            </a:r>
          </a:p>
          <a:p>
            <a:pPr algn="ctr">
              <a:buFontTx/>
              <a:buNone/>
              <a:defRPr/>
            </a:pPr>
            <a:r>
              <a:rPr kumimoji="0" lang="fr-FR" sz="1800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du système en fermant le sectionneur. (cliquez)</a:t>
            </a:r>
          </a:p>
        </p:txBody>
      </p:sp>
      <p:grpSp>
        <p:nvGrpSpPr>
          <p:cNvPr id="35845" name="Group 184"/>
          <p:cNvGrpSpPr>
            <a:grpSpLocks/>
          </p:cNvGrpSpPr>
          <p:nvPr>
            <p:custDataLst>
              <p:tags r:id="rId4"/>
            </p:custDataLst>
          </p:nvPr>
        </p:nvGrpSpPr>
        <p:grpSpPr bwMode="auto">
          <a:xfrm>
            <a:off x="381000" y="546100"/>
            <a:ext cx="2838450" cy="6311900"/>
            <a:chOff x="240" y="344"/>
            <a:chExt cx="1788" cy="3976"/>
          </a:xfrm>
        </p:grpSpPr>
        <p:sp>
          <p:nvSpPr>
            <p:cNvPr id="35924" name="Rectangle 23"/>
            <p:cNvSpPr>
              <a:spLocks noChangeArrowheads="1"/>
            </p:cNvSpPr>
            <p:nvPr/>
          </p:nvSpPr>
          <p:spPr bwMode="auto">
            <a:xfrm>
              <a:off x="1272" y="2868"/>
              <a:ext cx="636" cy="528"/>
            </a:xfrm>
            <a:prstGeom prst="rect">
              <a:avLst/>
            </a:prstGeom>
            <a:noFill/>
            <a:ln w="38100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96291" name="Rectangle 3"/>
            <p:cNvSpPr>
              <a:spLocks noChangeArrowheads="1"/>
            </p:cNvSpPr>
            <p:nvPr/>
          </p:nvSpPr>
          <p:spPr bwMode="auto">
            <a:xfrm>
              <a:off x="384" y="4128"/>
              <a:ext cx="202" cy="1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>
                <a:buFontTx/>
                <a:buNone/>
                <a:defRPr/>
              </a:pPr>
              <a:r>
                <a:rPr kumimoji="0" lang="fr-FR" sz="1400" b="1">
                  <a:solidFill>
                    <a:srgbClr val="000808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</a:rPr>
                <a:t>N</a:t>
              </a:r>
            </a:p>
          </p:txBody>
        </p:sp>
        <p:sp>
          <p:nvSpPr>
            <p:cNvPr id="35926" name="Rectangle 4"/>
            <p:cNvSpPr>
              <a:spLocks noChangeArrowheads="1"/>
            </p:cNvSpPr>
            <p:nvPr/>
          </p:nvSpPr>
          <p:spPr bwMode="auto">
            <a:xfrm>
              <a:off x="564" y="432"/>
              <a:ext cx="240" cy="96"/>
            </a:xfrm>
            <a:prstGeom prst="rect">
              <a:avLst/>
            </a:prstGeom>
            <a:noFill/>
            <a:ln w="38100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5927" name="Line 7"/>
            <p:cNvSpPr>
              <a:spLocks noChangeShapeType="1"/>
            </p:cNvSpPr>
            <p:nvPr/>
          </p:nvSpPr>
          <p:spPr bwMode="auto">
            <a:xfrm rot="5400000">
              <a:off x="1279" y="-259"/>
              <a:ext cx="0" cy="1473"/>
            </a:xfrm>
            <a:prstGeom prst="line">
              <a:avLst/>
            </a:prstGeom>
            <a:noFill/>
            <a:ln w="38100">
              <a:solidFill>
                <a:srgbClr val="000808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5928" name="Line 8"/>
            <p:cNvSpPr>
              <a:spLocks noChangeShapeType="1"/>
            </p:cNvSpPr>
            <p:nvPr/>
          </p:nvSpPr>
          <p:spPr bwMode="auto">
            <a:xfrm rot="5400000">
              <a:off x="1279" y="3376"/>
              <a:ext cx="0" cy="1473"/>
            </a:xfrm>
            <a:prstGeom prst="line">
              <a:avLst/>
            </a:prstGeom>
            <a:noFill/>
            <a:ln w="38100">
              <a:solidFill>
                <a:srgbClr val="000808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5929" name="Line 9"/>
            <p:cNvSpPr>
              <a:spLocks noChangeShapeType="1"/>
            </p:cNvSpPr>
            <p:nvPr/>
          </p:nvSpPr>
          <p:spPr bwMode="auto">
            <a:xfrm rot="5400000">
              <a:off x="-539" y="2297"/>
              <a:ext cx="3637" cy="0"/>
            </a:xfrm>
            <a:prstGeom prst="line">
              <a:avLst/>
            </a:prstGeom>
            <a:noFill/>
            <a:ln w="38100">
              <a:solidFill>
                <a:srgbClr val="000808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96298" name="Rectangle 10"/>
            <p:cNvSpPr>
              <a:spLocks noChangeArrowheads="1"/>
            </p:cNvSpPr>
            <p:nvPr/>
          </p:nvSpPr>
          <p:spPr bwMode="auto">
            <a:xfrm>
              <a:off x="240" y="361"/>
              <a:ext cx="274" cy="19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>
                <a:buFontTx/>
                <a:buNone/>
                <a:defRPr/>
              </a:pPr>
              <a:r>
                <a:rPr kumimoji="0" lang="fr-FR" sz="1400" b="1" dirty="0" smtClean="0">
                  <a:solidFill>
                    <a:srgbClr val="000808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</a:rPr>
                <a:t>Ph</a:t>
              </a:r>
              <a:endParaRPr kumimoji="0" lang="fr-FR" sz="1400" b="1" dirty="0">
                <a:solidFill>
                  <a:srgbClr val="000808"/>
                </a:solidFill>
                <a:effectLst>
                  <a:outerShdw blurRad="38100" dist="38100" dir="2700000" algn="tl">
                    <a:srgbClr val="FFFFFF"/>
                  </a:outerShdw>
                </a:effectLst>
              </a:endParaRPr>
            </a:p>
          </p:txBody>
        </p:sp>
        <p:grpSp>
          <p:nvGrpSpPr>
            <p:cNvPr id="35931" name="Group 83"/>
            <p:cNvGrpSpPr>
              <a:grpSpLocks/>
            </p:cNvGrpSpPr>
            <p:nvPr/>
          </p:nvGrpSpPr>
          <p:grpSpPr bwMode="auto">
            <a:xfrm>
              <a:off x="864" y="344"/>
              <a:ext cx="240" cy="530"/>
              <a:chOff x="868" y="336"/>
              <a:chExt cx="240" cy="530"/>
            </a:xfrm>
          </p:grpSpPr>
          <p:grpSp>
            <p:nvGrpSpPr>
              <p:cNvPr id="35989" name="Group 11"/>
              <p:cNvGrpSpPr>
                <a:grpSpLocks/>
              </p:cNvGrpSpPr>
              <p:nvPr/>
            </p:nvGrpSpPr>
            <p:grpSpPr bwMode="auto">
              <a:xfrm rot="-5400000">
                <a:off x="755" y="449"/>
                <a:ext cx="466" cy="240"/>
                <a:chOff x="1056" y="3164"/>
                <a:chExt cx="380" cy="240"/>
              </a:xfrm>
            </p:grpSpPr>
            <p:grpSp>
              <p:nvGrpSpPr>
                <p:cNvPr id="35993" name="Group 12"/>
                <p:cNvGrpSpPr>
                  <a:grpSpLocks/>
                </p:cNvGrpSpPr>
                <p:nvPr/>
              </p:nvGrpSpPr>
              <p:grpSpPr bwMode="auto">
                <a:xfrm rot="5400000">
                  <a:off x="1182" y="3150"/>
                  <a:ext cx="240" cy="268"/>
                  <a:chOff x="1872" y="3552"/>
                  <a:chExt cx="192" cy="240"/>
                </a:xfrm>
              </p:grpSpPr>
              <p:sp useBgFill="1">
                <p:nvSpPr>
                  <p:cNvPr id="35995" name="Oval 13"/>
                  <p:cNvSpPr>
                    <a:spLocks noChangeArrowheads="1"/>
                  </p:cNvSpPr>
                  <p:nvPr/>
                </p:nvSpPr>
                <p:spPr bwMode="auto">
                  <a:xfrm>
                    <a:off x="1872" y="3552"/>
                    <a:ext cx="192" cy="240"/>
                  </a:xfrm>
                  <a:prstGeom prst="ellipse">
                    <a:avLst/>
                  </a:prstGeom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fr-FR"/>
                  </a:p>
                </p:txBody>
              </p:sp>
              <p:sp>
                <p:nvSpPr>
                  <p:cNvPr id="35996" name="Line 14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1872" y="3648"/>
                    <a:ext cx="192" cy="96"/>
                  </a:xfrm>
                  <a:prstGeom prst="line">
                    <a:avLst/>
                  </a:prstGeom>
                  <a:noFill/>
                  <a:ln w="38100">
                    <a:solidFill>
                      <a:srgbClr val="000808"/>
                    </a:solidFill>
                    <a:miter lim="800000"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fr-FR"/>
                  </a:p>
                </p:txBody>
              </p:sp>
            </p:grpSp>
            <p:sp>
              <p:nvSpPr>
                <p:cNvPr id="35994" name="Line 15"/>
                <p:cNvSpPr>
                  <a:spLocks noChangeShapeType="1"/>
                </p:cNvSpPr>
                <p:nvPr/>
              </p:nvSpPr>
              <p:spPr bwMode="auto">
                <a:xfrm flipH="1">
                  <a:off x="1056" y="3312"/>
                  <a:ext cx="240" cy="0"/>
                </a:xfrm>
                <a:prstGeom prst="line">
                  <a:avLst/>
                </a:prstGeom>
                <a:noFill/>
                <a:ln w="38100">
                  <a:solidFill>
                    <a:srgbClr val="000000"/>
                  </a:solidFill>
                  <a:prstDash val="sysDot"/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</p:grpSp>
          <p:grpSp>
            <p:nvGrpSpPr>
              <p:cNvPr id="35990" name="Group 16"/>
              <p:cNvGrpSpPr>
                <a:grpSpLocks/>
              </p:cNvGrpSpPr>
              <p:nvPr/>
            </p:nvGrpSpPr>
            <p:grpSpPr bwMode="auto">
              <a:xfrm>
                <a:off x="908" y="689"/>
                <a:ext cx="192" cy="177"/>
                <a:chOff x="912" y="1392"/>
                <a:chExt cx="192" cy="144"/>
              </a:xfrm>
            </p:grpSpPr>
            <p:sp>
              <p:nvSpPr>
                <p:cNvPr id="35991" name="Line 17"/>
                <p:cNvSpPr>
                  <a:spLocks noChangeShapeType="1"/>
                </p:cNvSpPr>
                <p:nvPr/>
              </p:nvSpPr>
              <p:spPr bwMode="auto">
                <a:xfrm flipH="1">
                  <a:off x="912" y="1440"/>
                  <a:ext cx="144" cy="96"/>
                </a:xfrm>
                <a:prstGeom prst="line">
                  <a:avLst/>
                </a:prstGeom>
                <a:noFill/>
                <a:ln w="38100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  <p:sp>
              <p:nvSpPr>
                <p:cNvPr id="35992" name="Oval 18"/>
                <p:cNvSpPr>
                  <a:spLocks noChangeArrowheads="1"/>
                </p:cNvSpPr>
                <p:nvPr/>
              </p:nvSpPr>
              <p:spPr bwMode="auto">
                <a:xfrm>
                  <a:off x="1056" y="1392"/>
                  <a:ext cx="48" cy="48"/>
                </a:xfrm>
                <a:prstGeom prst="ellipse">
                  <a:avLst/>
                </a:prstGeom>
                <a:noFill/>
                <a:ln w="38100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</p:grpSp>
        </p:grpSp>
        <p:sp>
          <p:nvSpPr>
            <p:cNvPr id="396307" name="Rectangle 19"/>
            <p:cNvSpPr>
              <a:spLocks noChangeArrowheads="1"/>
            </p:cNvSpPr>
            <p:nvPr/>
          </p:nvSpPr>
          <p:spPr bwMode="auto">
            <a:xfrm>
              <a:off x="336" y="720"/>
              <a:ext cx="423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>
                <a:buFontTx/>
                <a:buNone/>
                <a:defRPr/>
              </a:pPr>
              <a:r>
                <a:rPr kumimoji="0" lang="fr-FR" sz="1800" b="1">
                  <a:solidFill>
                    <a:srgbClr val="000808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</a:rPr>
                <a:t>- Q1</a:t>
              </a:r>
            </a:p>
          </p:txBody>
        </p:sp>
        <p:sp>
          <p:nvSpPr>
            <p:cNvPr id="396308" name="Rectangle 20"/>
            <p:cNvSpPr>
              <a:spLocks noChangeArrowheads="1"/>
            </p:cNvSpPr>
            <p:nvPr/>
          </p:nvSpPr>
          <p:spPr bwMode="auto">
            <a:xfrm>
              <a:off x="288" y="537"/>
              <a:ext cx="396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>
                <a:buFontTx/>
                <a:buNone/>
                <a:defRPr/>
              </a:pPr>
              <a:r>
                <a:rPr kumimoji="0" lang="fr-FR" sz="1800" b="1">
                  <a:solidFill>
                    <a:srgbClr val="000808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</a:rPr>
                <a:t>- F1</a:t>
              </a:r>
            </a:p>
          </p:txBody>
        </p:sp>
        <p:sp>
          <p:nvSpPr>
            <p:cNvPr id="35934" name="Line 70"/>
            <p:cNvSpPr>
              <a:spLocks noChangeShapeType="1"/>
            </p:cNvSpPr>
            <p:nvPr/>
          </p:nvSpPr>
          <p:spPr bwMode="auto">
            <a:xfrm>
              <a:off x="612" y="4032"/>
              <a:ext cx="0" cy="192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5935" name="Line 71"/>
            <p:cNvSpPr>
              <a:spLocks noChangeShapeType="1"/>
            </p:cNvSpPr>
            <p:nvPr/>
          </p:nvSpPr>
          <p:spPr bwMode="auto">
            <a:xfrm>
              <a:off x="804" y="4032"/>
              <a:ext cx="0" cy="192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grpSp>
          <p:nvGrpSpPr>
            <p:cNvPr id="35936" name="Group 34"/>
            <p:cNvGrpSpPr>
              <a:grpSpLocks/>
            </p:cNvGrpSpPr>
            <p:nvPr/>
          </p:nvGrpSpPr>
          <p:grpSpPr bwMode="auto">
            <a:xfrm>
              <a:off x="568" y="2150"/>
              <a:ext cx="802" cy="722"/>
              <a:chOff x="816" y="1920"/>
              <a:chExt cx="802" cy="722"/>
            </a:xfrm>
          </p:grpSpPr>
          <p:grpSp>
            <p:nvGrpSpPr>
              <p:cNvPr id="35979" name="Group 35"/>
              <p:cNvGrpSpPr>
                <a:grpSpLocks/>
              </p:cNvGrpSpPr>
              <p:nvPr/>
            </p:nvGrpSpPr>
            <p:grpSpPr bwMode="auto">
              <a:xfrm>
                <a:off x="1268" y="1920"/>
                <a:ext cx="350" cy="722"/>
                <a:chOff x="1268" y="1920"/>
                <a:chExt cx="350" cy="722"/>
              </a:xfrm>
            </p:grpSpPr>
            <p:sp>
              <p:nvSpPr>
                <p:cNvPr id="396324" name="Rectangle 36"/>
                <p:cNvSpPr>
                  <a:spLocks noChangeArrowheads="1"/>
                </p:cNvSpPr>
                <p:nvPr/>
              </p:nvSpPr>
              <p:spPr bwMode="auto">
                <a:xfrm rot="-5400000">
                  <a:off x="1291" y="1973"/>
                  <a:ext cx="213" cy="108"/>
                </a:xfrm>
                <a:prstGeom prst="rect">
                  <a:avLst/>
                </a:prstGeom>
                <a:noFill/>
                <a:ln w="25400">
                  <a:noFill/>
                  <a:miter lim="800000"/>
                  <a:headEnd/>
                  <a:tailEnd/>
                </a:ln>
                <a:effectLst/>
              </p:spPr>
              <p:txBody>
                <a:bodyPr lIns="12700" tIns="12700" rIns="12700" bIns="12700"/>
                <a:lstStyle/>
                <a:p>
                  <a:pPr>
                    <a:spcBef>
                      <a:spcPct val="0"/>
                    </a:spcBef>
                    <a:buFontTx/>
                    <a:buNone/>
                    <a:defRPr/>
                  </a:pPr>
                  <a:r>
                    <a:rPr lang="fr-FR" sz="1400" b="1">
                      <a:solidFill>
                        <a:srgbClr val="000000"/>
                      </a:solidFill>
                      <a:effectLst>
                        <a:outerShdw blurRad="38100" dist="38100" dir="2700000" algn="tl">
                          <a:srgbClr val="FFFFFF"/>
                        </a:outerShdw>
                      </a:effectLst>
                      <a:latin typeface="Times New Roman" pitchFamily="18" charset="0"/>
                    </a:rPr>
                    <a:t>11</a:t>
                  </a:r>
                </a:p>
              </p:txBody>
            </p:sp>
            <p:grpSp>
              <p:nvGrpSpPr>
                <p:cNvPr id="35982" name="Group 37"/>
                <p:cNvGrpSpPr>
                  <a:grpSpLocks/>
                </p:cNvGrpSpPr>
                <p:nvPr/>
              </p:nvGrpSpPr>
              <p:grpSpPr bwMode="auto">
                <a:xfrm>
                  <a:off x="1288" y="2177"/>
                  <a:ext cx="330" cy="465"/>
                  <a:chOff x="2448" y="3525"/>
                  <a:chExt cx="330" cy="465"/>
                </a:xfrm>
              </p:grpSpPr>
              <p:sp useBgFill="1">
                <p:nvSpPr>
                  <p:cNvPr id="35984" name="Oval 38"/>
                  <p:cNvSpPr>
                    <a:spLocks noChangeArrowheads="1"/>
                  </p:cNvSpPr>
                  <p:nvPr/>
                </p:nvSpPr>
                <p:spPr bwMode="auto">
                  <a:xfrm>
                    <a:off x="2636" y="3552"/>
                    <a:ext cx="99" cy="273"/>
                  </a:xfrm>
                  <a:prstGeom prst="ellipse">
                    <a:avLst/>
                  </a:prstGeom>
                  <a:ln w="25400">
                    <a:noFill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fr-FR"/>
                  </a:p>
                </p:txBody>
              </p:sp>
              <p:sp>
                <p:nvSpPr>
                  <p:cNvPr id="35985" name="Line 39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2678" y="3525"/>
                    <a:ext cx="66" cy="315"/>
                  </a:xfrm>
                  <a:prstGeom prst="line">
                    <a:avLst/>
                  </a:prstGeom>
                  <a:noFill/>
                  <a:ln w="38100">
                    <a:solidFill>
                      <a:srgbClr val="000000"/>
                    </a:solidFill>
                    <a:round/>
                    <a:headEnd type="none" w="sm" len="lg"/>
                    <a:tailEnd type="none" w="sm" len="lg"/>
                  </a:ln>
                </p:spPr>
                <p:txBody>
                  <a:bodyPr/>
                  <a:lstStyle/>
                  <a:p>
                    <a:endParaRPr lang="fr-FR"/>
                  </a:p>
                </p:txBody>
              </p:sp>
              <p:sp>
                <p:nvSpPr>
                  <p:cNvPr id="35986" name="Line 40"/>
                  <p:cNvSpPr>
                    <a:spLocks noChangeShapeType="1"/>
                  </p:cNvSpPr>
                  <p:nvPr/>
                </p:nvSpPr>
                <p:spPr bwMode="auto">
                  <a:xfrm>
                    <a:off x="2677" y="3554"/>
                    <a:ext cx="101" cy="0"/>
                  </a:xfrm>
                  <a:prstGeom prst="line">
                    <a:avLst/>
                  </a:prstGeom>
                  <a:noFill/>
                  <a:ln w="38100">
                    <a:solidFill>
                      <a:srgbClr val="000000"/>
                    </a:solidFill>
                    <a:round/>
                    <a:headEnd type="none" w="sm" len="lg"/>
                    <a:tailEnd type="none" w="sm" len="lg"/>
                  </a:ln>
                </p:spPr>
                <p:txBody>
                  <a:bodyPr/>
                  <a:lstStyle/>
                  <a:p>
                    <a:endParaRPr lang="fr-FR"/>
                  </a:p>
                </p:txBody>
              </p:sp>
              <p:sp>
                <p:nvSpPr>
                  <p:cNvPr id="396329" name="Rectangle 41"/>
                  <p:cNvSpPr>
                    <a:spLocks noChangeArrowheads="1"/>
                  </p:cNvSpPr>
                  <p:nvPr/>
                </p:nvSpPr>
                <p:spPr bwMode="auto">
                  <a:xfrm rot="-5400000">
                    <a:off x="2444" y="3830"/>
                    <a:ext cx="212" cy="108"/>
                  </a:xfrm>
                  <a:prstGeom prst="rect">
                    <a:avLst/>
                  </a:prstGeom>
                  <a:noFill/>
                  <a:ln w="25400">
                    <a:noFill/>
                    <a:miter lim="800000"/>
                    <a:headEnd/>
                    <a:tailEnd/>
                  </a:ln>
                  <a:effectLst/>
                </p:spPr>
                <p:txBody>
                  <a:bodyPr lIns="12700" tIns="12700" rIns="12700" bIns="12700"/>
                  <a:lstStyle/>
                  <a:p>
                    <a:pPr>
                      <a:spcBef>
                        <a:spcPct val="0"/>
                      </a:spcBef>
                      <a:buFontTx/>
                      <a:buNone/>
                      <a:defRPr/>
                    </a:pPr>
                    <a:r>
                      <a:rPr lang="fr-FR" sz="1400" b="1"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FFFFFF"/>
                          </a:outerShdw>
                        </a:effectLst>
                        <a:latin typeface="Times New Roman" pitchFamily="18" charset="0"/>
                      </a:rPr>
                      <a:t>12</a:t>
                    </a:r>
                  </a:p>
                </p:txBody>
              </p:sp>
              <p:sp>
                <p:nvSpPr>
                  <p:cNvPr id="35988" name="Line 42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2448" y="3648"/>
                    <a:ext cx="240" cy="0"/>
                  </a:xfrm>
                  <a:prstGeom prst="line">
                    <a:avLst/>
                  </a:prstGeom>
                  <a:noFill/>
                  <a:ln w="38100">
                    <a:solidFill>
                      <a:srgbClr val="000000"/>
                    </a:solidFill>
                    <a:prstDash val="sysDot"/>
                    <a:miter lim="800000"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fr-FR"/>
                  </a:p>
                </p:txBody>
              </p:sp>
            </p:grpSp>
            <p:sp>
              <p:nvSpPr>
                <p:cNvPr id="35983" name="Freeform 43"/>
                <p:cNvSpPr>
                  <a:spLocks/>
                </p:cNvSpPr>
                <p:nvPr/>
              </p:nvSpPr>
              <p:spPr bwMode="auto">
                <a:xfrm>
                  <a:off x="1268" y="2180"/>
                  <a:ext cx="96" cy="240"/>
                </a:xfrm>
                <a:custGeom>
                  <a:avLst/>
                  <a:gdLst>
                    <a:gd name="T0" fmla="*/ 96 w 96"/>
                    <a:gd name="T1" fmla="*/ 0 h 240"/>
                    <a:gd name="T2" fmla="*/ 0 w 96"/>
                    <a:gd name="T3" fmla="*/ 0 h 240"/>
                    <a:gd name="T4" fmla="*/ 0 w 96"/>
                    <a:gd name="T5" fmla="*/ 240 h 240"/>
                    <a:gd name="T6" fmla="*/ 96 w 96"/>
                    <a:gd name="T7" fmla="*/ 240 h 240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96"/>
                    <a:gd name="T13" fmla="*/ 0 h 240"/>
                    <a:gd name="T14" fmla="*/ 96 w 96"/>
                    <a:gd name="T15" fmla="*/ 240 h 240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96" h="240">
                      <a:moveTo>
                        <a:pt x="96" y="0"/>
                      </a:moveTo>
                      <a:lnTo>
                        <a:pt x="0" y="0"/>
                      </a:lnTo>
                      <a:lnTo>
                        <a:pt x="0" y="240"/>
                      </a:lnTo>
                      <a:lnTo>
                        <a:pt x="96" y="240"/>
                      </a:lnTo>
                    </a:path>
                  </a:pathLst>
                </a:custGeom>
                <a:noFill/>
                <a:ln w="38100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</p:grpSp>
          <p:sp>
            <p:nvSpPr>
              <p:cNvPr id="396332" name="Rectangle 44"/>
              <p:cNvSpPr>
                <a:spLocks noChangeArrowheads="1"/>
              </p:cNvSpPr>
              <p:nvPr/>
            </p:nvSpPr>
            <p:spPr bwMode="auto">
              <a:xfrm>
                <a:off x="816" y="2208"/>
                <a:ext cx="403" cy="23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pPr>
                  <a:buFontTx/>
                  <a:buNone/>
                  <a:defRPr/>
                </a:pPr>
                <a:r>
                  <a:rPr kumimoji="0" lang="fr-FR" sz="1800" b="1">
                    <a:solidFill>
                      <a:srgbClr val="000808"/>
                    </a:solidFill>
                    <a:effectLst>
                      <a:outerShdw blurRad="38100" dist="38100" dir="2700000" algn="tl">
                        <a:srgbClr val="FFFFFF"/>
                      </a:outerShdw>
                    </a:effectLst>
                  </a:rPr>
                  <a:t>- S2</a:t>
                </a:r>
              </a:p>
            </p:txBody>
          </p:sp>
        </p:grpSp>
        <p:grpSp>
          <p:nvGrpSpPr>
            <p:cNvPr id="35937" name="Group 45"/>
            <p:cNvGrpSpPr>
              <a:grpSpLocks/>
            </p:cNvGrpSpPr>
            <p:nvPr/>
          </p:nvGrpSpPr>
          <p:grpSpPr bwMode="auto">
            <a:xfrm>
              <a:off x="520" y="1440"/>
              <a:ext cx="858" cy="657"/>
              <a:chOff x="480" y="1632"/>
              <a:chExt cx="858" cy="657"/>
            </a:xfrm>
          </p:grpSpPr>
          <p:sp>
            <p:nvSpPr>
              <p:cNvPr id="396334" name="Rectangle 46"/>
              <p:cNvSpPr>
                <a:spLocks noChangeArrowheads="1"/>
              </p:cNvSpPr>
              <p:nvPr/>
            </p:nvSpPr>
            <p:spPr bwMode="auto">
              <a:xfrm rot="-5400000">
                <a:off x="1015" y="1685"/>
                <a:ext cx="213" cy="108"/>
              </a:xfrm>
              <a:prstGeom prst="rect">
                <a:avLst/>
              </a:prstGeom>
              <a:noFill/>
              <a:ln w="25400">
                <a:noFill/>
                <a:miter lim="800000"/>
                <a:headEnd/>
                <a:tailEnd/>
              </a:ln>
              <a:effectLst/>
            </p:spPr>
            <p:txBody>
              <a:bodyPr lIns="12700" tIns="12700" rIns="12700" bIns="12700"/>
              <a:lstStyle/>
              <a:p>
                <a:pPr>
                  <a:spcBef>
                    <a:spcPct val="0"/>
                  </a:spcBef>
                  <a:buFontTx/>
                  <a:buNone/>
                  <a:defRPr/>
                </a:pPr>
                <a:r>
                  <a:rPr lang="fr-FR" sz="1400" b="1">
                    <a:solidFill>
                      <a:srgbClr val="000000"/>
                    </a:solidFill>
                    <a:effectLst>
                      <a:outerShdw blurRad="38100" dist="38100" dir="2700000" algn="tl">
                        <a:srgbClr val="FFFFFF"/>
                      </a:outerShdw>
                    </a:effectLst>
                    <a:latin typeface="Times New Roman" pitchFamily="18" charset="0"/>
                  </a:rPr>
                  <a:t>11</a:t>
                </a:r>
              </a:p>
            </p:txBody>
          </p:sp>
          <p:grpSp>
            <p:nvGrpSpPr>
              <p:cNvPr id="35967" name="Group 47"/>
              <p:cNvGrpSpPr>
                <a:grpSpLocks/>
              </p:cNvGrpSpPr>
              <p:nvPr/>
            </p:nvGrpSpPr>
            <p:grpSpPr bwMode="auto">
              <a:xfrm>
                <a:off x="1008" y="1824"/>
                <a:ext cx="330" cy="465"/>
                <a:chOff x="2448" y="3525"/>
                <a:chExt cx="330" cy="465"/>
              </a:xfrm>
            </p:grpSpPr>
            <p:sp useBgFill="1">
              <p:nvSpPr>
                <p:cNvPr id="35974" name="Oval 48"/>
                <p:cNvSpPr>
                  <a:spLocks noChangeArrowheads="1"/>
                </p:cNvSpPr>
                <p:nvPr/>
              </p:nvSpPr>
              <p:spPr bwMode="auto">
                <a:xfrm>
                  <a:off x="2636" y="3552"/>
                  <a:ext cx="99" cy="273"/>
                </a:xfrm>
                <a:prstGeom prst="ellipse">
                  <a:avLst/>
                </a:prstGeom>
                <a:ln w="25400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fr-FR"/>
                </a:p>
              </p:txBody>
            </p:sp>
            <p:sp>
              <p:nvSpPr>
                <p:cNvPr id="35975" name="Line 49"/>
                <p:cNvSpPr>
                  <a:spLocks noChangeShapeType="1"/>
                </p:cNvSpPr>
                <p:nvPr/>
              </p:nvSpPr>
              <p:spPr bwMode="auto">
                <a:xfrm flipH="1">
                  <a:off x="2678" y="3525"/>
                  <a:ext cx="66" cy="315"/>
                </a:xfrm>
                <a:prstGeom prst="line">
                  <a:avLst/>
                </a:prstGeom>
                <a:noFill/>
                <a:ln w="38100">
                  <a:solidFill>
                    <a:srgbClr val="000000"/>
                  </a:solidFill>
                  <a:round/>
                  <a:headEnd type="none" w="sm" len="lg"/>
                  <a:tailEnd type="none" w="sm" len="lg"/>
                </a:ln>
              </p:spPr>
              <p:txBody>
                <a:bodyPr/>
                <a:lstStyle/>
                <a:p>
                  <a:endParaRPr lang="fr-FR"/>
                </a:p>
              </p:txBody>
            </p:sp>
            <p:sp>
              <p:nvSpPr>
                <p:cNvPr id="35976" name="Line 50"/>
                <p:cNvSpPr>
                  <a:spLocks noChangeShapeType="1"/>
                </p:cNvSpPr>
                <p:nvPr/>
              </p:nvSpPr>
              <p:spPr bwMode="auto">
                <a:xfrm>
                  <a:off x="2677" y="3554"/>
                  <a:ext cx="101" cy="0"/>
                </a:xfrm>
                <a:prstGeom prst="line">
                  <a:avLst/>
                </a:prstGeom>
                <a:noFill/>
                <a:ln w="38100">
                  <a:solidFill>
                    <a:srgbClr val="000000"/>
                  </a:solidFill>
                  <a:round/>
                  <a:headEnd type="none" w="sm" len="lg"/>
                  <a:tailEnd type="none" w="sm" len="lg"/>
                </a:ln>
              </p:spPr>
              <p:txBody>
                <a:bodyPr/>
                <a:lstStyle/>
                <a:p>
                  <a:endParaRPr lang="fr-FR"/>
                </a:p>
              </p:txBody>
            </p:sp>
            <p:sp>
              <p:nvSpPr>
                <p:cNvPr id="396339" name="Rectangle 51"/>
                <p:cNvSpPr>
                  <a:spLocks noChangeArrowheads="1"/>
                </p:cNvSpPr>
                <p:nvPr/>
              </p:nvSpPr>
              <p:spPr bwMode="auto">
                <a:xfrm rot="-5400000">
                  <a:off x="2444" y="3830"/>
                  <a:ext cx="212" cy="108"/>
                </a:xfrm>
                <a:prstGeom prst="rect">
                  <a:avLst/>
                </a:prstGeom>
                <a:noFill/>
                <a:ln w="25400">
                  <a:noFill/>
                  <a:miter lim="800000"/>
                  <a:headEnd/>
                  <a:tailEnd/>
                </a:ln>
                <a:effectLst/>
              </p:spPr>
              <p:txBody>
                <a:bodyPr lIns="12700" tIns="12700" rIns="12700" bIns="12700"/>
                <a:lstStyle/>
                <a:p>
                  <a:pPr>
                    <a:spcBef>
                      <a:spcPct val="0"/>
                    </a:spcBef>
                    <a:buFontTx/>
                    <a:buNone/>
                    <a:defRPr/>
                  </a:pPr>
                  <a:r>
                    <a:rPr lang="fr-FR" sz="1400" b="1">
                      <a:solidFill>
                        <a:srgbClr val="000000"/>
                      </a:solidFill>
                      <a:effectLst>
                        <a:outerShdw blurRad="38100" dist="38100" dir="2700000" algn="tl">
                          <a:srgbClr val="FFFFFF"/>
                        </a:outerShdw>
                      </a:effectLst>
                      <a:latin typeface="Times New Roman" pitchFamily="18" charset="0"/>
                    </a:rPr>
                    <a:t>12</a:t>
                  </a:r>
                </a:p>
              </p:txBody>
            </p:sp>
            <p:sp>
              <p:nvSpPr>
                <p:cNvPr id="35978" name="Line 52"/>
                <p:cNvSpPr>
                  <a:spLocks noChangeShapeType="1"/>
                </p:cNvSpPr>
                <p:nvPr/>
              </p:nvSpPr>
              <p:spPr bwMode="auto">
                <a:xfrm flipH="1">
                  <a:off x="2448" y="3648"/>
                  <a:ext cx="240" cy="0"/>
                </a:xfrm>
                <a:prstGeom prst="line">
                  <a:avLst/>
                </a:prstGeom>
                <a:noFill/>
                <a:ln w="38100">
                  <a:solidFill>
                    <a:srgbClr val="000000"/>
                  </a:solidFill>
                  <a:prstDash val="sysDot"/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</p:grpSp>
          <p:sp>
            <p:nvSpPr>
              <p:cNvPr id="396341" name="Rectangle 53"/>
              <p:cNvSpPr>
                <a:spLocks noChangeArrowheads="1"/>
              </p:cNvSpPr>
              <p:nvPr/>
            </p:nvSpPr>
            <p:spPr bwMode="auto">
              <a:xfrm>
                <a:off x="480" y="1824"/>
                <a:ext cx="403" cy="23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pPr>
                  <a:buFontTx/>
                  <a:buNone/>
                  <a:defRPr/>
                </a:pPr>
                <a:r>
                  <a:rPr kumimoji="0" lang="fr-FR" sz="1800" b="1">
                    <a:solidFill>
                      <a:srgbClr val="000808"/>
                    </a:solidFill>
                    <a:effectLst>
                      <a:outerShdw blurRad="38100" dist="38100" dir="2700000" algn="tl">
                        <a:srgbClr val="FFFFFF"/>
                      </a:outerShdw>
                    </a:effectLst>
                  </a:rPr>
                  <a:t>- S3</a:t>
                </a:r>
              </a:p>
            </p:txBody>
          </p:sp>
          <p:grpSp>
            <p:nvGrpSpPr>
              <p:cNvPr id="35969" name="Group 54"/>
              <p:cNvGrpSpPr>
                <a:grpSpLocks/>
              </p:cNvGrpSpPr>
              <p:nvPr/>
            </p:nvGrpSpPr>
            <p:grpSpPr bwMode="auto">
              <a:xfrm>
                <a:off x="924" y="1800"/>
                <a:ext cx="96" cy="288"/>
                <a:chOff x="960" y="1824"/>
                <a:chExt cx="96" cy="288"/>
              </a:xfrm>
            </p:grpSpPr>
            <p:grpSp>
              <p:nvGrpSpPr>
                <p:cNvPr id="35970" name="Group 55"/>
                <p:cNvGrpSpPr>
                  <a:grpSpLocks/>
                </p:cNvGrpSpPr>
                <p:nvPr/>
              </p:nvGrpSpPr>
              <p:grpSpPr bwMode="auto">
                <a:xfrm>
                  <a:off x="960" y="1824"/>
                  <a:ext cx="96" cy="288"/>
                  <a:chOff x="960" y="1824"/>
                  <a:chExt cx="96" cy="288"/>
                </a:xfrm>
              </p:grpSpPr>
              <p:sp>
                <p:nvSpPr>
                  <p:cNvPr id="35972" name="Arc 56"/>
                  <p:cNvSpPr>
                    <a:spLocks/>
                  </p:cNvSpPr>
                  <p:nvPr/>
                </p:nvSpPr>
                <p:spPr bwMode="auto">
                  <a:xfrm flipH="1">
                    <a:off x="960" y="1824"/>
                    <a:ext cx="96" cy="144"/>
                  </a:xfrm>
                  <a:custGeom>
                    <a:avLst/>
                    <a:gdLst>
                      <a:gd name="T0" fmla="*/ 0 w 21600"/>
                      <a:gd name="T1" fmla="*/ 0 h 21600"/>
                      <a:gd name="T2" fmla="*/ 0 w 21600"/>
                      <a:gd name="T3" fmla="*/ 0 h 21600"/>
                      <a:gd name="T4" fmla="*/ 0 w 21600"/>
                      <a:gd name="T5" fmla="*/ 0 h 21600"/>
                      <a:gd name="T6" fmla="*/ 0 60000 65536"/>
                      <a:gd name="T7" fmla="*/ 0 60000 65536"/>
                      <a:gd name="T8" fmla="*/ 0 60000 65536"/>
                      <a:gd name="T9" fmla="*/ 0 w 21600"/>
                      <a:gd name="T10" fmla="*/ 0 h 21600"/>
                      <a:gd name="T11" fmla="*/ 21600 w 21600"/>
                      <a:gd name="T12" fmla="*/ 21600 h 21600"/>
                    </a:gdLst>
                    <a:ahLst/>
                    <a:cxnLst>
                      <a:cxn ang="T6">
                        <a:pos x="T0" y="T1"/>
                      </a:cxn>
                      <a:cxn ang="T7">
                        <a:pos x="T2" y="T3"/>
                      </a:cxn>
                      <a:cxn ang="T8">
                        <a:pos x="T4" y="T5"/>
                      </a:cxn>
                    </a:cxnLst>
                    <a:rect l="T9" t="T10" r="T11" b="T12"/>
                    <a:pathLst>
                      <a:path w="21600" h="21600" fill="none" extrusionOk="0">
                        <a:moveTo>
                          <a:pt x="-1" y="0"/>
                        </a:moveTo>
                        <a:cubicBezTo>
                          <a:pt x="11929" y="0"/>
                          <a:pt x="21600" y="9670"/>
                          <a:pt x="21600" y="21600"/>
                        </a:cubicBezTo>
                      </a:path>
                      <a:path w="21600" h="21600" stroke="0" extrusionOk="0">
                        <a:moveTo>
                          <a:pt x="-1" y="0"/>
                        </a:moveTo>
                        <a:cubicBezTo>
                          <a:pt x="11929" y="0"/>
                          <a:pt x="21600" y="9670"/>
                          <a:pt x="21600" y="21600"/>
                        </a:cubicBezTo>
                        <a:lnTo>
                          <a:pt x="0" y="21600"/>
                        </a:lnTo>
                        <a:close/>
                      </a:path>
                    </a:pathLst>
                  </a:custGeom>
                  <a:noFill/>
                  <a:ln w="38100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fr-FR"/>
                  </a:p>
                </p:txBody>
              </p:sp>
              <p:sp>
                <p:nvSpPr>
                  <p:cNvPr id="35973" name="Arc 57"/>
                  <p:cNvSpPr>
                    <a:spLocks/>
                  </p:cNvSpPr>
                  <p:nvPr/>
                </p:nvSpPr>
                <p:spPr bwMode="auto">
                  <a:xfrm flipH="1" flipV="1">
                    <a:off x="960" y="1968"/>
                    <a:ext cx="96" cy="144"/>
                  </a:xfrm>
                  <a:custGeom>
                    <a:avLst/>
                    <a:gdLst>
                      <a:gd name="T0" fmla="*/ 0 w 21600"/>
                      <a:gd name="T1" fmla="*/ 0 h 21600"/>
                      <a:gd name="T2" fmla="*/ 0 w 21600"/>
                      <a:gd name="T3" fmla="*/ 0 h 21600"/>
                      <a:gd name="T4" fmla="*/ 0 w 21600"/>
                      <a:gd name="T5" fmla="*/ 0 h 21600"/>
                      <a:gd name="T6" fmla="*/ 0 60000 65536"/>
                      <a:gd name="T7" fmla="*/ 0 60000 65536"/>
                      <a:gd name="T8" fmla="*/ 0 60000 65536"/>
                      <a:gd name="T9" fmla="*/ 0 w 21600"/>
                      <a:gd name="T10" fmla="*/ 0 h 21600"/>
                      <a:gd name="T11" fmla="*/ 21600 w 21600"/>
                      <a:gd name="T12" fmla="*/ 21600 h 21600"/>
                    </a:gdLst>
                    <a:ahLst/>
                    <a:cxnLst>
                      <a:cxn ang="T6">
                        <a:pos x="T0" y="T1"/>
                      </a:cxn>
                      <a:cxn ang="T7">
                        <a:pos x="T2" y="T3"/>
                      </a:cxn>
                      <a:cxn ang="T8">
                        <a:pos x="T4" y="T5"/>
                      </a:cxn>
                    </a:cxnLst>
                    <a:rect l="T9" t="T10" r="T11" b="T12"/>
                    <a:pathLst>
                      <a:path w="21600" h="21600" fill="none" extrusionOk="0">
                        <a:moveTo>
                          <a:pt x="-1" y="0"/>
                        </a:moveTo>
                        <a:cubicBezTo>
                          <a:pt x="11929" y="0"/>
                          <a:pt x="21600" y="9670"/>
                          <a:pt x="21600" y="21600"/>
                        </a:cubicBezTo>
                      </a:path>
                      <a:path w="21600" h="21600" stroke="0" extrusionOk="0">
                        <a:moveTo>
                          <a:pt x="-1" y="0"/>
                        </a:moveTo>
                        <a:cubicBezTo>
                          <a:pt x="11929" y="0"/>
                          <a:pt x="21600" y="9670"/>
                          <a:pt x="21600" y="21600"/>
                        </a:cubicBezTo>
                        <a:lnTo>
                          <a:pt x="0" y="21600"/>
                        </a:lnTo>
                        <a:close/>
                      </a:path>
                    </a:pathLst>
                  </a:custGeom>
                  <a:noFill/>
                  <a:ln w="38100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fr-FR"/>
                  </a:p>
                </p:txBody>
              </p:sp>
            </p:grpSp>
            <p:sp>
              <p:nvSpPr>
                <p:cNvPr id="35971" name="Line 58"/>
                <p:cNvSpPr>
                  <a:spLocks noChangeShapeType="1"/>
                </p:cNvSpPr>
                <p:nvPr/>
              </p:nvSpPr>
              <p:spPr bwMode="auto">
                <a:xfrm>
                  <a:off x="1056" y="1824"/>
                  <a:ext cx="0" cy="288"/>
                </a:xfrm>
                <a:prstGeom prst="line">
                  <a:avLst/>
                </a:prstGeom>
                <a:noFill/>
                <a:ln w="38100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</p:grpSp>
        </p:grpSp>
        <p:grpSp>
          <p:nvGrpSpPr>
            <p:cNvPr id="35938" name="Group 59"/>
            <p:cNvGrpSpPr>
              <a:grpSpLocks/>
            </p:cNvGrpSpPr>
            <p:nvPr/>
          </p:nvGrpSpPr>
          <p:grpSpPr bwMode="auto">
            <a:xfrm>
              <a:off x="522" y="768"/>
              <a:ext cx="858" cy="657"/>
              <a:chOff x="480" y="912"/>
              <a:chExt cx="858" cy="657"/>
            </a:xfrm>
          </p:grpSpPr>
          <p:sp>
            <p:nvSpPr>
              <p:cNvPr id="396348" name="Rectangle 60"/>
              <p:cNvSpPr>
                <a:spLocks noChangeArrowheads="1"/>
              </p:cNvSpPr>
              <p:nvPr/>
            </p:nvSpPr>
            <p:spPr bwMode="auto">
              <a:xfrm rot="-5400000">
                <a:off x="1015" y="965"/>
                <a:ext cx="213" cy="108"/>
              </a:xfrm>
              <a:prstGeom prst="rect">
                <a:avLst/>
              </a:prstGeom>
              <a:noFill/>
              <a:ln w="25400">
                <a:noFill/>
                <a:miter lim="800000"/>
                <a:headEnd/>
                <a:tailEnd/>
              </a:ln>
              <a:effectLst/>
            </p:spPr>
            <p:txBody>
              <a:bodyPr lIns="12700" tIns="12700" rIns="12700" bIns="12700"/>
              <a:lstStyle/>
              <a:p>
                <a:pPr>
                  <a:spcBef>
                    <a:spcPct val="0"/>
                  </a:spcBef>
                  <a:buFontTx/>
                  <a:buNone/>
                  <a:defRPr/>
                </a:pPr>
                <a:r>
                  <a:rPr lang="fr-FR" sz="1400" b="1">
                    <a:solidFill>
                      <a:srgbClr val="000000"/>
                    </a:solidFill>
                    <a:effectLst>
                      <a:outerShdw blurRad="38100" dist="38100" dir="2700000" algn="tl">
                        <a:srgbClr val="FFFFFF"/>
                      </a:outerShdw>
                    </a:effectLst>
                    <a:latin typeface="Times New Roman" pitchFamily="18" charset="0"/>
                  </a:rPr>
                  <a:t>95</a:t>
                </a:r>
              </a:p>
            </p:txBody>
          </p:sp>
          <p:grpSp>
            <p:nvGrpSpPr>
              <p:cNvPr id="35957" name="Group 61"/>
              <p:cNvGrpSpPr>
                <a:grpSpLocks/>
              </p:cNvGrpSpPr>
              <p:nvPr/>
            </p:nvGrpSpPr>
            <p:grpSpPr bwMode="auto">
              <a:xfrm>
                <a:off x="1008" y="1104"/>
                <a:ext cx="330" cy="465"/>
                <a:chOff x="2448" y="3525"/>
                <a:chExt cx="330" cy="465"/>
              </a:xfrm>
            </p:grpSpPr>
            <p:sp useBgFill="1">
              <p:nvSpPr>
                <p:cNvPr id="35961" name="Oval 62"/>
                <p:cNvSpPr>
                  <a:spLocks noChangeArrowheads="1"/>
                </p:cNvSpPr>
                <p:nvPr/>
              </p:nvSpPr>
              <p:spPr bwMode="auto">
                <a:xfrm>
                  <a:off x="2636" y="3552"/>
                  <a:ext cx="99" cy="273"/>
                </a:xfrm>
                <a:prstGeom prst="ellipse">
                  <a:avLst/>
                </a:prstGeom>
                <a:ln w="25400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fr-FR"/>
                </a:p>
              </p:txBody>
            </p:sp>
            <p:sp>
              <p:nvSpPr>
                <p:cNvPr id="35962" name="Line 63"/>
                <p:cNvSpPr>
                  <a:spLocks noChangeShapeType="1"/>
                </p:cNvSpPr>
                <p:nvPr/>
              </p:nvSpPr>
              <p:spPr bwMode="auto">
                <a:xfrm flipH="1">
                  <a:off x="2678" y="3525"/>
                  <a:ext cx="66" cy="315"/>
                </a:xfrm>
                <a:prstGeom prst="line">
                  <a:avLst/>
                </a:prstGeom>
                <a:noFill/>
                <a:ln w="38100">
                  <a:solidFill>
                    <a:srgbClr val="000000"/>
                  </a:solidFill>
                  <a:round/>
                  <a:headEnd type="none" w="sm" len="lg"/>
                  <a:tailEnd type="none" w="sm" len="lg"/>
                </a:ln>
              </p:spPr>
              <p:txBody>
                <a:bodyPr/>
                <a:lstStyle/>
                <a:p>
                  <a:endParaRPr lang="fr-FR"/>
                </a:p>
              </p:txBody>
            </p:sp>
            <p:sp>
              <p:nvSpPr>
                <p:cNvPr id="35963" name="Line 64"/>
                <p:cNvSpPr>
                  <a:spLocks noChangeShapeType="1"/>
                </p:cNvSpPr>
                <p:nvPr/>
              </p:nvSpPr>
              <p:spPr bwMode="auto">
                <a:xfrm>
                  <a:off x="2677" y="3554"/>
                  <a:ext cx="101" cy="0"/>
                </a:xfrm>
                <a:prstGeom prst="line">
                  <a:avLst/>
                </a:prstGeom>
                <a:noFill/>
                <a:ln w="38100">
                  <a:solidFill>
                    <a:srgbClr val="000000"/>
                  </a:solidFill>
                  <a:round/>
                  <a:headEnd type="none" w="sm" len="lg"/>
                  <a:tailEnd type="none" w="sm" len="lg"/>
                </a:ln>
              </p:spPr>
              <p:txBody>
                <a:bodyPr/>
                <a:lstStyle/>
                <a:p>
                  <a:endParaRPr lang="fr-FR"/>
                </a:p>
              </p:txBody>
            </p:sp>
            <p:sp>
              <p:nvSpPr>
                <p:cNvPr id="396353" name="Rectangle 65"/>
                <p:cNvSpPr>
                  <a:spLocks noChangeArrowheads="1"/>
                </p:cNvSpPr>
                <p:nvPr/>
              </p:nvSpPr>
              <p:spPr bwMode="auto">
                <a:xfrm rot="-5400000">
                  <a:off x="2444" y="3830"/>
                  <a:ext cx="212" cy="108"/>
                </a:xfrm>
                <a:prstGeom prst="rect">
                  <a:avLst/>
                </a:prstGeom>
                <a:noFill/>
                <a:ln w="25400">
                  <a:noFill/>
                  <a:miter lim="800000"/>
                  <a:headEnd/>
                  <a:tailEnd/>
                </a:ln>
                <a:effectLst/>
              </p:spPr>
              <p:txBody>
                <a:bodyPr lIns="12700" tIns="12700" rIns="12700" bIns="12700"/>
                <a:lstStyle/>
                <a:p>
                  <a:pPr>
                    <a:spcBef>
                      <a:spcPct val="0"/>
                    </a:spcBef>
                    <a:buFontTx/>
                    <a:buNone/>
                    <a:defRPr/>
                  </a:pPr>
                  <a:r>
                    <a:rPr lang="fr-FR" sz="1400" b="1">
                      <a:solidFill>
                        <a:srgbClr val="000000"/>
                      </a:solidFill>
                      <a:effectLst>
                        <a:outerShdw blurRad="38100" dist="38100" dir="2700000" algn="tl">
                          <a:srgbClr val="FFFFFF"/>
                        </a:outerShdw>
                      </a:effectLst>
                      <a:latin typeface="Times New Roman" pitchFamily="18" charset="0"/>
                    </a:rPr>
                    <a:t>96</a:t>
                  </a:r>
                </a:p>
              </p:txBody>
            </p:sp>
            <p:sp>
              <p:nvSpPr>
                <p:cNvPr id="35965" name="Line 66"/>
                <p:cNvSpPr>
                  <a:spLocks noChangeShapeType="1"/>
                </p:cNvSpPr>
                <p:nvPr/>
              </p:nvSpPr>
              <p:spPr bwMode="auto">
                <a:xfrm flipH="1">
                  <a:off x="2448" y="3648"/>
                  <a:ext cx="240" cy="0"/>
                </a:xfrm>
                <a:prstGeom prst="line">
                  <a:avLst/>
                </a:prstGeom>
                <a:noFill/>
                <a:ln w="38100">
                  <a:solidFill>
                    <a:srgbClr val="000000"/>
                  </a:solidFill>
                  <a:prstDash val="sysDot"/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</p:grpSp>
          <p:sp>
            <p:nvSpPr>
              <p:cNvPr id="396355" name="Rectangle 67"/>
              <p:cNvSpPr>
                <a:spLocks noChangeArrowheads="1"/>
              </p:cNvSpPr>
              <p:nvPr/>
            </p:nvSpPr>
            <p:spPr bwMode="auto">
              <a:xfrm>
                <a:off x="480" y="1104"/>
                <a:ext cx="396" cy="23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pPr>
                  <a:buFontTx/>
                  <a:buNone/>
                  <a:defRPr/>
                </a:pPr>
                <a:r>
                  <a:rPr kumimoji="0" lang="fr-FR" sz="1800" b="1">
                    <a:solidFill>
                      <a:srgbClr val="000808"/>
                    </a:solidFill>
                    <a:effectLst>
                      <a:outerShdw blurRad="38100" dist="38100" dir="2700000" algn="tl">
                        <a:srgbClr val="FFFFFF"/>
                      </a:outerShdw>
                    </a:effectLst>
                  </a:rPr>
                  <a:t>- F2</a:t>
                </a:r>
              </a:p>
            </p:txBody>
          </p:sp>
          <p:sp>
            <p:nvSpPr>
              <p:cNvPr id="35959" name="Freeform 68"/>
              <p:cNvSpPr>
                <a:spLocks/>
              </p:cNvSpPr>
              <p:nvPr/>
            </p:nvSpPr>
            <p:spPr bwMode="auto">
              <a:xfrm>
                <a:off x="876" y="1224"/>
                <a:ext cx="156" cy="100"/>
              </a:xfrm>
              <a:custGeom>
                <a:avLst/>
                <a:gdLst>
                  <a:gd name="T0" fmla="*/ 156 w 156"/>
                  <a:gd name="T1" fmla="*/ 0 h 100"/>
                  <a:gd name="T2" fmla="*/ 0 w 156"/>
                  <a:gd name="T3" fmla="*/ 0 h 100"/>
                  <a:gd name="T4" fmla="*/ 0 w 156"/>
                  <a:gd name="T5" fmla="*/ 100 h 100"/>
                  <a:gd name="T6" fmla="*/ 0 60000 65536"/>
                  <a:gd name="T7" fmla="*/ 0 60000 65536"/>
                  <a:gd name="T8" fmla="*/ 0 60000 65536"/>
                  <a:gd name="T9" fmla="*/ 0 w 156"/>
                  <a:gd name="T10" fmla="*/ 0 h 100"/>
                  <a:gd name="T11" fmla="*/ 156 w 156"/>
                  <a:gd name="T12" fmla="*/ 100 h 100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156" h="100">
                    <a:moveTo>
                      <a:pt x="156" y="0"/>
                    </a:moveTo>
                    <a:cubicBezTo>
                      <a:pt x="104" y="0"/>
                      <a:pt x="52" y="0"/>
                      <a:pt x="0" y="0"/>
                    </a:cubicBezTo>
                    <a:lnTo>
                      <a:pt x="0" y="100"/>
                    </a:lnTo>
                  </a:path>
                </a:pathLst>
              </a:custGeom>
              <a:noFill/>
              <a:ln w="3810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35960" name="Line 69"/>
              <p:cNvSpPr>
                <a:spLocks noChangeShapeType="1"/>
              </p:cNvSpPr>
              <p:nvPr/>
            </p:nvSpPr>
            <p:spPr bwMode="auto">
              <a:xfrm>
                <a:off x="964" y="1228"/>
                <a:ext cx="0" cy="72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fr-FR"/>
              </a:p>
            </p:txBody>
          </p:sp>
        </p:grpSp>
        <p:grpSp>
          <p:nvGrpSpPr>
            <p:cNvPr id="35939" name="Group 74"/>
            <p:cNvGrpSpPr>
              <a:grpSpLocks/>
            </p:cNvGrpSpPr>
            <p:nvPr/>
          </p:nvGrpSpPr>
          <p:grpSpPr bwMode="auto">
            <a:xfrm>
              <a:off x="528" y="3360"/>
              <a:ext cx="961" cy="835"/>
              <a:chOff x="768" y="3216"/>
              <a:chExt cx="961" cy="835"/>
            </a:xfrm>
          </p:grpSpPr>
          <p:sp useBgFill="1">
            <p:nvSpPr>
              <p:cNvPr id="35952" name="Rectangle 75"/>
              <p:cNvSpPr>
                <a:spLocks noChangeArrowheads="1"/>
              </p:cNvSpPr>
              <p:nvPr/>
            </p:nvSpPr>
            <p:spPr bwMode="auto">
              <a:xfrm rot="5400000">
                <a:off x="1429" y="3467"/>
                <a:ext cx="216" cy="385"/>
              </a:xfrm>
              <a:prstGeom prst="rect">
                <a:avLst/>
              </a:prstGeom>
              <a:ln w="3810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396364" name="Rectangle 76"/>
              <p:cNvSpPr>
                <a:spLocks noChangeArrowheads="1"/>
              </p:cNvSpPr>
              <p:nvPr/>
            </p:nvSpPr>
            <p:spPr bwMode="auto">
              <a:xfrm rot="-5400000">
                <a:off x="1258" y="3254"/>
                <a:ext cx="307" cy="23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pPr>
                  <a:buFontTx/>
                  <a:buNone/>
                  <a:defRPr/>
                </a:pPr>
                <a:r>
                  <a:rPr kumimoji="0" lang="fr-FR" sz="1800" b="1">
                    <a:solidFill>
                      <a:srgbClr val="000808"/>
                    </a:solidFill>
                    <a:effectLst>
                      <a:outerShdw blurRad="38100" dist="38100" dir="2700000" algn="tl">
                        <a:srgbClr val="FFFFFF"/>
                      </a:outerShdw>
                    </a:effectLst>
                  </a:rPr>
                  <a:t>A1</a:t>
                </a:r>
              </a:p>
            </p:txBody>
          </p:sp>
          <p:sp>
            <p:nvSpPr>
              <p:cNvPr id="396365" name="Rectangle 77"/>
              <p:cNvSpPr>
                <a:spLocks noChangeArrowheads="1"/>
              </p:cNvSpPr>
              <p:nvPr/>
            </p:nvSpPr>
            <p:spPr bwMode="auto">
              <a:xfrm rot="-5400000">
                <a:off x="1258" y="3782"/>
                <a:ext cx="307" cy="23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pPr>
                  <a:buFontTx/>
                  <a:buNone/>
                  <a:defRPr/>
                </a:pPr>
                <a:r>
                  <a:rPr kumimoji="0" lang="fr-FR" sz="1800" b="1">
                    <a:solidFill>
                      <a:srgbClr val="000808"/>
                    </a:solidFill>
                    <a:effectLst>
                      <a:outerShdw blurRad="38100" dist="38100" dir="2700000" algn="tl">
                        <a:srgbClr val="FFFFFF"/>
                      </a:outerShdw>
                    </a:effectLst>
                  </a:rPr>
                  <a:t>A2</a:t>
                </a:r>
              </a:p>
            </p:txBody>
          </p:sp>
          <p:sp>
            <p:nvSpPr>
              <p:cNvPr id="396366" name="Rectangle 78"/>
              <p:cNvSpPr>
                <a:spLocks noChangeArrowheads="1"/>
              </p:cNvSpPr>
              <p:nvPr/>
            </p:nvSpPr>
            <p:spPr bwMode="auto">
              <a:xfrm>
                <a:off x="768" y="3552"/>
                <a:ext cx="541" cy="23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pPr>
                  <a:buFontTx/>
                  <a:buNone/>
                  <a:defRPr/>
                </a:pPr>
                <a:r>
                  <a:rPr kumimoji="0" lang="fr-FR" sz="1800" b="1">
                    <a:solidFill>
                      <a:srgbClr val="000808"/>
                    </a:solidFill>
                    <a:effectLst>
                      <a:outerShdw blurRad="38100" dist="38100" dir="2700000" algn="tl">
                        <a:srgbClr val="FFFFFF"/>
                      </a:outerShdw>
                    </a:effectLst>
                  </a:rPr>
                  <a:t>- KM1</a:t>
                </a:r>
              </a:p>
            </p:txBody>
          </p:sp>
        </p:grpSp>
        <p:grpSp>
          <p:nvGrpSpPr>
            <p:cNvPr id="35940" name="Group 27"/>
            <p:cNvGrpSpPr>
              <a:grpSpLocks/>
            </p:cNvGrpSpPr>
            <p:nvPr/>
          </p:nvGrpSpPr>
          <p:grpSpPr bwMode="auto">
            <a:xfrm>
              <a:off x="1283" y="2964"/>
              <a:ext cx="745" cy="243"/>
              <a:chOff x="1523" y="2772"/>
              <a:chExt cx="745" cy="243"/>
            </a:xfrm>
          </p:grpSpPr>
          <p:grpSp>
            <p:nvGrpSpPr>
              <p:cNvPr id="35948" name="Group 28"/>
              <p:cNvGrpSpPr>
                <a:grpSpLocks/>
              </p:cNvGrpSpPr>
              <p:nvPr/>
            </p:nvGrpSpPr>
            <p:grpSpPr bwMode="auto">
              <a:xfrm rot="5400000">
                <a:off x="2014" y="2758"/>
                <a:ext cx="240" cy="268"/>
                <a:chOff x="1872" y="3552"/>
                <a:chExt cx="192" cy="240"/>
              </a:xfrm>
            </p:grpSpPr>
            <p:sp useBgFill="1">
              <p:nvSpPr>
                <p:cNvPr id="35950" name="Oval 29"/>
                <p:cNvSpPr>
                  <a:spLocks noChangeArrowheads="1"/>
                </p:cNvSpPr>
                <p:nvPr/>
              </p:nvSpPr>
              <p:spPr bwMode="auto">
                <a:xfrm>
                  <a:off x="1872" y="3552"/>
                  <a:ext cx="192" cy="240"/>
                </a:xfrm>
                <a:prstGeom prst="ellipse">
                  <a:avLst/>
                </a:prstGeom>
                <a:ln w="9525">
                  <a:noFill/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  <p:sp>
              <p:nvSpPr>
                <p:cNvPr id="35951" name="Line 30"/>
                <p:cNvSpPr>
                  <a:spLocks noChangeShapeType="1"/>
                </p:cNvSpPr>
                <p:nvPr/>
              </p:nvSpPr>
              <p:spPr bwMode="auto">
                <a:xfrm flipH="1">
                  <a:off x="1872" y="3648"/>
                  <a:ext cx="192" cy="96"/>
                </a:xfrm>
                <a:prstGeom prst="line">
                  <a:avLst/>
                </a:prstGeom>
                <a:noFill/>
                <a:ln w="38100">
                  <a:solidFill>
                    <a:srgbClr val="000808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</p:grpSp>
          <p:sp>
            <p:nvSpPr>
              <p:cNvPr id="396319" name="Rectangle 31"/>
              <p:cNvSpPr>
                <a:spLocks noChangeArrowheads="1"/>
              </p:cNvSpPr>
              <p:nvPr/>
            </p:nvSpPr>
            <p:spPr bwMode="auto">
              <a:xfrm>
                <a:off x="1523" y="2784"/>
                <a:ext cx="541" cy="23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pPr>
                  <a:buFontTx/>
                  <a:buNone/>
                  <a:defRPr/>
                </a:pPr>
                <a:r>
                  <a:rPr kumimoji="0" lang="fr-FR" sz="1800" b="1">
                    <a:solidFill>
                      <a:srgbClr val="000808"/>
                    </a:solidFill>
                    <a:effectLst>
                      <a:outerShdw blurRad="38100" dist="38100" dir="2700000" algn="tl">
                        <a:srgbClr val="FFFFFF"/>
                      </a:outerShdw>
                    </a:effectLst>
                  </a:rPr>
                  <a:t>- KM1</a:t>
                </a:r>
              </a:p>
            </p:txBody>
          </p:sp>
        </p:grpSp>
        <p:grpSp>
          <p:nvGrpSpPr>
            <p:cNvPr id="35941" name="Group 95"/>
            <p:cNvGrpSpPr>
              <a:grpSpLocks/>
            </p:cNvGrpSpPr>
            <p:nvPr/>
          </p:nvGrpSpPr>
          <p:grpSpPr bwMode="auto">
            <a:xfrm>
              <a:off x="576" y="3020"/>
              <a:ext cx="812" cy="272"/>
              <a:chOff x="576" y="3020"/>
              <a:chExt cx="812" cy="272"/>
            </a:xfrm>
          </p:grpSpPr>
          <p:sp>
            <p:nvSpPr>
              <p:cNvPr id="396310" name="Rectangle 22"/>
              <p:cNvSpPr>
                <a:spLocks noChangeArrowheads="1"/>
              </p:cNvSpPr>
              <p:nvPr/>
            </p:nvSpPr>
            <p:spPr bwMode="auto">
              <a:xfrm>
                <a:off x="576" y="3024"/>
                <a:ext cx="403" cy="23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pPr>
                  <a:buFontTx/>
                  <a:buNone/>
                  <a:defRPr/>
                </a:pPr>
                <a:r>
                  <a:rPr kumimoji="0" lang="fr-FR" sz="1800" b="1">
                    <a:solidFill>
                      <a:srgbClr val="000808"/>
                    </a:solidFill>
                    <a:effectLst>
                      <a:outerShdw blurRad="38100" dist="38100" dir="2700000" algn="tl">
                        <a:srgbClr val="FFFFFF"/>
                      </a:outerShdw>
                    </a:effectLst>
                  </a:rPr>
                  <a:t>- S1</a:t>
                </a:r>
              </a:p>
            </p:txBody>
          </p:sp>
          <p:grpSp>
            <p:nvGrpSpPr>
              <p:cNvPr id="35943" name="Group 24"/>
              <p:cNvGrpSpPr>
                <a:grpSpLocks/>
              </p:cNvGrpSpPr>
              <p:nvPr/>
            </p:nvGrpSpPr>
            <p:grpSpPr bwMode="auto">
              <a:xfrm rot="5400000">
                <a:off x="1134" y="3006"/>
                <a:ext cx="240" cy="268"/>
                <a:chOff x="1872" y="3552"/>
                <a:chExt cx="192" cy="240"/>
              </a:xfrm>
            </p:grpSpPr>
            <p:sp useBgFill="1">
              <p:nvSpPr>
                <p:cNvPr id="35946" name="Oval 25"/>
                <p:cNvSpPr>
                  <a:spLocks noChangeArrowheads="1"/>
                </p:cNvSpPr>
                <p:nvPr/>
              </p:nvSpPr>
              <p:spPr bwMode="auto">
                <a:xfrm>
                  <a:off x="1872" y="3552"/>
                  <a:ext cx="192" cy="240"/>
                </a:xfrm>
                <a:prstGeom prst="ellipse">
                  <a:avLst/>
                </a:prstGeom>
                <a:ln w="9525">
                  <a:noFill/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  <p:sp>
              <p:nvSpPr>
                <p:cNvPr id="35947" name="Line 26"/>
                <p:cNvSpPr>
                  <a:spLocks noChangeShapeType="1"/>
                </p:cNvSpPr>
                <p:nvPr/>
              </p:nvSpPr>
              <p:spPr bwMode="auto">
                <a:xfrm flipH="1">
                  <a:off x="1872" y="3648"/>
                  <a:ext cx="192" cy="96"/>
                </a:xfrm>
                <a:prstGeom prst="line">
                  <a:avLst/>
                </a:prstGeom>
                <a:noFill/>
                <a:ln w="38100">
                  <a:solidFill>
                    <a:srgbClr val="000808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</p:grpSp>
          <p:sp>
            <p:nvSpPr>
              <p:cNvPr id="35944" name="Line 32"/>
              <p:cNvSpPr>
                <a:spLocks noChangeShapeType="1"/>
              </p:cNvSpPr>
              <p:nvPr/>
            </p:nvSpPr>
            <p:spPr bwMode="auto">
              <a:xfrm flipH="1">
                <a:off x="1008" y="3168"/>
                <a:ext cx="240" cy="0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prstDash val="sysDot"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35945" name="Freeform 33"/>
              <p:cNvSpPr>
                <a:spLocks/>
              </p:cNvSpPr>
              <p:nvPr/>
            </p:nvSpPr>
            <p:spPr bwMode="auto">
              <a:xfrm>
                <a:off x="1000" y="3052"/>
                <a:ext cx="96" cy="240"/>
              </a:xfrm>
              <a:custGeom>
                <a:avLst/>
                <a:gdLst>
                  <a:gd name="T0" fmla="*/ 96 w 96"/>
                  <a:gd name="T1" fmla="*/ 0 h 240"/>
                  <a:gd name="T2" fmla="*/ 0 w 96"/>
                  <a:gd name="T3" fmla="*/ 0 h 240"/>
                  <a:gd name="T4" fmla="*/ 0 w 96"/>
                  <a:gd name="T5" fmla="*/ 240 h 240"/>
                  <a:gd name="T6" fmla="*/ 96 w 96"/>
                  <a:gd name="T7" fmla="*/ 240 h 24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96"/>
                  <a:gd name="T13" fmla="*/ 0 h 240"/>
                  <a:gd name="T14" fmla="*/ 96 w 96"/>
                  <a:gd name="T15" fmla="*/ 240 h 24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96" h="240">
                    <a:moveTo>
                      <a:pt x="96" y="0"/>
                    </a:moveTo>
                    <a:lnTo>
                      <a:pt x="0" y="0"/>
                    </a:lnTo>
                    <a:lnTo>
                      <a:pt x="0" y="240"/>
                    </a:lnTo>
                    <a:lnTo>
                      <a:pt x="96" y="240"/>
                    </a:lnTo>
                  </a:path>
                </a:pathLst>
              </a:custGeom>
              <a:noFill/>
              <a:ln w="3810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fr-FR"/>
              </a:p>
            </p:txBody>
          </p:sp>
        </p:grpSp>
      </p:grpSp>
      <p:grpSp>
        <p:nvGrpSpPr>
          <p:cNvPr id="21" name="Group 104"/>
          <p:cNvGrpSpPr>
            <a:grpSpLocks/>
          </p:cNvGrpSpPr>
          <p:nvPr>
            <p:custDataLst>
              <p:tags r:id="rId5"/>
            </p:custDataLst>
          </p:nvPr>
        </p:nvGrpSpPr>
        <p:grpSpPr bwMode="auto">
          <a:xfrm>
            <a:off x="825500" y="4718050"/>
            <a:ext cx="1365250" cy="533400"/>
            <a:chOff x="2256" y="1824"/>
            <a:chExt cx="860" cy="336"/>
          </a:xfrm>
        </p:grpSpPr>
        <p:sp useBgFill="1">
          <p:nvSpPr>
            <p:cNvPr id="35919" name="Oval 99"/>
            <p:cNvSpPr>
              <a:spLocks noChangeArrowheads="1"/>
            </p:cNvSpPr>
            <p:nvPr/>
          </p:nvSpPr>
          <p:spPr bwMode="auto">
            <a:xfrm rot="5400000">
              <a:off x="2518" y="1562"/>
              <a:ext cx="336" cy="860"/>
            </a:xfrm>
            <a:prstGeom prst="ellipse">
              <a:avLst/>
            </a:prstGeom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5920" name="Line 100"/>
            <p:cNvSpPr>
              <a:spLocks noChangeShapeType="1"/>
            </p:cNvSpPr>
            <p:nvPr/>
          </p:nvSpPr>
          <p:spPr bwMode="auto">
            <a:xfrm rot="-5400000">
              <a:off x="2866" y="2014"/>
              <a:ext cx="287" cy="5"/>
            </a:xfrm>
            <a:prstGeom prst="line">
              <a:avLst/>
            </a:prstGeom>
            <a:noFill/>
            <a:ln w="38100">
              <a:solidFill>
                <a:srgbClr val="000808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5921" name="Line 101"/>
            <p:cNvSpPr>
              <a:spLocks noChangeShapeType="1"/>
            </p:cNvSpPr>
            <p:nvPr/>
          </p:nvSpPr>
          <p:spPr bwMode="auto">
            <a:xfrm flipH="1">
              <a:off x="2784" y="2016"/>
              <a:ext cx="240" cy="0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prstDash val="sysDot"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5922" name="Freeform 102"/>
            <p:cNvSpPr>
              <a:spLocks/>
            </p:cNvSpPr>
            <p:nvPr/>
          </p:nvSpPr>
          <p:spPr bwMode="auto">
            <a:xfrm>
              <a:off x="2784" y="1904"/>
              <a:ext cx="96" cy="240"/>
            </a:xfrm>
            <a:custGeom>
              <a:avLst/>
              <a:gdLst>
                <a:gd name="T0" fmla="*/ 96 w 96"/>
                <a:gd name="T1" fmla="*/ 0 h 240"/>
                <a:gd name="T2" fmla="*/ 0 w 96"/>
                <a:gd name="T3" fmla="*/ 0 h 240"/>
                <a:gd name="T4" fmla="*/ 0 w 96"/>
                <a:gd name="T5" fmla="*/ 240 h 240"/>
                <a:gd name="T6" fmla="*/ 96 w 96"/>
                <a:gd name="T7" fmla="*/ 240 h 24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96"/>
                <a:gd name="T13" fmla="*/ 0 h 240"/>
                <a:gd name="T14" fmla="*/ 96 w 96"/>
                <a:gd name="T15" fmla="*/ 240 h 24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96" h="240">
                  <a:moveTo>
                    <a:pt x="96" y="0"/>
                  </a:moveTo>
                  <a:lnTo>
                    <a:pt x="0" y="0"/>
                  </a:lnTo>
                  <a:lnTo>
                    <a:pt x="0" y="240"/>
                  </a:lnTo>
                  <a:lnTo>
                    <a:pt x="96" y="240"/>
                  </a:lnTo>
                </a:path>
              </a:pathLst>
            </a:custGeom>
            <a:noFill/>
            <a:ln w="38100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96385" name="Rectangle 97"/>
            <p:cNvSpPr>
              <a:spLocks noChangeArrowheads="1"/>
            </p:cNvSpPr>
            <p:nvPr/>
          </p:nvSpPr>
          <p:spPr bwMode="auto">
            <a:xfrm>
              <a:off x="2304" y="1876"/>
              <a:ext cx="403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>
                <a:buFontTx/>
                <a:buNone/>
                <a:defRPr/>
              </a:pPr>
              <a:r>
                <a:rPr kumimoji="0" lang="fr-FR" sz="1800" b="1">
                  <a:solidFill>
                    <a:srgbClr val="000808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</a:rPr>
                <a:t>- S1</a:t>
              </a:r>
            </a:p>
          </p:txBody>
        </p:sp>
      </p:grpSp>
      <p:grpSp>
        <p:nvGrpSpPr>
          <p:cNvPr id="22" name="Group 93"/>
          <p:cNvGrpSpPr>
            <a:grpSpLocks/>
          </p:cNvGrpSpPr>
          <p:nvPr>
            <p:custDataLst>
              <p:tags r:id="rId6"/>
            </p:custDataLst>
          </p:nvPr>
        </p:nvGrpSpPr>
        <p:grpSpPr bwMode="auto">
          <a:xfrm>
            <a:off x="1365250" y="431800"/>
            <a:ext cx="463550" cy="1146175"/>
            <a:chOff x="2592" y="1344"/>
            <a:chExt cx="288" cy="722"/>
          </a:xfrm>
        </p:grpSpPr>
        <p:sp useBgFill="1">
          <p:nvSpPr>
            <p:cNvPr id="35913" name="Oval 87"/>
            <p:cNvSpPr>
              <a:spLocks noChangeArrowheads="1"/>
            </p:cNvSpPr>
            <p:nvPr/>
          </p:nvSpPr>
          <p:spPr bwMode="auto">
            <a:xfrm>
              <a:off x="2592" y="1344"/>
              <a:ext cx="288" cy="722"/>
            </a:xfrm>
            <a:prstGeom prst="ellipse">
              <a:avLst/>
            </a:prstGeom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5914" name="Line 88"/>
            <p:cNvSpPr>
              <a:spLocks noChangeShapeType="1"/>
            </p:cNvSpPr>
            <p:nvPr/>
          </p:nvSpPr>
          <p:spPr bwMode="auto">
            <a:xfrm rot="3311642" flipH="1">
              <a:off x="2656" y="1452"/>
              <a:ext cx="149" cy="196"/>
            </a:xfrm>
            <a:prstGeom prst="line">
              <a:avLst/>
            </a:prstGeom>
            <a:noFill/>
            <a:ln w="38100">
              <a:solidFill>
                <a:srgbClr val="000808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5915" name="Line 89"/>
            <p:cNvSpPr>
              <a:spLocks noChangeShapeType="1"/>
            </p:cNvSpPr>
            <p:nvPr/>
          </p:nvSpPr>
          <p:spPr bwMode="auto">
            <a:xfrm rot="16200000" flipH="1">
              <a:off x="2592" y="1731"/>
              <a:ext cx="294" cy="0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prstDash val="sysDot"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grpSp>
          <p:nvGrpSpPr>
            <p:cNvPr id="35916" name="Group 90"/>
            <p:cNvGrpSpPr>
              <a:grpSpLocks/>
            </p:cNvGrpSpPr>
            <p:nvPr/>
          </p:nvGrpSpPr>
          <p:grpSpPr bwMode="auto">
            <a:xfrm rot="2228090">
              <a:off x="2632" y="1766"/>
              <a:ext cx="192" cy="177"/>
              <a:chOff x="912" y="1392"/>
              <a:chExt cx="192" cy="144"/>
            </a:xfrm>
          </p:grpSpPr>
          <p:sp>
            <p:nvSpPr>
              <p:cNvPr id="35917" name="Line 91"/>
              <p:cNvSpPr>
                <a:spLocks noChangeShapeType="1"/>
              </p:cNvSpPr>
              <p:nvPr/>
            </p:nvSpPr>
            <p:spPr bwMode="auto">
              <a:xfrm flipH="1">
                <a:off x="912" y="1440"/>
                <a:ext cx="144" cy="96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35918" name="Oval 92"/>
              <p:cNvSpPr>
                <a:spLocks noChangeArrowheads="1"/>
              </p:cNvSpPr>
              <p:nvPr/>
            </p:nvSpPr>
            <p:spPr bwMode="auto">
              <a:xfrm>
                <a:off x="1056" y="1392"/>
                <a:ext cx="48" cy="48"/>
              </a:xfrm>
              <a:prstGeom prst="ellipse">
                <a:avLst/>
              </a:prstGeom>
              <a:noFill/>
              <a:ln w="3810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fr-FR"/>
              </a:p>
            </p:txBody>
          </p:sp>
        </p:grpSp>
      </p:grpSp>
      <p:sp>
        <p:nvSpPr>
          <p:cNvPr id="396382" name="AutoShape 94"/>
          <p:cNvSpPr>
            <a:spLocks noChangeArrowheads="1"/>
          </p:cNvSpPr>
          <p:nvPr>
            <p:custDataLst>
              <p:tags r:id="rId7"/>
            </p:custDataLst>
          </p:nvPr>
        </p:nvSpPr>
        <p:spPr bwMode="auto">
          <a:xfrm rot="-848078">
            <a:off x="2286000" y="2895600"/>
            <a:ext cx="6553200" cy="1295400"/>
          </a:xfrm>
          <a:prstGeom prst="leftArrow">
            <a:avLst>
              <a:gd name="adj1" fmla="val 73806"/>
              <a:gd name="adj2" fmla="val 128368"/>
            </a:avLst>
          </a:prstGeom>
          <a:gradFill rotWithShape="0">
            <a:gsLst>
              <a:gs pos="0">
                <a:srgbClr val="003366">
                  <a:gamma/>
                  <a:tint val="40392"/>
                  <a:invGamma/>
                </a:srgbClr>
              </a:gs>
              <a:gs pos="100000">
                <a:srgbClr val="003366"/>
              </a:gs>
            </a:gsLst>
            <a:path path="rect">
              <a:fillToRect l="50000" t="50000" r="50000" b="50000"/>
            </a:path>
          </a:gradFill>
          <a:ln w="9525">
            <a:miter lim="800000"/>
            <a:headEnd/>
            <a:tailEnd/>
          </a:ln>
          <a:effectLst/>
          <a:scene3d>
            <a:camera prst="legacyPerspectiveTopRight"/>
            <a:lightRig rig="legacyFlat3" dir="b"/>
          </a:scene3d>
          <a:sp3d extrusionH="887400" prstMaterial="legacyMatte">
            <a:bevelT w="13500" h="13500" prst="angle"/>
            <a:bevelB w="13500" h="13500" prst="angle"/>
            <a:extrusionClr>
              <a:srgbClr val="003366"/>
            </a:extrusionClr>
          </a:sp3d>
        </p:spPr>
        <p:txBody>
          <a:bodyPr wrap="none" anchor="ctr">
            <a:flatTx/>
          </a:bodyPr>
          <a:lstStyle/>
          <a:p>
            <a:pPr algn="ctr">
              <a:buFontTx/>
              <a:buNone/>
              <a:defRPr/>
            </a:pPr>
            <a:r>
              <a:rPr kumimoji="0" lang="fr-FR" sz="1800" b="1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L’opérateur </a:t>
            </a:r>
            <a:r>
              <a:rPr kumimoji="0" lang="fr-FR" sz="1800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décide ensuite de la mise en </a:t>
            </a:r>
          </a:p>
          <a:p>
            <a:pPr algn="ctr">
              <a:buFontTx/>
              <a:buNone/>
              <a:defRPr/>
            </a:pPr>
            <a:r>
              <a:rPr kumimoji="0" lang="fr-FR" sz="1800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marche du système (demande rotation moteur)</a:t>
            </a:r>
          </a:p>
          <a:p>
            <a:pPr algn="ctr">
              <a:buFontTx/>
              <a:buNone/>
              <a:defRPr/>
            </a:pPr>
            <a:r>
              <a:rPr kumimoji="0" lang="fr-FR" sz="1800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par activation du BP repéré S1. (cliquez)</a:t>
            </a:r>
          </a:p>
        </p:txBody>
      </p:sp>
      <p:sp>
        <p:nvSpPr>
          <p:cNvPr id="396473" name="Line 185"/>
          <p:cNvSpPr>
            <a:spLocks noChangeShapeType="1"/>
          </p:cNvSpPr>
          <p:nvPr>
            <p:custDataLst>
              <p:tags r:id="rId8"/>
            </p:custDataLst>
          </p:nvPr>
        </p:nvSpPr>
        <p:spPr bwMode="auto">
          <a:xfrm>
            <a:off x="1123950" y="796925"/>
            <a:ext cx="381000" cy="0"/>
          </a:xfrm>
          <a:prstGeom prst="line">
            <a:avLst/>
          </a:prstGeom>
          <a:noFill/>
          <a:ln w="76200">
            <a:solidFill>
              <a:srgbClr val="FF3300"/>
            </a:solidFill>
            <a:miter lim="800000"/>
            <a:headEnd/>
            <a:tailEnd type="triangle" w="med" len="med"/>
          </a:ln>
        </p:spPr>
        <p:txBody>
          <a:bodyPr wrap="none" anchor="ctr"/>
          <a:lstStyle/>
          <a:p>
            <a:endParaRPr lang="fr-FR"/>
          </a:p>
        </p:txBody>
      </p:sp>
      <p:sp>
        <p:nvSpPr>
          <p:cNvPr id="396474" name="Line 186"/>
          <p:cNvSpPr>
            <a:spLocks noChangeShapeType="1"/>
          </p:cNvSpPr>
          <p:nvPr>
            <p:custDataLst>
              <p:tags r:id="rId9"/>
            </p:custDataLst>
          </p:nvPr>
        </p:nvSpPr>
        <p:spPr bwMode="auto">
          <a:xfrm>
            <a:off x="1581150" y="796925"/>
            <a:ext cx="381000" cy="0"/>
          </a:xfrm>
          <a:prstGeom prst="line">
            <a:avLst/>
          </a:prstGeom>
          <a:noFill/>
          <a:ln w="76200">
            <a:solidFill>
              <a:srgbClr val="FF3300"/>
            </a:solidFill>
            <a:miter lim="800000"/>
            <a:headEnd/>
            <a:tailEnd type="triangle" w="med" len="med"/>
          </a:ln>
        </p:spPr>
        <p:txBody>
          <a:bodyPr wrap="none" anchor="ctr"/>
          <a:lstStyle/>
          <a:p>
            <a:endParaRPr lang="fr-FR"/>
          </a:p>
        </p:txBody>
      </p:sp>
      <p:sp>
        <p:nvSpPr>
          <p:cNvPr id="396475" name="Line 187"/>
          <p:cNvSpPr>
            <a:spLocks noChangeShapeType="1"/>
          </p:cNvSpPr>
          <p:nvPr>
            <p:custDataLst>
              <p:tags r:id="rId10"/>
            </p:custDataLst>
          </p:nvPr>
        </p:nvSpPr>
        <p:spPr bwMode="auto">
          <a:xfrm rot="5400000">
            <a:off x="1809750" y="1101725"/>
            <a:ext cx="381000" cy="0"/>
          </a:xfrm>
          <a:prstGeom prst="line">
            <a:avLst/>
          </a:prstGeom>
          <a:noFill/>
          <a:ln w="76200">
            <a:solidFill>
              <a:srgbClr val="FF3300"/>
            </a:solidFill>
            <a:miter lim="800000"/>
            <a:headEnd/>
            <a:tailEnd type="triangle" w="med" len="med"/>
          </a:ln>
        </p:spPr>
        <p:txBody>
          <a:bodyPr wrap="none" anchor="ctr"/>
          <a:lstStyle/>
          <a:p>
            <a:endParaRPr lang="fr-FR"/>
          </a:p>
        </p:txBody>
      </p:sp>
      <p:sp>
        <p:nvSpPr>
          <p:cNvPr id="396476" name="Line 188"/>
          <p:cNvSpPr>
            <a:spLocks noChangeShapeType="1"/>
          </p:cNvSpPr>
          <p:nvPr>
            <p:custDataLst>
              <p:tags r:id="rId11"/>
            </p:custDataLst>
          </p:nvPr>
        </p:nvSpPr>
        <p:spPr bwMode="auto">
          <a:xfrm rot="5400000">
            <a:off x="1847850" y="1597025"/>
            <a:ext cx="381000" cy="0"/>
          </a:xfrm>
          <a:prstGeom prst="line">
            <a:avLst/>
          </a:prstGeom>
          <a:noFill/>
          <a:ln w="76200">
            <a:solidFill>
              <a:srgbClr val="FF3300"/>
            </a:solidFill>
            <a:miter lim="800000"/>
            <a:headEnd/>
            <a:tailEnd type="triangle" w="med" len="med"/>
          </a:ln>
        </p:spPr>
        <p:txBody>
          <a:bodyPr wrap="none" anchor="ctr"/>
          <a:lstStyle/>
          <a:p>
            <a:endParaRPr lang="fr-FR"/>
          </a:p>
        </p:txBody>
      </p:sp>
      <p:sp>
        <p:nvSpPr>
          <p:cNvPr id="396477" name="Line 189"/>
          <p:cNvSpPr>
            <a:spLocks noChangeShapeType="1"/>
          </p:cNvSpPr>
          <p:nvPr>
            <p:custDataLst>
              <p:tags r:id="rId12"/>
            </p:custDataLst>
          </p:nvPr>
        </p:nvSpPr>
        <p:spPr bwMode="auto">
          <a:xfrm rot="5400000">
            <a:off x="1847850" y="2206625"/>
            <a:ext cx="381000" cy="0"/>
          </a:xfrm>
          <a:prstGeom prst="line">
            <a:avLst/>
          </a:prstGeom>
          <a:noFill/>
          <a:ln w="76200">
            <a:solidFill>
              <a:srgbClr val="FF3300"/>
            </a:solidFill>
            <a:miter lim="800000"/>
            <a:headEnd/>
            <a:tailEnd type="triangle" w="med" len="med"/>
          </a:ln>
        </p:spPr>
        <p:txBody>
          <a:bodyPr wrap="none" anchor="ctr"/>
          <a:lstStyle/>
          <a:p>
            <a:endParaRPr lang="fr-FR"/>
          </a:p>
        </p:txBody>
      </p:sp>
      <p:sp>
        <p:nvSpPr>
          <p:cNvPr id="396478" name="Line 190"/>
          <p:cNvSpPr>
            <a:spLocks noChangeShapeType="1"/>
          </p:cNvSpPr>
          <p:nvPr>
            <p:custDataLst>
              <p:tags r:id="rId13"/>
            </p:custDataLst>
          </p:nvPr>
        </p:nvSpPr>
        <p:spPr bwMode="auto">
          <a:xfrm rot="5400000">
            <a:off x="1847850" y="2740025"/>
            <a:ext cx="381000" cy="0"/>
          </a:xfrm>
          <a:prstGeom prst="line">
            <a:avLst/>
          </a:prstGeom>
          <a:noFill/>
          <a:ln w="76200">
            <a:solidFill>
              <a:srgbClr val="FF3300"/>
            </a:solidFill>
            <a:miter lim="800000"/>
            <a:headEnd/>
            <a:tailEnd type="triangle" w="med" len="med"/>
          </a:ln>
        </p:spPr>
        <p:txBody>
          <a:bodyPr wrap="none" anchor="ctr"/>
          <a:lstStyle/>
          <a:p>
            <a:endParaRPr lang="fr-FR"/>
          </a:p>
        </p:txBody>
      </p:sp>
      <p:sp>
        <p:nvSpPr>
          <p:cNvPr id="396479" name="Line 191"/>
          <p:cNvSpPr>
            <a:spLocks noChangeShapeType="1"/>
          </p:cNvSpPr>
          <p:nvPr>
            <p:custDataLst>
              <p:tags r:id="rId14"/>
            </p:custDataLst>
          </p:nvPr>
        </p:nvSpPr>
        <p:spPr bwMode="auto">
          <a:xfrm rot="5400000">
            <a:off x="1828800" y="3349625"/>
            <a:ext cx="381000" cy="0"/>
          </a:xfrm>
          <a:prstGeom prst="line">
            <a:avLst/>
          </a:prstGeom>
          <a:noFill/>
          <a:ln w="76200">
            <a:solidFill>
              <a:srgbClr val="FF3300"/>
            </a:solidFill>
            <a:miter lim="800000"/>
            <a:headEnd/>
            <a:tailEnd type="triangle" w="med" len="med"/>
          </a:ln>
        </p:spPr>
        <p:txBody>
          <a:bodyPr wrap="none" anchor="ctr"/>
          <a:lstStyle/>
          <a:p>
            <a:endParaRPr lang="fr-FR"/>
          </a:p>
        </p:txBody>
      </p:sp>
      <p:sp>
        <p:nvSpPr>
          <p:cNvPr id="396480" name="Line 192"/>
          <p:cNvSpPr>
            <a:spLocks noChangeShapeType="1"/>
          </p:cNvSpPr>
          <p:nvPr>
            <p:custDataLst>
              <p:tags r:id="rId15"/>
            </p:custDataLst>
          </p:nvPr>
        </p:nvSpPr>
        <p:spPr bwMode="auto">
          <a:xfrm rot="5400000">
            <a:off x="1847850" y="3883025"/>
            <a:ext cx="381000" cy="0"/>
          </a:xfrm>
          <a:prstGeom prst="line">
            <a:avLst/>
          </a:prstGeom>
          <a:noFill/>
          <a:ln w="76200">
            <a:solidFill>
              <a:srgbClr val="FF3300"/>
            </a:solidFill>
            <a:miter lim="800000"/>
            <a:headEnd/>
            <a:tailEnd type="triangle" w="med" len="med"/>
          </a:ln>
        </p:spPr>
        <p:txBody>
          <a:bodyPr wrap="none" anchor="ctr"/>
          <a:lstStyle/>
          <a:p>
            <a:endParaRPr lang="fr-FR"/>
          </a:p>
        </p:txBody>
      </p:sp>
      <p:sp>
        <p:nvSpPr>
          <p:cNvPr id="396481" name="Line 193"/>
          <p:cNvSpPr>
            <a:spLocks noChangeShapeType="1"/>
          </p:cNvSpPr>
          <p:nvPr>
            <p:custDataLst>
              <p:tags r:id="rId16"/>
            </p:custDataLst>
          </p:nvPr>
        </p:nvSpPr>
        <p:spPr bwMode="auto">
          <a:xfrm rot="5400000">
            <a:off x="1771650" y="4492625"/>
            <a:ext cx="381000" cy="0"/>
          </a:xfrm>
          <a:prstGeom prst="line">
            <a:avLst/>
          </a:prstGeom>
          <a:noFill/>
          <a:ln w="76200">
            <a:solidFill>
              <a:srgbClr val="FF3300"/>
            </a:solidFill>
            <a:miter lim="800000"/>
            <a:headEnd/>
            <a:tailEnd type="triangle" w="med" len="med"/>
          </a:ln>
        </p:spPr>
        <p:txBody>
          <a:bodyPr wrap="none" anchor="ctr"/>
          <a:lstStyle/>
          <a:p>
            <a:endParaRPr lang="fr-FR"/>
          </a:p>
        </p:txBody>
      </p:sp>
      <p:sp>
        <p:nvSpPr>
          <p:cNvPr id="396483" name="Line 195"/>
          <p:cNvSpPr>
            <a:spLocks noChangeShapeType="1"/>
          </p:cNvSpPr>
          <p:nvPr>
            <p:custDataLst>
              <p:tags r:id="rId17"/>
            </p:custDataLst>
          </p:nvPr>
        </p:nvSpPr>
        <p:spPr bwMode="auto">
          <a:xfrm rot="5400000">
            <a:off x="1790700" y="6169025"/>
            <a:ext cx="381000" cy="0"/>
          </a:xfrm>
          <a:prstGeom prst="line">
            <a:avLst/>
          </a:prstGeom>
          <a:noFill/>
          <a:ln w="76200">
            <a:solidFill>
              <a:srgbClr val="FF3300"/>
            </a:solidFill>
            <a:miter lim="800000"/>
            <a:headEnd/>
            <a:tailEnd type="triangle" w="med" len="med"/>
          </a:ln>
        </p:spPr>
        <p:txBody>
          <a:bodyPr wrap="none" anchor="ctr"/>
          <a:lstStyle/>
          <a:p>
            <a:endParaRPr lang="fr-FR"/>
          </a:p>
        </p:txBody>
      </p:sp>
      <p:sp>
        <p:nvSpPr>
          <p:cNvPr id="396484" name="Line 196"/>
          <p:cNvSpPr>
            <a:spLocks noChangeShapeType="1"/>
          </p:cNvSpPr>
          <p:nvPr>
            <p:custDataLst>
              <p:tags r:id="rId18"/>
            </p:custDataLst>
          </p:nvPr>
        </p:nvSpPr>
        <p:spPr bwMode="auto">
          <a:xfrm rot="5400000">
            <a:off x="1771650" y="5635625"/>
            <a:ext cx="381000" cy="0"/>
          </a:xfrm>
          <a:prstGeom prst="line">
            <a:avLst/>
          </a:prstGeom>
          <a:noFill/>
          <a:ln w="76200">
            <a:solidFill>
              <a:srgbClr val="FF3300"/>
            </a:solidFill>
            <a:miter lim="800000"/>
            <a:headEnd/>
            <a:tailEnd type="triangle" w="med" len="med"/>
          </a:ln>
        </p:spPr>
        <p:txBody>
          <a:bodyPr wrap="none" anchor="ctr"/>
          <a:lstStyle/>
          <a:p>
            <a:endParaRPr lang="fr-FR"/>
          </a:p>
        </p:txBody>
      </p:sp>
      <p:sp>
        <p:nvSpPr>
          <p:cNvPr id="396485" name="Line 197"/>
          <p:cNvSpPr>
            <a:spLocks noChangeShapeType="1"/>
          </p:cNvSpPr>
          <p:nvPr>
            <p:custDataLst>
              <p:tags r:id="rId19"/>
            </p:custDataLst>
          </p:nvPr>
        </p:nvSpPr>
        <p:spPr bwMode="auto">
          <a:xfrm rot="10800000">
            <a:off x="1581150" y="6588125"/>
            <a:ext cx="381000" cy="0"/>
          </a:xfrm>
          <a:prstGeom prst="line">
            <a:avLst/>
          </a:prstGeom>
          <a:noFill/>
          <a:ln w="76200">
            <a:solidFill>
              <a:srgbClr val="FF3300"/>
            </a:solidFill>
            <a:miter lim="800000"/>
            <a:headEnd/>
            <a:tailEnd type="triangle" w="med" len="med"/>
          </a:ln>
        </p:spPr>
        <p:txBody>
          <a:bodyPr wrap="none" anchor="ctr"/>
          <a:lstStyle/>
          <a:p>
            <a:endParaRPr lang="fr-FR"/>
          </a:p>
        </p:txBody>
      </p:sp>
      <p:sp>
        <p:nvSpPr>
          <p:cNvPr id="396486" name="Line 198"/>
          <p:cNvSpPr>
            <a:spLocks noChangeShapeType="1"/>
          </p:cNvSpPr>
          <p:nvPr>
            <p:custDataLst>
              <p:tags r:id="rId20"/>
            </p:custDataLst>
          </p:nvPr>
        </p:nvSpPr>
        <p:spPr bwMode="auto">
          <a:xfrm rot="10800000">
            <a:off x="1200150" y="6588125"/>
            <a:ext cx="381000" cy="0"/>
          </a:xfrm>
          <a:prstGeom prst="line">
            <a:avLst/>
          </a:prstGeom>
          <a:noFill/>
          <a:ln w="76200">
            <a:solidFill>
              <a:srgbClr val="FF3300"/>
            </a:solidFill>
            <a:miter lim="800000"/>
            <a:headEnd/>
            <a:tailEnd type="triangle" w="med" len="med"/>
          </a:ln>
        </p:spPr>
        <p:txBody>
          <a:bodyPr wrap="none" anchor="ctr"/>
          <a:lstStyle/>
          <a:p>
            <a:endParaRPr lang="fr-FR"/>
          </a:p>
        </p:txBody>
      </p:sp>
      <p:sp>
        <p:nvSpPr>
          <p:cNvPr id="396487" name="Line 199"/>
          <p:cNvSpPr>
            <a:spLocks noChangeShapeType="1"/>
          </p:cNvSpPr>
          <p:nvPr>
            <p:custDataLst>
              <p:tags r:id="rId21"/>
            </p:custDataLst>
          </p:nvPr>
        </p:nvSpPr>
        <p:spPr bwMode="auto">
          <a:xfrm rot="10800000">
            <a:off x="762000" y="6530975"/>
            <a:ext cx="381000" cy="0"/>
          </a:xfrm>
          <a:prstGeom prst="line">
            <a:avLst/>
          </a:prstGeom>
          <a:noFill/>
          <a:ln w="76200">
            <a:solidFill>
              <a:srgbClr val="FF3300"/>
            </a:solidFill>
            <a:miter lim="800000"/>
            <a:headEnd/>
            <a:tailEnd type="triangle" w="med" len="med"/>
          </a:ln>
        </p:spPr>
        <p:txBody>
          <a:bodyPr wrap="none" anchor="ctr"/>
          <a:lstStyle/>
          <a:p>
            <a:endParaRPr lang="fr-FR"/>
          </a:p>
        </p:txBody>
      </p:sp>
      <p:sp>
        <p:nvSpPr>
          <p:cNvPr id="396488" name="Line 200"/>
          <p:cNvSpPr>
            <a:spLocks noChangeShapeType="1"/>
          </p:cNvSpPr>
          <p:nvPr>
            <p:custDataLst>
              <p:tags r:id="rId22"/>
            </p:custDataLst>
          </p:nvPr>
        </p:nvSpPr>
        <p:spPr bwMode="auto">
          <a:xfrm>
            <a:off x="742950" y="762000"/>
            <a:ext cx="381000" cy="0"/>
          </a:xfrm>
          <a:prstGeom prst="line">
            <a:avLst/>
          </a:prstGeom>
          <a:noFill/>
          <a:ln w="76200">
            <a:solidFill>
              <a:srgbClr val="FF3300"/>
            </a:solidFill>
            <a:miter lim="800000"/>
            <a:headEnd/>
            <a:tailEnd type="triangle" w="med" len="med"/>
          </a:ln>
        </p:spPr>
        <p:txBody>
          <a:bodyPr wrap="none" anchor="ctr"/>
          <a:lstStyle/>
          <a:p>
            <a:endParaRPr lang="fr-FR"/>
          </a:p>
        </p:txBody>
      </p:sp>
      <p:sp>
        <p:nvSpPr>
          <p:cNvPr id="396489" name="Line 201"/>
          <p:cNvSpPr>
            <a:spLocks noChangeShapeType="1"/>
          </p:cNvSpPr>
          <p:nvPr>
            <p:custDataLst>
              <p:tags r:id="rId23"/>
            </p:custDataLst>
          </p:nvPr>
        </p:nvSpPr>
        <p:spPr bwMode="auto">
          <a:xfrm>
            <a:off x="2571750" y="6054725"/>
            <a:ext cx="381000" cy="0"/>
          </a:xfrm>
          <a:prstGeom prst="line">
            <a:avLst/>
          </a:prstGeom>
          <a:noFill/>
          <a:ln w="76200">
            <a:solidFill>
              <a:srgbClr val="66FF33"/>
            </a:solidFill>
            <a:miter lim="800000"/>
            <a:headEnd/>
            <a:tailEnd type="triangle" w="med" len="med"/>
          </a:ln>
        </p:spPr>
        <p:txBody>
          <a:bodyPr wrap="none" anchor="ctr"/>
          <a:lstStyle/>
          <a:p>
            <a:endParaRPr lang="fr-FR"/>
          </a:p>
        </p:txBody>
      </p:sp>
      <p:sp>
        <p:nvSpPr>
          <p:cNvPr id="396490" name="Line 202"/>
          <p:cNvSpPr>
            <a:spLocks noChangeShapeType="1"/>
          </p:cNvSpPr>
          <p:nvPr>
            <p:custDataLst>
              <p:tags r:id="rId24"/>
            </p:custDataLst>
          </p:nvPr>
        </p:nvSpPr>
        <p:spPr bwMode="auto">
          <a:xfrm rot="-1606730">
            <a:off x="3028950" y="5978525"/>
            <a:ext cx="381000" cy="1588"/>
          </a:xfrm>
          <a:prstGeom prst="line">
            <a:avLst/>
          </a:prstGeom>
          <a:noFill/>
          <a:ln w="76200">
            <a:solidFill>
              <a:srgbClr val="66FF33"/>
            </a:solidFill>
            <a:miter lim="800000"/>
            <a:headEnd/>
            <a:tailEnd type="triangle" w="med" len="med"/>
          </a:ln>
        </p:spPr>
        <p:txBody>
          <a:bodyPr wrap="none" anchor="ctr"/>
          <a:lstStyle/>
          <a:p>
            <a:endParaRPr lang="fr-FR"/>
          </a:p>
        </p:txBody>
      </p:sp>
      <p:sp>
        <p:nvSpPr>
          <p:cNvPr id="396491" name="Line 203"/>
          <p:cNvSpPr>
            <a:spLocks noChangeShapeType="1"/>
          </p:cNvSpPr>
          <p:nvPr>
            <p:custDataLst>
              <p:tags r:id="rId25"/>
            </p:custDataLst>
          </p:nvPr>
        </p:nvSpPr>
        <p:spPr bwMode="auto">
          <a:xfrm rot="-3997392">
            <a:off x="3372644" y="5711031"/>
            <a:ext cx="381000" cy="1588"/>
          </a:xfrm>
          <a:prstGeom prst="line">
            <a:avLst/>
          </a:prstGeom>
          <a:noFill/>
          <a:ln w="76200">
            <a:solidFill>
              <a:srgbClr val="66FF33"/>
            </a:solidFill>
            <a:miter lim="800000"/>
            <a:headEnd/>
            <a:tailEnd type="triangle" w="med" len="med"/>
          </a:ln>
        </p:spPr>
        <p:txBody>
          <a:bodyPr wrap="none" anchor="ctr"/>
          <a:lstStyle/>
          <a:p>
            <a:endParaRPr lang="fr-FR"/>
          </a:p>
        </p:txBody>
      </p:sp>
      <p:sp>
        <p:nvSpPr>
          <p:cNvPr id="396492" name="Line 204"/>
          <p:cNvSpPr>
            <a:spLocks noChangeShapeType="1"/>
          </p:cNvSpPr>
          <p:nvPr>
            <p:custDataLst>
              <p:tags r:id="rId26"/>
            </p:custDataLst>
          </p:nvPr>
        </p:nvSpPr>
        <p:spPr bwMode="auto">
          <a:xfrm rot="-6787058">
            <a:off x="3372644" y="5330031"/>
            <a:ext cx="381000" cy="1588"/>
          </a:xfrm>
          <a:prstGeom prst="line">
            <a:avLst/>
          </a:prstGeom>
          <a:noFill/>
          <a:ln w="76200">
            <a:solidFill>
              <a:srgbClr val="66FF33"/>
            </a:solidFill>
            <a:miter lim="800000"/>
            <a:headEnd/>
            <a:tailEnd type="triangle" w="med" len="med"/>
          </a:ln>
        </p:spPr>
        <p:txBody>
          <a:bodyPr wrap="none" anchor="ctr"/>
          <a:lstStyle/>
          <a:p>
            <a:endParaRPr lang="fr-FR"/>
          </a:p>
        </p:txBody>
      </p:sp>
      <p:sp>
        <p:nvSpPr>
          <p:cNvPr id="396493" name="Line 205"/>
          <p:cNvSpPr>
            <a:spLocks noChangeShapeType="1"/>
          </p:cNvSpPr>
          <p:nvPr>
            <p:custDataLst>
              <p:tags r:id="rId27"/>
            </p:custDataLst>
          </p:nvPr>
        </p:nvSpPr>
        <p:spPr bwMode="auto">
          <a:xfrm rot="-9784735">
            <a:off x="3181350" y="5140325"/>
            <a:ext cx="381000" cy="1588"/>
          </a:xfrm>
          <a:prstGeom prst="line">
            <a:avLst/>
          </a:prstGeom>
          <a:noFill/>
          <a:ln w="76200">
            <a:solidFill>
              <a:srgbClr val="66FF33"/>
            </a:solidFill>
            <a:miter lim="800000"/>
            <a:headEnd/>
            <a:tailEnd type="triangle" w="med" len="med"/>
          </a:ln>
        </p:spPr>
        <p:txBody>
          <a:bodyPr wrap="none" anchor="ctr"/>
          <a:lstStyle/>
          <a:p>
            <a:endParaRPr lang="fr-FR"/>
          </a:p>
        </p:txBody>
      </p:sp>
      <p:sp>
        <p:nvSpPr>
          <p:cNvPr id="396494" name="Line 206"/>
          <p:cNvSpPr>
            <a:spLocks noChangeShapeType="1"/>
          </p:cNvSpPr>
          <p:nvPr>
            <p:custDataLst>
              <p:tags r:id="rId28"/>
            </p:custDataLst>
          </p:nvPr>
        </p:nvSpPr>
        <p:spPr bwMode="auto">
          <a:xfrm>
            <a:off x="2114550" y="4606925"/>
            <a:ext cx="381000" cy="0"/>
          </a:xfrm>
          <a:prstGeom prst="line">
            <a:avLst/>
          </a:prstGeom>
          <a:noFill/>
          <a:ln w="76200">
            <a:solidFill>
              <a:srgbClr val="FF3300"/>
            </a:solidFill>
            <a:miter lim="800000"/>
            <a:headEnd/>
            <a:tailEnd type="triangle" w="med" len="med"/>
          </a:ln>
        </p:spPr>
        <p:txBody>
          <a:bodyPr wrap="none" anchor="ctr"/>
          <a:lstStyle/>
          <a:p>
            <a:endParaRPr lang="fr-FR"/>
          </a:p>
        </p:txBody>
      </p:sp>
      <p:sp>
        <p:nvSpPr>
          <p:cNvPr id="396495" name="Line 207"/>
          <p:cNvSpPr>
            <a:spLocks noChangeShapeType="1"/>
          </p:cNvSpPr>
          <p:nvPr>
            <p:custDataLst>
              <p:tags r:id="rId29"/>
            </p:custDataLst>
          </p:nvPr>
        </p:nvSpPr>
        <p:spPr bwMode="auto">
          <a:xfrm>
            <a:off x="2647950" y="4606925"/>
            <a:ext cx="381000" cy="0"/>
          </a:xfrm>
          <a:prstGeom prst="line">
            <a:avLst/>
          </a:prstGeom>
          <a:noFill/>
          <a:ln w="76200">
            <a:solidFill>
              <a:srgbClr val="FF3300"/>
            </a:solidFill>
            <a:miter lim="800000"/>
            <a:headEnd/>
            <a:tailEnd type="triangle" w="med" len="med"/>
          </a:ln>
        </p:spPr>
        <p:txBody>
          <a:bodyPr wrap="none" anchor="ctr"/>
          <a:lstStyle/>
          <a:p>
            <a:endParaRPr lang="fr-FR"/>
          </a:p>
        </p:txBody>
      </p:sp>
      <p:sp>
        <p:nvSpPr>
          <p:cNvPr id="396497" name="Line 209"/>
          <p:cNvSpPr>
            <a:spLocks noChangeShapeType="1"/>
          </p:cNvSpPr>
          <p:nvPr>
            <p:custDataLst>
              <p:tags r:id="rId30"/>
            </p:custDataLst>
          </p:nvPr>
        </p:nvSpPr>
        <p:spPr bwMode="auto">
          <a:xfrm rot="5400000">
            <a:off x="2838450" y="5254625"/>
            <a:ext cx="381000" cy="0"/>
          </a:xfrm>
          <a:prstGeom prst="line">
            <a:avLst/>
          </a:prstGeom>
          <a:noFill/>
          <a:ln w="76200">
            <a:solidFill>
              <a:srgbClr val="FF3300"/>
            </a:solidFill>
            <a:miter lim="800000"/>
            <a:headEnd/>
            <a:tailEnd type="triangle" w="med" len="med"/>
          </a:ln>
        </p:spPr>
        <p:txBody>
          <a:bodyPr wrap="none" anchor="ctr"/>
          <a:lstStyle/>
          <a:p>
            <a:endParaRPr lang="fr-FR"/>
          </a:p>
        </p:txBody>
      </p:sp>
      <p:sp>
        <p:nvSpPr>
          <p:cNvPr id="396498" name="Line 210"/>
          <p:cNvSpPr>
            <a:spLocks noChangeShapeType="1"/>
          </p:cNvSpPr>
          <p:nvPr>
            <p:custDataLst>
              <p:tags r:id="rId31"/>
            </p:custDataLst>
          </p:nvPr>
        </p:nvSpPr>
        <p:spPr bwMode="auto">
          <a:xfrm rot="10800000">
            <a:off x="2571750" y="5445125"/>
            <a:ext cx="381000" cy="0"/>
          </a:xfrm>
          <a:prstGeom prst="line">
            <a:avLst/>
          </a:prstGeom>
          <a:noFill/>
          <a:ln w="76200">
            <a:solidFill>
              <a:srgbClr val="FF3300"/>
            </a:solidFill>
            <a:miter lim="800000"/>
            <a:headEnd/>
            <a:tailEnd type="triangle" w="med" len="med"/>
          </a:ln>
        </p:spPr>
        <p:txBody>
          <a:bodyPr wrap="none" anchor="ctr"/>
          <a:lstStyle/>
          <a:p>
            <a:endParaRPr lang="fr-FR"/>
          </a:p>
        </p:txBody>
      </p:sp>
      <p:sp>
        <p:nvSpPr>
          <p:cNvPr id="396499" name="Line 211"/>
          <p:cNvSpPr>
            <a:spLocks noChangeShapeType="1"/>
          </p:cNvSpPr>
          <p:nvPr>
            <p:custDataLst>
              <p:tags r:id="rId32"/>
            </p:custDataLst>
          </p:nvPr>
        </p:nvSpPr>
        <p:spPr bwMode="auto">
          <a:xfrm rot="10800000">
            <a:off x="2114550" y="5445125"/>
            <a:ext cx="381000" cy="0"/>
          </a:xfrm>
          <a:prstGeom prst="line">
            <a:avLst/>
          </a:prstGeom>
          <a:noFill/>
          <a:ln w="76200">
            <a:solidFill>
              <a:srgbClr val="FF3300"/>
            </a:solidFill>
            <a:miter lim="800000"/>
            <a:headEnd/>
            <a:tailEnd type="triangle" w="med" len="med"/>
          </a:ln>
        </p:spPr>
        <p:txBody>
          <a:bodyPr wrap="none" anchor="ctr"/>
          <a:lstStyle/>
          <a:p>
            <a:endParaRPr lang="fr-FR"/>
          </a:p>
        </p:txBody>
      </p:sp>
      <p:sp>
        <p:nvSpPr>
          <p:cNvPr id="396500" name="Line 212"/>
          <p:cNvSpPr>
            <a:spLocks noChangeShapeType="1"/>
          </p:cNvSpPr>
          <p:nvPr>
            <p:custDataLst>
              <p:tags r:id="rId33"/>
            </p:custDataLst>
          </p:nvPr>
        </p:nvSpPr>
        <p:spPr bwMode="auto">
          <a:xfrm>
            <a:off x="1123950" y="796925"/>
            <a:ext cx="381000" cy="0"/>
          </a:xfrm>
          <a:prstGeom prst="line">
            <a:avLst/>
          </a:prstGeom>
          <a:noFill/>
          <a:ln w="76200">
            <a:solidFill>
              <a:srgbClr val="FF3300"/>
            </a:solidFill>
            <a:miter lim="800000"/>
            <a:headEnd/>
            <a:tailEnd type="triangle" w="med" len="med"/>
          </a:ln>
        </p:spPr>
        <p:txBody>
          <a:bodyPr wrap="none" anchor="ctr"/>
          <a:lstStyle/>
          <a:p>
            <a:endParaRPr lang="fr-FR"/>
          </a:p>
        </p:txBody>
      </p:sp>
      <p:sp>
        <p:nvSpPr>
          <p:cNvPr id="396501" name="Line 213"/>
          <p:cNvSpPr>
            <a:spLocks noChangeShapeType="1"/>
          </p:cNvSpPr>
          <p:nvPr>
            <p:custDataLst>
              <p:tags r:id="rId34"/>
            </p:custDataLst>
          </p:nvPr>
        </p:nvSpPr>
        <p:spPr bwMode="auto">
          <a:xfrm>
            <a:off x="1581150" y="796925"/>
            <a:ext cx="381000" cy="0"/>
          </a:xfrm>
          <a:prstGeom prst="line">
            <a:avLst/>
          </a:prstGeom>
          <a:noFill/>
          <a:ln w="76200">
            <a:solidFill>
              <a:srgbClr val="FF3300"/>
            </a:solidFill>
            <a:miter lim="800000"/>
            <a:headEnd/>
            <a:tailEnd type="triangle" w="med" len="med"/>
          </a:ln>
        </p:spPr>
        <p:txBody>
          <a:bodyPr wrap="none" anchor="ctr"/>
          <a:lstStyle/>
          <a:p>
            <a:endParaRPr lang="fr-FR"/>
          </a:p>
        </p:txBody>
      </p:sp>
      <p:sp>
        <p:nvSpPr>
          <p:cNvPr id="396502" name="Line 214"/>
          <p:cNvSpPr>
            <a:spLocks noChangeShapeType="1"/>
          </p:cNvSpPr>
          <p:nvPr>
            <p:custDataLst>
              <p:tags r:id="rId35"/>
            </p:custDataLst>
          </p:nvPr>
        </p:nvSpPr>
        <p:spPr bwMode="auto">
          <a:xfrm rot="5400000">
            <a:off x="1809750" y="1101725"/>
            <a:ext cx="381000" cy="0"/>
          </a:xfrm>
          <a:prstGeom prst="line">
            <a:avLst/>
          </a:prstGeom>
          <a:noFill/>
          <a:ln w="76200">
            <a:solidFill>
              <a:srgbClr val="FF3300"/>
            </a:solidFill>
            <a:miter lim="800000"/>
            <a:headEnd/>
            <a:tailEnd type="triangle" w="med" len="med"/>
          </a:ln>
        </p:spPr>
        <p:txBody>
          <a:bodyPr wrap="none" anchor="ctr"/>
          <a:lstStyle/>
          <a:p>
            <a:endParaRPr lang="fr-FR"/>
          </a:p>
        </p:txBody>
      </p:sp>
      <p:sp>
        <p:nvSpPr>
          <p:cNvPr id="396503" name="Line 215"/>
          <p:cNvSpPr>
            <a:spLocks noChangeShapeType="1"/>
          </p:cNvSpPr>
          <p:nvPr>
            <p:custDataLst>
              <p:tags r:id="rId36"/>
            </p:custDataLst>
          </p:nvPr>
        </p:nvSpPr>
        <p:spPr bwMode="auto">
          <a:xfrm rot="5400000">
            <a:off x="1847850" y="1597025"/>
            <a:ext cx="381000" cy="0"/>
          </a:xfrm>
          <a:prstGeom prst="line">
            <a:avLst/>
          </a:prstGeom>
          <a:noFill/>
          <a:ln w="76200">
            <a:solidFill>
              <a:srgbClr val="FF3300"/>
            </a:solidFill>
            <a:miter lim="800000"/>
            <a:headEnd/>
            <a:tailEnd type="triangle" w="med" len="med"/>
          </a:ln>
        </p:spPr>
        <p:txBody>
          <a:bodyPr wrap="none" anchor="ctr"/>
          <a:lstStyle/>
          <a:p>
            <a:endParaRPr lang="fr-FR"/>
          </a:p>
        </p:txBody>
      </p:sp>
      <p:sp>
        <p:nvSpPr>
          <p:cNvPr id="396504" name="Line 216"/>
          <p:cNvSpPr>
            <a:spLocks noChangeShapeType="1"/>
          </p:cNvSpPr>
          <p:nvPr>
            <p:custDataLst>
              <p:tags r:id="rId37"/>
            </p:custDataLst>
          </p:nvPr>
        </p:nvSpPr>
        <p:spPr bwMode="auto">
          <a:xfrm rot="5400000">
            <a:off x="1847850" y="2206625"/>
            <a:ext cx="381000" cy="0"/>
          </a:xfrm>
          <a:prstGeom prst="line">
            <a:avLst/>
          </a:prstGeom>
          <a:noFill/>
          <a:ln w="76200">
            <a:solidFill>
              <a:srgbClr val="FF3300"/>
            </a:solidFill>
            <a:miter lim="800000"/>
            <a:headEnd/>
            <a:tailEnd type="triangle" w="med" len="med"/>
          </a:ln>
        </p:spPr>
        <p:txBody>
          <a:bodyPr wrap="none" anchor="ctr"/>
          <a:lstStyle/>
          <a:p>
            <a:endParaRPr lang="fr-FR"/>
          </a:p>
        </p:txBody>
      </p:sp>
      <p:sp>
        <p:nvSpPr>
          <p:cNvPr id="396505" name="Line 217"/>
          <p:cNvSpPr>
            <a:spLocks noChangeShapeType="1"/>
          </p:cNvSpPr>
          <p:nvPr>
            <p:custDataLst>
              <p:tags r:id="rId38"/>
            </p:custDataLst>
          </p:nvPr>
        </p:nvSpPr>
        <p:spPr bwMode="auto">
          <a:xfrm rot="5400000">
            <a:off x="1847850" y="2740025"/>
            <a:ext cx="381000" cy="0"/>
          </a:xfrm>
          <a:prstGeom prst="line">
            <a:avLst/>
          </a:prstGeom>
          <a:noFill/>
          <a:ln w="76200">
            <a:solidFill>
              <a:srgbClr val="FF3300"/>
            </a:solidFill>
            <a:miter lim="800000"/>
            <a:headEnd/>
            <a:tailEnd type="triangle" w="med" len="med"/>
          </a:ln>
        </p:spPr>
        <p:txBody>
          <a:bodyPr wrap="none" anchor="ctr"/>
          <a:lstStyle/>
          <a:p>
            <a:endParaRPr lang="fr-FR"/>
          </a:p>
        </p:txBody>
      </p:sp>
      <p:sp>
        <p:nvSpPr>
          <p:cNvPr id="396506" name="Line 218"/>
          <p:cNvSpPr>
            <a:spLocks noChangeShapeType="1"/>
          </p:cNvSpPr>
          <p:nvPr>
            <p:custDataLst>
              <p:tags r:id="rId39"/>
            </p:custDataLst>
          </p:nvPr>
        </p:nvSpPr>
        <p:spPr bwMode="auto">
          <a:xfrm rot="5400000">
            <a:off x="1828800" y="3349625"/>
            <a:ext cx="381000" cy="0"/>
          </a:xfrm>
          <a:prstGeom prst="line">
            <a:avLst/>
          </a:prstGeom>
          <a:noFill/>
          <a:ln w="76200">
            <a:solidFill>
              <a:srgbClr val="FF3300"/>
            </a:solidFill>
            <a:miter lim="800000"/>
            <a:headEnd/>
            <a:tailEnd type="triangle" w="med" len="med"/>
          </a:ln>
        </p:spPr>
        <p:txBody>
          <a:bodyPr wrap="none" anchor="ctr"/>
          <a:lstStyle/>
          <a:p>
            <a:endParaRPr lang="fr-FR"/>
          </a:p>
        </p:txBody>
      </p:sp>
      <p:sp>
        <p:nvSpPr>
          <p:cNvPr id="396508" name="Line 220"/>
          <p:cNvSpPr>
            <a:spLocks noChangeShapeType="1"/>
          </p:cNvSpPr>
          <p:nvPr>
            <p:custDataLst>
              <p:tags r:id="rId40"/>
            </p:custDataLst>
          </p:nvPr>
        </p:nvSpPr>
        <p:spPr bwMode="auto">
          <a:xfrm rot="5400000">
            <a:off x="1771650" y="4492625"/>
            <a:ext cx="381000" cy="0"/>
          </a:xfrm>
          <a:prstGeom prst="line">
            <a:avLst/>
          </a:prstGeom>
          <a:noFill/>
          <a:ln w="76200">
            <a:solidFill>
              <a:srgbClr val="FF3300"/>
            </a:solidFill>
            <a:miter lim="800000"/>
            <a:headEnd/>
            <a:tailEnd type="triangle" w="med" len="med"/>
          </a:ln>
        </p:spPr>
        <p:txBody>
          <a:bodyPr wrap="none" anchor="ctr"/>
          <a:lstStyle/>
          <a:p>
            <a:endParaRPr lang="fr-FR"/>
          </a:p>
        </p:txBody>
      </p:sp>
      <p:sp>
        <p:nvSpPr>
          <p:cNvPr id="396509" name="Line 221"/>
          <p:cNvSpPr>
            <a:spLocks noChangeShapeType="1"/>
          </p:cNvSpPr>
          <p:nvPr>
            <p:custDataLst>
              <p:tags r:id="rId41"/>
            </p:custDataLst>
          </p:nvPr>
        </p:nvSpPr>
        <p:spPr bwMode="auto">
          <a:xfrm>
            <a:off x="803275" y="762000"/>
            <a:ext cx="381000" cy="0"/>
          </a:xfrm>
          <a:prstGeom prst="line">
            <a:avLst/>
          </a:prstGeom>
          <a:noFill/>
          <a:ln w="76200">
            <a:solidFill>
              <a:srgbClr val="FF3300"/>
            </a:solidFill>
            <a:miter lim="800000"/>
            <a:headEnd/>
            <a:tailEnd type="triangle" w="med" len="med"/>
          </a:ln>
        </p:spPr>
        <p:txBody>
          <a:bodyPr wrap="none" anchor="ctr"/>
          <a:lstStyle/>
          <a:p>
            <a:endParaRPr lang="fr-FR"/>
          </a:p>
        </p:txBody>
      </p:sp>
      <p:sp>
        <p:nvSpPr>
          <p:cNvPr id="396510" name="Line 222"/>
          <p:cNvSpPr>
            <a:spLocks noChangeShapeType="1"/>
          </p:cNvSpPr>
          <p:nvPr>
            <p:custDataLst>
              <p:tags r:id="rId42"/>
            </p:custDataLst>
          </p:nvPr>
        </p:nvSpPr>
        <p:spPr bwMode="auto">
          <a:xfrm rot="5400000">
            <a:off x="1847850" y="6169025"/>
            <a:ext cx="381000" cy="0"/>
          </a:xfrm>
          <a:prstGeom prst="line">
            <a:avLst/>
          </a:prstGeom>
          <a:noFill/>
          <a:ln w="76200">
            <a:solidFill>
              <a:srgbClr val="FF3300"/>
            </a:solidFill>
            <a:miter lim="800000"/>
            <a:headEnd/>
            <a:tailEnd type="triangle" w="med" len="med"/>
          </a:ln>
        </p:spPr>
        <p:txBody>
          <a:bodyPr wrap="none" anchor="ctr"/>
          <a:lstStyle/>
          <a:p>
            <a:endParaRPr lang="fr-FR"/>
          </a:p>
        </p:txBody>
      </p:sp>
      <p:sp>
        <p:nvSpPr>
          <p:cNvPr id="396511" name="Line 223"/>
          <p:cNvSpPr>
            <a:spLocks noChangeShapeType="1"/>
          </p:cNvSpPr>
          <p:nvPr>
            <p:custDataLst>
              <p:tags r:id="rId43"/>
            </p:custDataLst>
          </p:nvPr>
        </p:nvSpPr>
        <p:spPr bwMode="auto">
          <a:xfrm rot="5400000">
            <a:off x="1828800" y="5635625"/>
            <a:ext cx="381000" cy="0"/>
          </a:xfrm>
          <a:prstGeom prst="line">
            <a:avLst/>
          </a:prstGeom>
          <a:noFill/>
          <a:ln w="76200">
            <a:solidFill>
              <a:srgbClr val="FF3300"/>
            </a:solidFill>
            <a:miter lim="800000"/>
            <a:headEnd/>
            <a:tailEnd type="triangle" w="med" len="med"/>
          </a:ln>
        </p:spPr>
        <p:txBody>
          <a:bodyPr wrap="none" anchor="ctr"/>
          <a:lstStyle/>
          <a:p>
            <a:endParaRPr lang="fr-FR"/>
          </a:p>
        </p:txBody>
      </p:sp>
      <p:sp>
        <p:nvSpPr>
          <p:cNvPr id="396512" name="Line 224"/>
          <p:cNvSpPr>
            <a:spLocks noChangeShapeType="1"/>
          </p:cNvSpPr>
          <p:nvPr>
            <p:custDataLst>
              <p:tags r:id="rId44"/>
            </p:custDataLst>
          </p:nvPr>
        </p:nvSpPr>
        <p:spPr bwMode="auto">
          <a:xfrm rot="10800000">
            <a:off x="1647825" y="6567488"/>
            <a:ext cx="381000" cy="0"/>
          </a:xfrm>
          <a:prstGeom prst="line">
            <a:avLst/>
          </a:prstGeom>
          <a:noFill/>
          <a:ln w="76200">
            <a:solidFill>
              <a:srgbClr val="FF3300"/>
            </a:solidFill>
            <a:miter lim="800000"/>
            <a:headEnd/>
            <a:tailEnd type="triangle" w="med" len="med"/>
          </a:ln>
        </p:spPr>
        <p:txBody>
          <a:bodyPr wrap="none" anchor="ctr"/>
          <a:lstStyle/>
          <a:p>
            <a:endParaRPr lang="fr-FR"/>
          </a:p>
        </p:txBody>
      </p:sp>
      <p:sp>
        <p:nvSpPr>
          <p:cNvPr id="396513" name="Line 225"/>
          <p:cNvSpPr>
            <a:spLocks noChangeShapeType="1"/>
          </p:cNvSpPr>
          <p:nvPr>
            <p:custDataLst>
              <p:tags r:id="rId45"/>
            </p:custDataLst>
          </p:nvPr>
        </p:nvSpPr>
        <p:spPr bwMode="auto">
          <a:xfrm rot="10800000">
            <a:off x="1257300" y="6588125"/>
            <a:ext cx="381000" cy="0"/>
          </a:xfrm>
          <a:prstGeom prst="line">
            <a:avLst/>
          </a:prstGeom>
          <a:noFill/>
          <a:ln w="76200">
            <a:solidFill>
              <a:srgbClr val="FF3300"/>
            </a:solidFill>
            <a:miter lim="800000"/>
            <a:headEnd/>
            <a:tailEnd type="triangle" w="med" len="med"/>
          </a:ln>
        </p:spPr>
        <p:txBody>
          <a:bodyPr wrap="none" anchor="ctr"/>
          <a:lstStyle/>
          <a:p>
            <a:endParaRPr lang="fr-FR"/>
          </a:p>
        </p:txBody>
      </p:sp>
      <p:sp>
        <p:nvSpPr>
          <p:cNvPr id="396514" name="Line 226"/>
          <p:cNvSpPr>
            <a:spLocks noChangeShapeType="1"/>
          </p:cNvSpPr>
          <p:nvPr>
            <p:custDataLst>
              <p:tags r:id="rId46"/>
            </p:custDataLst>
          </p:nvPr>
        </p:nvSpPr>
        <p:spPr bwMode="auto">
          <a:xfrm rot="10800000">
            <a:off x="819150" y="6530975"/>
            <a:ext cx="381000" cy="0"/>
          </a:xfrm>
          <a:prstGeom prst="line">
            <a:avLst/>
          </a:prstGeom>
          <a:noFill/>
          <a:ln w="76200">
            <a:solidFill>
              <a:srgbClr val="FF3300"/>
            </a:solidFill>
            <a:miter lim="800000"/>
            <a:headEnd/>
            <a:tailEnd type="triangle" w="med" len="med"/>
          </a:ln>
        </p:spPr>
        <p:txBody>
          <a:bodyPr wrap="none" anchor="ctr"/>
          <a:lstStyle/>
          <a:p>
            <a:endParaRPr lang="fr-FR"/>
          </a:p>
        </p:txBody>
      </p:sp>
      <p:grpSp>
        <p:nvGrpSpPr>
          <p:cNvPr id="24" name="Group 227"/>
          <p:cNvGrpSpPr>
            <a:grpSpLocks/>
          </p:cNvGrpSpPr>
          <p:nvPr>
            <p:custDataLst>
              <p:tags r:id="rId47"/>
            </p:custDataLst>
          </p:nvPr>
        </p:nvGrpSpPr>
        <p:grpSpPr bwMode="auto">
          <a:xfrm>
            <a:off x="2800350" y="4635500"/>
            <a:ext cx="425450" cy="455613"/>
            <a:chOff x="1776" y="3600"/>
            <a:chExt cx="268" cy="287"/>
          </a:xfrm>
        </p:grpSpPr>
        <p:sp useBgFill="1">
          <p:nvSpPr>
            <p:cNvPr id="35911" name="Oval 228"/>
            <p:cNvSpPr>
              <a:spLocks noChangeArrowheads="1"/>
            </p:cNvSpPr>
            <p:nvPr/>
          </p:nvSpPr>
          <p:spPr bwMode="auto">
            <a:xfrm rot="5400000">
              <a:off x="1790" y="3586"/>
              <a:ext cx="240" cy="268"/>
            </a:xfrm>
            <a:prstGeom prst="ellipse">
              <a:avLst/>
            </a:prstGeom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5912" name="Line 229"/>
            <p:cNvSpPr>
              <a:spLocks noChangeShapeType="1"/>
            </p:cNvSpPr>
            <p:nvPr/>
          </p:nvSpPr>
          <p:spPr bwMode="auto">
            <a:xfrm rot="5400000" flipH="1">
              <a:off x="1766" y="3732"/>
              <a:ext cx="287" cy="24"/>
            </a:xfrm>
            <a:prstGeom prst="line">
              <a:avLst/>
            </a:prstGeom>
            <a:noFill/>
            <a:ln w="38100">
              <a:solidFill>
                <a:srgbClr val="000808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</p:grpSp>
      <p:sp>
        <p:nvSpPr>
          <p:cNvPr id="396518" name="AutoShape 230"/>
          <p:cNvSpPr>
            <a:spLocks noChangeArrowheads="1"/>
          </p:cNvSpPr>
          <p:nvPr>
            <p:custDataLst>
              <p:tags r:id="rId48"/>
            </p:custDataLst>
          </p:nvPr>
        </p:nvSpPr>
        <p:spPr bwMode="auto">
          <a:xfrm rot="-486">
            <a:off x="2209800" y="3429000"/>
            <a:ext cx="6629400" cy="1295400"/>
          </a:xfrm>
          <a:prstGeom prst="leftArrow">
            <a:avLst>
              <a:gd name="adj1" fmla="val 73806"/>
              <a:gd name="adj2" fmla="val 129860"/>
            </a:avLst>
          </a:prstGeom>
          <a:gradFill rotWithShape="0">
            <a:gsLst>
              <a:gs pos="0">
                <a:srgbClr val="004C66">
                  <a:gamma/>
                  <a:tint val="40392"/>
                  <a:invGamma/>
                </a:srgbClr>
              </a:gs>
              <a:gs pos="100000">
                <a:srgbClr val="004C66"/>
              </a:gs>
            </a:gsLst>
            <a:path path="rect">
              <a:fillToRect l="50000" t="50000" r="50000" b="50000"/>
            </a:path>
          </a:gradFill>
          <a:ln w="9525">
            <a:miter lim="800000"/>
            <a:headEnd/>
            <a:tailEnd/>
          </a:ln>
          <a:effectLst/>
          <a:scene3d>
            <a:camera prst="legacyPerspectiveTopRight"/>
            <a:lightRig rig="legacyFlat3" dir="b"/>
          </a:scene3d>
          <a:sp3d extrusionH="887400" prstMaterial="legacyMatte">
            <a:bevelT w="13500" h="13500" prst="angle"/>
            <a:bevelB w="13500" h="13500" prst="angle"/>
            <a:extrusionClr>
              <a:srgbClr val="004C66"/>
            </a:extrusionClr>
          </a:sp3d>
        </p:spPr>
        <p:txBody>
          <a:bodyPr wrap="none" anchor="ctr">
            <a:flatTx/>
          </a:bodyPr>
          <a:lstStyle/>
          <a:p>
            <a:pPr algn="ctr">
              <a:buFontTx/>
              <a:buNone/>
              <a:defRPr/>
            </a:pPr>
            <a:r>
              <a:rPr kumimoji="0" lang="fr-FR" sz="1800" b="1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L’opérateur </a:t>
            </a:r>
            <a:r>
              <a:rPr kumimoji="0" lang="fr-FR" sz="1800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peut décider ensuite </a:t>
            </a:r>
            <a:r>
              <a:rPr kumimoji="0" lang="fr-FR" sz="1800" b="1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l’arrêt </a:t>
            </a:r>
            <a:r>
              <a:rPr kumimoji="0" lang="fr-FR" sz="1800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du </a:t>
            </a:r>
          </a:p>
          <a:p>
            <a:pPr algn="ctr">
              <a:buFontTx/>
              <a:buNone/>
              <a:defRPr/>
            </a:pPr>
            <a:r>
              <a:rPr kumimoji="0" lang="fr-FR" sz="1800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système par activation du BP repéré S2. (Cliquez)</a:t>
            </a:r>
          </a:p>
        </p:txBody>
      </p:sp>
      <p:grpSp>
        <p:nvGrpSpPr>
          <p:cNvPr id="25" name="Group 243"/>
          <p:cNvGrpSpPr>
            <a:grpSpLocks/>
          </p:cNvGrpSpPr>
          <p:nvPr>
            <p:custDataLst>
              <p:tags r:id="rId49"/>
            </p:custDataLst>
          </p:nvPr>
        </p:nvGrpSpPr>
        <p:grpSpPr bwMode="auto">
          <a:xfrm>
            <a:off x="1466850" y="3797300"/>
            <a:ext cx="768350" cy="463550"/>
            <a:chOff x="1536" y="1872"/>
            <a:chExt cx="484" cy="292"/>
          </a:xfrm>
        </p:grpSpPr>
        <p:sp useBgFill="1">
          <p:nvSpPr>
            <p:cNvPr id="35906" name="Rectangle 235"/>
            <p:cNvSpPr>
              <a:spLocks noChangeArrowheads="1"/>
            </p:cNvSpPr>
            <p:nvPr/>
          </p:nvSpPr>
          <p:spPr bwMode="auto">
            <a:xfrm>
              <a:off x="1536" y="1872"/>
              <a:ext cx="484" cy="292"/>
            </a:xfrm>
            <a:prstGeom prst="rect">
              <a:avLst/>
            </a:prstGeom>
            <a:ln w="25400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35907" name="Line 236"/>
            <p:cNvSpPr>
              <a:spLocks noChangeShapeType="1"/>
            </p:cNvSpPr>
            <p:nvPr/>
          </p:nvSpPr>
          <p:spPr bwMode="auto">
            <a:xfrm flipH="1">
              <a:off x="1872" y="1924"/>
              <a:ext cx="148" cy="236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 type="none" w="sm" len="lg"/>
              <a:tailEnd type="none" w="sm" len="lg"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35908" name="Line 237"/>
            <p:cNvSpPr>
              <a:spLocks noChangeShapeType="1"/>
            </p:cNvSpPr>
            <p:nvPr/>
          </p:nvSpPr>
          <p:spPr bwMode="auto">
            <a:xfrm>
              <a:off x="1871" y="1874"/>
              <a:ext cx="101" cy="0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 type="none" w="sm" len="lg"/>
              <a:tailEnd type="none" w="sm" len="lg"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35909" name="Line 239"/>
            <p:cNvSpPr>
              <a:spLocks noChangeShapeType="1"/>
            </p:cNvSpPr>
            <p:nvPr/>
          </p:nvSpPr>
          <p:spPr bwMode="auto">
            <a:xfrm flipH="1">
              <a:off x="1684" y="2020"/>
              <a:ext cx="240" cy="0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prstDash val="sysDot"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5910" name="Freeform 240"/>
            <p:cNvSpPr>
              <a:spLocks/>
            </p:cNvSpPr>
            <p:nvPr/>
          </p:nvSpPr>
          <p:spPr bwMode="auto">
            <a:xfrm>
              <a:off x="1680" y="1896"/>
              <a:ext cx="96" cy="240"/>
            </a:xfrm>
            <a:custGeom>
              <a:avLst/>
              <a:gdLst>
                <a:gd name="T0" fmla="*/ 96 w 96"/>
                <a:gd name="T1" fmla="*/ 0 h 240"/>
                <a:gd name="T2" fmla="*/ 0 w 96"/>
                <a:gd name="T3" fmla="*/ 0 h 240"/>
                <a:gd name="T4" fmla="*/ 0 w 96"/>
                <a:gd name="T5" fmla="*/ 240 h 240"/>
                <a:gd name="T6" fmla="*/ 96 w 96"/>
                <a:gd name="T7" fmla="*/ 240 h 24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96"/>
                <a:gd name="T13" fmla="*/ 0 h 240"/>
                <a:gd name="T14" fmla="*/ 96 w 96"/>
                <a:gd name="T15" fmla="*/ 240 h 24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96" h="240">
                  <a:moveTo>
                    <a:pt x="96" y="0"/>
                  </a:moveTo>
                  <a:lnTo>
                    <a:pt x="0" y="0"/>
                  </a:lnTo>
                  <a:lnTo>
                    <a:pt x="0" y="240"/>
                  </a:lnTo>
                  <a:lnTo>
                    <a:pt x="96" y="240"/>
                  </a:lnTo>
                </a:path>
              </a:pathLst>
            </a:custGeom>
            <a:noFill/>
            <a:ln w="38100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</p:grpSp>
      <p:sp>
        <p:nvSpPr>
          <p:cNvPr id="396507" name="Line 219"/>
          <p:cNvSpPr>
            <a:spLocks noChangeShapeType="1"/>
          </p:cNvSpPr>
          <p:nvPr>
            <p:custDataLst>
              <p:tags r:id="rId50"/>
            </p:custDataLst>
          </p:nvPr>
        </p:nvSpPr>
        <p:spPr bwMode="auto">
          <a:xfrm rot="5400000">
            <a:off x="1847850" y="3883025"/>
            <a:ext cx="381000" cy="0"/>
          </a:xfrm>
          <a:prstGeom prst="line">
            <a:avLst/>
          </a:prstGeom>
          <a:noFill/>
          <a:ln w="76200">
            <a:solidFill>
              <a:srgbClr val="FF3300"/>
            </a:solidFill>
            <a:miter lim="800000"/>
            <a:headEnd/>
            <a:tailEnd type="triangle" w="med" len="med"/>
          </a:ln>
        </p:spPr>
        <p:txBody>
          <a:bodyPr wrap="none" anchor="ctr"/>
          <a:lstStyle/>
          <a:p>
            <a:endParaRPr lang="fr-FR"/>
          </a:p>
        </p:txBody>
      </p:sp>
      <p:grpSp>
        <p:nvGrpSpPr>
          <p:cNvPr id="26" name="Group 244"/>
          <p:cNvGrpSpPr>
            <a:grpSpLocks/>
          </p:cNvGrpSpPr>
          <p:nvPr>
            <p:custDataLst>
              <p:tags r:id="rId51"/>
            </p:custDataLst>
          </p:nvPr>
        </p:nvGrpSpPr>
        <p:grpSpPr bwMode="auto">
          <a:xfrm>
            <a:off x="2800350" y="4648200"/>
            <a:ext cx="420688" cy="382588"/>
            <a:chOff x="3072" y="2831"/>
            <a:chExt cx="265" cy="241"/>
          </a:xfrm>
        </p:grpSpPr>
        <p:sp useBgFill="1">
          <p:nvSpPr>
            <p:cNvPr id="35904" name="Rectangle 245"/>
            <p:cNvSpPr>
              <a:spLocks noChangeArrowheads="1"/>
            </p:cNvSpPr>
            <p:nvPr/>
          </p:nvSpPr>
          <p:spPr bwMode="auto">
            <a:xfrm rot="5400000">
              <a:off x="3085" y="2819"/>
              <a:ext cx="240" cy="265"/>
            </a:xfrm>
            <a:prstGeom prst="rect">
              <a:avLst/>
            </a:prstGeom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5905" name="Line 246"/>
            <p:cNvSpPr>
              <a:spLocks noChangeShapeType="1"/>
            </p:cNvSpPr>
            <p:nvPr/>
          </p:nvSpPr>
          <p:spPr bwMode="auto">
            <a:xfrm rot="5400000" flipH="1">
              <a:off x="3055" y="2897"/>
              <a:ext cx="240" cy="107"/>
            </a:xfrm>
            <a:prstGeom prst="line">
              <a:avLst/>
            </a:prstGeom>
            <a:noFill/>
            <a:ln w="38100">
              <a:solidFill>
                <a:srgbClr val="000808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</p:grpSp>
      <p:sp>
        <p:nvSpPr>
          <p:cNvPr id="396496" name="Line 208"/>
          <p:cNvSpPr>
            <a:spLocks noChangeShapeType="1"/>
          </p:cNvSpPr>
          <p:nvPr>
            <p:custDataLst>
              <p:tags r:id="rId52"/>
            </p:custDataLst>
          </p:nvPr>
        </p:nvSpPr>
        <p:spPr bwMode="auto">
          <a:xfrm rot="5400000">
            <a:off x="2838450" y="4835525"/>
            <a:ext cx="381000" cy="0"/>
          </a:xfrm>
          <a:prstGeom prst="line">
            <a:avLst/>
          </a:prstGeom>
          <a:noFill/>
          <a:ln w="76200">
            <a:solidFill>
              <a:srgbClr val="FF3300"/>
            </a:solidFill>
            <a:miter lim="800000"/>
            <a:headEnd/>
            <a:tailEnd type="triangle" w="med" len="med"/>
          </a:ln>
        </p:spPr>
        <p:txBody>
          <a:bodyPr wrap="none" anchor="ctr"/>
          <a:lstStyle/>
          <a:p>
            <a:endParaRPr lang="fr-FR"/>
          </a:p>
        </p:txBody>
      </p:sp>
      <p:sp>
        <p:nvSpPr>
          <p:cNvPr id="396535" name="AutoShape 247"/>
          <p:cNvSpPr>
            <a:spLocks noChangeArrowheads="1"/>
          </p:cNvSpPr>
          <p:nvPr>
            <p:custDataLst>
              <p:tags r:id="rId53"/>
            </p:custDataLst>
          </p:nvPr>
        </p:nvSpPr>
        <p:spPr bwMode="auto">
          <a:xfrm rot="-486">
            <a:off x="2133600" y="2209800"/>
            <a:ext cx="6629400" cy="1295400"/>
          </a:xfrm>
          <a:prstGeom prst="leftArrow">
            <a:avLst>
              <a:gd name="adj1" fmla="val 73806"/>
              <a:gd name="adj2" fmla="val 129860"/>
            </a:avLst>
          </a:prstGeom>
          <a:gradFill rotWithShape="0">
            <a:gsLst>
              <a:gs pos="0">
                <a:srgbClr val="003300">
                  <a:gamma/>
                  <a:tint val="40392"/>
                  <a:invGamma/>
                </a:srgbClr>
              </a:gs>
              <a:gs pos="100000">
                <a:srgbClr val="003300"/>
              </a:gs>
            </a:gsLst>
            <a:path path="rect">
              <a:fillToRect l="50000" t="50000" r="50000" b="50000"/>
            </a:path>
          </a:gradFill>
          <a:ln w="9525">
            <a:miter lim="800000"/>
            <a:headEnd/>
            <a:tailEnd/>
          </a:ln>
          <a:effectLst/>
          <a:scene3d>
            <a:camera prst="legacyPerspectiveTopRight"/>
            <a:lightRig rig="legacyFlat3" dir="b"/>
          </a:scene3d>
          <a:sp3d extrusionH="887400" prstMaterial="legacyMatte">
            <a:bevelT w="13500" h="13500" prst="angle"/>
            <a:bevelB w="13500" h="13500" prst="angle"/>
            <a:extrusionClr>
              <a:srgbClr val="003300"/>
            </a:extrusionClr>
          </a:sp3d>
        </p:spPr>
        <p:txBody>
          <a:bodyPr wrap="none" anchor="ctr">
            <a:flatTx/>
          </a:bodyPr>
          <a:lstStyle/>
          <a:p>
            <a:pPr algn="ctr">
              <a:buFontTx/>
              <a:buNone/>
              <a:defRPr/>
            </a:pPr>
            <a:r>
              <a:rPr kumimoji="0" lang="fr-FR" sz="1800" b="1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L’opérateur </a:t>
            </a:r>
            <a:r>
              <a:rPr kumimoji="0" lang="fr-FR" sz="1800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peut en cas </a:t>
            </a:r>
            <a:r>
              <a:rPr kumimoji="0" lang="fr-FR" sz="1800" b="1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d’incident </a:t>
            </a:r>
            <a:r>
              <a:rPr kumimoji="0" lang="fr-FR" sz="1800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arrêter le </a:t>
            </a:r>
          </a:p>
          <a:p>
            <a:pPr algn="ctr">
              <a:buFontTx/>
              <a:buNone/>
              <a:defRPr/>
            </a:pPr>
            <a:r>
              <a:rPr kumimoji="0" lang="fr-FR" sz="1800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fonctionnement du système par </a:t>
            </a:r>
            <a:r>
              <a:rPr kumimoji="0" lang="fr-FR" sz="1800" b="1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l’activation </a:t>
            </a:r>
            <a:r>
              <a:rPr kumimoji="0" lang="fr-FR" sz="1800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d’un </a:t>
            </a:r>
          </a:p>
          <a:p>
            <a:pPr algn="ctr">
              <a:buFontTx/>
              <a:buNone/>
              <a:defRPr/>
            </a:pPr>
            <a:r>
              <a:rPr kumimoji="0" lang="fr-FR" sz="1800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coup de poing arrêt </a:t>
            </a:r>
            <a:r>
              <a:rPr kumimoji="0" lang="fr-FR" sz="1800" b="1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d’urgence</a:t>
            </a:r>
            <a:r>
              <a:rPr kumimoji="0" lang="fr-FR" sz="1800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.</a:t>
            </a:r>
          </a:p>
        </p:txBody>
      </p:sp>
      <p:grpSp>
        <p:nvGrpSpPr>
          <p:cNvPr id="27" name="Group 256"/>
          <p:cNvGrpSpPr>
            <a:grpSpLocks/>
          </p:cNvGrpSpPr>
          <p:nvPr>
            <p:custDataLst>
              <p:tags r:id="rId54"/>
            </p:custDataLst>
          </p:nvPr>
        </p:nvGrpSpPr>
        <p:grpSpPr bwMode="auto">
          <a:xfrm>
            <a:off x="1428750" y="4781550"/>
            <a:ext cx="755650" cy="458788"/>
            <a:chOff x="4176" y="3023"/>
            <a:chExt cx="476" cy="289"/>
          </a:xfrm>
        </p:grpSpPr>
        <p:sp useBgFill="1">
          <p:nvSpPr>
            <p:cNvPr id="35900" name="Rectangle 252"/>
            <p:cNvSpPr>
              <a:spLocks noChangeArrowheads="1"/>
            </p:cNvSpPr>
            <p:nvPr/>
          </p:nvSpPr>
          <p:spPr bwMode="auto">
            <a:xfrm rot="5400000">
              <a:off x="4270" y="2930"/>
              <a:ext cx="288" cy="476"/>
            </a:xfrm>
            <a:prstGeom prst="rect">
              <a:avLst/>
            </a:prstGeom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5901" name="Line 253"/>
            <p:cNvSpPr>
              <a:spLocks noChangeShapeType="1"/>
            </p:cNvSpPr>
            <p:nvPr/>
          </p:nvSpPr>
          <p:spPr bwMode="auto">
            <a:xfrm rot="5400000" flipH="1">
              <a:off x="4353" y="3106"/>
              <a:ext cx="289" cy="124"/>
            </a:xfrm>
            <a:prstGeom prst="line">
              <a:avLst/>
            </a:prstGeom>
            <a:noFill/>
            <a:ln w="38100">
              <a:solidFill>
                <a:srgbClr val="000808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5902" name="Line 254"/>
            <p:cNvSpPr>
              <a:spLocks noChangeShapeType="1"/>
            </p:cNvSpPr>
            <p:nvPr/>
          </p:nvSpPr>
          <p:spPr bwMode="auto">
            <a:xfrm flipH="1">
              <a:off x="4272" y="3172"/>
              <a:ext cx="240" cy="0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prstDash val="sysDot"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5903" name="Freeform 255"/>
            <p:cNvSpPr>
              <a:spLocks/>
            </p:cNvSpPr>
            <p:nvPr/>
          </p:nvSpPr>
          <p:spPr bwMode="auto">
            <a:xfrm>
              <a:off x="4264" y="3056"/>
              <a:ext cx="96" cy="240"/>
            </a:xfrm>
            <a:custGeom>
              <a:avLst/>
              <a:gdLst>
                <a:gd name="T0" fmla="*/ 96 w 96"/>
                <a:gd name="T1" fmla="*/ 0 h 240"/>
                <a:gd name="T2" fmla="*/ 0 w 96"/>
                <a:gd name="T3" fmla="*/ 0 h 240"/>
                <a:gd name="T4" fmla="*/ 0 w 96"/>
                <a:gd name="T5" fmla="*/ 240 h 240"/>
                <a:gd name="T6" fmla="*/ 96 w 96"/>
                <a:gd name="T7" fmla="*/ 240 h 24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96"/>
                <a:gd name="T13" fmla="*/ 0 h 240"/>
                <a:gd name="T14" fmla="*/ 96 w 96"/>
                <a:gd name="T15" fmla="*/ 240 h 24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96" h="240">
                  <a:moveTo>
                    <a:pt x="96" y="0"/>
                  </a:moveTo>
                  <a:lnTo>
                    <a:pt x="0" y="0"/>
                  </a:lnTo>
                  <a:lnTo>
                    <a:pt x="0" y="240"/>
                  </a:lnTo>
                  <a:lnTo>
                    <a:pt x="96" y="240"/>
                  </a:lnTo>
                </a:path>
              </a:pathLst>
            </a:custGeom>
            <a:noFill/>
            <a:ln w="38100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</p:grpSp>
      <p:sp>
        <p:nvSpPr>
          <p:cNvPr id="396482" name="Line 194"/>
          <p:cNvSpPr>
            <a:spLocks noChangeShapeType="1"/>
          </p:cNvSpPr>
          <p:nvPr>
            <p:custDataLst>
              <p:tags r:id="rId55"/>
            </p:custDataLst>
          </p:nvPr>
        </p:nvSpPr>
        <p:spPr bwMode="auto">
          <a:xfrm rot="5400000">
            <a:off x="1847850" y="5026025"/>
            <a:ext cx="381000" cy="0"/>
          </a:xfrm>
          <a:prstGeom prst="line">
            <a:avLst/>
          </a:prstGeom>
          <a:noFill/>
          <a:ln w="76200">
            <a:solidFill>
              <a:srgbClr val="FF3300"/>
            </a:solidFill>
            <a:miter lim="800000"/>
            <a:headEnd/>
            <a:tailEnd type="triangle" w="med" len="med"/>
          </a:ln>
        </p:spPr>
        <p:txBody>
          <a:bodyPr wrap="none" anchor="ctr"/>
          <a:lstStyle/>
          <a:p>
            <a:endParaRPr lang="fr-FR"/>
          </a:p>
        </p:txBody>
      </p:sp>
      <p:sp>
        <p:nvSpPr>
          <p:cNvPr id="396545" name="AutoShape 257"/>
          <p:cNvSpPr>
            <a:spLocks noChangeArrowheads="1"/>
          </p:cNvSpPr>
          <p:nvPr>
            <p:custDataLst>
              <p:tags r:id="rId56"/>
            </p:custDataLst>
          </p:nvPr>
        </p:nvSpPr>
        <p:spPr bwMode="auto">
          <a:xfrm rot="-486">
            <a:off x="2133600" y="914400"/>
            <a:ext cx="6630988" cy="1524000"/>
          </a:xfrm>
          <a:prstGeom prst="leftArrow">
            <a:avLst>
              <a:gd name="adj1" fmla="val 73806"/>
              <a:gd name="adj2" fmla="val 110408"/>
            </a:avLst>
          </a:prstGeom>
          <a:gradFill rotWithShape="0">
            <a:gsLst>
              <a:gs pos="0">
                <a:srgbClr val="333300">
                  <a:gamma/>
                  <a:tint val="53725"/>
                  <a:invGamma/>
                </a:srgbClr>
              </a:gs>
              <a:gs pos="100000">
                <a:srgbClr val="333300"/>
              </a:gs>
            </a:gsLst>
            <a:path path="rect">
              <a:fillToRect l="50000" t="50000" r="50000" b="50000"/>
            </a:path>
          </a:gradFill>
          <a:ln w="9525">
            <a:miter lim="800000"/>
            <a:headEnd/>
            <a:tailEnd/>
          </a:ln>
          <a:effectLst/>
          <a:scene3d>
            <a:camera prst="legacyPerspectiveTopRight"/>
            <a:lightRig rig="legacyFlat3" dir="b"/>
          </a:scene3d>
          <a:sp3d extrusionH="887400" prstMaterial="legacyMatte">
            <a:bevelT w="13500" h="13500" prst="angle"/>
            <a:bevelB w="13500" h="13500" prst="angle"/>
            <a:extrusionClr>
              <a:srgbClr val="333300"/>
            </a:extrusionClr>
          </a:sp3d>
        </p:spPr>
        <p:txBody>
          <a:bodyPr wrap="none" anchor="ctr">
            <a:flatTx/>
          </a:bodyPr>
          <a:lstStyle/>
          <a:p>
            <a:pPr algn="ctr">
              <a:buFontTx/>
              <a:buNone/>
              <a:defRPr/>
            </a:pPr>
            <a:r>
              <a:rPr kumimoji="0" lang="fr-FR" sz="1800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En cas de surcharge au niveau du moteur </a:t>
            </a:r>
          </a:p>
          <a:p>
            <a:pPr algn="ctr">
              <a:buFontTx/>
              <a:buNone/>
              <a:defRPr/>
            </a:pPr>
            <a:r>
              <a:rPr kumimoji="0" lang="fr-FR" sz="1800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( Le moteur force, couple demandé trop important) </a:t>
            </a:r>
          </a:p>
          <a:p>
            <a:pPr algn="ctr">
              <a:buFontTx/>
              <a:buNone/>
              <a:defRPr/>
            </a:pPr>
            <a:r>
              <a:rPr kumimoji="0" lang="fr-FR" sz="1800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le thermique </a:t>
            </a:r>
            <a:r>
              <a:rPr kumimoji="0" lang="fr-FR" sz="1800" b="1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s’ouvre</a:t>
            </a:r>
            <a:r>
              <a:rPr kumimoji="0" lang="fr-FR" sz="1800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, la bobine de KM1 est </a:t>
            </a:r>
          </a:p>
          <a:p>
            <a:pPr algn="ctr">
              <a:buFontTx/>
              <a:buNone/>
              <a:defRPr/>
            </a:pPr>
            <a:r>
              <a:rPr kumimoji="0" lang="fr-FR" sz="1800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désactivée.  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63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963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963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963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" presetClass="entr" presetSubtype="2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63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963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963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963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"/>
                            </p:stCondLst>
                            <p:childTnLst>
                              <p:par>
                                <p:cTn id="23" presetID="2" presetClass="entr" presetSubtype="2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64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964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964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964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64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964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500"/>
                            </p:stCondLst>
                            <p:childTnLst>
                              <p:par>
                                <p:cTn id="32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64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964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000"/>
                            </p:stCondLst>
                            <p:childTnLst>
                              <p:par>
                                <p:cTn id="35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64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964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500"/>
                            </p:stCondLst>
                            <p:childTnLst>
                              <p:par>
                                <p:cTn id="38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64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964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2000"/>
                            </p:stCondLst>
                            <p:childTnLst>
                              <p:par>
                                <p:cTn id="41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64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964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2500"/>
                            </p:stCondLst>
                            <p:childTnLst>
                              <p:par>
                                <p:cTn id="44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64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964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3000"/>
                            </p:stCondLst>
                            <p:childTnLst>
                              <p:par>
                                <p:cTn id="47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64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964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3500"/>
                            </p:stCondLst>
                            <p:childTnLst>
                              <p:par>
                                <p:cTn id="50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64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964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4000"/>
                            </p:stCondLst>
                            <p:childTnLst>
                              <p:par>
                                <p:cTn id="53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64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964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4500"/>
                            </p:stCondLst>
                            <p:childTnLst>
                              <p:par>
                                <p:cTn id="56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64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964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5000"/>
                            </p:stCondLst>
                            <p:childTnLst>
                              <p:par>
                                <p:cTn id="59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64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964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5500"/>
                            </p:stCondLst>
                            <p:childTnLst>
                              <p:par>
                                <p:cTn id="62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64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964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6000"/>
                            </p:stCondLst>
                            <p:childTnLst>
                              <p:par>
                                <p:cTn id="65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64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964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6500"/>
                            </p:stCondLst>
                            <p:childTnLst>
                              <p:par>
                                <p:cTn id="68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64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964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7000"/>
                            </p:stCondLst>
                            <p:childTnLst>
                              <p:par>
                                <p:cTn id="71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64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964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7500"/>
                            </p:stCondLst>
                            <p:childTnLst>
                              <p:par>
                                <p:cTn id="74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64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964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8000"/>
                            </p:stCondLst>
                            <p:childTnLst>
                              <p:par>
                                <p:cTn id="77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64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964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8500"/>
                            </p:stCondLst>
                            <p:childTnLst>
                              <p:par>
                                <p:cTn id="80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64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964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9000"/>
                            </p:stCondLst>
                            <p:childTnLst>
                              <p:par>
                                <p:cTn id="83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64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964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9500"/>
                            </p:stCondLst>
                            <p:childTnLst>
                              <p:par>
                                <p:cTn id="86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64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964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10000"/>
                            </p:stCondLst>
                            <p:childTnLst>
                              <p:par>
                                <p:cTn id="89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64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964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10500"/>
                            </p:stCondLst>
                            <p:childTnLst>
                              <p:par>
                                <p:cTn id="92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11000"/>
                            </p:stCondLst>
                            <p:childTnLst>
                              <p:par>
                                <p:cTn id="9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>
                            <p:stCondLst>
                              <p:cond delay="11500"/>
                            </p:stCondLst>
                            <p:childTnLst>
                              <p:par>
                                <p:cTn id="98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65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965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>
                            <p:stCondLst>
                              <p:cond delay="12000"/>
                            </p:stCondLst>
                            <p:childTnLst>
                              <p:par>
                                <p:cTn id="101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65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965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3" fill="hold">
                            <p:stCondLst>
                              <p:cond delay="12500"/>
                            </p:stCondLst>
                            <p:childTnLst>
                              <p:par>
                                <p:cTn id="104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65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965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6" fill="hold">
                            <p:stCondLst>
                              <p:cond delay="13000"/>
                            </p:stCondLst>
                            <p:childTnLst>
                              <p:par>
                                <p:cTn id="107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65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965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9" fill="hold">
                            <p:stCondLst>
                              <p:cond delay="13500"/>
                            </p:stCondLst>
                            <p:childTnLst>
                              <p:par>
                                <p:cTn id="110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65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965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2" fill="hold">
                            <p:stCondLst>
                              <p:cond delay="14000"/>
                            </p:stCondLst>
                            <p:childTnLst>
                              <p:par>
                                <p:cTn id="113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65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965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5" fill="hold">
                            <p:stCondLst>
                              <p:cond delay="14500"/>
                            </p:stCondLst>
                            <p:childTnLst>
                              <p:par>
                                <p:cTn id="116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65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965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8" fill="hold">
                            <p:stCondLst>
                              <p:cond delay="15000"/>
                            </p:stCondLst>
                            <p:childTnLst>
                              <p:par>
                                <p:cTn id="119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65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965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1" fill="hold">
                            <p:stCondLst>
                              <p:cond delay="15500"/>
                            </p:stCondLst>
                            <p:childTnLst>
                              <p:par>
                                <p:cTn id="122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65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965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4" fill="hold">
                            <p:stCondLst>
                              <p:cond delay="16000"/>
                            </p:stCondLst>
                            <p:childTnLst>
                              <p:par>
                                <p:cTn id="125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65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965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7" fill="hold">
                            <p:stCondLst>
                              <p:cond delay="16500"/>
                            </p:stCondLst>
                            <p:childTnLst>
                              <p:par>
                                <p:cTn id="128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64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964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0" fill="hold">
                            <p:stCondLst>
                              <p:cond delay="17000"/>
                            </p:stCondLst>
                            <p:childTnLst>
                              <p:par>
                                <p:cTn id="131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64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964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3" fill="hold">
                            <p:stCondLst>
                              <p:cond delay="17500"/>
                            </p:stCondLst>
                            <p:childTnLst>
                              <p:par>
                                <p:cTn id="134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64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964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6" fill="hold">
                            <p:stCondLst>
                              <p:cond delay="18000"/>
                            </p:stCondLst>
                            <p:childTnLst>
                              <p:par>
                                <p:cTn id="137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64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964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9" fill="hold">
                            <p:stCondLst>
                              <p:cond delay="18500"/>
                            </p:stCondLst>
                            <p:childTnLst>
                              <p:par>
                                <p:cTn id="140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64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964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2" fill="hold">
                            <p:stCondLst>
                              <p:cond delay="19000"/>
                            </p:stCondLst>
                            <p:childTnLst>
                              <p:par>
                                <p:cTn id="143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64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964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5" fill="hold">
                            <p:stCondLst>
                              <p:cond delay="19500"/>
                            </p:stCondLst>
                            <p:childTnLst>
                              <p:par>
                                <p:cTn id="146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65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965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8" fill="hold">
                            <p:stCondLst>
                              <p:cond delay="20000"/>
                            </p:stCondLst>
                            <p:childTnLst>
                              <p:par>
                                <p:cTn id="149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65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965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1" fill="hold">
                            <p:stCondLst>
                              <p:cond delay="20500"/>
                            </p:stCondLst>
                            <p:childTnLst>
                              <p:par>
                                <p:cTn id="152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65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965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4" fill="hold">
                            <p:stCondLst>
                              <p:cond delay="21000"/>
                            </p:stCondLst>
                            <p:childTnLst>
                              <p:par>
                                <p:cTn id="155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65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965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7" fill="hold">
                            <p:stCondLst>
                              <p:cond delay="21500"/>
                            </p:stCondLst>
                            <p:childTnLst>
                              <p:par>
                                <p:cTn id="158" presetID="1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9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65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965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0" fill="hold">
                            <p:stCondLst>
                              <p:cond delay="22000"/>
                            </p:stCondLst>
                            <p:childTnLst>
                              <p:par>
                                <p:cTn id="161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65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3" dur="500" fill="hold"/>
                                        <p:tgtEl>
                                          <p:spTgt spid="3965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4" dur="500" fill="hold"/>
                                        <p:tgtEl>
                                          <p:spTgt spid="3965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5" fill="hold">
                      <p:stCondLst>
                        <p:cond delay="indefinite"/>
                      </p:stCondLst>
                      <p:childTnLst>
                        <p:par>
                          <p:cTn id="166" fill="hold">
                            <p:stCondLst>
                              <p:cond delay="0"/>
                            </p:stCondLst>
                            <p:childTnLst>
                              <p:par>
                                <p:cTn id="16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9" fill="hold">
                            <p:stCondLst>
                              <p:cond delay="500"/>
                            </p:stCondLst>
                            <p:childTnLst>
                              <p:par>
                                <p:cTn id="170" presetID="1" presetClass="entr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2" fill="hold">
                      <p:stCondLst>
                        <p:cond delay="indefinite"/>
                      </p:stCondLst>
                      <p:childTnLst>
                        <p:par>
                          <p:cTn id="173" fill="hold">
                            <p:stCondLst>
                              <p:cond delay="0"/>
                            </p:stCondLst>
                            <p:childTnLst>
                              <p:par>
                                <p:cTn id="174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65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6" dur="500" fill="hold"/>
                                        <p:tgtEl>
                                          <p:spTgt spid="3965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7" dur="500" fill="hold"/>
                                        <p:tgtEl>
                                          <p:spTgt spid="3965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8" fill="hold">
                            <p:stCondLst>
                              <p:cond delay="500"/>
                            </p:stCondLst>
                            <p:childTnLst>
                              <p:par>
                                <p:cTn id="179" presetID="2" presetClass="entr" presetSubtype="2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65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1" dur="500" fill="hold"/>
                                        <p:tgtEl>
                                          <p:spTgt spid="3965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2" dur="500" fill="hold"/>
                                        <p:tgtEl>
                                          <p:spTgt spid="3965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6429" grpId="0" animBg="1" autoUpdateAnimBg="0"/>
      <p:bldP spid="396367" grpId="0" animBg="1" autoUpdateAnimBg="0"/>
      <p:bldP spid="396382" grpId="0" animBg="1" autoUpdateAnimBg="0"/>
      <p:bldP spid="396473" grpId="0" animBg="1"/>
      <p:bldP spid="396474" grpId="0" animBg="1"/>
      <p:bldP spid="396475" grpId="0" animBg="1"/>
      <p:bldP spid="396476" grpId="0" animBg="1"/>
      <p:bldP spid="396477" grpId="0" animBg="1"/>
      <p:bldP spid="396478" grpId="0" animBg="1"/>
      <p:bldP spid="396479" grpId="0" animBg="1"/>
      <p:bldP spid="396480" grpId="0" animBg="1"/>
      <p:bldP spid="396481" grpId="0" animBg="1"/>
      <p:bldP spid="396483" grpId="0" animBg="1"/>
      <p:bldP spid="396484" grpId="0" animBg="1"/>
      <p:bldP spid="396485" grpId="0" animBg="1"/>
      <p:bldP spid="396486" grpId="0" animBg="1"/>
      <p:bldP spid="396487" grpId="0" animBg="1"/>
      <p:bldP spid="396488" grpId="0" animBg="1"/>
      <p:bldP spid="396489" grpId="0" animBg="1"/>
      <p:bldP spid="396490" grpId="0" animBg="1"/>
      <p:bldP spid="396491" grpId="0" animBg="1"/>
      <p:bldP spid="396492" grpId="0" animBg="1"/>
      <p:bldP spid="396493" grpId="0" animBg="1"/>
      <p:bldP spid="396494" grpId="0" animBg="1"/>
      <p:bldP spid="396495" grpId="0" animBg="1"/>
      <p:bldP spid="396497" grpId="0" animBg="1"/>
      <p:bldP spid="396498" grpId="0" animBg="1"/>
      <p:bldP spid="396499" grpId="0" animBg="1"/>
      <p:bldP spid="396500" grpId="0" animBg="1"/>
      <p:bldP spid="396501" grpId="0" animBg="1"/>
      <p:bldP spid="396502" grpId="0" animBg="1"/>
      <p:bldP spid="396503" grpId="0" animBg="1"/>
      <p:bldP spid="396504" grpId="0" animBg="1"/>
      <p:bldP spid="396505" grpId="0" animBg="1"/>
      <p:bldP spid="396506" grpId="0" animBg="1"/>
      <p:bldP spid="396508" grpId="0" animBg="1"/>
      <p:bldP spid="396509" grpId="0" animBg="1"/>
      <p:bldP spid="396510" grpId="0" animBg="1"/>
      <p:bldP spid="396511" grpId="0" animBg="1"/>
      <p:bldP spid="396512" grpId="0" animBg="1"/>
      <p:bldP spid="396513" grpId="0" animBg="1"/>
      <p:bldP spid="396514" grpId="0" animBg="1"/>
      <p:bldP spid="396518" grpId="0" animBg="1" autoUpdateAnimBg="0"/>
      <p:bldP spid="396507" grpId="0" animBg="1"/>
      <p:bldP spid="396496" grpId="0" animBg="1"/>
      <p:bldP spid="396535" grpId="0" animBg="1" autoUpdateAnimBg="0"/>
      <p:bldP spid="396482" grpId="0" animBg="1"/>
      <p:bldP spid="396545" grpId="0" animBg="1" autoUpdateAnimBg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6116" name="Rectangle 4"/>
          <p:cNvSpPr>
            <a:spLocks noGrp="1" noChangeArrowheads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pPr>
              <a:defRPr/>
            </a:pPr>
            <a:r>
              <a:rPr lang="fr-FR" b="1" u="sng" smtClean="0"/>
              <a:t>Schéma de puissance</a:t>
            </a:r>
            <a:endParaRPr lang="fr-FR" smtClean="0"/>
          </a:p>
        </p:txBody>
      </p:sp>
      <p:sp>
        <p:nvSpPr>
          <p:cNvPr id="346117" name="Rectangle 5"/>
          <p:cNvSpPr>
            <a:spLocks noGrp="1" noChangeArrowheads="1"/>
          </p:cNvSpPr>
          <p:nvPr>
            <p:ph type="body" idx="1"/>
            <p:custDataLst>
              <p:tags r:id="rId2"/>
            </p:custDataLst>
          </p:nvPr>
        </p:nvSpPr>
        <p:spPr/>
        <p:txBody>
          <a:bodyPr/>
          <a:lstStyle/>
          <a:p>
            <a:pPr>
              <a:defRPr/>
            </a:pPr>
            <a:r>
              <a:rPr lang="fr-FR" dirty="0" smtClean="0"/>
              <a:t>Objectif.</a:t>
            </a:r>
          </a:p>
          <a:p>
            <a:pPr>
              <a:defRPr/>
            </a:pPr>
            <a:r>
              <a:rPr lang="fr-FR" dirty="0" smtClean="0"/>
              <a:t>Les éléments de base.</a:t>
            </a:r>
          </a:p>
          <a:p>
            <a:pPr>
              <a:defRPr/>
            </a:pPr>
            <a:r>
              <a:rPr lang="fr-FR" dirty="0" smtClean="0"/>
              <a:t>Schéma de puissance démarrage direct moteur asynchrone triphasé « MAS ».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6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461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61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3461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61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3461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61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3461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6116" grpId="0" autoUpdateAnimBg="0"/>
      <p:bldP spid="346117" grpId="0" build="p" autoUpdateAnimBg="0" advAuto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63" name="AutoShape 3"/>
          <p:cNvSpPr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460375" y="898525"/>
            <a:ext cx="8550275" cy="2085796"/>
          </a:xfrm>
          <a:prstGeom prst="bevel">
            <a:avLst>
              <a:gd name="adj" fmla="val 12500"/>
            </a:avLst>
          </a:prstGeom>
          <a:gradFill rotWithShape="0">
            <a:gsLst>
              <a:gs pos="0">
                <a:srgbClr val="D1D105"/>
              </a:gs>
              <a:gs pos="100000">
                <a:srgbClr val="C74C0F"/>
              </a:gs>
            </a:gsLst>
            <a:path path="rect">
              <a:fillToRect l="50000" t="50000" r="50000" b="50000"/>
            </a:path>
          </a:gradFill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buFontTx/>
              <a:buNone/>
              <a:defRPr/>
            </a:pPr>
            <a:r>
              <a:rPr kumimoji="0" lang="fr-FR" sz="2400" b="1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À </a:t>
            </a:r>
            <a:r>
              <a:rPr kumimoji="0" lang="fr-FR" sz="2400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partir des ordres élaborés par la logique de commande il </a:t>
            </a:r>
            <a:r>
              <a:rPr kumimoji="0" lang="fr-FR" sz="2400" b="1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s’agit </a:t>
            </a:r>
            <a:r>
              <a:rPr kumimoji="0" lang="fr-FR" sz="2400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de piloter </a:t>
            </a:r>
            <a:r>
              <a:rPr kumimoji="0" lang="fr-FR" sz="2400" b="1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l’énergie </a:t>
            </a:r>
            <a:r>
              <a:rPr kumimoji="0" lang="fr-FR" sz="2400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nécessaire à </a:t>
            </a:r>
            <a:r>
              <a:rPr kumimoji="0" lang="fr-FR" sz="2400" b="1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l’activation </a:t>
            </a:r>
            <a:r>
              <a:rPr kumimoji="0" lang="fr-FR" sz="2400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de moteurs, éléments de chauffage ou autres « actionneurs ». </a:t>
            </a:r>
          </a:p>
        </p:txBody>
      </p:sp>
      <p:sp>
        <p:nvSpPr>
          <p:cNvPr id="399362" name="Rectangle 2"/>
          <p:cNvSpPr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114300" y="0"/>
            <a:ext cx="9677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107763" dir="18900000" algn="ctr" rotWithShape="0">
              <a:srgbClr val="808080"/>
            </a:outerShdw>
          </a:effectLst>
        </p:spPr>
        <p:txBody>
          <a:bodyPr anchor="ctr"/>
          <a:lstStyle/>
          <a:p>
            <a:pPr>
              <a:lnSpc>
                <a:spcPct val="85000"/>
              </a:lnSpc>
              <a:spcBef>
                <a:spcPct val="0"/>
              </a:spcBef>
              <a:buFontTx/>
              <a:buNone/>
              <a:defRPr/>
            </a:pPr>
            <a:r>
              <a:rPr lang="fr-FR" sz="42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Objectif du schéma de puissance</a:t>
            </a:r>
            <a:endParaRPr lang="fr-FR" sz="4200">
              <a:solidFill>
                <a:schemeClr val="tx2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399364" name="AutoShape 4"/>
          <p:cNvSpPr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460375" y="3143250"/>
            <a:ext cx="8572500" cy="3558123"/>
          </a:xfrm>
          <a:prstGeom prst="bevel">
            <a:avLst>
              <a:gd name="adj" fmla="val 12500"/>
            </a:avLst>
          </a:prstGeom>
          <a:gradFill rotWithShape="0">
            <a:gsLst>
              <a:gs pos="0">
                <a:schemeClr val="accent2"/>
              </a:gs>
              <a:gs pos="100000">
                <a:schemeClr val="accent1"/>
              </a:gs>
            </a:gsLst>
            <a:path path="rect">
              <a:fillToRect l="50000" t="50000" r="50000" b="50000"/>
            </a:path>
          </a:gradFill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buFontTx/>
              <a:buNone/>
              <a:defRPr/>
            </a:pPr>
            <a:r>
              <a:rPr kumimoji="0" lang="fr-FR" sz="2400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Les Contacteurs sont les éléments principaux de cette fonction. Leur bobine sera actionnée dans le schéma de commande, leurs contacts auxiliaires serviront à </a:t>
            </a:r>
            <a:r>
              <a:rPr kumimoji="0" lang="fr-FR" sz="2400" b="1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l’élaboration </a:t>
            </a:r>
            <a:r>
              <a:rPr kumimoji="0" lang="fr-FR" sz="2400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de la logique de commande, par contre leurs contacts de puissance serviront à </a:t>
            </a:r>
            <a:r>
              <a:rPr kumimoji="0" lang="fr-FR" sz="2400" b="1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l’activation </a:t>
            </a:r>
            <a:r>
              <a:rPr kumimoji="0" lang="fr-FR" sz="2400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des actionneurs (moteurs…).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993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3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39936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9936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3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9936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9936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9363" grpId="0" animBg="1" autoUpdateAnimBg="0"/>
      <p:bldP spid="399362" grpId="0" autoUpdateAnimBg="0"/>
      <p:bldP spid="399364" grpId="0" animBg="1" autoUpdateAnimBg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1410" name="Rectangle 2"/>
          <p:cNvSpPr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0" y="0"/>
            <a:ext cx="9144000" cy="68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>
              <a:lnSpc>
                <a:spcPct val="85000"/>
              </a:lnSpc>
              <a:spcBef>
                <a:spcPct val="0"/>
              </a:spcBef>
              <a:buFontTx/>
              <a:buNone/>
              <a:defRPr/>
            </a:pPr>
            <a:r>
              <a:rPr lang="fr-FR" sz="42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Les éléments de base.</a:t>
            </a:r>
          </a:p>
        </p:txBody>
      </p:sp>
      <p:sp>
        <p:nvSpPr>
          <p:cNvPr id="401411" name="AutoShape 3"/>
          <p:cNvSpPr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457200" y="609600"/>
            <a:ext cx="8429625" cy="1552575"/>
          </a:xfrm>
          <a:prstGeom prst="bevel">
            <a:avLst>
              <a:gd name="adj" fmla="val 12500"/>
            </a:avLst>
          </a:prstGeom>
          <a:gradFill rotWithShape="0">
            <a:gsLst>
              <a:gs pos="0">
                <a:schemeClr val="accent1">
                  <a:gamma/>
                  <a:shade val="66275"/>
                  <a:invGamma/>
                </a:schemeClr>
              </a:gs>
              <a:gs pos="100000">
                <a:schemeClr val="accent1"/>
              </a:gs>
            </a:gsLst>
            <a:path path="rect">
              <a:fillToRect l="50000" t="50000" r="50000" b="50000"/>
            </a:path>
          </a:gradFill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buFontTx/>
              <a:buNone/>
              <a:defRPr/>
            </a:pPr>
            <a:r>
              <a:rPr kumimoji="0" lang="fr-FR" sz="2400" b="1">
                <a:effectLst>
                  <a:outerShdw blurRad="38100" dist="38100" dir="2700000" algn="tl">
                    <a:srgbClr val="000000"/>
                  </a:outerShdw>
                </a:effectLst>
              </a:rPr>
              <a:t>On retrouvera dans les éléments au niveau de la puissance les mêmes nécessités que dans la partie commande. </a:t>
            </a:r>
          </a:p>
        </p:txBody>
      </p:sp>
      <p:sp>
        <p:nvSpPr>
          <p:cNvPr id="401412" name="AutoShape 4"/>
          <p:cNvSpPr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2897188" y="2263775"/>
            <a:ext cx="5992812" cy="1452003"/>
          </a:xfrm>
          <a:prstGeom prst="leftArrow">
            <a:avLst>
              <a:gd name="adj1" fmla="val 66935"/>
              <a:gd name="adj2" fmla="val 110443"/>
            </a:avLst>
          </a:prstGeom>
          <a:gradFill rotWithShape="0">
            <a:gsLst>
              <a:gs pos="0">
                <a:srgbClr val="CC99FF"/>
              </a:gs>
              <a:gs pos="100000">
                <a:srgbClr val="CC99FF">
                  <a:gamma/>
                  <a:shade val="0"/>
                  <a:invGamma/>
                </a:srgbClr>
              </a:gs>
            </a:gsLst>
            <a:path path="rect">
              <a:fillToRect l="50000" t="50000" r="50000" b="50000"/>
            </a:path>
          </a:gradFill>
          <a:ln w="9525">
            <a:noFill/>
            <a:miter lim="800000"/>
            <a:headEnd/>
            <a:tailEnd/>
          </a:ln>
          <a:effectLst/>
          <a:scene3d>
            <a:camera prst="legacyPerspectiveTopRight"/>
            <a:lightRig rig="legacyFlat3" dir="b"/>
          </a:scene3d>
          <a:sp3d extrusionH="887400" prstMaterial="legacyMatte">
            <a:bevelT w="13500" h="13500" prst="angle"/>
            <a:bevelB w="13500" h="13500" prst="angle"/>
            <a:extrusionClr>
              <a:srgbClr val="CC99FF"/>
            </a:extrusionClr>
          </a:sp3d>
        </p:spPr>
        <p:txBody>
          <a:bodyPr>
            <a:spAutoFit/>
            <a:flatTx/>
          </a:bodyPr>
          <a:lstStyle/>
          <a:p>
            <a:pPr algn="ctr">
              <a:buFontTx/>
              <a:buNone/>
              <a:defRPr/>
            </a:pPr>
            <a:r>
              <a:rPr kumimoji="0" lang="fr-FR" sz="1800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Besoin </a:t>
            </a:r>
            <a:r>
              <a:rPr kumimoji="0" lang="fr-FR" sz="1800" b="1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d’isoler </a:t>
            </a:r>
            <a:r>
              <a:rPr kumimoji="0" lang="fr-FR" sz="1800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une installation et de la protéger contre les </a:t>
            </a:r>
            <a:r>
              <a:rPr kumimoji="0" lang="fr-FR" sz="1800" b="1" dirty="0" err="1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courts-circuits</a:t>
            </a:r>
            <a:r>
              <a:rPr kumimoji="0" lang="fr-FR" sz="1800" b="1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kumimoji="0" lang="fr-FR" sz="1800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:</a:t>
            </a:r>
          </a:p>
          <a:p>
            <a:pPr algn="ctr">
              <a:buFontTx/>
              <a:buNone/>
              <a:defRPr/>
            </a:pPr>
            <a:r>
              <a:rPr kumimoji="0" lang="fr-FR" sz="1800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 le sectionneur porte fusible</a:t>
            </a:r>
          </a:p>
        </p:txBody>
      </p:sp>
      <p:sp>
        <p:nvSpPr>
          <p:cNvPr id="401413" name="AutoShape 5"/>
          <p:cNvSpPr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3151188" y="5464175"/>
            <a:ext cx="5992812" cy="1325563"/>
          </a:xfrm>
          <a:prstGeom prst="leftArrow">
            <a:avLst>
              <a:gd name="adj1" fmla="val 66935"/>
              <a:gd name="adj2" fmla="val 117189"/>
            </a:avLst>
          </a:prstGeom>
          <a:gradFill rotWithShape="0">
            <a:gsLst>
              <a:gs pos="0">
                <a:srgbClr val="CC99FF"/>
              </a:gs>
              <a:gs pos="100000">
                <a:srgbClr val="CC99FF">
                  <a:gamma/>
                  <a:shade val="0"/>
                  <a:invGamma/>
                </a:srgbClr>
              </a:gs>
            </a:gsLst>
            <a:path path="rect">
              <a:fillToRect l="50000" t="50000" r="50000" b="50000"/>
            </a:path>
          </a:gradFill>
          <a:ln w="9525">
            <a:noFill/>
            <a:miter lim="800000"/>
            <a:headEnd/>
            <a:tailEnd/>
          </a:ln>
          <a:effectLst/>
          <a:scene3d>
            <a:camera prst="legacyPerspectiveTopRight"/>
            <a:lightRig rig="legacyFlat3" dir="b"/>
          </a:scene3d>
          <a:sp3d extrusionH="887400" prstMaterial="legacyMatte">
            <a:bevelT w="13500" h="13500" prst="angle"/>
            <a:bevelB w="13500" h="13500" prst="angle"/>
            <a:extrusionClr>
              <a:srgbClr val="CC99FF"/>
            </a:extrusionClr>
          </a:sp3d>
        </p:spPr>
        <p:txBody>
          <a:bodyPr>
            <a:spAutoFit/>
            <a:flatTx/>
          </a:bodyPr>
          <a:lstStyle/>
          <a:p>
            <a:pPr algn="ctr">
              <a:buFontTx/>
              <a:buNone/>
              <a:defRPr/>
            </a:pPr>
            <a:r>
              <a:rPr kumimoji="0" lang="fr-FR" sz="1800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Besoin de protéger le moteur des échauffements provoqués par une surcharge : le thermique</a:t>
            </a:r>
          </a:p>
        </p:txBody>
      </p:sp>
      <p:sp>
        <p:nvSpPr>
          <p:cNvPr id="401414" name="AutoShape 6"/>
          <p:cNvSpPr>
            <a:spLocks noChangeArrowheads="1"/>
          </p:cNvSpPr>
          <p:nvPr>
            <p:custDataLst>
              <p:tags r:id="rId5"/>
            </p:custDataLst>
          </p:nvPr>
        </p:nvSpPr>
        <p:spPr bwMode="auto">
          <a:xfrm flipH="1">
            <a:off x="382588" y="3700463"/>
            <a:ext cx="5992812" cy="1780758"/>
          </a:xfrm>
          <a:prstGeom prst="leftArrow">
            <a:avLst>
              <a:gd name="adj1" fmla="val 66935"/>
              <a:gd name="adj2" fmla="val 89609"/>
            </a:avLst>
          </a:prstGeom>
          <a:gradFill rotWithShape="0">
            <a:gsLst>
              <a:gs pos="0">
                <a:srgbClr val="CC99FF"/>
              </a:gs>
              <a:gs pos="100000">
                <a:srgbClr val="CC99FF">
                  <a:gamma/>
                  <a:shade val="0"/>
                  <a:invGamma/>
                </a:srgbClr>
              </a:gs>
            </a:gsLst>
            <a:path path="rect">
              <a:fillToRect l="50000" t="50000" r="50000" b="50000"/>
            </a:path>
          </a:gradFill>
          <a:ln w="9525">
            <a:noFill/>
            <a:miter lim="800000"/>
            <a:headEnd/>
            <a:tailEnd/>
          </a:ln>
          <a:effectLst/>
          <a:scene3d>
            <a:camera prst="legacyPerspectiveTopRight"/>
            <a:lightRig rig="legacyFlat3" dir="b"/>
          </a:scene3d>
          <a:sp3d extrusionH="887400" prstMaterial="legacyMatte">
            <a:bevelT w="13500" h="13500" prst="angle"/>
            <a:bevelB w="13500" h="13500" prst="angle"/>
            <a:extrusionClr>
              <a:srgbClr val="CC99FF"/>
            </a:extrusionClr>
          </a:sp3d>
        </p:spPr>
        <p:txBody>
          <a:bodyPr>
            <a:spAutoFit/>
            <a:flatTx/>
          </a:bodyPr>
          <a:lstStyle/>
          <a:p>
            <a:pPr algn="ctr">
              <a:buFontTx/>
              <a:buNone/>
              <a:defRPr/>
            </a:pPr>
            <a:r>
              <a:rPr kumimoji="0" lang="fr-FR" sz="1800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Besoin de commander, de piloter </a:t>
            </a:r>
            <a:r>
              <a:rPr kumimoji="0" lang="fr-FR" sz="1800" b="1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l’énergie </a:t>
            </a:r>
            <a:r>
              <a:rPr kumimoji="0" lang="fr-FR" sz="1800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nécessaire au fonctionnement de </a:t>
            </a:r>
            <a:r>
              <a:rPr kumimoji="0" lang="fr-FR" sz="1800" b="1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l’actionneur </a:t>
            </a:r>
            <a:r>
              <a:rPr kumimoji="0" lang="fr-FR" sz="1800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(moteur</a:t>
            </a:r>
            <a:r>
              <a:rPr kumimoji="0" lang="fr-FR" sz="1800" b="1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… ): </a:t>
            </a:r>
            <a:r>
              <a:rPr kumimoji="0" lang="fr-FR" sz="1800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le contacteur</a:t>
            </a:r>
          </a:p>
        </p:txBody>
      </p:sp>
      <p:grpSp>
        <p:nvGrpSpPr>
          <p:cNvPr id="2" name="Group 88"/>
          <p:cNvGrpSpPr>
            <a:grpSpLocks/>
          </p:cNvGrpSpPr>
          <p:nvPr>
            <p:custDataLst>
              <p:tags r:id="rId6"/>
            </p:custDataLst>
          </p:nvPr>
        </p:nvGrpSpPr>
        <p:grpSpPr bwMode="auto">
          <a:xfrm>
            <a:off x="533400" y="5410200"/>
            <a:ext cx="2286000" cy="1143000"/>
            <a:chOff x="336" y="3360"/>
            <a:chExt cx="1440" cy="720"/>
          </a:xfrm>
        </p:grpSpPr>
        <p:sp>
          <p:nvSpPr>
            <p:cNvPr id="38981" name="Line 46"/>
            <p:cNvSpPr>
              <a:spLocks noChangeShapeType="1"/>
            </p:cNvSpPr>
            <p:nvPr/>
          </p:nvSpPr>
          <p:spPr bwMode="auto">
            <a:xfrm flipH="1">
              <a:off x="791" y="3360"/>
              <a:ext cx="5" cy="700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 type="none" w="sm" len="lg"/>
              <a:tailEnd type="none" w="sm" len="lg"/>
            </a:ln>
          </p:spPr>
          <p:txBody>
            <a:bodyPr/>
            <a:lstStyle/>
            <a:p>
              <a:endParaRPr lang="fr-FR"/>
            </a:p>
          </p:txBody>
        </p:sp>
        <p:sp useBgFill="1">
          <p:nvSpPr>
            <p:cNvPr id="38982" name="Oval 47"/>
            <p:cNvSpPr>
              <a:spLocks noChangeArrowheads="1"/>
            </p:cNvSpPr>
            <p:nvPr/>
          </p:nvSpPr>
          <p:spPr bwMode="auto">
            <a:xfrm>
              <a:off x="742" y="3581"/>
              <a:ext cx="110" cy="249"/>
            </a:xfrm>
            <a:prstGeom prst="ellipse">
              <a:avLst/>
            </a:prstGeom>
            <a:ln w="25400">
              <a:noFill/>
              <a:round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38983" name="Line 49"/>
            <p:cNvSpPr>
              <a:spLocks noChangeShapeType="1"/>
            </p:cNvSpPr>
            <p:nvPr/>
          </p:nvSpPr>
          <p:spPr bwMode="auto">
            <a:xfrm flipH="1">
              <a:off x="1083" y="3360"/>
              <a:ext cx="5" cy="700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 type="none" w="sm" len="lg"/>
              <a:tailEnd type="none" w="sm" len="lg"/>
            </a:ln>
          </p:spPr>
          <p:txBody>
            <a:bodyPr/>
            <a:lstStyle/>
            <a:p>
              <a:endParaRPr lang="fr-FR"/>
            </a:p>
          </p:txBody>
        </p:sp>
        <p:sp useBgFill="1">
          <p:nvSpPr>
            <p:cNvPr id="38984" name="Oval 50"/>
            <p:cNvSpPr>
              <a:spLocks noChangeArrowheads="1"/>
            </p:cNvSpPr>
            <p:nvPr/>
          </p:nvSpPr>
          <p:spPr bwMode="auto">
            <a:xfrm>
              <a:off x="1021" y="3573"/>
              <a:ext cx="110" cy="249"/>
            </a:xfrm>
            <a:prstGeom prst="ellipse">
              <a:avLst/>
            </a:prstGeom>
            <a:ln w="25400">
              <a:noFill/>
              <a:round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38985" name="Line 52"/>
            <p:cNvSpPr>
              <a:spLocks noChangeShapeType="1"/>
            </p:cNvSpPr>
            <p:nvPr/>
          </p:nvSpPr>
          <p:spPr bwMode="auto">
            <a:xfrm flipH="1">
              <a:off x="1352" y="3364"/>
              <a:ext cx="5" cy="716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 type="none" w="sm" len="lg"/>
              <a:tailEnd type="none" w="sm" len="lg"/>
            </a:ln>
          </p:spPr>
          <p:txBody>
            <a:bodyPr/>
            <a:lstStyle/>
            <a:p>
              <a:endParaRPr lang="fr-FR"/>
            </a:p>
          </p:txBody>
        </p:sp>
        <p:sp useBgFill="1">
          <p:nvSpPr>
            <p:cNvPr id="38986" name="Oval 53"/>
            <p:cNvSpPr>
              <a:spLocks noChangeArrowheads="1"/>
            </p:cNvSpPr>
            <p:nvPr/>
          </p:nvSpPr>
          <p:spPr bwMode="auto">
            <a:xfrm>
              <a:off x="1291" y="3578"/>
              <a:ext cx="110" cy="249"/>
            </a:xfrm>
            <a:prstGeom prst="ellipse">
              <a:avLst/>
            </a:prstGeom>
            <a:ln w="25400">
              <a:noFill/>
              <a:round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401462" name="Rectangle 54"/>
            <p:cNvSpPr>
              <a:spLocks noChangeArrowheads="1"/>
            </p:cNvSpPr>
            <p:nvPr/>
          </p:nvSpPr>
          <p:spPr bwMode="auto">
            <a:xfrm rot="-5400000">
              <a:off x="551" y="3814"/>
              <a:ext cx="193" cy="120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  <a:effectLst/>
          </p:spPr>
          <p:txBody>
            <a:bodyPr lIns="12700" tIns="12700" rIns="12700" bIns="12700"/>
            <a:lstStyle/>
            <a:p>
              <a:pPr>
                <a:spcBef>
                  <a:spcPct val="0"/>
                </a:spcBef>
                <a:buFontTx/>
                <a:buNone/>
                <a:defRPr/>
              </a:pPr>
              <a:r>
                <a:rPr lang="fr-FR" sz="1400" b="1">
                  <a:solidFill>
                    <a:srgbClr val="000000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latin typeface="Times New Roman" pitchFamily="18" charset="0"/>
                </a:rPr>
                <a:t>2</a:t>
              </a:r>
            </a:p>
          </p:txBody>
        </p:sp>
        <p:sp>
          <p:nvSpPr>
            <p:cNvPr id="401463" name="Rectangle 55"/>
            <p:cNvSpPr>
              <a:spLocks noChangeArrowheads="1"/>
            </p:cNvSpPr>
            <p:nvPr/>
          </p:nvSpPr>
          <p:spPr bwMode="auto">
            <a:xfrm rot="-5400000">
              <a:off x="559" y="3407"/>
              <a:ext cx="193" cy="120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  <a:effectLst/>
          </p:spPr>
          <p:txBody>
            <a:bodyPr lIns="12700" tIns="12700" rIns="12700" bIns="12700"/>
            <a:lstStyle/>
            <a:p>
              <a:pPr>
                <a:spcBef>
                  <a:spcPct val="0"/>
                </a:spcBef>
                <a:buFontTx/>
                <a:buNone/>
                <a:defRPr/>
              </a:pPr>
              <a:r>
                <a:rPr lang="fr-FR" sz="1400" b="1">
                  <a:solidFill>
                    <a:srgbClr val="000000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latin typeface="Times New Roman" pitchFamily="18" charset="0"/>
                </a:rPr>
                <a:t>1</a:t>
              </a:r>
            </a:p>
          </p:txBody>
        </p:sp>
        <p:sp>
          <p:nvSpPr>
            <p:cNvPr id="401464" name="Rectangle 56"/>
            <p:cNvSpPr>
              <a:spLocks noChangeArrowheads="1"/>
            </p:cNvSpPr>
            <p:nvPr/>
          </p:nvSpPr>
          <p:spPr bwMode="auto">
            <a:xfrm rot="-5400000">
              <a:off x="815" y="3814"/>
              <a:ext cx="193" cy="120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  <a:effectLst/>
          </p:spPr>
          <p:txBody>
            <a:bodyPr lIns="12700" tIns="12700" rIns="12700" bIns="12700"/>
            <a:lstStyle/>
            <a:p>
              <a:pPr>
                <a:spcBef>
                  <a:spcPct val="0"/>
                </a:spcBef>
                <a:buFontTx/>
                <a:buNone/>
                <a:defRPr/>
              </a:pPr>
              <a:r>
                <a:rPr lang="fr-FR" sz="1400" b="1">
                  <a:solidFill>
                    <a:srgbClr val="000000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latin typeface="Times New Roman" pitchFamily="18" charset="0"/>
                </a:rPr>
                <a:t>4</a:t>
              </a:r>
            </a:p>
          </p:txBody>
        </p:sp>
        <p:sp>
          <p:nvSpPr>
            <p:cNvPr id="401465" name="Rectangle 57"/>
            <p:cNvSpPr>
              <a:spLocks noChangeArrowheads="1"/>
            </p:cNvSpPr>
            <p:nvPr/>
          </p:nvSpPr>
          <p:spPr bwMode="auto">
            <a:xfrm rot="-5400000">
              <a:off x="821" y="3407"/>
              <a:ext cx="193" cy="120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  <a:effectLst/>
          </p:spPr>
          <p:txBody>
            <a:bodyPr lIns="12700" tIns="12700" rIns="12700" bIns="12700"/>
            <a:lstStyle/>
            <a:p>
              <a:pPr>
                <a:spcBef>
                  <a:spcPct val="0"/>
                </a:spcBef>
                <a:buFontTx/>
                <a:buNone/>
                <a:defRPr/>
              </a:pPr>
              <a:r>
                <a:rPr lang="fr-FR" sz="1400" b="1">
                  <a:solidFill>
                    <a:srgbClr val="000000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latin typeface="Times New Roman" pitchFamily="18" charset="0"/>
                </a:rPr>
                <a:t>3</a:t>
              </a:r>
            </a:p>
          </p:txBody>
        </p:sp>
        <p:sp>
          <p:nvSpPr>
            <p:cNvPr id="401466" name="Rectangle 58"/>
            <p:cNvSpPr>
              <a:spLocks noChangeArrowheads="1"/>
            </p:cNvSpPr>
            <p:nvPr/>
          </p:nvSpPr>
          <p:spPr bwMode="auto">
            <a:xfrm rot="-5400000">
              <a:off x="1085" y="3814"/>
              <a:ext cx="193" cy="120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  <a:effectLst/>
          </p:spPr>
          <p:txBody>
            <a:bodyPr lIns="12700" tIns="12700" rIns="12700" bIns="12700"/>
            <a:lstStyle/>
            <a:p>
              <a:pPr>
                <a:spcBef>
                  <a:spcPct val="0"/>
                </a:spcBef>
                <a:buFontTx/>
                <a:buNone/>
                <a:defRPr/>
              </a:pPr>
              <a:r>
                <a:rPr lang="fr-FR" sz="1400" b="1">
                  <a:solidFill>
                    <a:srgbClr val="000000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latin typeface="Times New Roman" pitchFamily="18" charset="0"/>
                </a:rPr>
                <a:t>6</a:t>
              </a:r>
            </a:p>
          </p:txBody>
        </p:sp>
        <p:sp>
          <p:nvSpPr>
            <p:cNvPr id="401467" name="Rectangle 59"/>
            <p:cNvSpPr>
              <a:spLocks noChangeArrowheads="1"/>
            </p:cNvSpPr>
            <p:nvPr/>
          </p:nvSpPr>
          <p:spPr bwMode="auto">
            <a:xfrm rot="-5400000">
              <a:off x="1091" y="3407"/>
              <a:ext cx="193" cy="120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  <a:effectLst/>
          </p:spPr>
          <p:txBody>
            <a:bodyPr lIns="12700" tIns="12700" rIns="12700" bIns="12700"/>
            <a:lstStyle/>
            <a:p>
              <a:pPr>
                <a:spcBef>
                  <a:spcPct val="0"/>
                </a:spcBef>
                <a:buFontTx/>
                <a:buNone/>
                <a:defRPr/>
              </a:pPr>
              <a:r>
                <a:rPr lang="fr-FR" sz="1400" b="1">
                  <a:solidFill>
                    <a:srgbClr val="000000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latin typeface="Times New Roman" pitchFamily="18" charset="0"/>
                </a:rPr>
                <a:t>5</a:t>
              </a:r>
            </a:p>
          </p:txBody>
        </p:sp>
        <p:sp>
          <p:nvSpPr>
            <p:cNvPr id="38993" name="Rectangle 60"/>
            <p:cNvSpPr>
              <a:spLocks noChangeArrowheads="1"/>
            </p:cNvSpPr>
            <p:nvPr/>
          </p:nvSpPr>
          <p:spPr bwMode="auto">
            <a:xfrm>
              <a:off x="588" y="3400"/>
              <a:ext cx="960" cy="587"/>
            </a:xfrm>
            <a:prstGeom prst="rect">
              <a:avLst/>
            </a:prstGeom>
            <a:noFill/>
            <a:ln w="9525">
              <a:solidFill>
                <a:srgbClr val="000000"/>
              </a:solidFill>
              <a:prstDash val="sysDashDot"/>
              <a:miter lim="800000"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38994" name="Line 63"/>
            <p:cNvSpPr>
              <a:spLocks noChangeShapeType="1"/>
            </p:cNvSpPr>
            <p:nvPr/>
          </p:nvSpPr>
          <p:spPr bwMode="auto">
            <a:xfrm>
              <a:off x="792" y="3572"/>
              <a:ext cx="120" cy="0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8995" name="Line 64"/>
            <p:cNvSpPr>
              <a:spLocks noChangeShapeType="1"/>
            </p:cNvSpPr>
            <p:nvPr/>
          </p:nvSpPr>
          <p:spPr bwMode="auto">
            <a:xfrm>
              <a:off x="1084" y="3572"/>
              <a:ext cx="120" cy="0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8996" name="Line 65"/>
            <p:cNvSpPr>
              <a:spLocks noChangeShapeType="1"/>
            </p:cNvSpPr>
            <p:nvPr/>
          </p:nvSpPr>
          <p:spPr bwMode="auto">
            <a:xfrm>
              <a:off x="1348" y="3572"/>
              <a:ext cx="120" cy="0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8997" name="Line 71"/>
            <p:cNvSpPr>
              <a:spLocks noChangeShapeType="1"/>
            </p:cNvSpPr>
            <p:nvPr/>
          </p:nvSpPr>
          <p:spPr bwMode="auto">
            <a:xfrm flipH="1">
              <a:off x="1692" y="3360"/>
              <a:ext cx="5" cy="716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 type="none" w="sm" len="lg"/>
              <a:tailEnd type="none" w="sm" len="lg"/>
            </a:ln>
          </p:spPr>
          <p:txBody>
            <a:bodyPr/>
            <a:lstStyle/>
            <a:p>
              <a:endParaRPr lang="fr-FR"/>
            </a:p>
          </p:txBody>
        </p:sp>
        <p:sp useBgFill="1">
          <p:nvSpPr>
            <p:cNvPr id="38998" name="Oval 72"/>
            <p:cNvSpPr>
              <a:spLocks noChangeArrowheads="1"/>
            </p:cNvSpPr>
            <p:nvPr/>
          </p:nvSpPr>
          <p:spPr bwMode="auto">
            <a:xfrm>
              <a:off x="1632" y="3552"/>
              <a:ext cx="110" cy="249"/>
            </a:xfrm>
            <a:prstGeom prst="ellipse">
              <a:avLst/>
            </a:prstGeom>
            <a:ln w="25400">
              <a:noFill/>
              <a:round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38999" name="Line 73"/>
            <p:cNvSpPr>
              <a:spLocks noChangeShapeType="1"/>
            </p:cNvSpPr>
            <p:nvPr/>
          </p:nvSpPr>
          <p:spPr bwMode="auto">
            <a:xfrm flipH="1">
              <a:off x="1695" y="3540"/>
              <a:ext cx="53" cy="297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 type="none" w="sm" len="lg"/>
              <a:tailEnd type="none" w="sm" len="lg"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401482" name="Rectangle 74"/>
            <p:cNvSpPr>
              <a:spLocks noChangeArrowheads="1"/>
            </p:cNvSpPr>
            <p:nvPr/>
          </p:nvSpPr>
          <p:spPr bwMode="auto">
            <a:xfrm rot="-5400000">
              <a:off x="1511" y="3828"/>
              <a:ext cx="193" cy="120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  <a:effectLst/>
          </p:spPr>
          <p:txBody>
            <a:bodyPr lIns="12700" tIns="12700" rIns="12700" bIns="12700"/>
            <a:lstStyle/>
            <a:p>
              <a:pPr>
                <a:spcBef>
                  <a:spcPct val="0"/>
                </a:spcBef>
                <a:buFontTx/>
                <a:buNone/>
                <a:defRPr/>
              </a:pPr>
              <a:r>
                <a:rPr lang="fr-FR" sz="1400" b="1">
                  <a:solidFill>
                    <a:srgbClr val="000000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latin typeface="Times New Roman" pitchFamily="18" charset="0"/>
                </a:rPr>
                <a:t>14</a:t>
              </a:r>
            </a:p>
          </p:txBody>
        </p:sp>
        <p:sp>
          <p:nvSpPr>
            <p:cNvPr id="401483" name="Rectangle 75"/>
            <p:cNvSpPr>
              <a:spLocks noChangeArrowheads="1"/>
            </p:cNvSpPr>
            <p:nvPr/>
          </p:nvSpPr>
          <p:spPr bwMode="auto">
            <a:xfrm rot="-5400000">
              <a:off x="1519" y="3421"/>
              <a:ext cx="193" cy="120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  <a:effectLst/>
          </p:spPr>
          <p:txBody>
            <a:bodyPr lIns="12700" tIns="12700" rIns="12700" bIns="12700"/>
            <a:lstStyle/>
            <a:p>
              <a:pPr>
                <a:spcBef>
                  <a:spcPct val="0"/>
                </a:spcBef>
                <a:buFontTx/>
                <a:buNone/>
                <a:defRPr/>
              </a:pPr>
              <a:r>
                <a:rPr lang="fr-FR" sz="1400" b="1">
                  <a:solidFill>
                    <a:srgbClr val="000000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latin typeface="Times New Roman" pitchFamily="18" charset="0"/>
                </a:rPr>
                <a:t>13</a:t>
              </a:r>
            </a:p>
          </p:txBody>
        </p:sp>
        <p:sp>
          <p:nvSpPr>
            <p:cNvPr id="39002" name="Line 76"/>
            <p:cNvSpPr>
              <a:spLocks noChangeShapeType="1"/>
            </p:cNvSpPr>
            <p:nvPr/>
          </p:nvSpPr>
          <p:spPr bwMode="auto">
            <a:xfrm>
              <a:off x="788" y="3828"/>
              <a:ext cx="120" cy="0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9003" name="Line 77"/>
            <p:cNvSpPr>
              <a:spLocks noChangeShapeType="1"/>
            </p:cNvSpPr>
            <p:nvPr/>
          </p:nvSpPr>
          <p:spPr bwMode="auto">
            <a:xfrm>
              <a:off x="1076" y="3828"/>
              <a:ext cx="120" cy="0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9004" name="Line 78"/>
            <p:cNvSpPr>
              <a:spLocks noChangeShapeType="1"/>
            </p:cNvSpPr>
            <p:nvPr/>
          </p:nvSpPr>
          <p:spPr bwMode="auto">
            <a:xfrm>
              <a:off x="1344" y="3828"/>
              <a:ext cx="120" cy="0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9005" name="Line 79"/>
            <p:cNvSpPr>
              <a:spLocks noChangeShapeType="1"/>
            </p:cNvSpPr>
            <p:nvPr/>
          </p:nvSpPr>
          <p:spPr bwMode="auto">
            <a:xfrm>
              <a:off x="912" y="3568"/>
              <a:ext cx="0" cy="272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9006" name="Line 80"/>
            <p:cNvSpPr>
              <a:spLocks noChangeShapeType="1"/>
            </p:cNvSpPr>
            <p:nvPr/>
          </p:nvSpPr>
          <p:spPr bwMode="auto">
            <a:xfrm>
              <a:off x="1460" y="3568"/>
              <a:ext cx="0" cy="260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9007" name="Line 81"/>
            <p:cNvSpPr>
              <a:spLocks noChangeShapeType="1"/>
            </p:cNvSpPr>
            <p:nvPr/>
          </p:nvSpPr>
          <p:spPr bwMode="auto">
            <a:xfrm>
              <a:off x="1200" y="3568"/>
              <a:ext cx="0" cy="272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9008" name="Line 82"/>
            <p:cNvSpPr>
              <a:spLocks noChangeShapeType="1"/>
            </p:cNvSpPr>
            <p:nvPr/>
          </p:nvSpPr>
          <p:spPr bwMode="auto">
            <a:xfrm>
              <a:off x="1680" y="3552"/>
              <a:ext cx="96" cy="0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401491" name="Rectangle 83"/>
            <p:cNvSpPr>
              <a:spLocks noChangeArrowheads="1"/>
            </p:cNvSpPr>
            <p:nvPr/>
          </p:nvSpPr>
          <p:spPr bwMode="auto">
            <a:xfrm>
              <a:off x="336" y="3648"/>
              <a:ext cx="288" cy="192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  <a:effectLst/>
          </p:spPr>
          <p:txBody>
            <a:bodyPr lIns="12700" tIns="12700" rIns="12700" bIns="12700"/>
            <a:lstStyle/>
            <a:p>
              <a:pPr>
                <a:spcBef>
                  <a:spcPct val="0"/>
                </a:spcBef>
                <a:buFontTx/>
                <a:buNone/>
                <a:defRPr/>
              </a:pPr>
              <a:r>
                <a:rPr lang="fr-FR" sz="2000" b="1">
                  <a:solidFill>
                    <a:srgbClr val="000000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latin typeface="Times New Roman" pitchFamily="18" charset="0"/>
                </a:rPr>
                <a:t>-F1</a:t>
              </a:r>
            </a:p>
          </p:txBody>
        </p:sp>
        <p:sp>
          <p:nvSpPr>
            <p:cNvPr id="39010" name="Freeform 86"/>
            <p:cNvSpPr>
              <a:spLocks/>
            </p:cNvSpPr>
            <p:nvPr/>
          </p:nvSpPr>
          <p:spPr bwMode="auto">
            <a:xfrm>
              <a:off x="1584" y="3648"/>
              <a:ext cx="144" cy="48"/>
            </a:xfrm>
            <a:custGeom>
              <a:avLst/>
              <a:gdLst>
                <a:gd name="T0" fmla="*/ 144 w 144"/>
                <a:gd name="T1" fmla="*/ 0 h 48"/>
                <a:gd name="T2" fmla="*/ 0 w 144"/>
                <a:gd name="T3" fmla="*/ 0 h 48"/>
                <a:gd name="T4" fmla="*/ 0 w 144"/>
                <a:gd name="T5" fmla="*/ 48 h 48"/>
                <a:gd name="T6" fmla="*/ 0 60000 65536"/>
                <a:gd name="T7" fmla="*/ 0 60000 65536"/>
                <a:gd name="T8" fmla="*/ 0 60000 65536"/>
                <a:gd name="T9" fmla="*/ 0 w 144"/>
                <a:gd name="T10" fmla="*/ 0 h 48"/>
                <a:gd name="T11" fmla="*/ 144 w 144"/>
                <a:gd name="T12" fmla="*/ 48 h 48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44" h="48">
                  <a:moveTo>
                    <a:pt x="144" y="0"/>
                  </a:moveTo>
                  <a:lnTo>
                    <a:pt x="0" y="0"/>
                  </a:lnTo>
                  <a:lnTo>
                    <a:pt x="0" y="48"/>
                  </a:lnTo>
                </a:path>
              </a:pathLst>
            </a:custGeom>
            <a:noFill/>
            <a:ln w="28575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9011" name="Line 87"/>
            <p:cNvSpPr>
              <a:spLocks noChangeShapeType="1"/>
            </p:cNvSpPr>
            <p:nvPr/>
          </p:nvSpPr>
          <p:spPr bwMode="auto">
            <a:xfrm>
              <a:off x="1632" y="3648"/>
              <a:ext cx="0" cy="48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</p:grpSp>
      <p:grpSp>
        <p:nvGrpSpPr>
          <p:cNvPr id="3" name="Group 126"/>
          <p:cNvGrpSpPr>
            <a:grpSpLocks/>
          </p:cNvGrpSpPr>
          <p:nvPr>
            <p:custDataLst>
              <p:tags r:id="rId7"/>
            </p:custDataLst>
          </p:nvPr>
        </p:nvGrpSpPr>
        <p:grpSpPr bwMode="auto">
          <a:xfrm>
            <a:off x="381000" y="2514600"/>
            <a:ext cx="2382838" cy="1143000"/>
            <a:chOff x="240" y="1584"/>
            <a:chExt cx="1501" cy="720"/>
          </a:xfrm>
        </p:grpSpPr>
        <p:grpSp>
          <p:nvGrpSpPr>
            <p:cNvPr id="38949" name="Group 42"/>
            <p:cNvGrpSpPr>
              <a:grpSpLocks/>
            </p:cNvGrpSpPr>
            <p:nvPr/>
          </p:nvGrpSpPr>
          <p:grpSpPr bwMode="auto">
            <a:xfrm>
              <a:off x="432" y="1584"/>
              <a:ext cx="1309" cy="720"/>
              <a:chOff x="276" y="1488"/>
              <a:chExt cx="1309" cy="720"/>
            </a:xfrm>
          </p:grpSpPr>
          <p:sp>
            <p:nvSpPr>
              <p:cNvPr id="38951" name="Line 9"/>
              <p:cNvSpPr>
                <a:spLocks noChangeShapeType="1"/>
              </p:cNvSpPr>
              <p:nvPr/>
            </p:nvSpPr>
            <p:spPr bwMode="auto">
              <a:xfrm flipH="1">
                <a:off x="635" y="1488"/>
                <a:ext cx="5" cy="700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 type="none" w="sm" len="lg"/>
                <a:tailEnd type="none" w="sm" len="lg"/>
              </a:ln>
            </p:spPr>
            <p:txBody>
              <a:bodyPr/>
              <a:lstStyle/>
              <a:p>
                <a:endParaRPr lang="fr-FR"/>
              </a:p>
            </p:txBody>
          </p:sp>
          <p:sp useBgFill="1">
            <p:nvSpPr>
              <p:cNvPr id="38952" name="Oval 10"/>
              <p:cNvSpPr>
                <a:spLocks noChangeArrowheads="1"/>
              </p:cNvSpPr>
              <p:nvPr/>
            </p:nvSpPr>
            <p:spPr bwMode="auto">
              <a:xfrm>
                <a:off x="586" y="1709"/>
                <a:ext cx="110" cy="249"/>
              </a:xfrm>
              <a:prstGeom prst="ellipse">
                <a:avLst/>
              </a:prstGeom>
              <a:ln w="25400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38953" name="Line 11"/>
              <p:cNvSpPr>
                <a:spLocks noChangeShapeType="1"/>
              </p:cNvSpPr>
              <p:nvPr/>
            </p:nvSpPr>
            <p:spPr bwMode="auto">
              <a:xfrm>
                <a:off x="512" y="1715"/>
                <a:ext cx="125" cy="240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 type="none" w="sm" len="lg"/>
                <a:tailEnd type="none" w="sm" len="lg"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38954" name="Line 12"/>
              <p:cNvSpPr>
                <a:spLocks noChangeShapeType="1"/>
              </p:cNvSpPr>
              <p:nvPr/>
            </p:nvSpPr>
            <p:spPr bwMode="auto">
              <a:xfrm flipH="1">
                <a:off x="927" y="1488"/>
                <a:ext cx="5" cy="700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 type="none" w="sm" len="lg"/>
                <a:tailEnd type="none" w="sm" len="lg"/>
              </a:ln>
            </p:spPr>
            <p:txBody>
              <a:bodyPr/>
              <a:lstStyle/>
              <a:p>
                <a:endParaRPr lang="fr-FR"/>
              </a:p>
            </p:txBody>
          </p:sp>
          <p:sp useBgFill="1">
            <p:nvSpPr>
              <p:cNvPr id="38955" name="Oval 13"/>
              <p:cNvSpPr>
                <a:spLocks noChangeArrowheads="1"/>
              </p:cNvSpPr>
              <p:nvPr/>
            </p:nvSpPr>
            <p:spPr bwMode="auto">
              <a:xfrm>
                <a:off x="865" y="1701"/>
                <a:ext cx="110" cy="249"/>
              </a:xfrm>
              <a:prstGeom prst="ellipse">
                <a:avLst/>
              </a:prstGeom>
              <a:ln w="25400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38956" name="Line 14"/>
              <p:cNvSpPr>
                <a:spLocks noChangeShapeType="1"/>
              </p:cNvSpPr>
              <p:nvPr/>
            </p:nvSpPr>
            <p:spPr bwMode="auto">
              <a:xfrm>
                <a:off x="812" y="1719"/>
                <a:ext cx="115" cy="226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 type="none" w="sm" len="lg"/>
                <a:tailEnd type="none" w="sm" len="lg"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38957" name="Line 15"/>
              <p:cNvSpPr>
                <a:spLocks noChangeShapeType="1"/>
              </p:cNvSpPr>
              <p:nvPr/>
            </p:nvSpPr>
            <p:spPr bwMode="auto">
              <a:xfrm flipH="1">
                <a:off x="1196" y="1492"/>
                <a:ext cx="5" cy="716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 type="none" w="sm" len="lg"/>
                <a:tailEnd type="none" w="sm" len="lg"/>
              </a:ln>
            </p:spPr>
            <p:txBody>
              <a:bodyPr/>
              <a:lstStyle/>
              <a:p>
                <a:endParaRPr lang="fr-FR"/>
              </a:p>
            </p:txBody>
          </p:sp>
          <p:sp useBgFill="1">
            <p:nvSpPr>
              <p:cNvPr id="38958" name="Oval 16"/>
              <p:cNvSpPr>
                <a:spLocks noChangeArrowheads="1"/>
              </p:cNvSpPr>
              <p:nvPr/>
            </p:nvSpPr>
            <p:spPr bwMode="auto">
              <a:xfrm>
                <a:off x="1135" y="1706"/>
                <a:ext cx="110" cy="249"/>
              </a:xfrm>
              <a:prstGeom prst="ellipse">
                <a:avLst/>
              </a:prstGeom>
              <a:ln w="25400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401427" name="Rectangle 19"/>
              <p:cNvSpPr>
                <a:spLocks noChangeArrowheads="1"/>
              </p:cNvSpPr>
              <p:nvPr/>
            </p:nvSpPr>
            <p:spPr bwMode="auto">
              <a:xfrm rot="-5400000">
                <a:off x="395" y="1942"/>
                <a:ext cx="193" cy="120"/>
              </a:xfrm>
              <a:prstGeom prst="rect">
                <a:avLst/>
              </a:prstGeom>
              <a:noFill/>
              <a:ln w="25400">
                <a:noFill/>
                <a:miter lim="800000"/>
                <a:headEnd/>
                <a:tailEnd/>
              </a:ln>
              <a:effectLst/>
            </p:spPr>
            <p:txBody>
              <a:bodyPr lIns="12700" tIns="12700" rIns="12700" bIns="12700"/>
              <a:lstStyle/>
              <a:p>
                <a:pPr>
                  <a:spcBef>
                    <a:spcPct val="0"/>
                  </a:spcBef>
                  <a:buFontTx/>
                  <a:buNone/>
                  <a:defRPr/>
                </a:pPr>
                <a:r>
                  <a:rPr lang="fr-FR" sz="1400" b="1">
                    <a:solidFill>
                      <a:srgbClr val="000000"/>
                    </a:solidFill>
                    <a:effectLst>
                      <a:outerShdw blurRad="38100" dist="38100" dir="2700000" algn="tl">
                        <a:srgbClr val="FFFFFF"/>
                      </a:outerShdw>
                    </a:effectLst>
                    <a:latin typeface="Times New Roman" pitchFamily="18" charset="0"/>
                  </a:rPr>
                  <a:t>2</a:t>
                </a:r>
              </a:p>
            </p:txBody>
          </p:sp>
          <p:sp>
            <p:nvSpPr>
              <p:cNvPr id="401428" name="Rectangle 20"/>
              <p:cNvSpPr>
                <a:spLocks noChangeArrowheads="1"/>
              </p:cNvSpPr>
              <p:nvPr/>
            </p:nvSpPr>
            <p:spPr bwMode="auto">
              <a:xfrm rot="-5400000">
                <a:off x="403" y="1535"/>
                <a:ext cx="193" cy="120"/>
              </a:xfrm>
              <a:prstGeom prst="rect">
                <a:avLst/>
              </a:prstGeom>
              <a:noFill/>
              <a:ln w="25400">
                <a:noFill/>
                <a:miter lim="800000"/>
                <a:headEnd/>
                <a:tailEnd/>
              </a:ln>
              <a:effectLst/>
            </p:spPr>
            <p:txBody>
              <a:bodyPr lIns="12700" tIns="12700" rIns="12700" bIns="12700"/>
              <a:lstStyle/>
              <a:p>
                <a:pPr>
                  <a:spcBef>
                    <a:spcPct val="0"/>
                  </a:spcBef>
                  <a:buFontTx/>
                  <a:buNone/>
                  <a:defRPr/>
                </a:pPr>
                <a:r>
                  <a:rPr lang="fr-FR" sz="1400" b="1">
                    <a:solidFill>
                      <a:srgbClr val="000000"/>
                    </a:solidFill>
                    <a:effectLst>
                      <a:outerShdw blurRad="38100" dist="38100" dir="2700000" algn="tl">
                        <a:srgbClr val="FFFFFF"/>
                      </a:outerShdw>
                    </a:effectLst>
                    <a:latin typeface="Times New Roman" pitchFamily="18" charset="0"/>
                  </a:rPr>
                  <a:t>1</a:t>
                </a:r>
              </a:p>
            </p:txBody>
          </p:sp>
          <p:sp>
            <p:nvSpPr>
              <p:cNvPr id="401429" name="Rectangle 21"/>
              <p:cNvSpPr>
                <a:spLocks noChangeArrowheads="1"/>
              </p:cNvSpPr>
              <p:nvPr/>
            </p:nvSpPr>
            <p:spPr bwMode="auto">
              <a:xfrm rot="-5400000">
                <a:off x="659" y="1942"/>
                <a:ext cx="193" cy="120"/>
              </a:xfrm>
              <a:prstGeom prst="rect">
                <a:avLst/>
              </a:prstGeom>
              <a:noFill/>
              <a:ln w="25400">
                <a:noFill/>
                <a:miter lim="800000"/>
                <a:headEnd/>
                <a:tailEnd/>
              </a:ln>
              <a:effectLst/>
            </p:spPr>
            <p:txBody>
              <a:bodyPr lIns="12700" tIns="12700" rIns="12700" bIns="12700"/>
              <a:lstStyle/>
              <a:p>
                <a:pPr>
                  <a:spcBef>
                    <a:spcPct val="0"/>
                  </a:spcBef>
                  <a:buFontTx/>
                  <a:buNone/>
                  <a:defRPr/>
                </a:pPr>
                <a:r>
                  <a:rPr lang="fr-FR" sz="1400" b="1">
                    <a:solidFill>
                      <a:srgbClr val="000000"/>
                    </a:solidFill>
                    <a:effectLst>
                      <a:outerShdw blurRad="38100" dist="38100" dir="2700000" algn="tl">
                        <a:srgbClr val="FFFFFF"/>
                      </a:outerShdw>
                    </a:effectLst>
                    <a:latin typeface="Times New Roman" pitchFamily="18" charset="0"/>
                  </a:rPr>
                  <a:t>4</a:t>
                </a:r>
              </a:p>
            </p:txBody>
          </p:sp>
          <p:sp>
            <p:nvSpPr>
              <p:cNvPr id="401430" name="Rectangle 22"/>
              <p:cNvSpPr>
                <a:spLocks noChangeArrowheads="1"/>
              </p:cNvSpPr>
              <p:nvPr/>
            </p:nvSpPr>
            <p:spPr bwMode="auto">
              <a:xfrm rot="-5400000">
                <a:off x="665" y="1535"/>
                <a:ext cx="193" cy="120"/>
              </a:xfrm>
              <a:prstGeom prst="rect">
                <a:avLst/>
              </a:prstGeom>
              <a:noFill/>
              <a:ln w="25400">
                <a:noFill/>
                <a:miter lim="800000"/>
                <a:headEnd/>
                <a:tailEnd/>
              </a:ln>
              <a:effectLst/>
            </p:spPr>
            <p:txBody>
              <a:bodyPr lIns="12700" tIns="12700" rIns="12700" bIns="12700"/>
              <a:lstStyle/>
              <a:p>
                <a:pPr>
                  <a:spcBef>
                    <a:spcPct val="0"/>
                  </a:spcBef>
                  <a:buFontTx/>
                  <a:buNone/>
                  <a:defRPr/>
                </a:pPr>
                <a:r>
                  <a:rPr lang="fr-FR" sz="1400" b="1">
                    <a:solidFill>
                      <a:srgbClr val="000000"/>
                    </a:solidFill>
                    <a:effectLst>
                      <a:outerShdw blurRad="38100" dist="38100" dir="2700000" algn="tl">
                        <a:srgbClr val="FFFFFF"/>
                      </a:outerShdw>
                    </a:effectLst>
                    <a:latin typeface="Times New Roman" pitchFamily="18" charset="0"/>
                  </a:rPr>
                  <a:t>3</a:t>
                </a:r>
              </a:p>
            </p:txBody>
          </p:sp>
          <p:sp>
            <p:nvSpPr>
              <p:cNvPr id="401431" name="Rectangle 23"/>
              <p:cNvSpPr>
                <a:spLocks noChangeArrowheads="1"/>
              </p:cNvSpPr>
              <p:nvPr/>
            </p:nvSpPr>
            <p:spPr bwMode="auto">
              <a:xfrm rot="-5400000">
                <a:off x="928" y="1942"/>
                <a:ext cx="193" cy="120"/>
              </a:xfrm>
              <a:prstGeom prst="rect">
                <a:avLst/>
              </a:prstGeom>
              <a:noFill/>
              <a:ln w="25400">
                <a:noFill/>
                <a:miter lim="800000"/>
                <a:headEnd/>
                <a:tailEnd/>
              </a:ln>
              <a:effectLst/>
            </p:spPr>
            <p:txBody>
              <a:bodyPr lIns="12700" tIns="12700" rIns="12700" bIns="12700"/>
              <a:lstStyle/>
              <a:p>
                <a:pPr>
                  <a:spcBef>
                    <a:spcPct val="0"/>
                  </a:spcBef>
                  <a:buFontTx/>
                  <a:buNone/>
                  <a:defRPr/>
                </a:pPr>
                <a:r>
                  <a:rPr lang="fr-FR" sz="1400" b="1">
                    <a:solidFill>
                      <a:srgbClr val="000000"/>
                    </a:solidFill>
                    <a:effectLst>
                      <a:outerShdw blurRad="38100" dist="38100" dir="2700000" algn="tl">
                        <a:srgbClr val="FFFFFF"/>
                      </a:outerShdw>
                    </a:effectLst>
                    <a:latin typeface="Times New Roman" pitchFamily="18" charset="0"/>
                  </a:rPr>
                  <a:t>6</a:t>
                </a:r>
              </a:p>
            </p:txBody>
          </p:sp>
          <p:sp>
            <p:nvSpPr>
              <p:cNvPr id="401432" name="Rectangle 24"/>
              <p:cNvSpPr>
                <a:spLocks noChangeArrowheads="1"/>
              </p:cNvSpPr>
              <p:nvPr/>
            </p:nvSpPr>
            <p:spPr bwMode="auto">
              <a:xfrm rot="-5400000">
                <a:off x="935" y="1535"/>
                <a:ext cx="193" cy="120"/>
              </a:xfrm>
              <a:prstGeom prst="rect">
                <a:avLst/>
              </a:prstGeom>
              <a:noFill/>
              <a:ln w="25400">
                <a:noFill/>
                <a:miter lim="800000"/>
                <a:headEnd/>
                <a:tailEnd/>
              </a:ln>
              <a:effectLst/>
            </p:spPr>
            <p:txBody>
              <a:bodyPr lIns="12700" tIns="12700" rIns="12700" bIns="12700"/>
              <a:lstStyle/>
              <a:p>
                <a:pPr>
                  <a:spcBef>
                    <a:spcPct val="0"/>
                  </a:spcBef>
                  <a:buFontTx/>
                  <a:buNone/>
                  <a:defRPr/>
                </a:pPr>
                <a:r>
                  <a:rPr lang="fr-FR" sz="1400" b="1">
                    <a:solidFill>
                      <a:srgbClr val="000000"/>
                    </a:solidFill>
                    <a:effectLst>
                      <a:outerShdw blurRad="38100" dist="38100" dir="2700000" algn="tl">
                        <a:srgbClr val="FFFFFF"/>
                      </a:outerShdw>
                    </a:effectLst>
                    <a:latin typeface="Times New Roman" pitchFamily="18" charset="0"/>
                  </a:rPr>
                  <a:t>5</a:t>
                </a:r>
              </a:p>
            </p:txBody>
          </p:sp>
          <p:sp>
            <p:nvSpPr>
              <p:cNvPr id="38965" name="Rectangle 25"/>
              <p:cNvSpPr>
                <a:spLocks noChangeArrowheads="1"/>
              </p:cNvSpPr>
              <p:nvPr/>
            </p:nvSpPr>
            <p:spPr bwMode="auto">
              <a:xfrm>
                <a:off x="432" y="1528"/>
                <a:ext cx="960" cy="587"/>
              </a:xfrm>
              <a:prstGeom prst="rect">
                <a:avLst/>
              </a:prstGeom>
              <a:noFill/>
              <a:ln w="9525">
                <a:solidFill>
                  <a:srgbClr val="000000"/>
                </a:solidFill>
                <a:prstDash val="sysDashDot"/>
                <a:miter lim="800000"/>
                <a:headEnd/>
                <a:tailEnd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38966" name="Line 26"/>
              <p:cNvSpPr>
                <a:spLocks noChangeShapeType="1"/>
              </p:cNvSpPr>
              <p:nvPr/>
            </p:nvSpPr>
            <p:spPr bwMode="auto">
              <a:xfrm>
                <a:off x="324" y="1824"/>
                <a:ext cx="1116" cy="0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prstDash val="sysDot"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38967" name="Line 27"/>
              <p:cNvSpPr>
                <a:spLocks noChangeShapeType="1"/>
              </p:cNvSpPr>
              <p:nvPr/>
            </p:nvSpPr>
            <p:spPr bwMode="auto">
              <a:xfrm>
                <a:off x="1084" y="1743"/>
                <a:ext cx="115" cy="226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 type="none" w="sm" len="lg"/>
                <a:tailEnd type="none" w="sm" len="lg"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38968" name="Line 28"/>
              <p:cNvSpPr>
                <a:spLocks noChangeShapeType="1"/>
              </p:cNvSpPr>
              <p:nvPr/>
            </p:nvSpPr>
            <p:spPr bwMode="auto">
              <a:xfrm>
                <a:off x="576" y="1704"/>
                <a:ext cx="120" cy="0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38969" name="Line 29"/>
              <p:cNvSpPr>
                <a:spLocks noChangeShapeType="1"/>
              </p:cNvSpPr>
              <p:nvPr/>
            </p:nvSpPr>
            <p:spPr bwMode="auto">
              <a:xfrm>
                <a:off x="864" y="1704"/>
                <a:ext cx="120" cy="0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38970" name="Line 30"/>
              <p:cNvSpPr>
                <a:spLocks noChangeShapeType="1"/>
              </p:cNvSpPr>
              <p:nvPr/>
            </p:nvSpPr>
            <p:spPr bwMode="auto">
              <a:xfrm>
                <a:off x="1144" y="1708"/>
                <a:ext cx="120" cy="0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38971" name="Rectangle 31"/>
              <p:cNvSpPr>
                <a:spLocks noChangeArrowheads="1"/>
              </p:cNvSpPr>
              <p:nvPr/>
            </p:nvSpPr>
            <p:spPr bwMode="auto">
              <a:xfrm rot="-1716732">
                <a:off x="1091" y="1775"/>
                <a:ext cx="96" cy="172"/>
              </a:xfrm>
              <a:prstGeom prst="rect">
                <a:avLst/>
              </a:prstGeom>
              <a:noFill/>
              <a:ln w="3810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38972" name="Rectangle 32"/>
              <p:cNvSpPr>
                <a:spLocks noChangeArrowheads="1"/>
              </p:cNvSpPr>
              <p:nvPr/>
            </p:nvSpPr>
            <p:spPr bwMode="auto">
              <a:xfrm rot="-1716732">
                <a:off x="823" y="1743"/>
                <a:ext cx="96" cy="172"/>
              </a:xfrm>
              <a:prstGeom prst="rect">
                <a:avLst/>
              </a:prstGeom>
              <a:noFill/>
              <a:ln w="3810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38973" name="Rectangle 33"/>
              <p:cNvSpPr>
                <a:spLocks noChangeArrowheads="1"/>
              </p:cNvSpPr>
              <p:nvPr/>
            </p:nvSpPr>
            <p:spPr bwMode="auto">
              <a:xfrm rot="-1716732">
                <a:off x="527" y="1751"/>
                <a:ext cx="96" cy="172"/>
              </a:xfrm>
              <a:prstGeom prst="rect">
                <a:avLst/>
              </a:prstGeom>
              <a:noFill/>
              <a:ln w="3810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38974" name="Line 34"/>
              <p:cNvSpPr>
                <a:spLocks noChangeShapeType="1"/>
              </p:cNvSpPr>
              <p:nvPr/>
            </p:nvSpPr>
            <p:spPr bwMode="auto">
              <a:xfrm>
                <a:off x="276" y="1727"/>
                <a:ext cx="115" cy="226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 type="none" w="sm" len="lg"/>
                <a:tailEnd type="none" w="sm" len="lg"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38975" name="Oval 35"/>
              <p:cNvSpPr>
                <a:spLocks noChangeArrowheads="1"/>
              </p:cNvSpPr>
              <p:nvPr/>
            </p:nvSpPr>
            <p:spPr bwMode="auto">
              <a:xfrm>
                <a:off x="376" y="1944"/>
                <a:ext cx="48" cy="48"/>
              </a:xfrm>
              <a:prstGeom prst="ellipse">
                <a:avLst/>
              </a:prstGeom>
              <a:noFill/>
              <a:ln w="3810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38976" name="Line 36"/>
              <p:cNvSpPr>
                <a:spLocks noChangeShapeType="1"/>
              </p:cNvSpPr>
              <p:nvPr/>
            </p:nvSpPr>
            <p:spPr bwMode="auto">
              <a:xfrm flipH="1">
                <a:off x="1536" y="1488"/>
                <a:ext cx="5" cy="716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 type="none" w="sm" len="lg"/>
                <a:tailEnd type="none" w="sm" len="lg"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38977" name="Oval 37"/>
              <p:cNvSpPr>
                <a:spLocks noChangeArrowheads="1"/>
              </p:cNvSpPr>
              <p:nvPr/>
            </p:nvSpPr>
            <p:spPr bwMode="auto">
              <a:xfrm>
                <a:off x="1475" y="1702"/>
                <a:ext cx="110" cy="249"/>
              </a:xfrm>
              <a:prstGeom prst="ellipse">
                <a:avLst/>
              </a:prstGeom>
              <a:solidFill>
                <a:srgbClr val="79908F"/>
              </a:solidFill>
              <a:ln w="25400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38978" name="Line 38"/>
              <p:cNvSpPr>
                <a:spLocks noChangeShapeType="1"/>
              </p:cNvSpPr>
              <p:nvPr/>
            </p:nvSpPr>
            <p:spPr bwMode="auto">
              <a:xfrm>
                <a:off x="1424" y="1739"/>
                <a:ext cx="115" cy="226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 type="none" w="sm" len="lg"/>
                <a:tailEnd type="none" w="sm" len="lg"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401447" name="Rectangle 39"/>
              <p:cNvSpPr>
                <a:spLocks noChangeArrowheads="1"/>
              </p:cNvSpPr>
              <p:nvPr/>
            </p:nvSpPr>
            <p:spPr bwMode="auto">
              <a:xfrm rot="-5400000">
                <a:off x="1355" y="1956"/>
                <a:ext cx="193" cy="120"/>
              </a:xfrm>
              <a:prstGeom prst="rect">
                <a:avLst/>
              </a:prstGeom>
              <a:noFill/>
              <a:ln w="25400">
                <a:noFill/>
                <a:miter lim="800000"/>
                <a:headEnd/>
                <a:tailEnd/>
              </a:ln>
              <a:effectLst/>
            </p:spPr>
            <p:txBody>
              <a:bodyPr lIns="12700" tIns="12700" rIns="12700" bIns="12700"/>
              <a:lstStyle/>
              <a:p>
                <a:pPr>
                  <a:spcBef>
                    <a:spcPct val="0"/>
                  </a:spcBef>
                  <a:buFontTx/>
                  <a:buNone/>
                  <a:defRPr/>
                </a:pPr>
                <a:r>
                  <a:rPr lang="fr-FR" sz="1400" b="1">
                    <a:solidFill>
                      <a:srgbClr val="000000"/>
                    </a:solidFill>
                    <a:effectLst>
                      <a:outerShdw blurRad="38100" dist="38100" dir="2700000" algn="tl">
                        <a:srgbClr val="FFFFFF"/>
                      </a:outerShdw>
                    </a:effectLst>
                    <a:latin typeface="Times New Roman" pitchFamily="18" charset="0"/>
                  </a:rPr>
                  <a:t>14</a:t>
                </a:r>
              </a:p>
            </p:txBody>
          </p:sp>
          <p:sp>
            <p:nvSpPr>
              <p:cNvPr id="401448" name="Rectangle 40"/>
              <p:cNvSpPr>
                <a:spLocks noChangeArrowheads="1"/>
              </p:cNvSpPr>
              <p:nvPr/>
            </p:nvSpPr>
            <p:spPr bwMode="auto">
              <a:xfrm rot="-5400000">
                <a:off x="1363" y="1549"/>
                <a:ext cx="193" cy="120"/>
              </a:xfrm>
              <a:prstGeom prst="rect">
                <a:avLst/>
              </a:prstGeom>
              <a:noFill/>
              <a:ln w="25400">
                <a:noFill/>
                <a:miter lim="800000"/>
                <a:headEnd/>
                <a:tailEnd/>
              </a:ln>
              <a:effectLst/>
            </p:spPr>
            <p:txBody>
              <a:bodyPr lIns="12700" tIns="12700" rIns="12700" bIns="12700"/>
              <a:lstStyle/>
              <a:p>
                <a:pPr>
                  <a:spcBef>
                    <a:spcPct val="0"/>
                  </a:spcBef>
                  <a:buFontTx/>
                  <a:buNone/>
                  <a:defRPr/>
                </a:pPr>
                <a:r>
                  <a:rPr lang="fr-FR" sz="1400" b="1">
                    <a:solidFill>
                      <a:srgbClr val="000000"/>
                    </a:solidFill>
                    <a:effectLst>
                      <a:outerShdw blurRad="38100" dist="38100" dir="2700000" algn="tl">
                        <a:srgbClr val="FFFFFF"/>
                      </a:outerShdw>
                    </a:effectLst>
                    <a:latin typeface="Times New Roman" pitchFamily="18" charset="0"/>
                  </a:rPr>
                  <a:t>13</a:t>
                </a:r>
              </a:p>
            </p:txBody>
          </p:sp>
        </p:grpSp>
        <p:sp>
          <p:nvSpPr>
            <p:cNvPr id="401497" name="Rectangle 89"/>
            <p:cNvSpPr>
              <a:spLocks noChangeArrowheads="1"/>
            </p:cNvSpPr>
            <p:nvPr/>
          </p:nvSpPr>
          <p:spPr bwMode="auto">
            <a:xfrm>
              <a:off x="240" y="1968"/>
              <a:ext cx="288" cy="192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  <a:effectLst/>
          </p:spPr>
          <p:txBody>
            <a:bodyPr lIns="12700" tIns="12700" rIns="12700" bIns="12700"/>
            <a:lstStyle/>
            <a:p>
              <a:pPr>
                <a:spcBef>
                  <a:spcPct val="0"/>
                </a:spcBef>
                <a:buFontTx/>
                <a:buNone/>
                <a:defRPr/>
              </a:pPr>
              <a:r>
                <a:rPr lang="fr-FR" sz="2000" b="1">
                  <a:solidFill>
                    <a:srgbClr val="000000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latin typeface="Times New Roman" pitchFamily="18" charset="0"/>
                </a:rPr>
                <a:t>-Q1</a:t>
              </a:r>
            </a:p>
          </p:txBody>
        </p:sp>
      </p:grpSp>
      <p:grpSp>
        <p:nvGrpSpPr>
          <p:cNvPr id="5" name="Group 125"/>
          <p:cNvGrpSpPr>
            <a:grpSpLocks/>
          </p:cNvGrpSpPr>
          <p:nvPr>
            <p:custDataLst>
              <p:tags r:id="rId8"/>
            </p:custDataLst>
          </p:nvPr>
        </p:nvGrpSpPr>
        <p:grpSpPr bwMode="auto">
          <a:xfrm>
            <a:off x="6324600" y="4114800"/>
            <a:ext cx="2535238" cy="1143000"/>
            <a:chOff x="3984" y="2592"/>
            <a:chExt cx="1597" cy="720"/>
          </a:xfrm>
        </p:grpSpPr>
        <p:sp>
          <p:nvSpPr>
            <p:cNvPr id="38923" name="Line 91"/>
            <p:cNvSpPr>
              <a:spLocks noChangeShapeType="1"/>
            </p:cNvSpPr>
            <p:nvPr/>
          </p:nvSpPr>
          <p:spPr bwMode="auto">
            <a:xfrm flipH="1">
              <a:off x="4631" y="2592"/>
              <a:ext cx="5" cy="700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 type="none" w="sm" len="lg"/>
              <a:tailEnd type="none" w="sm" len="lg"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38924" name="Oval 92"/>
            <p:cNvSpPr>
              <a:spLocks noChangeArrowheads="1"/>
            </p:cNvSpPr>
            <p:nvPr/>
          </p:nvSpPr>
          <p:spPr bwMode="auto">
            <a:xfrm>
              <a:off x="4582" y="2813"/>
              <a:ext cx="110" cy="249"/>
            </a:xfrm>
            <a:prstGeom prst="ellipse">
              <a:avLst/>
            </a:prstGeom>
            <a:solidFill>
              <a:srgbClr val="848E8E"/>
            </a:solidFill>
            <a:ln w="25400">
              <a:noFill/>
              <a:round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38925" name="Line 93"/>
            <p:cNvSpPr>
              <a:spLocks noChangeShapeType="1"/>
            </p:cNvSpPr>
            <p:nvPr/>
          </p:nvSpPr>
          <p:spPr bwMode="auto">
            <a:xfrm>
              <a:off x="4508" y="2819"/>
              <a:ext cx="125" cy="240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 type="none" w="sm" len="lg"/>
              <a:tailEnd type="none" w="sm" len="lg"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38926" name="Line 94"/>
            <p:cNvSpPr>
              <a:spLocks noChangeShapeType="1"/>
            </p:cNvSpPr>
            <p:nvPr/>
          </p:nvSpPr>
          <p:spPr bwMode="auto">
            <a:xfrm flipH="1">
              <a:off x="4923" y="2592"/>
              <a:ext cx="5" cy="700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 type="none" w="sm" len="lg"/>
              <a:tailEnd type="none" w="sm" len="lg"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38927" name="Oval 95"/>
            <p:cNvSpPr>
              <a:spLocks noChangeArrowheads="1"/>
            </p:cNvSpPr>
            <p:nvPr/>
          </p:nvSpPr>
          <p:spPr bwMode="auto">
            <a:xfrm>
              <a:off x="4861" y="2805"/>
              <a:ext cx="110" cy="249"/>
            </a:xfrm>
            <a:prstGeom prst="ellipse">
              <a:avLst/>
            </a:prstGeom>
            <a:solidFill>
              <a:srgbClr val="848E8E"/>
            </a:solidFill>
            <a:ln w="25400">
              <a:noFill/>
              <a:round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38928" name="Line 96"/>
            <p:cNvSpPr>
              <a:spLocks noChangeShapeType="1"/>
            </p:cNvSpPr>
            <p:nvPr/>
          </p:nvSpPr>
          <p:spPr bwMode="auto">
            <a:xfrm>
              <a:off x="4808" y="2823"/>
              <a:ext cx="115" cy="226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 type="none" w="sm" len="lg"/>
              <a:tailEnd type="none" w="sm" len="lg"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38929" name="Line 97"/>
            <p:cNvSpPr>
              <a:spLocks noChangeShapeType="1"/>
            </p:cNvSpPr>
            <p:nvPr/>
          </p:nvSpPr>
          <p:spPr bwMode="auto">
            <a:xfrm flipH="1">
              <a:off x="5192" y="2596"/>
              <a:ext cx="5" cy="716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 type="none" w="sm" len="lg"/>
              <a:tailEnd type="none" w="sm" len="lg"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38930" name="Oval 98"/>
            <p:cNvSpPr>
              <a:spLocks noChangeArrowheads="1"/>
            </p:cNvSpPr>
            <p:nvPr/>
          </p:nvSpPr>
          <p:spPr bwMode="auto">
            <a:xfrm>
              <a:off x="5131" y="2810"/>
              <a:ext cx="110" cy="249"/>
            </a:xfrm>
            <a:prstGeom prst="ellipse">
              <a:avLst/>
            </a:prstGeom>
            <a:solidFill>
              <a:srgbClr val="848E8E"/>
            </a:solidFill>
            <a:ln w="25400">
              <a:noFill/>
              <a:round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401507" name="Rectangle 99"/>
            <p:cNvSpPr>
              <a:spLocks noChangeArrowheads="1"/>
            </p:cNvSpPr>
            <p:nvPr/>
          </p:nvSpPr>
          <p:spPr bwMode="auto">
            <a:xfrm rot="-5400000">
              <a:off x="4391" y="3046"/>
              <a:ext cx="193" cy="120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  <a:effectLst/>
          </p:spPr>
          <p:txBody>
            <a:bodyPr lIns="12700" tIns="12700" rIns="12700" bIns="12700"/>
            <a:lstStyle/>
            <a:p>
              <a:pPr>
                <a:spcBef>
                  <a:spcPct val="0"/>
                </a:spcBef>
                <a:buFontTx/>
                <a:buNone/>
                <a:defRPr/>
              </a:pPr>
              <a:r>
                <a:rPr lang="fr-FR" sz="1400" b="1">
                  <a:solidFill>
                    <a:srgbClr val="000000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latin typeface="Times New Roman" pitchFamily="18" charset="0"/>
                </a:rPr>
                <a:t>2</a:t>
              </a:r>
            </a:p>
          </p:txBody>
        </p:sp>
        <p:sp>
          <p:nvSpPr>
            <p:cNvPr id="401508" name="Rectangle 100"/>
            <p:cNvSpPr>
              <a:spLocks noChangeArrowheads="1"/>
            </p:cNvSpPr>
            <p:nvPr/>
          </p:nvSpPr>
          <p:spPr bwMode="auto">
            <a:xfrm rot="-5400000">
              <a:off x="4399" y="2639"/>
              <a:ext cx="193" cy="120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  <a:effectLst/>
          </p:spPr>
          <p:txBody>
            <a:bodyPr lIns="12700" tIns="12700" rIns="12700" bIns="12700"/>
            <a:lstStyle/>
            <a:p>
              <a:pPr>
                <a:spcBef>
                  <a:spcPct val="0"/>
                </a:spcBef>
                <a:buFontTx/>
                <a:buNone/>
                <a:defRPr/>
              </a:pPr>
              <a:r>
                <a:rPr lang="fr-FR" sz="1400" b="1">
                  <a:solidFill>
                    <a:srgbClr val="000000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latin typeface="Times New Roman" pitchFamily="18" charset="0"/>
                </a:rPr>
                <a:t>1</a:t>
              </a:r>
            </a:p>
          </p:txBody>
        </p:sp>
        <p:sp>
          <p:nvSpPr>
            <p:cNvPr id="401509" name="Rectangle 101"/>
            <p:cNvSpPr>
              <a:spLocks noChangeArrowheads="1"/>
            </p:cNvSpPr>
            <p:nvPr/>
          </p:nvSpPr>
          <p:spPr bwMode="auto">
            <a:xfrm rot="-5400000">
              <a:off x="4655" y="3046"/>
              <a:ext cx="193" cy="120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  <a:effectLst/>
          </p:spPr>
          <p:txBody>
            <a:bodyPr lIns="12700" tIns="12700" rIns="12700" bIns="12700"/>
            <a:lstStyle/>
            <a:p>
              <a:pPr>
                <a:spcBef>
                  <a:spcPct val="0"/>
                </a:spcBef>
                <a:buFontTx/>
                <a:buNone/>
                <a:defRPr/>
              </a:pPr>
              <a:r>
                <a:rPr lang="fr-FR" sz="1400" b="1">
                  <a:solidFill>
                    <a:srgbClr val="000000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latin typeface="Times New Roman" pitchFamily="18" charset="0"/>
                </a:rPr>
                <a:t>4</a:t>
              </a:r>
            </a:p>
          </p:txBody>
        </p:sp>
        <p:sp>
          <p:nvSpPr>
            <p:cNvPr id="401510" name="Rectangle 102"/>
            <p:cNvSpPr>
              <a:spLocks noChangeArrowheads="1"/>
            </p:cNvSpPr>
            <p:nvPr/>
          </p:nvSpPr>
          <p:spPr bwMode="auto">
            <a:xfrm rot="-5400000">
              <a:off x="4661" y="2639"/>
              <a:ext cx="193" cy="120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  <a:effectLst/>
          </p:spPr>
          <p:txBody>
            <a:bodyPr lIns="12700" tIns="12700" rIns="12700" bIns="12700"/>
            <a:lstStyle/>
            <a:p>
              <a:pPr>
                <a:spcBef>
                  <a:spcPct val="0"/>
                </a:spcBef>
                <a:buFontTx/>
                <a:buNone/>
                <a:defRPr/>
              </a:pPr>
              <a:r>
                <a:rPr lang="fr-FR" sz="1400" b="1">
                  <a:solidFill>
                    <a:srgbClr val="000000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latin typeface="Times New Roman" pitchFamily="18" charset="0"/>
                </a:rPr>
                <a:t>3</a:t>
              </a:r>
            </a:p>
          </p:txBody>
        </p:sp>
        <p:sp>
          <p:nvSpPr>
            <p:cNvPr id="401511" name="Rectangle 103"/>
            <p:cNvSpPr>
              <a:spLocks noChangeArrowheads="1"/>
            </p:cNvSpPr>
            <p:nvPr/>
          </p:nvSpPr>
          <p:spPr bwMode="auto">
            <a:xfrm rot="-5400000">
              <a:off x="4924" y="3046"/>
              <a:ext cx="193" cy="120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  <a:effectLst/>
          </p:spPr>
          <p:txBody>
            <a:bodyPr lIns="12700" tIns="12700" rIns="12700" bIns="12700"/>
            <a:lstStyle/>
            <a:p>
              <a:pPr>
                <a:spcBef>
                  <a:spcPct val="0"/>
                </a:spcBef>
                <a:buFontTx/>
                <a:buNone/>
                <a:defRPr/>
              </a:pPr>
              <a:r>
                <a:rPr lang="fr-FR" sz="1400" b="1">
                  <a:solidFill>
                    <a:srgbClr val="000000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latin typeface="Times New Roman" pitchFamily="18" charset="0"/>
                </a:rPr>
                <a:t>6</a:t>
              </a:r>
            </a:p>
          </p:txBody>
        </p:sp>
        <p:sp>
          <p:nvSpPr>
            <p:cNvPr id="401512" name="Rectangle 104"/>
            <p:cNvSpPr>
              <a:spLocks noChangeArrowheads="1"/>
            </p:cNvSpPr>
            <p:nvPr/>
          </p:nvSpPr>
          <p:spPr bwMode="auto">
            <a:xfrm rot="-5400000">
              <a:off x="4931" y="2639"/>
              <a:ext cx="193" cy="120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  <a:effectLst/>
          </p:spPr>
          <p:txBody>
            <a:bodyPr lIns="12700" tIns="12700" rIns="12700" bIns="12700"/>
            <a:lstStyle/>
            <a:p>
              <a:pPr>
                <a:spcBef>
                  <a:spcPct val="0"/>
                </a:spcBef>
                <a:buFontTx/>
                <a:buNone/>
                <a:defRPr/>
              </a:pPr>
              <a:r>
                <a:rPr lang="fr-FR" sz="1400" b="1">
                  <a:solidFill>
                    <a:srgbClr val="000000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latin typeface="Times New Roman" pitchFamily="18" charset="0"/>
                </a:rPr>
                <a:t>5</a:t>
              </a:r>
            </a:p>
          </p:txBody>
        </p:sp>
        <p:sp>
          <p:nvSpPr>
            <p:cNvPr id="38937" name="Rectangle 105"/>
            <p:cNvSpPr>
              <a:spLocks noChangeArrowheads="1"/>
            </p:cNvSpPr>
            <p:nvPr/>
          </p:nvSpPr>
          <p:spPr bwMode="auto">
            <a:xfrm>
              <a:off x="4428" y="2632"/>
              <a:ext cx="960" cy="587"/>
            </a:xfrm>
            <a:prstGeom prst="rect">
              <a:avLst/>
            </a:prstGeom>
            <a:noFill/>
            <a:ln w="9525">
              <a:solidFill>
                <a:srgbClr val="000000"/>
              </a:solidFill>
              <a:prstDash val="sysDashDot"/>
              <a:miter lim="800000"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38938" name="Line 106"/>
            <p:cNvSpPr>
              <a:spLocks noChangeShapeType="1"/>
            </p:cNvSpPr>
            <p:nvPr/>
          </p:nvSpPr>
          <p:spPr bwMode="auto">
            <a:xfrm>
              <a:off x="4560" y="2928"/>
              <a:ext cx="912" cy="0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prstDash val="sysDot"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8939" name="Line 107"/>
            <p:cNvSpPr>
              <a:spLocks noChangeShapeType="1"/>
            </p:cNvSpPr>
            <p:nvPr/>
          </p:nvSpPr>
          <p:spPr bwMode="auto">
            <a:xfrm>
              <a:off x="5080" y="2847"/>
              <a:ext cx="115" cy="226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 type="none" w="sm" len="lg"/>
              <a:tailEnd type="none" w="sm" len="lg"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38940" name="Line 116"/>
            <p:cNvSpPr>
              <a:spLocks noChangeShapeType="1"/>
            </p:cNvSpPr>
            <p:nvPr/>
          </p:nvSpPr>
          <p:spPr bwMode="auto">
            <a:xfrm flipH="1">
              <a:off x="5532" y="2592"/>
              <a:ext cx="5" cy="716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 type="none" w="sm" len="lg"/>
              <a:tailEnd type="none" w="sm" len="lg"/>
            </a:ln>
          </p:spPr>
          <p:txBody>
            <a:bodyPr/>
            <a:lstStyle/>
            <a:p>
              <a:endParaRPr lang="fr-FR"/>
            </a:p>
          </p:txBody>
        </p:sp>
        <p:sp useBgFill="1">
          <p:nvSpPr>
            <p:cNvPr id="38941" name="Oval 117"/>
            <p:cNvSpPr>
              <a:spLocks noChangeArrowheads="1"/>
            </p:cNvSpPr>
            <p:nvPr/>
          </p:nvSpPr>
          <p:spPr bwMode="auto">
            <a:xfrm>
              <a:off x="5471" y="2806"/>
              <a:ext cx="110" cy="249"/>
            </a:xfrm>
            <a:prstGeom prst="ellipse">
              <a:avLst/>
            </a:prstGeom>
            <a:ln w="25400">
              <a:noFill/>
              <a:round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38942" name="Line 118"/>
            <p:cNvSpPr>
              <a:spLocks noChangeShapeType="1"/>
            </p:cNvSpPr>
            <p:nvPr/>
          </p:nvSpPr>
          <p:spPr bwMode="auto">
            <a:xfrm>
              <a:off x="5420" y="2843"/>
              <a:ext cx="115" cy="226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 type="none" w="sm" len="lg"/>
              <a:tailEnd type="none" w="sm" len="lg"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401527" name="Rectangle 119"/>
            <p:cNvSpPr>
              <a:spLocks noChangeArrowheads="1"/>
            </p:cNvSpPr>
            <p:nvPr/>
          </p:nvSpPr>
          <p:spPr bwMode="auto">
            <a:xfrm rot="-5400000">
              <a:off x="5351" y="3060"/>
              <a:ext cx="193" cy="120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  <a:effectLst/>
          </p:spPr>
          <p:txBody>
            <a:bodyPr lIns="12700" tIns="12700" rIns="12700" bIns="12700"/>
            <a:lstStyle/>
            <a:p>
              <a:pPr>
                <a:spcBef>
                  <a:spcPct val="0"/>
                </a:spcBef>
                <a:buFontTx/>
                <a:buNone/>
                <a:defRPr/>
              </a:pPr>
              <a:r>
                <a:rPr lang="fr-FR" sz="1400" b="1">
                  <a:solidFill>
                    <a:srgbClr val="000000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latin typeface="Times New Roman" pitchFamily="18" charset="0"/>
                </a:rPr>
                <a:t>14</a:t>
              </a:r>
            </a:p>
          </p:txBody>
        </p:sp>
        <p:sp>
          <p:nvSpPr>
            <p:cNvPr id="401528" name="Rectangle 120"/>
            <p:cNvSpPr>
              <a:spLocks noChangeArrowheads="1"/>
            </p:cNvSpPr>
            <p:nvPr/>
          </p:nvSpPr>
          <p:spPr bwMode="auto">
            <a:xfrm rot="-5400000">
              <a:off x="5359" y="2653"/>
              <a:ext cx="193" cy="120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  <a:effectLst/>
          </p:spPr>
          <p:txBody>
            <a:bodyPr lIns="12700" tIns="12700" rIns="12700" bIns="12700"/>
            <a:lstStyle/>
            <a:p>
              <a:pPr>
                <a:spcBef>
                  <a:spcPct val="0"/>
                </a:spcBef>
                <a:buFontTx/>
                <a:buNone/>
                <a:defRPr/>
              </a:pPr>
              <a:r>
                <a:rPr lang="fr-FR" sz="1400" b="1">
                  <a:solidFill>
                    <a:srgbClr val="000000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latin typeface="Times New Roman" pitchFamily="18" charset="0"/>
                </a:rPr>
                <a:t>13</a:t>
              </a:r>
            </a:p>
          </p:txBody>
        </p:sp>
        <p:sp>
          <p:nvSpPr>
            <p:cNvPr id="401529" name="Rectangle 121"/>
            <p:cNvSpPr>
              <a:spLocks noChangeArrowheads="1"/>
            </p:cNvSpPr>
            <p:nvPr/>
          </p:nvSpPr>
          <p:spPr bwMode="auto">
            <a:xfrm>
              <a:off x="3984" y="2880"/>
              <a:ext cx="432" cy="192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  <a:effectLst/>
          </p:spPr>
          <p:txBody>
            <a:bodyPr lIns="12700" tIns="12700" rIns="12700" bIns="12700"/>
            <a:lstStyle/>
            <a:p>
              <a:pPr>
                <a:spcBef>
                  <a:spcPct val="0"/>
                </a:spcBef>
                <a:buFontTx/>
                <a:buNone/>
                <a:defRPr/>
              </a:pPr>
              <a:r>
                <a:rPr lang="fr-FR" sz="2000" b="1">
                  <a:solidFill>
                    <a:srgbClr val="000000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latin typeface="Times New Roman" pitchFamily="18" charset="0"/>
                </a:rPr>
                <a:t>-KM1</a:t>
              </a:r>
            </a:p>
          </p:txBody>
        </p:sp>
        <p:sp>
          <p:nvSpPr>
            <p:cNvPr id="38946" name="Oval 122"/>
            <p:cNvSpPr>
              <a:spLocks noChangeArrowheads="1"/>
            </p:cNvSpPr>
            <p:nvPr/>
          </p:nvSpPr>
          <p:spPr bwMode="auto">
            <a:xfrm>
              <a:off x="4596" y="2766"/>
              <a:ext cx="48" cy="48"/>
            </a:xfrm>
            <a:prstGeom prst="ellipse">
              <a:avLst/>
            </a:prstGeom>
            <a:noFill/>
            <a:ln w="19050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8947" name="Oval 123"/>
            <p:cNvSpPr>
              <a:spLocks noChangeArrowheads="1"/>
            </p:cNvSpPr>
            <p:nvPr/>
          </p:nvSpPr>
          <p:spPr bwMode="auto">
            <a:xfrm>
              <a:off x="4890" y="2766"/>
              <a:ext cx="48" cy="48"/>
            </a:xfrm>
            <a:prstGeom prst="ellipse">
              <a:avLst/>
            </a:prstGeom>
            <a:noFill/>
            <a:ln w="19050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8948" name="Oval 124"/>
            <p:cNvSpPr>
              <a:spLocks noChangeArrowheads="1"/>
            </p:cNvSpPr>
            <p:nvPr/>
          </p:nvSpPr>
          <p:spPr bwMode="auto">
            <a:xfrm>
              <a:off x="5160" y="2766"/>
              <a:ext cx="48" cy="48"/>
            </a:xfrm>
            <a:prstGeom prst="ellipse">
              <a:avLst/>
            </a:prstGeom>
            <a:noFill/>
            <a:ln w="19050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14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014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3" presetClass="entr" presetSubtype="27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14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4014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014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14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7" dur="500"/>
                                        <p:tgtEl>
                                          <p:spTgt spid="4014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23" presetClass="entr" presetSubtype="28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14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4014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23" presetClass="entr" presetSubtype="28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000"/>
                            </p:stCondLst>
                            <p:childTnLst>
                              <p:par>
                                <p:cTn id="33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14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5" dur="500"/>
                                        <p:tgtEl>
                                          <p:spTgt spid="4014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2500"/>
                            </p:stCondLst>
                            <p:childTnLst>
                              <p:par>
                                <p:cTn id="37" presetID="23" presetClass="entr" presetSubtype="28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1410" grpId="0" autoUpdateAnimBg="0"/>
      <p:bldP spid="401411" grpId="0" animBg="1" autoUpdateAnimBg="0"/>
      <p:bldP spid="401412" grpId="0" animBg="1" autoUpdateAnimBg="0"/>
      <p:bldP spid="401413" grpId="0" animBg="1" autoUpdateAnimBg="0"/>
      <p:bldP spid="401414" grpId="0" animBg="1" autoUpdateAnimBg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2443" name="AutoShape 11"/>
          <p:cNvSpPr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77788" y="592138"/>
            <a:ext cx="8988425" cy="1710607"/>
          </a:xfrm>
          <a:prstGeom prst="bevel">
            <a:avLst>
              <a:gd name="adj" fmla="val 5273"/>
            </a:avLst>
          </a:prstGeom>
          <a:gradFill rotWithShape="0">
            <a:gsLst>
              <a:gs pos="0">
                <a:srgbClr val="993366"/>
              </a:gs>
              <a:gs pos="100000">
                <a:srgbClr val="993366">
                  <a:gamma/>
                  <a:shade val="66275"/>
                  <a:invGamma/>
                </a:srgbClr>
              </a:gs>
            </a:gsLst>
            <a:path path="rect">
              <a:fillToRect l="50000" t="50000" r="50000" b="50000"/>
            </a:path>
          </a:gradFill>
          <a:ln w="9525">
            <a:noFill/>
            <a:miter lim="800000"/>
            <a:headEnd/>
            <a:tailEnd/>
          </a:ln>
          <a:effectLst/>
        </p:spPr>
        <p:txBody>
          <a:bodyPr lIns="0" rIns="0">
            <a:spAutoFit/>
          </a:bodyPr>
          <a:lstStyle/>
          <a:p>
            <a:pPr algn="ctr">
              <a:buFontTx/>
              <a:buNone/>
              <a:defRPr/>
            </a:pPr>
            <a:r>
              <a:rPr kumimoji="0" lang="fr-FR" sz="1800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Le sectionneur </a:t>
            </a:r>
            <a:r>
              <a:rPr kumimoji="0" lang="fr-FR" sz="1800" b="1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a </a:t>
            </a:r>
            <a:r>
              <a:rPr kumimoji="0" lang="fr-FR" sz="1800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pour rôle </a:t>
            </a:r>
            <a:r>
              <a:rPr kumimoji="0" lang="fr-FR" sz="1800" b="1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d’isoler </a:t>
            </a:r>
            <a:r>
              <a:rPr kumimoji="0" lang="fr-FR" sz="1800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un équipement ou une partie </a:t>
            </a:r>
            <a:r>
              <a:rPr kumimoji="0" lang="fr-FR" sz="1800" b="1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d’équipement </a:t>
            </a:r>
            <a:r>
              <a:rPr kumimoji="0" lang="fr-FR" sz="1800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. Il </a:t>
            </a:r>
            <a:r>
              <a:rPr kumimoji="0" lang="fr-FR" sz="1800" b="1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a </a:t>
            </a:r>
            <a:r>
              <a:rPr kumimoji="0" lang="fr-FR" sz="1800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aussi pour rôle de protéger </a:t>
            </a:r>
            <a:r>
              <a:rPr kumimoji="0" lang="fr-FR" sz="1800" b="1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l’installation </a:t>
            </a:r>
            <a:r>
              <a:rPr kumimoji="0" lang="fr-FR" sz="1800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des </a:t>
            </a:r>
            <a:r>
              <a:rPr kumimoji="0" lang="fr-FR" sz="1800" b="1" dirty="0" err="1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courts-circuits</a:t>
            </a:r>
            <a:r>
              <a:rPr kumimoji="0" lang="fr-FR" sz="1800" b="1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kumimoji="0" lang="fr-FR" sz="1800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éventuels à </a:t>
            </a:r>
            <a:r>
              <a:rPr kumimoji="0" lang="fr-FR" sz="1800" b="1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l’aide </a:t>
            </a:r>
            <a:r>
              <a:rPr kumimoji="0" lang="fr-FR" sz="1800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de fusibles, remplacés de plus en plus par des disjoncteurs plus précis plus complets (protection) et plus pratiques.</a:t>
            </a:r>
          </a:p>
          <a:p>
            <a:pPr algn="ctr">
              <a:buFontTx/>
              <a:buNone/>
              <a:defRPr/>
            </a:pPr>
            <a:r>
              <a:rPr kumimoji="0" lang="fr-FR" sz="1800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MAIS SON RÔLE </a:t>
            </a:r>
            <a:r>
              <a:rPr kumimoji="0" lang="fr-FR" sz="1800" b="1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N’EST </a:t>
            </a:r>
            <a:r>
              <a:rPr kumimoji="0" lang="fr-FR" sz="1800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PAS </a:t>
            </a:r>
            <a:r>
              <a:rPr kumimoji="0" lang="fr-FR" sz="1800" b="1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D’OUVRIR </a:t>
            </a:r>
            <a:r>
              <a:rPr kumimoji="0" lang="fr-FR" sz="1800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UN CIRCUIT EN CHARGE.</a:t>
            </a:r>
            <a:r>
              <a:rPr kumimoji="0" lang="fr-FR" sz="1600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</a:p>
        </p:txBody>
      </p:sp>
      <p:sp>
        <p:nvSpPr>
          <p:cNvPr id="402434" name="Rectangle 2"/>
          <p:cNvSpPr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0" y="-228600"/>
            <a:ext cx="106680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>
              <a:lnSpc>
                <a:spcPct val="85000"/>
              </a:lnSpc>
              <a:spcBef>
                <a:spcPct val="0"/>
              </a:spcBef>
              <a:buFontTx/>
              <a:buNone/>
              <a:defRPr/>
            </a:pPr>
            <a:r>
              <a:rPr lang="fr-FR" sz="36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Les éléments de base, le </a:t>
            </a:r>
            <a:r>
              <a:rPr lang="fr-FR" sz="36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sectionneur...</a:t>
            </a:r>
            <a:endParaRPr lang="fr-FR" sz="3600" b="1" dirty="0">
              <a:solidFill>
                <a:schemeClr val="tx2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402436" name="Text Box 4"/>
          <p:cNvSpPr txBox="1"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1219200" y="6400800"/>
            <a:ext cx="162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buFontTx/>
              <a:buNone/>
              <a:defRPr/>
            </a:pPr>
            <a:r>
              <a:rPr kumimoji="0" lang="fr-FR" sz="2400" b="1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40/100 A</a:t>
            </a:r>
            <a:endParaRPr kumimoji="0" lang="fr-FR" sz="2400" dirty="0"/>
          </a:p>
        </p:txBody>
      </p:sp>
      <p:pic>
        <p:nvPicPr>
          <p:cNvPr id="402437" name="Picture 5"/>
          <p:cNvPicPr>
            <a:picLocks noChangeAspect="1" noChangeArrowheads="1"/>
          </p:cNvPicPr>
          <p:nvPr>
            <p:custDataLst>
              <p:tags r:id="rId4"/>
            </p:custDataLst>
          </p:nvPr>
        </p:nvPicPr>
        <p:blipFill>
          <a:blip r:embed="rId2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604000" y="4038600"/>
            <a:ext cx="2540000" cy="2590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02438" name="Text Box 6"/>
          <p:cNvSpPr txBox="1"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6705600" y="5715000"/>
            <a:ext cx="18192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buFontTx/>
              <a:buNone/>
              <a:defRPr/>
            </a:pPr>
            <a:r>
              <a:rPr kumimoji="0" lang="fr-FR" sz="2400" b="1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50/1250 A</a:t>
            </a:r>
          </a:p>
        </p:txBody>
      </p:sp>
      <p:pic>
        <p:nvPicPr>
          <p:cNvPr id="402440" name="Picture 8"/>
          <p:cNvPicPr>
            <a:picLocks noChangeAspect="1" noChangeArrowheads="1"/>
          </p:cNvPicPr>
          <p:nvPr>
            <p:custDataLst>
              <p:tags r:id="rId6"/>
            </p:custDataLst>
          </p:nvPr>
        </p:nvPicPr>
        <p:blipFill>
          <a:blip r:embed="rId22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846388" y="4694238"/>
            <a:ext cx="1676400" cy="1658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02441" name="Text Box 9"/>
          <p:cNvSpPr txBox="1">
            <a:spLocks noChangeArrowheads="1"/>
          </p:cNvSpPr>
          <p:nvPr>
            <p:custDataLst>
              <p:tags r:id="rId7"/>
            </p:custDataLst>
          </p:nvPr>
        </p:nvSpPr>
        <p:spPr bwMode="auto">
          <a:xfrm>
            <a:off x="2895600" y="6400800"/>
            <a:ext cx="162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buFontTx/>
              <a:buNone/>
              <a:defRPr/>
            </a:pPr>
            <a:r>
              <a:rPr kumimoji="0" lang="fr-FR" sz="2400" b="1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12/175 A</a:t>
            </a:r>
          </a:p>
        </p:txBody>
      </p:sp>
      <p:sp>
        <p:nvSpPr>
          <p:cNvPr id="402442" name="Text Box 10"/>
          <p:cNvSpPr txBox="1">
            <a:spLocks noChangeArrowheads="1"/>
          </p:cNvSpPr>
          <p:nvPr>
            <p:custDataLst>
              <p:tags r:id="rId8"/>
            </p:custDataLst>
          </p:nvPr>
        </p:nvSpPr>
        <p:spPr bwMode="auto">
          <a:xfrm>
            <a:off x="152400" y="6400800"/>
            <a:ext cx="1117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buFontTx/>
              <a:buNone/>
              <a:defRPr/>
            </a:pPr>
            <a:r>
              <a:rPr kumimoji="0" lang="fr-FR" sz="2400" b="1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&lt;63 A</a:t>
            </a:r>
            <a:endParaRPr kumimoji="0" lang="fr-FR" sz="2400"/>
          </a:p>
        </p:txBody>
      </p:sp>
      <p:sp>
        <p:nvSpPr>
          <p:cNvPr id="402446" name="AutoShape 14"/>
          <p:cNvSpPr>
            <a:spLocks noChangeArrowheads="1"/>
          </p:cNvSpPr>
          <p:nvPr>
            <p:custDataLst>
              <p:tags r:id="rId9"/>
            </p:custDataLst>
          </p:nvPr>
        </p:nvSpPr>
        <p:spPr bwMode="auto">
          <a:xfrm>
            <a:off x="1447800" y="2286000"/>
            <a:ext cx="3352800" cy="1447800"/>
          </a:xfrm>
          <a:prstGeom prst="wedgeRoundRectCallout">
            <a:avLst>
              <a:gd name="adj1" fmla="val -24810"/>
              <a:gd name="adj2" fmla="val 86625"/>
              <a:gd name="adj3" fmla="val 16667"/>
            </a:avLst>
          </a:prstGeom>
          <a:gradFill rotWithShape="0">
            <a:gsLst>
              <a:gs pos="0">
                <a:srgbClr val="333300">
                  <a:gamma/>
                  <a:tint val="53725"/>
                  <a:invGamma/>
                </a:srgbClr>
              </a:gs>
              <a:gs pos="100000">
                <a:srgbClr val="333300"/>
              </a:gs>
            </a:gsLst>
            <a:path path="rect">
              <a:fillToRect l="50000" t="50000" r="50000" b="50000"/>
            </a:path>
          </a:gradFill>
          <a:ln w="9525">
            <a:miter lim="800000"/>
            <a:headEnd/>
            <a:tailEnd/>
          </a:ln>
          <a:effectLst/>
          <a:scene3d>
            <a:camera prst="legacyPerspectiveBottomLeft"/>
            <a:lightRig rig="legacyFlat3" dir="b"/>
          </a:scene3d>
          <a:sp3d extrusionH="887400" prstMaterial="legacyMatte">
            <a:bevelT w="13500" h="13500" prst="angle"/>
            <a:bevelB w="13500" h="13500" prst="angle"/>
            <a:extrusionClr>
              <a:srgbClr val="333300"/>
            </a:extrusionClr>
          </a:sp3d>
        </p:spPr>
        <p:txBody>
          <a:bodyPr wrap="none" anchor="ctr">
            <a:flatTx/>
          </a:bodyPr>
          <a:lstStyle/>
          <a:p>
            <a:pPr algn="ctr">
              <a:buFontTx/>
              <a:buNone/>
              <a:defRPr/>
            </a:pPr>
            <a:r>
              <a:rPr kumimoji="0" lang="fr-FR" sz="2000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Disjoncteur général   </a:t>
            </a:r>
          </a:p>
          <a:p>
            <a:pPr algn="ctr">
              <a:buFontTx/>
              <a:buNone/>
              <a:defRPr/>
            </a:pPr>
            <a:r>
              <a:rPr kumimoji="0" lang="fr-FR" sz="2000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puissances moyennes avec </a:t>
            </a:r>
          </a:p>
          <a:p>
            <a:pPr algn="ctr">
              <a:buFontTx/>
              <a:buNone/>
              <a:defRPr/>
            </a:pPr>
            <a:r>
              <a:rPr kumimoji="0" lang="fr-FR" sz="2000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contrôle de présence </a:t>
            </a:r>
          </a:p>
          <a:p>
            <a:pPr algn="ctr">
              <a:buFontTx/>
              <a:buNone/>
              <a:defRPr/>
            </a:pPr>
            <a:r>
              <a:rPr kumimoji="0" lang="fr-FR" sz="2000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de tension</a:t>
            </a:r>
          </a:p>
        </p:txBody>
      </p:sp>
      <p:sp>
        <p:nvSpPr>
          <p:cNvPr id="402447" name="AutoShape 15"/>
          <p:cNvSpPr>
            <a:spLocks noChangeArrowheads="1"/>
          </p:cNvSpPr>
          <p:nvPr>
            <p:custDataLst>
              <p:tags r:id="rId10"/>
            </p:custDataLst>
          </p:nvPr>
        </p:nvSpPr>
        <p:spPr bwMode="auto">
          <a:xfrm>
            <a:off x="2057400" y="2438400"/>
            <a:ext cx="3352800" cy="1447800"/>
          </a:xfrm>
          <a:prstGeom prst="wedgeRoundRectCallout">
            <a:avLst>
              <a:gd name="adj1" fmla="val 46921"/>
              <a:gd name="adj2" fmla="val 78181"/>
              <a:gd name="adj3" fmla="val 16667"/>
            </a:avLst>
          </a:prstGeom>
          <a:gradFill rotWithShape="0">
            <a:gsLst>
              <a:gs pos="0">
                <a:srgbClr val="333300">
                  <a:gamma/>
                  <a:tint val="53725"/>
                  <a:invGamma/>
                </a:srgbClr>
              </a:gs>
              <a:gs pos="100000">
                <a:srgbClr val="333300"/>
              </a:gs>
            </a:gsLst>
            <a:path path="rect">
              <a:fillToRect l="50000" t="50000" r="50000" b="50000"/>
            </a:path>
          </a:gradFill>
          <a:ln w="9525">
            <a:miter lim="800000"/>
            <a:headEnd/>
            <a:tailEnd/>
          </a:ln>
          <a:effectLst/>
          <a:scene3d>
            <a:camera prst="legacyPerspectiveBottomLeft"/>
            <a:lightRig rig="legacyFlat3" dir="b"/>
          </a:scene3d>
          <a:sp3d extrusionH="887400" prstMaterial="legacyMatte">
            <a:bevelT w="13500" h="13500" prst="angle"/>
            <a:bevelB w="13500" h="13500" prst="angle"/>
            <a:extrusionClr>
              <a:srgbClr val="333300"/>
            </a:extrusionClr>
          </a:sp3d>
        </p:spPr>
        <p:txBody>
          <a:bodyPr wrap="none" anchor="ctr">
            <a:flatTx/>
          </a:bodyPr>
          <a:lstStyle/>
          <a:p>
            <a:pPr algn="ctr">
              <a:buFontTx/>
              <a:buNone/>
              <a:defRPr/>
            </a:pPr>
            <a:r>
              <a:rPr kumimoji="0" lang="fr-FR" sz="2000" b="1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Porte-fusible </a:t>
            </a:r>
            <a:r>
              <a:rPr kumimoji="0" lang="fr-FR" sz="2000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utilisé</a:t>
            </a:r>
          </a:p>
          <a:p>
            <a:pPr algn="ctr">
              <a:buFontTx/>
              <a:buNone/>
              <a:defRPr/>
            </a:pPr>
            <a:r>
              <a:rPr kumimoji="0" lang="fr-FR" sz="2000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pour des </a:t>
            </a:r>
            <a:r>
              <a:rPr kumimoji="0" lang="fr-FR" sz="2000" b="1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puissances</a:t>
            </a:r>
            <a:endParaRPr kumimoji="0" lang="fr-FR" sz="2000" b="1" dirty="0"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 algn="ctr">
              <a:buFontTx/>
              <a:buNone/>
              <a:defRPr/>
            </a:pPr>
            <a:r>
              <a:rPr kumimoji="0" lang="fr-FR" sz="2000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moyennes avec commande </a:t>
            </a:r>
          </a:p>
          <a:p>
            <a:pPr algn="ctr">
              <a:buFontTx/>
              <a:buNone/>
              <a:defRPr/>
            </a:pPr>
            <a:r>
              <a:rPr kumimoji="0" lang="fr-FR" sz="2000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à </a:t>
            </a:r>
            <a:r>
              <a:rPr kumimoji="0" lang="fr-FR" sz="2000" b="1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l’extérieur </a:t>
            </a:r>
            <a:r>
              <a:rPr kumimoji="0" lang="fr-FR" sz="2000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de </a:t>
            </a:r>
            <a:r>
              <a:rPr kumimoji="0" lang="fr-FR" sz="2000" b="1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l’armoire</a:t>
            </a:r>
            <a:r>
              <a:rPr kumimoji="0" lang="fr-FR" sz="2000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.  </a:t>
            </a:r>
          </a:p>
        </p:txBody>
      </p:sp>
      <p:pic>
        <p:nvPicPr>
          <p:cNvPr id="402452" name="Picture 20"/>
          <p:cNvPicPr>
            <a:picLocks noChangeAspect="1" noChangeArrowheads="1"/>
          </p:cNvPicPr>
          <p:nvPr>
            <p:custDataLst>
              <p:tags r:id="rId11"/>
            </p:custDataLst>
          </p:nvPr>
        </p:nvPicPr>
        <p:blipFill>
          <a:blip r:embed="rId2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610100" y="4543425"/>
            <a:ext cx="1905000" cy="1962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02453" name="Text Box 21"/>
          <p:cNvSpPr txBox="1">
            <a:spLocks noChangeArrowheads="1"/>
          </p:cNvSpPr>
          <p:nvPr>
            <p:custDataLst>
              <p:tags r:id="rId12"/>
            </p:custDataLst>
          </p:nvPr>
        </p:nvSpPr>
        <p:spPr bwMode="auto">
          <a:xfrm>
            <a:off x="4876800" y="6400800"/>
            <a:ext cx="162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buFontTx/>
              <a:buNone/>
              <a:defRPr/>
            </a:pPr>
            <a:r>
              <a:rPr kumimoji="0" lang="fr-FR" sz="2400" b="1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25/500 A</a:t>
            </a:r>
          </a:p>
        </p:txBody>
      </p:sp>
      <p:sp>
        <p:nvSpPr>
          <p:cNvPr id="402448" name="AutoShape 16"/>
          <p:cNvSpPr>
            <a:spLocks noChangeArrowheads="1"/>
          </p:cNvSpPr>
          <p:nvPr>
            <p:custDataLst>
              <p:tags r:id="rId13"/>
            </p:custDataLst>
          </p:nvPr>
        </p:nvSpPr>
        <p:spPr bwMode="auto">
          <a:xfrm>
            <a:off x="3581400" y="2286000"/>
            <a:ext cx="3352800" cy="1447800"/>
          </a:xfrm>
          <a:prstGeom prst="wedgeRoundRectCallout">
            <a:avLst>
              <a:gd name="adj1" fmla="val 37028"/>
              <a:gd name="adj2" fmla="val 79713"/>
              <a:gd name="adj3" fmla="val 16667"/>
            </a:avLst>
          </a:prstGeom>
          <a:gradFill rotWithShape="0">
            <a:gsLst>
              <a:gs pos="0">
                <a:srgbClr val="333300">
                  <a:gamma/>
                  <a:tint val="53725"/>
                  <a:invGamma/>
                </a:srgbClr>
              </a:gs>
              <a:gs pos="100000">
                <a:srgbClr val="333300"/>
              </a:gs>
            </a:gsLst>
            <a:path path="rect">
              <a:fillToRect l="50000" t="50000" r="50000" b="50000"/>
            </a:path>
          </a:gradFill>
          <a:ln w="9525">
            <a:miter lim="800000"/>
            <a:headEnd/>
            <a:tailEnd/>
          </a:ln>
          <a:effectLst/>
          <a:scene3d>
            <a:camera prst="legacyPerspectiveBottomLeft"/>
            <a:lightRig rig="legacyFlat3" dir="b"/>
          </a:scene3d>
          <a:sp3d extrusionH="887400" prstMaterial="legacyMatte">
            <a:bevelT w="13500" h="13500" prst="angle"/>
            <a:bevelB w="13500" h="13500" prst="angle"/>
            <a:extrusionClr>
              <a:srgbClr val="333300"/>
            </a:extrusionClr>
          </a:sp3d>
        </p:spPr>
        <p:txBody>
          <a:bodyPr wrap="none" anchor="ctr">
            <a:flatTx/>
          </a:bodyPr>
          <a:lstStyle/>
          <a:p>
            <a:pPr algn="ctr">
              <a:buFontTx/>
              <a:buNone/>
              <a:defRPr/>
            </a:pPr>
            <a:r>
              <a:rPr kumimoji="0" lang="fr-FR" sz="2000" b="1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Porte-fusible </a:t>
            </a:r>
            <a:r>
              <a:rPr kumimoji="0" lang="fr-FR" sz="2000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utilisé</a:t>
            </a:r>
          </a:p>
          <a:p>
            <a:pPr algn="ctr">
              <a:buFontTx/>
              <a:buNone/>
              <a:defRPr/>
            </a:pPr>
            <a:r>
              <a:rPr kumimoji="0" lang="fr-FR" sz="2000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pour des </a:t>
            </a:r>
            <a:r>
              <a:rPr kumimoji="0" lang="fr-FR" sz="2000" b="1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puissances</a:t>
            </a:r>
            <a:endParaRPr kumimoji="0" lang="fr-FR" sz="2000" b="1" dirty="0"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 algn="ctr">
              <a:buFontTx/>
              <a:buNone/>
              <a:defRPr/>
            </a:pPr>
            <a:r>
              <a:rPr kumimoji="0" lang="fr-FR" sz="2000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importantes avec commande </a:t>
            </a:r>
          </a:p>
          <a:p>
            <a:pPr algn="ctr">
              <a:buFontTx/>
              <a:buNone/>
              <a:defRPr/>
            </a:pPr>
            <a:r>
              <a:rPr kumimoji="0" lang="fr-FR" sz="2000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à </a:t>
            </a:r>
            <a:r>
              <a:rPr kumimoji="0" lang="fr-FR" sz="2000" b="1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l’extérieur </a:t>
            </a:r>
            <a:r>
              <a:rPr kumimoji="0" lang="fr-FR" sz="2000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de </a:t>
            </a:r>
            <a:r>
              <a:rPr kumimoji="0" lang="fr-FR" sz="2000" b="1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l’armoire</a:t>
            </a:r>
            <a:r>
              <a:rPr kumimoji="0" lang="fr-FR" sz="2000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.  </a:t>
            </a:r>
          </a:p>
        </p:txBody>
      </p:sp>
      <p:sp>
        <p:nvSpPr>
          <p:cNvPr id="402454" name="AutoShape 22"/>
          <p:cNvSpPr>
            <a:spLocks noChangeArrowheads="1"/>
          </p:cNvSpPr>
          <p:nvPr>
            <p:custDataLst>
              <p:tags r:id="rId14"/>
            </p:custDataLst>
          </p:nvPr>
        </p:nvSpPr>
        <p:spPr bwMode="auto">
          <a:xfrm>
            <a:off x="4343400" y="2362200"/>
            <a:ext cx="4495800" cy="1724025"/>
          </a:xfrm>
          <a:prstGeom prst="bevel">
            <a:avLst>
              <a:gd name="adj" fmla="val 12500"/>
            </a:avLst>
          </a:prstGeom>
          <a:gradFill rotWithShape="0">
            <a:gsLst>
              <a:gs pos="0">
                <a:srgbClr val="800080">
                  <a:gamma/>
                  <a:tint val="63529"/>
                  <a:invGamma/>
                </a:srgbClr>
              </a:gs>
              <a:gs pos="100000">
                <a:srgbClr val="800080"/>
              </a:gs>
            </a:gsLst>
            <a:path path="rect">
              <a:fillToRect l="50000" t="50000" r="50000" b="50000"/>
            </a:path>
          </a:gradFill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buFontTx/>
              <a:buNone/>
              <a:defRPr/>
            </a:pPr>
            <a:r>
              <a:rPr kumimoji="0" lang="fr-FR" sz="1600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Le  contact de </a:t>
            </a:r>
            <a:r>
              <a:rPr kumimoji="0" lang="fr-FR" sz="1600" b="1" dirty="0" err="1">
                <a:effectLst>
                  <a:outerShdw blurRad="38100" dist="38100" dir="2700000" algn="tl">
                    <a:srgbClr val="000000"/>
                  </a:outerShdw>
                </a:effectLst>
              </a:rPr>
              <a:t>précoupure</a:t>
            </a:r>
            <a:r>
              <a:rPr kumimoji="0" lang="fr-FR" sz="1600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 sera toujours à insérer dans le circuit de commande de manière à désactiver le contacteur en cas de manœuvre accidentelle en charge. </a:t>
            </a:r>
          </a:p>
        </p:txBody>
      </p:sp>
      <p:pic>
        <p:nvPicPr>
          <p:cNvPr id="402456" name="Picture 24"/>
          <p:cNvPicPr>
            <a:picLocks noChangeAspect="1" noChangeArrowheads="1"/>
          </p:cNvPicPr>
          <p:nvPr>
            <p:custDataLst>
              <p:tags r:id="rId15"/>
            </p:custDataLst>
          </p:nvPr>
        </p:nvPicPr>
        <p:blipFill>
          <a:blip r:embed="rId24" cstate="email">
            <a:lum contrast="6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9633" t="28853" r="42752" b="19623"/>
          <a:stretch>
            <a:fillRect/>
          </a:stretch>
        </p:blipFill>
        <p:spPr bwMode="auto">
          <a:xfrm>
            <a:off x="1371600" y="4495800"/>
            <a:ext cx="1301750" cy="190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02457" name="AutoShape 25"/>
          <p:cNvSpPr>
            <a:spLocks noChangeArrowheads="1"/>
          </p:cNvSpPr>
          <p:nvPr>
            <p:custDataLst>
              <p:tags r:id="rId16"/>
            </p:custDataLst>
          </p:nvPr>
        </p:nvSpPr>
        <p:spPr bwMode="auto">
          <a:xfrm>
            <a:off x="1447800" y="2362200"/>
            <a:ext cx="3352800" cy="1447800"/>
          </a:xfrm>
          <a:prstGeom prst="wedgeRoundRectCallout">
            <a:avLst>
              <a:gd name="adj1" fmla="val 13208"/>
              <a:gd name="adj2" fmla="val 84319"/>
              <a:gd name="adj3" fmla="val 16667"/>
            </a:avLst>
          </a:prstGeom>
          <a:gradFill rotWithShape="0">
            <a:gsLst>
              <a:gs pos="0">
                <a:srgbClr val="333300">
                  <a:gamma/>
                  <a:tint val="53725"/>
                  <a:invGamma/>
                </a:srgbClr>
              </a:gs>
              <a:gs pos="100000">
                <a:srgbClr val="333300"/>
              </a:gs>
            </a:gsLst>
            <a:path path="rect">
              <a:fillToRect l="50000" t="50000" r="50000" b="50000"/>
            </a:path>
          </a:gradFill>
          <a:ln w="9525">
            <a:miter lim="800000"/>
            <a:headEnd/>
            <a:tailEnd/>
          </a:ln>
          <a:effectLst/>
          <a:scene3d>
            <a:camera prst="legacyPerspectiveBottomLeft"/>
            <a:lightRig rig="legacyFlat3" dir="b"/>
          </a:scene3d>
          <a:sp3d extrusionH="887400" prstMaterial="legacyMatte">
            <a:bevelT w="13500" h="13500" prst="angle"/>
            <a:bevelB w="13500" h="13500" prst="angle"/>
            <a:extrusionClr>
              <a:srgbClr val="333300"/>
            </a:extrusionClr>
          </a:sp3d>
        </p:spPr>
        <p:txBody>
          <a:bodyPr wrap="none" anchor="ctr">
            <a:flatTx/>
          </a:bodyPr>
          <a:lstStyle/>
          <a:p>
            <a:pPr algn="ctr">
              <a:buFontTx/>
              <a:buNone/>
              <a:defRPr/>
            </a:pPr>
            <a:r>
              <a:rPr kumimoji="0" lang="fr-FR" sz="2000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Sectionneur utilisé</a:t>
            </a:r>
          </a:p>
          <a:p>
            <a:pPr algn="ctr">
              <a:buFontTx/>
              <a:buNone/>
              <a:defRPr/>
            </a:pPr>
            <a:r>
              <a:rPr kumimoji="0" lang="fr-FR" sz="2000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pour des </a:t>
            </a:r>
            <a:r>
              <a:rPr kumimoji="0" lang="fr-FR" sz="2000" b="1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puissances</a:t>
            </a:r>
            <a:endParaRPr kumimoji="0" lang="fr-FR" sz="2000" b="1" dirty="0"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 algn="ctr">
              <a:buFontTx/>
              <a:buNone/>
              <a:defRPr/>
            </a:pPr>
            <a:r>
              <a:rPr kumimoji="0" lang="fr-FR" sz="2000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moyennes avec commande </a:t>
            </a:r>
          </a:p>
          <a:p>
            <a:pPr algn="ctr">
              <a:buFontTx/>
              <a:buNone/>
              <a:defRPr/>
            </a:pPr>
            <a:r>
              <a:rPr kumimoji="0" lang="fr-FR" sz="2000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à </a:t>
            </a:r>
            <a:r>
              <a:rPr kumimoji="0" lang="fr-FR" sz="2000" b="1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l’extérieur </a:t>
            </a:r>
            <a:r>
              <a:rPr kumimoji="0" lang="fr-FR" sz="2000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de </a:t>
            </a:r>
            <a:r>
              <a:rPr kumimoji="0" lang="fr-FR" sz="2000" b="1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l’armoire</a:t>
            </a:r>
            <a:r>
              <a:rPr kumimoji="0" lang="fr-FR" sz="2000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.  </a:t>
            </a:r>
          </a:p>
        </p:txBody>
      </p:sp>
      <p:sp>
        <p:nvSpPr>
          <p:cNvPr id="402444" name="AutoShape 12"/>
          <p:cNvSpPr>
            <a:spLocks noChangeArrowheads="1"/>
          </p:cNvSpPr>
          <p:nvPr>
            <p:custDataLst>
              <p:tags r:id="rId17"/>
            </p:custDataLst>
          </p:nvPr>
        </p:nvSpPr>
        <p:spPr bwMode="auto">
          <a:xfrm>
            <a:off x="838200" y="2286000"/>
            <a:ext cx="3352800" cy="1447800"/>
          </a:xfrm>
          <a:prstGeom prst="wedgeRoundRectCallout">
            <a:avLst>
              <a:gd name="adj1" fmla="val -48296"/>
              <a:gd name="adj2" fmla="val 90130"/>
              <a:gd name="adj3" fmla="val 16667"/>
            </a:avLst>
          </a:prstGeom>
          <a:gradFill rotWithShape="0">
            <a:gsLst>
              <a:gs pos="0">
                <a:srgbClr val="333300">
                  <a:gamma/>
                  <a:tint val="53725"/>
                  <a:invGamma/>
                </a:srgbClr>
              </a:gs>
              <a:gs pos="100000">
                <a:srgbClr val="333300"/>
              </a:gs>
            </a:gsLst>
            <a:path path="rect">
              <a:fillToRect l="50000" t="50000" r="50000" b="50000"/>
            </a:path>
          </a:gradFill>
          <a:ln w="9525">
            <a:miter lim="800000"/>
            <a:headEnd/>
            <a:tailEnd/>
          </a:ln>
          <a:effectLst/>
          <a:scene3d>
            <a:camera prst="legacyPerspectiveBottomLeft"/>
            <a:lightRig rig="legacyFlat3" dir="b"/>
          </a:scene3d>
          <a:sp3d extrusionH="887400" prstMaterial="legacyMatte">
            <a:bevelT w="13500" h="13500" prst="angle"/>
            <a:bevelB w="13500" h="13500" prst="angle"/>
            <a:extrusionClr>
              <a:srgbClr val="333300"/>
            </a:extrusionClr>
          </a:sp3d>
        </p:spPr>
        <p:txBody>
          <a:bodyPr wrap="none" anchor="ctr">
            <a:flatTx/>
          </a:bodyPr>
          <a:lstStyle/>
          <a:p>
            <a:pPr algn="ctr">
              <a:buFontTx/>
              <a:buNone/>
              <a:defRPr/>
            </a:pPr>
            <a:r>
              <a:rPr kumimoji="0" lang="fr-FR" sz="2000" b="1">
                <a:effectLst>
                  <a:outerShdw blurRad="38100" dist="38100" dir="2700000" algn="tl">
                    <a:srgbClr val="000000"/>
                  </a:outerShdw>
                </a:effectLst>
              </a:rPr>
              <a:t>Disjoncteur utilisé dans </a:t>
            </a:r>
          </a:p>
          <a:p>
            <a:pPr algn="ctr">
              <a:buFontTx/>
              <a:buNone/>
              <a:defRPr/>
            </a:pPr>
            <a:r>
              <a:rPr kumimoji="0" lang="fr-FR" sz="2000" b="1">
                <a:effectLst>
                  <a:outerShdw blurRad="38100" dist="38100" dir="2700000" algn="tl">
                    <a:srgbClr val="000000"/>
                  </a:outerShdw>
                </a:effectLst>
              </a:rPr>
              <a:t>les circuits de commande</a:t>
            </a:r>
          </a:p>
          <a:p>
            <a:pPr algn="ctr">
              <a:buFontTx/>
              <a:buNone/>
              <a:defRPr/>
            </a:pPr>
            <a:r>
              <a:rPr kumimoji="0" lang="fr-FR" sz="2000" b="1">
                <a:effectLst>
                  <a:outerShdw blurRad="38100" dist="38100" dir="2700000" algn="tl">
                    <a:srgbClr val="000000"/>
                  </a:outerShdw>
                </a:effectLst>
              </a:rPr>
              <a:t>ou pour de petites </a:t>
            </a:r>
          </a:p>
          <a:p>
            <a:pPr algn="ctr">
              <a:buFontTx/>
              <a:buNone/>
              <a:defRPr/>
            </a:pPr>
            <a:r>
              <a:rPr kumimoji="0" lang="fr-FR" sz="2000" b="1">
                <a:effectLst>
                  <a:outerShdw blurRad="38100" dist="38100" dir="2700000" algn="tl">
                    <a:srgbClr val="000000"/>
                  </a:outerShdw>
                </a:effectLst>
              </a:rPr>
              <a:t>puissances. </a:t>
            </a:r>
          </a:p>
        </p:txBody>
      </p:sp>
      <p:pic>
        <p:nvPicPr>
          <p:cNvPr id="402459" name="Picture 27"/>
          <p:cNvPicPr>
            <a:picLocks noChangeAspect="1" noChangeArrowheads="1"/>
          </p:cNvPicPr>
          <p:nvPr>
            <p:custDataLst>
              <p:tags r:id="rId18"/>
            </p:custDataLst>
          </p:nvPr>
        </p:nvPicPr>
        <p:blipFill>
          <a:blip r:embed="rId2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04800" y="4724400"/>
            <a:ext cx="776288" cy="1289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24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024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3" presetClass="entr" presetSubtype="27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24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4024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024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24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4024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4024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00"/>
                            </p:stCondLst>
                            <p:childTnLst>
                              <p:par>
                                <p:cTn id="20" presetID="23" presetClass="entr" presetSubtype="27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24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4024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4024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00"/>
                            </p:stCondLst>
                            <p:childTnLst>
                              <p:par>
                                <p:cTn id="2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24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4024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4024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500"/>
                            </p:stCondLst>
                            <p:childTnLst>
                              <p:par>
                                <p:cTn id="30" presetID="23" presetClass="entr" presetSubtype="27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24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4024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4024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000"/>
                            </p:stCondLst>
                            <p:childTnLst>
                              <p:par>
                                <p:cTn id="3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24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4024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4024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2500"/>
                            </p:stCondLst>
                            <p:childTnLst>
                              <p:par>
                                <p:cTn id="40" presetID="23" presetClass="entr" presetSubtype="27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24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4024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4024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3000"/>
                            </p:stCondLst>
                            <p:childTnLst>
                              <p:par>
                                <p:cTn id="4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2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4024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4024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3500"/>
                            </p:stCondLst>
                            <p:childTnLst>
                              <p:par>
                                <p:cTn id="50" presetID="23" presetClass="entr" presetSubtype="27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24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4024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4024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4000"/>
                            </p:stCondLst>
                            <p:childTnLst>
                              <p:par>
                                <p:cTn id="5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24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40245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40245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4500"/>
                            </p:stCondLst>
                            <p:childTnLst>
                              <p:par>
                                <p:cTn id="60" presetID="23" presetClass="entr" presetSubtype="27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24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4024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4024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5000"/>
                            </p:stCondLst>
                            <p:childTnLst>
                              <p:par>
                                <p:cTn id="65" presetID="17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24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4024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4024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4024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4024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4024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7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24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4024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4024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4024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4024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4024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7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2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4024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4024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4024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4024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402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7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24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4024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4024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500" fill="hold"/>
                                        <p:tgtEl>
                                          <p:spTgt spid="4024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500" fill="hold"/>
                                        <p:tgtEl>
                                          <p:spTgt spid="4024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4024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17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24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9" dur="500" fill="hold"/>
                                        <p:tgtEl>
                                          <p:spTgt spid="4024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500" fill="hold"/>
                                        <p:tgtEl>
                                          <p:spTgt spid="4024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500" fill="hold"/>
                                        <p:tgtEl>
                                          <p:spTgt spid="4024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500" fill="hold"/>
                                        <p:tgtEl>
                                          <p:spTgt spid="4024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4024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24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7" dur="500" fill="hold"/>
                                        <p:tgtEl>
                                          <p:spTgt spid="4024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500" fill="hold"/>
                                        <p:tgtEl>
                                          <p:spTgt spid="4024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2443" grpId="0" animBg="1" autoUpdateAnimBg="0"/>
      <p:bldP spid="402434" grpId="0" autoUpdateAnimBg="0"/>
      <p:bldP spid="402436" grpId="0" autoUpdateAnimBg="0"/>
      <p:bldP spid="402438" grpId="0" autoUpdateAnimBg="0"/>
      <p:bldP spid="402441" grpId="0" autoUpdateAnimBg="0"/>
      <p:bldP spid="402442" grpId="0" autoUpdateAnimBg="0"/>
      <p:bldP spid="402446" grpId="0" animBg="1" autoUpdateAnimBg="0"/>
      <p:bldP spid="402447" grpId="0" animBg="1" autoUpdateAnimBg="0"/>
      <p:bldP spid="402453" grpId="0" autoUpdateAnimBg="0"/>
      <p:bldP spid="402448" grpId="0" animBg="1" autoUpdateAnimBg="0"/>
      <p:bldP spid="402454" grpId="0" animBg="1" autoUpdateAnimBg="0"/>
      <p:bldP spid="402457" grpId="0" animBg="1" autoUpdateAnimBg="0"/>
      <p:bldP spid="402444" grpId="0" animBg="1" autoUpdateAnimBg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>
            <p:custDataLst>
              <p:tags r:id="rId1"/>
            </p:custDataLst>
          </p:nvPr>
        </p:nvSpPr>
        <p:spPr>
          <a:xfrm>
            <a:off x="0" y="0"/>
            <a:ext cx="9144000" cy="511175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85000"/>
              </a:lnSpc>
              <a:spcBef>
                <a:spcPct val="0"/>
              </a:spcBef>
              <a:buFontTx/>
              <a:buNone/>
              <a:defRPr/>
            </a:pPr>
            <a:r>
              <a:rPr lang="fr-FR" sz="32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Les éléments de base, les Protections</a:t>
            </a:r>
          </a:p>
        </p:txBody>
      </p:sp>
      <p:pic>
        <p:nvPicPr>
          <p:cNvPr id="40963" name="Picture 2"/>
          <p:cNvPicPr>
            <a:picLocks noChangeAspect="1" noChangeArrowheads="1"/>
          </p:cNvPicPr>
          <p:nvPr>
            <p:custDataLst>
              <p:tags r:id="rId2"/>
            </p:custDataLst>
          </p:nvPr>
        </p:nvPicPr>
        <p:blipFill>
          <a:blip r:embed="rId14" cstate="email">
            <a:lum bright="-10000" contras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-27"/>
          <a:stretch>
            <a:fillRect/>
          </a:stretch>
        </p:blipFill>
        <p:spPr bwMode="auto">
          <a:xfrm>
            <a:off x="714375" y="500063"/>
            <a:ext cx="7794625" cy="6143625"/>
          </a:xfrm>
          <a:prstGeom prst="rect">
            <a:avLst/>
          </a:prstGeom>
          <a:noFill/>
          <a:ln w="9525">
            <a:solidFill>
              <a:schemeClr val="accent2">
                <a:lumMod val="60000"/>
                <a:lumOff val="40000"/>
              </a:schemeClr>
            </a:solidFill>
            <a:miter lim="800000"/>
            <a:headEnd/>
            <a:tailEnd/>
          </a:ln>
        </p:spPr>
      </p:pic>
      <p:sp>
        <p:nvSpPr>
          <p:cNvPr id="3" name="ZoneTexte 2"/>
          <p:cNvSpPr txBox="1"/>
          <p:nvPr>
            <p:custDataLst>
              <p:tags r:id="rId3"/>
            </p:custDataLst>
          </p:nvPr>
        </p:nvSpPr>
        <p:spPr>
          <a:xfrm>
            <a:off x="5080992" y="1700808"/>
            <a:ext cx="3542958" cy="33547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buNone/>
            </a:pPr>
            <a:r>
              <a:rPr lang="fr-FR" sz="2000" b="1" dirty="0" smtClean="0">
                <a:solidFill>
                  <a:srgbClr val="000000"/>
                </a:solidFill>
              </a:rPr>
              <a:t>Fusibles généraux</a:t>
            </a:r>
          </a:p>
          <a:p>
            <a:pPr>
              <a:buNone/>
            </a:pPr>
            <a:r>
              <a:rPr lang="fr-FR" sz="2000" b="1" dirty="0" smtClean="0">
                <a:solidFill>
                  <a:srgbClr val="000000"/>
                </a:solidFill>
              </a:rPr>
              <a:t>En fonction de la </a:t>
            </a:r>
          </a:p>
          <a:p>
            <a:pPr>
              <a:buNone/>
            </a:pPr>
            <a:r>
              <a:rPr lang="fr-FR" sz="2000" b="1" dirty="0" smtClean="0">
                <a:solidFill>
                  <a:srgbClr val="000000"/>
                </a:solidFill>
              </a:rPr>
              <a:t>courbe correspondante </a:t>
            </a:r>
          </a:p>
          <a:p>
            <a:pPr>
              <a:buNone/>
            </a:pPr>
            <a:r>
              <a:rPr lang="fr-FR" sz="2000" b="1" dirty="0" smtClean="0">
                <a:solidFill>
                  <a:srgbClr val="000000"/>
                </a:solidFill>
              </a:rPr>
              <a:t>au calibre et en reportant </a:t>
            </a:r>
          </a:p>
          <a:p>
            <a:pPr>
              <a:buNone/>
            </a:pPr>
            <a:r>
              <a:rPr lang="fr-FR" sz="2000" b="1" dirty="0" smtClean="0">
                <a:solidFill>
                  <a:srgbClr val="000000"/>
                </a:solidFill>
              </a:rPr>
              <a:t>la valeur réelle  de </a:t>
            </a:r>
          </a:p>
          <a:p>
            <a:pPr>
              <a:buNone/>
            </a:pPr>
            <a:r>
              <a:rPr lang="fr-FR" sz="2000" b="1" dirty="0" smtClean="0">
                <a:solidFill>
                  <a:srgbClr val="000000"/>
                </a:solidFill>
              </a:rPr>
              <a:t>l’intensité consommée </a:t>
            </a:r>
          </a:p>
          <a:p>
            <a:pPr>
              <a:buNone/>
            </a:pPr>
            <a:r>
              <a:rPr lang="fr-FR" sz="2000" b="1" dirty="0" smtClean="0">
                <a:solidFill>
                  <a:srgbClr val="000000"/>
                </a:solidFill>
              </a:rPr>
              <a:t>on saura le temps que </a:t>
            </a:r>
          </a:p>
          <a:p>
            <a:pPr>
              <a:buNone/>
            </a:pPr>
            <a:r>
              <a:rPr lang="fr-FR" sz="2000" b="1" dirty="0" smtClean="0">
                <a:solidFill>
                  <a:srgbClr val="000000"/>
                </a:solidFill>
              </a:rPr>
              <a:t>mettra le fusible pour </a:t>
            </a:r>
          </a:p>
          <a:p>
            <a:pPr>
              <a:buNone/>
            </a:pPr>
            <a:r>
              <a:rPr lang="fr-FR" sz="2000" b="1" dirty="0" smtClean="0">
                <a:solidFill>
                  <a:srgbClr val="000000"/>
                </a:solidFill>
              </a:rPr>
              <a:t>couper le circuit.</a:t>
            </a:r>
            <a:endParaRPr lang="fr-FR" sz="2000" b="1" dirty="0">
              <a:solidFill>
                <a:srgbClr val="000000"/>
              </a:solidFill>
            </a:endParaRPr>
          </a:p>
        </p:txBody>
      </p:sp>
      <p:sp>
        <p:nvSpPr>
          <p:cNvPr id="5" name="Légende encadrée 2 4"/>
          <p:cNvSpPr/>
          <p:nvPr>
            <p:custDataLst>
              <p:tags r:id="rId4"/>
            </p:custDataLst>
          </p:nvPr>
        </p:nvSpPr>
        <p:spPr bwMode="auto">
          <a:xfrm>
            <a:off x="827584" y="1196752"/>
            <a:ext cx="2880320" cy="324036"/>
          </a:xfrm>
          <a:prstGeom prst="borderCallout2">
            <a:avLst>
              <a:gd name="adj1" fmla="val 114902"/>
              <a:gd name="adj2" fmla="val 39639"/>
              <a:gd name="adj3" fmla="val 148471"/>
              <a:gd name="adj4" fmla="val 50148"/>
              <a:gd name="adj5" fmla="val 224353"/>
              <a:gd name="adj6" fmla="val 70705"/>
            </a:avLst>
          </a:prstGeom>
          <a:solidFill>
            <a:schemeClr val="accent1"/>
          </a:solidFill>
          <a:ln w="38100" cap="flat" cmpd="sng" algn="ctr">
            <a:solidFill>
              <a:schemeClr val="accent2">
                <a:lumMod val="50000"/>
              </a:schemeClr>
            </a:solidFill>
            <a:prstDash val="solid"/>
            <a:miter lim="800000"/>
            <a:headEnd type="none" w="med" len="med"/>
            <a:tailEnd type="stealth" w="lg" len="lg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None/>
              <a:tabLst/>
            </a:pPr>
            <a:r>
              <a:rPr lang="fr-FR" sz="1800" b="1" dirty="0" smtClean="0"/>
              <a:t>Calibre fusible 10A</a:t>
            </a:r>
            <a:endParaRPr kumimoji="1" lang="fr-FR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7" name="Légende encadrée 2 6"/>
          <p:cNvSpPr/>
          <p:nvPr>
            <p:custDataLst>
              <p:tags r:id="rId5"/>
            </p:custDataLst>
          </p:nvPr>
        </p:nvSpPr>
        <p:spPr bwMode="auto">
          <a:xfrm>
            <a:off x="755601" y="6165304"/>
            <a:ext cx="1080122" cy="360040"/>
          </a:xfrm>
          <a:prstGeom prst="borderCallout2">
            <a:avLst>
              <a:gd name="adj1" fmla="val -841"/>
              <a:gd name="adj2" fmla="val 30710"/>
              <a:gd name="adj3" fmla="val -37819"/>
              <a:gd name="adj4" fmla="val 16196"/>
              <a:gd name="adj5" fmla="val -150506"/>
              <a:gd name="adj6" fmla="val 23856"/>
            </a:avLst>
          </a:prstGeom>
          <a:solidFill>
            <a:schemeClr val="accent1"/>
          </a:solidFill>
          <a:ln w="38100" cap="flat" cmpd="sng" algn="ctr">
            <a:solidFill>
              <a:schemeClr val="accent2">
                <a:lumMod val="50000"/>
              </a:schemeClr>
            </a:solidFill>
            <a:prstDash val="solid"/>
            <a:miter lim="800000"/>
            <a:headEnd type="none" w="med" len="med"/>
            <a:tailEnd type="stealth" w="lg" len="lg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None/>
              <a:tabLst/>
            </a:pPr>
            <a:r>
              <a:rPr lang="fr-FR" sz="1800" b="1" dirty="0" smtClean="0"/>
              <a:t>Temps</a:t>
            </a:r>
            <a:endParaRPr kumimoji="1" lang="fr-FR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8" name="Légende encadrée 2 7"/>
          <p:cNvSpPr/>
          <p:nvPr>
            <p:custDataLst>
              <p:tags r:id="rId6"/>
            </p:custDataLst>
          </p:nvPr>
        </p:nvSpPr>
        <p:spPr bwMode="auto">
          <a:xfrm>
            <a:off x="6588224" y="5157192"/>
            <a:ext cx="1368152" cy="936104"/>
          </a:xfrm>
          <a:prstGeom prst="borderCallout2">
            <a:avLst>
              <a:gd name="adj1" fmla="val 100910"/>
              <a:gd name="adj2" fmla="val 6018"/>
              <a:gd name="adj3" fmla="val 154289"/>
              <a:gd name="adj4" fmla="val -114781"/>
              <a:gd name="adj5" fmla="val 129514"/>
              <a:gd name="adj6" fmla="val -255411"/>
            </a:avLst>
          </a:prstGeom>
          <a:solidFill>
            <a:schemeClr val="accent1"/>
          </a:solidFill>
          <a:ln w="38100" cap="flat" cmpd="sng" algn="ctr">
            <a:solidFill>
              <a:schemeClr val="accent2">
                <a:lumMod val="50000"/>
              </a:schemeClr>
            </a:solidFill>
            <a:prstDash val="solid"/>
            <a:miter lim="800000"/>
            <a:headEnd type="none" w="med" len="med"/>
            <a:tailEnd type="stealth" w="lg" len="lg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None/>
              <a:tabLst/>
            </a:pPr>
            <a:r>
              <a:rPr lang="fr-FR" sz="1800" b="1" dirty="0" smtClean="0"/>
              <a:t>Intensité dans le fusible 20 A</a:t>
            </a:r>
            <a:endParaRPr kumimoji="1" lang="fr-FR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6" name="Ellipse 5"/>
          <p:cNvSpPr/>
          <p:nvPr>
            <p:custDataLst>
              <p:tags r:id="rId7"/>
            </p:custDataLst>
          </p:nvPr>
        </p:nvSpPr>
        <p:spPr bwMode="auto">
          <a:xfrm>
            <a:off x="2843808" y="1844824"/>
            <a:ext cx="216024" cy="360040"/>
          </a:xfrm>
          <a:prstGeom prst="ellipse">
            <a:avLst/>
          </a:prstGeom>
          <a:noFill/>
          <a:ln w="76200" cap="flat" cmpd="sng" algn="ctr">
            <a:solidFill>
              <a:srgbClr val="66FF33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1" lang="fr-FR" sz="3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ahoma" pitchFamily="34" charset="0"/>
            </a:endParaRPr>
          </a:p>
        </p:txBody>
      </p:sp>
      <p:sp>
        <p:nvSpPr>
          <p:cNvPr id="10" name="Forme libre 9"/>
          <p:cNvSpPr/>
          <p:nvPr>
            <p:custDataLst>
              <p:tags r:id="rId8"/>
            </p:custDataLst>
          </p:nvPr>
        </p:nvSpPr>
        <p:spPr bwMode="auto">
          <a:xfrm>
            <a:off x="2987824" y="2219325"/>
            <a:ext cx="1381125" cy="4095750"/>
          </a:xfrm>
          <a:custGeom>
            <a:avLst/>
            <a:gdLst>
              <a:gd name="connsiteX0" fmla="*/ 0 w 1381125"/>
              <a:gd name="connsiteY0" fmla="*/ 0 h 4095750"/>
              <a:gd name="connsiteX1" fmla="*/ 19050 w 1381125"/>
              <a:gd name="connsiteY1" fmla="*/ 533400 h 4095750"/>
              <a:gd name="connsiteX2" fmla="*/ 104775 w 1381125"/>
              <a:gd name="connsiteY2" fmla="*/ 1438275 h 4095750"/>
              <a:gd name="connsiteX3" fmla="*/ 333375 w 1381125"/>
              <a:gd name="connsiteY3" fmla="*/ 2371725 h 4095750"/>
              <a:gd name="connsiteX4" fmla="*/ 666750 w 1381125"/>
              <a:gd name="connsiteY4" fmla="*/ 3181350 h 4095750"/>
              <a:gd name="connsiteX5" fmla="*/ 962025 w 1381125"/>
              <a:gd name="connsiteY5" fmla="*/ 3657600 h 4095750"/>
              <a:gd name="connsiteX6" fmla="*/ 1381125 w 1381125"/>
              <a:gd name="connsiteY6" fmla="*/ 4095750 h 4095750"/>
              <a:gd name="connsiteX7" fmla="*/ 1381125 w 1381125"/>
              <a:gd name="connsiteY7" fmla="*/ 4095750 h 40957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381125" h="4095750">
                <a:moveTo>
                  <a:pt x="0" y="0"/>
                </a:moveTo>
                <a:cubicBezTo>
                  <a:pt x="794" y="146844"/>
                  <a:pt x="1588" y="293688"/>
                  <a:pt x="19050" y="533400"/>
                </a:cubicBezTo>
                <a:cubicBezTo>
                  <a:pt x="36513" y="773113"/>
                  <a:pt x="52388" y="1131888"/>
                  <a:pt x="104775" y="1438275"/>
                </a:cubicBezTo>
                <a:cubicBezTo>
                  <a:pt x="157162" y="1744662"/>
                  <a:pt x="239713" y="2081213"/>
                  <a:pt x="333375" y="2371725"/>
                </a:cubicBezTo>
                <a:cubicBezTo>
                  <a:pt x="427037" y="2662237"/>
                  <a:pt x="561975" y="2967038"/>
                  <a:pt x="666750" y="3181350"/>
                </a:cubicBezTo>
                <a:cubicBezTo>
                  <a:pt x="771525" y="3395663"/>
                  <a:pt x="842962" y="3505200"/>
                  <a:pt x="962025" y="3657600"/>
                </a:cubicBezTo>
                <a:cubicBezTo>
                  <a:pt x="1081088" y="3810000"/>
                  <a:pt x="1381125" y="4095750"/>
                  <a:pt x="1381125" y="4095750"/>
                </a:cubicBezTo>
                <a:lnTo>
                  <a:pt x="1381125" y="4095750"/>
                </a:lnTo>
              </a:path>
            </a:pathLst>
          </a:custGeom>
          <a:noFill/>
          <a:ln w="57150" cap="flat" cmpd="sng" algn="ctr">
            <a:solidFill>
              <a:srgbClr val="66FF33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1" lang="fr-FR" sz="3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ahoma" pitchFamily="34" charset="0"/>
            </a:endParaRPr>
          </a:p>
        </p:txBody>
      </p:sp>
      <p:cxnSp>
        <p:nvCxnSpPr>
          <p:cNvPr id="20" name="Connecteur droit 19"/>
          <p:cNvCxnSpPr/>
          <p:nvPr>
            <p:custDataLst>
              <p:tags r:id="rId9"/>
            </p:custDataLst>
          </p:nvPr>
        </p:nvCxnSpPr>
        <p:spPr bwMode="auto">
          <a:xfrm flipH="1" flipV="1">
            <a:off x="3037545" y="3429000"/>
            <a:ext cx="36004" cy="2867026"/>
          </a:xfrm>
          <a:prstGeom prst="line">
            <a:avLst/>
          </a:prstGeom>
          <a:solidFill>
            <a:schemeClr val="accent1"/>
          </a:solidFill>
          <a:ln w="57150" cap="flat" cmpd="sng" algn="ctr">
            <a:solidFill>
              <a:schemeClr val="accent2">
                <a:lumMod val="60000"/>
                <a:lumOff val="40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</p:cxnSp>
      <p:cxnSp>
        <p:nvCxnSpPr>
          <p:cNvPr id="26" name="Connecteur droit 25"/>
          <p:cNvCxnSpPr/>
          <p:nvPr>
            <p:custDataLst>
              <p:tags r:id="rId10"/>
            </p:custDataLst>
          </p:nvPr>
        </p:nvCxnSpPr>
        <p:spPr bwMode="auto">
          <a:xfrm flipH="1">
            <a:off x="1238140" y="3468719"/>
            <a:ext cx="1817407" cy="0"/>
          </a:xfrm>
          <a:prstGeom prst="line">
            <a:avLst/>
          </a:prstGeom>
          <a:solidFill>
            <a:schemeClr val="accent1"/>
          </a:solidFill>
          <a:ln w="57150" cap="flat" cmpd="sng" algn="ctr">
            <a:solidFill>
              <a:schemeClr val="accent2">
                <a:lumMod val="60000"/>
                <a:lumOff val="40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</p:cxnSp>
      <p:sp>
        <p:nvSpPr>
          <p:cNvPr id="28" name="Légende encadrée 2 27"/>
          <p:cNvSpPr/>
          <p:nvPr>
            <p:custDataLst>
              <p:tags r:id="rId11"/>
            </p:custDataLst>
          </p:nvPr>
        </p:nvSpPr>
        <p:spPr bwMode="auto">
          <a:xfrm>
            <a:off x="1462767" y="2219324"/>
            <a:ext cx="1368152" cy="1158865"/>
          </a:xfrm>
          <a:prstGeom prst="borderCallout2">
            <a:avLst>
              <a:gd name="adj1" fmla="val 51052"/>
              <a:gd name="adj2" fmla="val -1641"/>
              <a:gd name="adj3" fmla="val 72887"/>
              <a:gd name="adj4" fmla="val -23580"/>
              <a:gd name="adj5" fmla="val 99378"/>
              <a:gd name="adj6" fmla="val -32629"/>
            </a:avLst>
          </a:prstGeom>
          <a:solidFill>
            <a:schemeClr val="accent1"/>
          </a:solidFill>
          <a:ln w="38100" cap="flat" cmpd="sng" algn="ctr">
            <a:solidFill>
              <a:schemeClr val="accent2">
                <a:lumMod val="50000"/>
              </a:schemeClr>
            </a:solidFill>
            <a:prstDash val="solid"/>
            <a:miter lim="800000"/>
            <a:headEnd type="none" w="med" len="med"/>
            <a:tailEnd type="stealth" w="lg" len="lg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None/>
              <a:tabLst/>
            </a:pPr>
            <a:r>
              <a:rPr lang="fr-FR" sz="1800" b="1" dirty="0" smtClean="0"/>
              <a:t>Fusion du fusible au bout de 100 S</a:t>
            </a:r>
            <a:endParaRPr kumimoji="1" lang="fr-FR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53" presetClass="entr" presetSubtype="16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22" presetClass="entr" presetSubtype="4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00"/>
                            </p:stCondLst>
                            <p:childTnLst>
                              <p:par>
                                <p:cTn id="33" presetID="22" presetClass="entr" presetSubtype="4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500"/>
                            </p:stCondLst>
                            <p:childTnLst>
                              <p:par>
                                <p:cTn id="44" presetID="55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1500"/>
                            </p:stCondLst>
                            <p:childTnLst>
                              <p:par>
                                <p:cTn id="50" presetID="53" presetClass="entr" presetSubtype="16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 animBg="1"/>
      <p:bldP spid="7" grpId="0" animBg="1"/>
      <p:bldP spid="8" grpId="0" animBg="1"/>
      <p:bldP spid="6" grpId="0" animBg="1"/>
      <p:bldP spid="10" grpId="0" animBg="1"/>
      <p:bldP spid="28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>
            <p:custDataLst>
              <p:tags r:id="rId1"/>
            </p:custDataLst>
          </p:nvPr>
        </p:nvSpPr>
        <p:spPr>
          <a:xfrm>
            <a:off x="0" y="0"/>
            <a:ext cx="9144000" cy="511175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85000"/>
              </a:lnSpc>
              <a:spcBef>
                <a:spcPct val="0"/>
              </a:spcBef>
              <a:buFontTx/>
              <a:buNone/>
              <a:defRPr/>
            </a:pPr>
            <a:r>
              <a:rPr lang="fr-FR" sz="32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Les éléments de base, les Protections</a:t>
            </a:r>
          </a:p>
        </p:txBody>
      </p:sp>
      <p:pic>
        <p:nvPicPr>
          <p:cNvPr id="41987" name="Picture 2"/>
          <p:cNvPicPr>
            <a:picLocks noChangeAspect="1" noChangeArrowheads="1"/>
          </p:cNvPicPr>
          <p:nvPr>
            <p:custDataLst>
              <p:tags r:id="rId2"/>
            </p:custDataLst>
          </p:nvPr>
        </p:nvPicPr>
        <p:blipFill>
          <a:blip r:embed="rId14" cstate="email">
            <a:lum bright="-10000" contras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0638" y="642938"/>
            <a:ext cx="9212262" cy="6000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ZoneTexte 3"/>
          <p:cNvSpPr txBox="1"/>
          <p:nvPr>
            <p:custDataLst>
              <p:tags r:id="rId3"/>
            </p:custDataLst>
          </p:nvPr>
        </p:nvSpPr>
        <p:spPr>
          <a:xfrm>
            <a:off x="5730274" y="660023"/>
            <a:ext cx="3542958" cy="37240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buNone/>
            </a:pPr>
            <a:r>
              <a:rPr lang="fr-FR" sz="2000" b="1" dirty="0" smtClean="0">
                <a:solidFill>
                  <a:srgbClr val="000000"/>
                </a:solidFill>
              </a:rPr>
              <a:t>Fusibles </a:t>
            </a:r>
          </a:p>
          <a:p>
            <a:pPr algn="ctr">
              <a:buNone/>
            </a:pPr>
            <a:r>
              <a:rPr lang="fr-FR" sz="2000" b="1" dirty="0" smtClean="0">
                <a:solidFill>
                  <a:srgbClr val="000000"/>
                </a:solidFill>
              </a:rPr>
              <a:t>accompagnement moteur</a:t>
            </a:r>
          </a:p>
          <a:p>
            <a:pPr algn="ctr">
              <a:buNone/>
            </a:pPr>
            <a:r>
              <a:rPr lang="fr-FR" sz="2000" b="1" dirty="0" smtClean="0">
                <a:solidFill>
                  <a:srgbClr val="000000"/>
                </a:solidFill>
              </a:rPr>
              <a:t>En fonction de la </a:t>
            </a:r>
          </a:p>
          <a:p>
            <a:pPr algn="ctr">
              <a:buNone/>
            </a:pPr>
            <a:r>
              <a:rPr lang="fr-FR" sz="2000" b="1" dirty="0" smtClean="0">
                <a:solidFill>
                  <a:srgbClr val="000000"/>
                </a:solidFill>
              </a:rPr>
              <a:t>courbe correspondante </a:t>
            </a:r>
          </a:p>
          <a:p>
            <a:pPr algn="ctr">
              <a:buNone/>
            </a:pPr>
            <a:r>
              <a:rPr lang="fr-FR" sz="2000" b="1" dirty="0" smtClean="0">
                <a:solidFill>
                  <a:srgbClr val="000000"/>
                </a:solidFill>
              </a:rPr>
              <a:t>au calibre et en reportant </a:t>
            </a:r>
          </a:p>
          <a:p>
            <a:pPr algn="ctr">
              <a:buNone/>
            </a:pPr>
            <a:r>
              <a:rPr lang="fr-FR" sz="2000" b="1" dirty="0" smtClean="0">
                <a:solidFill>
                  <a:srgbClr val="000000"/>
                </a:solidFill>
              </a:rPr>
              <a:t>la valeur réelle  de </a:t>
            </a:r>
          </a:p>
          <a:p>
            <a:pPr algn="ctr">
              <a:buNone/>
            </a:pPr>
            <a:r>
              <a:rPr lang="fr-FR" sz="2000" b="1" dirty="0" smtClean="0">
                <a:solidFill>
                  <a:srgbClr val="000000"/>
                </a:solidFill>
              </a:rPr>
              <a:t>l’intensité consommée </a:t>
            </a:r>
          </a:p>
          <a:p>
            <a:pPr algn="ctr">
              <a:buNone/>
            </a:pPr>
            <a:r>
              <a:rPr lang="fr-FR" sz="2000" b="1" dirty="0" smtClean="0">
                <a:solidFill>
                  <a:srgbClr val="000000"/>
                </a:solidFill>
              </a:rPr>
              <a:t>on saura le temps que </a:t>
            </a:r>
          </a:p>
          <a:p>
            <a:pPr algn="ctr">
              <a:buNone/>
            </a:pPr>
            <a:r>
              <a:rPr lang="fr-FR" sz="2000" b="1" dirty="0" smtClean="0">
                <a:solidFill>
                  <a:srgbClr val="000000"/>
                </a:solidFill>
              </a:rPr>
              <a:t>mettra le fusible pour </a:t>
            </a:r>
          </a:p>
          <a:p>
            <a:pPr algn="ctr">
              <a:buNone/>
            </a:pPr>
            <a:r>
              <a:rPr lang="fr-FR" sz="2000" b="1" dirty="0" smtClean="0">
                <a:solidFill>
                  <a:srgbClr val="000000"/>
                </a:solidFill>
              </a:rPr>
              <a:t>couper le circuit.</a:t>
            </a:r>
            <a:endParaRPr lang="fr-FR" sz="2000" b="1" dirty="0">
              <a:solidFill>
                <a:srgbClr val="000000"/>
              </a:solidFill>
            </a:endParaRPr>
          </a:p>
        </p:txBody>
      </p:sp>
      <p:sp>
        <p:nvSpPr>
          <p:cNvPr id="5" name="Légende encadrée 2 4"/>
          <p:cNvSpPr/>
          <p:nvPr>
            <p:custDataLst>
              <p:tags r:id="rId4"/>
            </p:custDataLst>
          </p:nvPr>
        </p:nvSpPr>
        <p:spPr bwMode="auto">
          <a:xfrm>
            <a:off x="2699792" y="1526915"/>
            <a:ext cx="2880320" cy="324036"/>
          </a:xfrm>
          <a:prstGeom prst="borderCallout2">
            <a:avLst>
              <a:gd name="adj1" fmla="val 114902"/>
              <a:gd name="adj2" fmla="val 39639"/>
              <a:gd name="adj3" fmla="val 148471"/>
              <a:gd name="adj4" fmla="val 50148"/>
              <a:gd name="adj5" fmla="val 356630"/>
              <a:gd name="adj6" fmla="val 87240"/>
            </a:avLst>
          </a:prstGeom>
          <a:solidFill>
            <a:schemeClr val="accent1"/>
          </a:solidFill>
          <a:ln w="38100" cap="flat" cmpd="sng" algn="ctr">
            <a:solidFill>
              <a:schemeClr val="accent2">
                <a:lumMod val="50000"/>
              </a:schemeClr>
            </a:solidFill>
            <a:prstDash val="solid"/>
            <a:miter lim="800000"/>
            <a:headEnd type="none" w="med" len="med"/>
            <a:tailEnd type="stealth" w="lg" len="lg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None/>
              <a:tabLst/>
            </a:pPr>
            <a:r>
              <a:rPr lang="fr-FR" sz="1800" b="1" dirty="0" smtClean="0"/>
              <a:t>Calibre fusible 20A</a:t>
            </a:r>
            <a:endParaRPr kumimoji="1" lang="fr-FR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6" name="Légende encadrée 2 5"/>
          <p:cNvSpPr/>
          <p:nvPr>
            <p:custDataLst>
              <p:tags r:id="rId5"/>
            </p:custDataLst>
          </p:nvPr>
        </p:nvSpPr>
        <p:spPr bwMode="auto">
          <a:xfrm>
            <a:off x="28074" y="6283648"/>
            <a:ext cx="1080122" cy="360040"/>
          </a:xfrm>
          <a:prstGeom prst="borderCallout2">
            <a:avLst>
              <a:gd name="adj1" fmla="val -841"/>
              <a:gd name="adj2" fmla="val 20128"/>
              <a:gd name="adj3" fmla="val -37819"/>
              <a:gd name="adj4" fmla="val 16196"/>
              <a:gd name="adj5" fmla="val -158443"/>
              <a:gd name="adj6" fmla="val 35320"/>
            </a:avLst>
          </a:prstGeom>
          <a:solidFill>
            <a:schemeClr val="accent1"/>
          </a:solidFill>
          <a:ln w="38100" cap="flat" cmpd="sng" algn="ctr">
            <a:solidFill>
              <a:schemeClr val="accent2">
                <a:lumMod val="50000"/>
              </a:schemeClr>
            </a:solidFill>
            <a:prstDash val="solid"/>
            <a:miter lim="800000"/>
            <a:headEnd type="none" w="med" len="med"/>
            <a:tailEnd type="stealth" w="lg" len="lg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None/>
              <a:tabLst/>
            </a:pPr>
            <a:r>
              <a:rPr lang="fr-FR" sz="1800" b="1" dirty="0" smtClean="0"/>
              <a:t>Temps</a:t>
            </a:r>
            <a:endParaRPr kumimoji="1" lang="fr-FR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7" name="Légende encadrée 2 6"/>
          <p:cNvSpPr/>
          <p:nvPr>
            <p:custDataLst>
              <p:tags r:id="rId6"/>
            </p:custDataLst>
          </p:nvPr>
        </p:nvSpPr>
        <p:spPr bwMode="auto">
          <a:xfrm>
            <a:off x="7380313" y="4655206"/>
            <a:ext cx="1656184" cy="1006041"/>
          </a:xfrm>
          <a:prstGeom prst="borderCallout2">
            <a:avLst>
              <a:gd name="adj1" fmla="val 100910"/>
              <a:gd name="adj2" fmla="val 6018"/>
              <a:gd name="adj3" fmla="val 184929"/>
              <a:gd name="adj4" fmla="val -32085"/>
              <a:gd name="adj5" fmla="val 141403"/>
              <a:gd name="adj6" fmla="val -116383"/>
            </a:avLst>
          </a:prstGeom>
          <a:solidFill>
            <a:schemeClr val="accent1"/>
          </a:solidFill>
          <a:ln w="38100" cap="flat" cmpd="sng" algn="ctr">
            <a:solidFill>
              <a:schemeClr val="accent2">
                <a:lumMod val="50000"/>
              </a:schemeClr>
            </a:solidFill>
            <a:prstDash val="solid"/>
            <a:miter lim="800000"/>
            <a:headEnd type="none" w="med" len="med"/>
            <a:tailEnd type="stealth" w="lg" len="lg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None/>
              <a:tabLst/>
            </a:pPr>
            <a:r>
              <a:rPr lang="fr-FR" sz="1800" b="1" dirty="0" smtClean="0"/>
              <a:t>Intensité dans le fusible 90  A</a:t>
            </a:r>
            <a:endParaRPr kumimoji="1" lang="fr-FR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8" name="Ellipse 7"/>
          <p:cNvSpPr/>
          <p:nvPr>
            <p:custDataLst>
              <p:tags r:id="rId7"/>
            </p:custDataLst>
          </p:nvPr>
        </p:nvSpPr>
        <p:spPr bwMode="auto">
          <a:xfrm>
            <a:off x="5258172" y="2665487"/>
            <a:ext cx="216024" cy="360040"/>
          </a:xfrm>
          <a:prstGeom prst="ellipse">
            <a:avLst/>
          </a:prstGeom>
          <a:noFill/>
          <a:ln w="76200" cap="flat" cmpd="sng" algn="ctr">
            <a:solidFill>
              <a:srgbClr val="66FF33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1" lang="fr-FR" sz="3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ahoma" pitchFamily="34" charset="0"/>
            </a:endParaRPr>
          </a:p>
        </p:txBody>
      </p:sp>
      <p:cxnSp>
        <p:nvCxnSpPr>
          <p:cNvPr id="10" name="Connecteur droit 9"/>
          <p:cNvCxnSpPr/>
          <p:nvPr>
            <p:custDataLst>
              <p:tags r:id="rId8"/>
            </p:custDataLst>
          </p:nvPr>
        </p:nvCxnSpPr>
        <p:spPr bwMode="auto">
          <a:xfrm flipH="1" flipV="1">
            <a:off x="5413319" y="3378189"/>
            <a:ext cx="18002" cy="2815690"/>
          </a:xfrm>
          <a:prstGeom prst="line">
            <a:avLst/>
          </a:prstGeom>
          <a:solidFill>
            <a:schemeClr val="accent1"/>
          </a:solidFill>
          <a:ln w="57150" cap="flat" cmpd="sng" algn="ctr">
            <a:solidFill>
              <a:schemeClr val="accent2">
                <a:lumMod val="60000"/>
                <a:lumOff val="40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</p:cxnSp>
      <p:cxnSp>
        <p:nvCxnSpPr>
          <p:cNvPr id="11" name="Connecteur droit 10"/>
          <p:cNvCxnSpPr/>
          <p:nvPr>
            <p:custDataLst>
              <p:tags r:id="rId9"/>
            </p:custDataLst>
          </p:nvPr>
        </p:nvCxnSpPr>
        <p:spPr bwMode="auto">
          <a:xfrm flipH="1">
            <a:off x="683569" y="3378189"/>
            <a:ext cx="4747752" cy="0"/>
          </a:xfrm>
          <a:prstGeom prst="line">
            <a:avLst/>
          </a:prstGeom>
          <a:solidFill>
            <a:schemeClr val="accent1"/>
          </a:solidFill>
          <a:ln w="57150" cap="flat" cmpd="sng" algn="ctr">
            <a:solidFill>
              <a:schemeClr val="accent2">
                <a:lumMod val="60000"/>
                <a:lumOff val="40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</p:cxnSp>
      <p:sp>
        <p:nvSpPr>
          <p:cNvPr id="12" name="Légende encadrée 2 11"/>
          <p:cNvSpPr/>
          <p:nvPr>
            <p:custDataLst>
              <p:tags r:id="rId10"/>
            </p:custDataLst>
          </p:nvPr>
        </p:nvSpPr>
        <p:spPr bwMode="auto">
          <a:xfrm>
            <a:off x="799735" y="1580642"/>
            <a:ext cx="1368152" cy="1158865"/>
          </a:xfrm>
          <a:prstGeom prst="borderCallout2">
            <a:avLst>
              <a:gd name="adj1" fmla="val 51052"/>
              <a:gd name="adj2" fmla="val -1641"/>
              <a:gd name="adj3" fmla="val 72887"/>
              <a:gd name="adj4" fmla="val -23580"/>
              <a:gd name="adj5" fmla="val 152803"/>
              <a:gd name="adj6" fmla="val -11743"/>
            </a:avLst>
          </a:prstGeom>
          <a:solidFill>
            <a:schemeClr val="accent1"/>
          </a:solidFill>
          <a:ln w="38100" cap="flat" cmpd="sng" algn="ctr">
            <a:solidFill>
              <a:schemeClr val="accent2">
                <a:lumMod val="50000"/>
              </a:schemeClr>
            </a:solidFill>
            <a:prstDash val="solid"/>
            <a:miter lim="800000"/>
            <a:headEnd type="none" w="med" len="med"/>
            <a:tailEnd type="stealth" w="lg" len="lg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None/>
              <a:tabLst/>
            </a:pPr>
            <a:r>
              <a:rPr lang="fr-FR" sz="1800" b="1" dirty="0" smtClean="0"/>
              <a:t>Fusion du fusible au bout de 30 S</a:t>
            </a:r>
            <a:endParaRPr kumimoji="1" lang="fr-FR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15" name="Forme libre 14"/>
          <p:cNvSpPr/>
          <p:nvPr>
            <p:custDataLst>
              <p:tags r:id="rId11"/>
            </p:custDataLst>
          </p:nvPr>
        </p:nvSpPr>
        <p:spPr bwMode="auto">
          <a:xfrm>
            <a:off x="5400675" y="3057525"/>
            <a:ext cx="1514475" cy="3114675"/>
          </a:xfrm>
          <a:custGeom>
            <a:avLst/>
            <a:gdLst>
              <a:gd name="connsiteX0" fmla="*/ 0 w 1514475"/>
              <a:gd name="connsiteY0" fmla="*/ 0 h 3114675"/>
              <a:gd name="connsiteX1" fmla="*/ 28575 w 1514475"/>
              <a:gd name="connsiteY1" fmla="*/ 333375 h 3114675"/>
              <a:gd name="connsiteX2" fmla="*/ 123825 w 1514475"/>
              <a:gd name="connsiteY2" fmla="*/ 695325 h 3114675"/>
              <a:gd name="connsiteX3" fmla="*/ 295275 w 1514475"/>
              <a:gd name="connsiteY3" fmla="*/ 1304925 h 3114675"/>
              <a:gd name="connsiteX4" fmla="*/ 552450 w 1514475"/>
              <a:gd name="connsiteY4" fmla="*/ 1857375 h 3114675"/>
              <a:gd name="connsiteX5" fmla="*/ 971550 w 1514475"/>
              <a:gd name="connsiteY5" fmla="*/ 2486025 h 3114675"/>
              <a:gd name="connsiteX6" fmla="*/ 1190625 w 1514475"/>
              <a:gd name="connsiteY6" fmla="*/ 2781300 h 3114675"/>
              <a:gd name="connsiteX7" fmla="*/ 1514475 w 1514475"/>
              <a:gd name="connsiteY7" fmla="*/ 3114675 h 31146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514475" h="3114675">
                <a:moveTo>
                  <a:pt x="0" y="0"/>
                </a:moveTo>
                <a:cubicBezTo>
                  <a:pt x="3969" y="108744"/>
                  <a:pt x="7938" y="217488"/>
                  <a:pt x="28575" y="333375"/>
                </a:cubicBezTo>
                <a:cubicBezTo>
                  <a:pt x="49212" y="449262"/>
                  <a:pt x="79375" y="533400"/>
                  <a:pt x="123825" y="695325"/>
                </a:cubicBezTo>
                <a:cubicBezTo>
                  <a:pt x="168275" y="857250"/>
                  <a:pt x="223837" y="1111250"/>
                  <a:pt x="295275" y="1304925"/>
                </a:cubicBezTo>
                <a:cubicBezTo>
                  <a:pt x="366713" y="1498600"/>
                  <a:pt x="439738" y="1660525"/>
                  <a:pt x="552450" y="1857375"/>
                </a:cubicBezTo>
                <a:cubicBezTo>
                  <a:pt x="665162" y="2054225"/>
                  <a:pt x="865188" y="2332038"/>
                  <a:pt x="971550" y="2486025"/>
                </a:cubicBezTo>
                <a:cubicBezTo>
                  <a:pt x="1077913" y="2640013"/>
                  <a:pt x="1100138" y="2676525"/>
                  <a:pt x="1190625" y="2781300"/>
                </a:cubicBezTo>
                <a:cubicBezTo>
                  <a:pt x="1281112" y="2886075"/>
                  <a:pt x="1397793" y="3000375"/>
                  <a:pt x="1514475" y="3114675"/>
                </a:cubicBezTo>
              </a:path>
            </a:pathLst>
          </a:custGeom>
          <a:noFill/>
          <a:ln w="57150" cap="flat" cmpd="sng" algn="ctr">
            <a:solidFill>
              <a:srgbClr val="66FF33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1" lang="fr-FR" sz="3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ahoma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53" presetClass="entr" presetSubtype="16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00"/>
                            </p:stCondLst>
                            <p:childTnLst>
                              <p:par>
                                <p:cTn id="33" presetID="22" presetClass="entr" presetSubtype="4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500"/>
                            </p:stCondLst>
                            <p:childTnLst>
                              <p:par>
                                <p:cTn id="44" presetID="55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1500"/>
                            </p:stCondLst>
                            <p:childTnLst>
                              <p:par>
                                <p:cTn id="50" presetID="53" presetClass="entr" presetSubtype="16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 animBg="1"/>
      <p:bldP spid="6" grpId="0" animBg="1"/>
      <p:bldP spid="7" grpId="0" animBg="1"/>
      <p:bldP spid="8" grpId="0" animBg="1"/>
      <p:bldP spid="12" grpId="0" animBg="1"/>
      <p:bldP spid="15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>
            <p:custDataLst>
              <p:tags r:id="rId1"/>
            </p:custDataLst>
          </p:nvPr>
        </p:nvSpPr>
        <p:spPr>
          <a:xfrm>
            <a:off x="0" y="0"/>
            <a:ext cx="9144000" cy="458788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85000"/>
              </a:lnSpc>
              <a:spcBef>
                <a:spcPct val="0"/>
              </a:spcBef>
              <a:buFontTx/>
              <a:buNone/>
              <a:defRPr/>
            </a:pPr>
            <a:r>
              <a:rPr lang="fr-FR" sz="28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Les éléments de base, les Protections</a:t>
            </a:r>
          </a:p>
        </p:txBody>
      </p:sp>
      <p:pic>
        <p:nvPicPr>
          <p:cNvPr id="501762" name="Picture 2"/>
          <p:cNvPicPr>
            <a:picLocks noChangeAspect="1" noChangeArrowheads="1"/>
          </p:cNvPicPr>
          <p:nvPr>
            <p:custDataLst>
              <p:tags r:id="rId2"/>
            </p:custDataLst>
          </p:nvPr>
        </p:nvPicPr>
        <p:blipFill>
          <a:blip r:embed="rId19"/>
          <a:srcRect/>
          <a:stretch>
            <a:fillRect/>
          </a:stretch>
        </p:blipFill>
        <p:spPr bwMode="auto">
          <a:xfrm>
            <a:off x="714375" y="642938"/>
            <a:ext cx="8207375" cy="5930900"/>
          </a:xfrm>
          <a:prstGeom prst="rect">
            <a:avLst/>
          </a:prstGeom>
          <a:noFill/>
          <a:effectLst>
            <a:outerShdw dist="107763" dir="2700000" algn="ctr" rotWithShape="0">
              <a:srgbClr val="808080"/>
            </a:outerShdw>
          </a:effectLst>
        </p:spPr>
      </p:pic>
      <p:sp>
        <p:nvSpPr>
          <p:cNvPr id="4" name="ZoneTexte 3"/>
          <p:cNvSpPr txBox="1"/>
          <p:nvPr>
            <p:custDataLst>
              <p:tags r:id="rId3"/>
            </p:custDataLst>
          </p:nvPr>
        </p:nvSpPr>
        <p:spPr>
          <a:xfrm>
            <a:off x="5588813" y="664786"/>
            <a:ext cx="3542958" cy="37240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buNone/>
            </a:pPr>
            <a:r>
              <a:rPr lang="fr-FR" sz="2000" b="1" dirty="0" smtClean="0">
                <a:solidFill>
                  <a:srgbClr val="000000"/>
                </a:solidFill>
              </a:rPr>
              <a:t>Disjoncteurs </a:t>
            </a:r>
          </a:p>
          <a:p>
            <a:pPr algn="ctr">
              <a:buNone/>
            </a:pPr>
            <a:r>
              <a:rPr lang="fr-FR" sz="2000" b="1" dirty="0" smtClean="0">
                <a:solidFill>
                  <a:srgbClr val="000000"/>
                </a:solidFill>
              </a:rPr>
              <a:t>magnétothermiques</a:t>
            </a:r>
          </a:p>
          <a:p>
            <a:pPr algn="ctr">
              <a:buNone/>
            </a:pPr>
            <a:r>
              <a:rPr lang="fr-FR" sz="2000" b="1" dirty="0" smtClean="0">
                <a:solidFill>
                  <a:srgbClr val="000000"/>
                </a:solidFill>
              </a:rPr>
              <a:t>En fonction de la </a:t>
            </a:r>
          </a:p>
          <a:p>
            <a:pPr algn="ctr">
              <a:buNone/>
            </a:pPr>
            <a:r>
              <a:rPr lang="fr-FR" sz="2000" b="1" dirty="0" smtClean="0">
                <a:solidFill>
                  <a:srgbClr val="000000"/>
                </a:solidFill>
              </a:rPr>
              <a:t>courbe correspondante </a:t>
            </a:r>
          </a:p>
          <a:p>
            <a:pPr algn="ctr">
              <a:buNone/>
            </a:pPr>
            <a:r>
              <a:rPr lang="fr-FR" sz="2000" b="1" dirty="0" smtClean="0">
                <a:solidFill>
                  <a:srgbClr val="000000"/>
                </a:solidFill>
              </a:rPr>
              <a:t>au calibre et en reportant </a:t>
            </a:r>
          </a:p>
          <a:p>
            <a:pPr algn="ctr">
              <a:buNone/>
            </a:pPr>
            <a:r>
              <a:rPr lang="fr-FR" sz="2000" b="1" dirty="0" smtClean="0">
                <a:solidFill>
                  <a:srgbClr val="000000"/>
                </a:solidFill>
              </a:rPr>
              <a:t>la valeur réelle  de </a:t>
            </a:r>
          </a:p>
          <a:p>
            <a:pPr algn="ctr">
              <a:buNone/>
            </a:pPr>
            <a:r>
              <a:rPr lang="fr-FR" sz="2000" b="1" dirty="0" smtClean="0">
                <a:solidFill>
                  <a:srgbClr val="000000"/>
                </a:solidFill>
              </a:rPr>
              <a:t>l’intensité consommée </a:t>
            </a:r>
          </a:p>
          <a:p>
            <a:pPr algn="ctr">
              <a:buNone/>
            </a:pPr>
            <a:r>
              <a:rPr lang="fr-FR" sz="2000" b="1" dirty="0" smtClean="0">
                <a:solidFill>
                  <a:srgbClr val="000000"/>
                </a:solidFill>
              </a:rPr>
              <a:t>on saura le temps que </a:t>
            </a:r>
          </a:p>
          <a:p>
            <a:pPr algn="ctr">
              <a:buNone/>
            </a:pPr>
            <a:r>
              <a:rPr lang="fr-FR" sz="2000" b="1" dirty="0" smtClean="0">
                <a:solidFill>
                  <a:srgbClr val="000000"/>
                </a:solidFill>
              </a:rPr>
              <a:t>mettra le disjoncteur</a:t>
            </a:r>
          </a:p>
          <a:p>
            <a:pPr algn="ctr">
              <a:buNone/>
            </a:pPr>
            <a:r>
              <a:rPr lang="fr-FR" sz="2000" b="1" dirty="0" smtClean="0">
                <a:solidFill>
                  <a:srgbClr val="000000"/>
                </a:solidFill>
              </a:rPr>
              <a:t> pour couper le circuit.</a:t>
            </a:r>
          </a:p>
        </p:txBody>
      </p:sp>
      <p:sp>
        <p:nvSpPr>
          <p:cNvPr id="5" name="Légende encadrée 2 4"/>
          <p:cNvSpPr/>
          <p:nvPr>
            <p:custDataLst>
              <p:tags r:id="rId4"/>
            </p:custDataLst>
          </p:nvPr>
        </p:nvSpPr>
        <p:spPr bwMode="auto">
          <a:xfrm>
            <a:off x="3161878" y="664786"/>
            <a:ext cx="3312368" cy="324036"/>
          </a:xfrm>
          <a:prstGeom prst="borderCallout2">
            <a:avLst>
              <a:gd name="adj1" fmla="val 114902"/>
              <a:gd name="adj2" fmla="val 39639"/>
              <a:gd name="adj3" fmla="val 262132"/>
              <a:gd name="adj4" fmla="val 34044"/>
              <a:gd name="adj5" fmla="val 164583"/>
              <a:gd name="adj6" fmla="val -3629"/>
            </a:avLst>
          </a:prstGeom>
          <a:solidFill>
            <a:schemeClr val="accent1"/>
          </a:solidFill>
          <a:ln w="38100" cap="flat" cmpd="sng" algn="ctr">
            <a:solidFill>
              <a:schemeClr val="accent2">
                <a:lumMod val="50000"/>
              </a:schemeClr>
            </a:solidFill>
            <a:prstDash val="solid"/>
            <a:miter lim="800000"/>
            <a:headEnd type="none" w="med" len="med"/>
            <a:tailEnd type="stealth" w="lg" len="lg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None/>
              <a:tabLst/>
            </a:pPr>
            <a:r>
              <a:rPr lang="fr-FR" sz="1800" b="1" dirty="0" smtClean="0"/>
              <a:t>Calibre disjoncteur 100A</a:t>
            </a:r>
            <a:endParaRPr kumimoji="1" lang="fr-FR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6" name="Légende encadrée 2 5"/>
          <p:cNvSpPr/>
          <p:nvPr>
            <p:custDataLst>
              <p:tags r:id="rId5"/>
            </p:custDataLst>
          </p:nvPr>
        </p:nvSpPr>
        <p:spPr bwMode="auto">
          <a:xfrm>
            <a:off x="323528" y="6244422"/>
            <a:ext cx="1080122" cy="360040"/>
          </a:xfrm>
          <a:prstGeom prst="borderCallout2">
            <a:avLst>
              <a:gd name="adj1" fmla="val -841"/>
              <a:gd name="adj2" fmla="val 20128"/>
              <a:gd name="adj3" fmla="val -37819"/>
              <a:gd name="adj4" fmla="val 16196"/>
              <a:gd name="adj5" fmla="val -257210"/>
              <a:gd name="adj6" fmla="val 68242"/>
            </a:avLst>
          </a:prstGeom>
          <a:solidFill>
            <a:schemeClr val="accent1"/>
          </a:solidFill>
          <a:ln w="38100" cap="flat" cmpd="sng" algn="ctr">
            <a:solidFill>
              <a:schemeClr val="accent2">
                <a:lumMod val="50000"/>
              </a:schemeClr>
            </a:solidFill>
            <a:prstDash val="solid"/>
            <a:miter lim="800000"/>
            <a:headEnd type="none" w="med" len="med"/>
            <a:tailEnd type="stealth" w="lg" len="lg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None/>
              <a:tabLst/>
            </a:pPr>
            <a:r>
              <a:rPr lang="fr-FR" sz="1800" b="1" dirty="0" smtClean="0"/>
              <a:t>Temps</a:t>
            </a:r>
            <a:endParaRPr kumimoji="1" lang="fr-FR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8" name="Ellipse 7"/>
          <p:cNvSpPr/>
          <p:nvPr>
            <p:custDataLst>
              <p:tags r:id="rId6"/>
            </p:custDataLst>
          </p:nvPr>
        </p:nvSpPr>
        <p:spPr bwMode="auto">
          <a:xfrm>
            <a:off x="2272997" y="664786"/>
            <a:ext cx="1008112" cy="406966"/>
          </a:xfrm>
          <a:prstGeom prst="ellipse">
            <a:avLst/>
          </a:prstGeom>
          <a:noFill/>
          <a:ln w="76200" cap="flat" cmpd="sng" algn="ctr">
            <a:solidFill>
              <a:srgbClr val="66FF33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1" lang="fr-FR" sz="3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ahoma" pitchFamily="34" charset="0"/>
            </a:endParaRPr>
          </a:p>
        </p:txBody>
      </p:sp>
      <p:sp>
        <p:nvSpPr>
          <p:cNvPr id="11" name="Légende encadrée 2 10"/>
          <p:cNvSpPr/>
          <p:nvPr>
            <p:custDataLst>
              <p:tags r:id="rId7"/>
            </p:custDataLst>
          </p:nvPr>
        </p:nvSpPr>
        <p:spPr bwMode="auto">
          <a:xfrm>
            <a:off x="1792756" y="3429000"/>
            <a:ext cx="2118984" cy="1158865"/>
          </a:xfrm>
          <a:prstGeom prst="borderCallout2">
            <a:avLst>
              <a:gd name="adj1" fmla="val 51052"/>
              <a:gd name="adj2" fmla="val -1641"/>
              <a:gd name="adj3" fmla="val 78367"/>
              <a:gd name="adj4" fmla="val -13990"/>
              <a:gd name="adj5" fmla="val 152803"/>
              <a:gd name="adj6" fmla="val -5750"/>
            </a:avLst>
          </a:prstGeom>
          <a:solidFill>
            <a:schemeClr val="accent1"/>
          </a:solidFill>
          <a:ln w="38100" cap="flat" cmpd="sng" algn="ctr">
            <a:solidFill>
              <a:schemeClr val="accent2">
                <a:lumMod val="50000"/>
              </a:schemeClr>
            </a:solidFill>
            <a:prstDash val="solid"/>
            <a:miter lim="800000"/>
            <a:headEnd type="none" w="med" len="med"/>
            <a:tailEnd type="stealth" w="lg" len="lg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None/>
              <a:tabLst/>
            </a:pPr>
            <a:r>
              <a:rPr lang="fr-FR" sz="1800" b="1" dirty="0" smtClean="0"/>
              <a:t>Déclenchement </a:t>
            </a:r>
          </a:p>
          <a:p>
            <a:pPr algn="ctr">
              <a:buNone/>
            </a:pPr>
            <a:r>
              <a:rPr lang="fr-FR" sz="1800" b="1" dirty="0" smtClean="0"/>
              <a:t>magnétique au bout de 10 </a:t>
            </a:r>
            <a:r>
              <a:rPr lang="fr-FR" sz="1800" b="1" dirty="0" err="1" smtClean="0"/>
              <a:t>mS</a:t>
            </a:r>
            <a:endParaRPr kumimoji="1" lang="fr-FR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15" name="Légende encadrée 2 14"/>
          <p:cNvSpPr/>
          <p:nvPr>
            <p:custDataLst>
              <p:tags r:id="rId8"/>
            </p:custDataLst>
          </p:nvPr>
        </p:nvSpPr>
        <p:spPr bwMode="auto">
          <a:xfrm>
            <a:off x="2408160" y="6234574"/>
            <a:ext cx="3714378" cy="327710"/>
          </a:xfrm>
          <a:prstGeom prst="borderCallout2">
            <a:avLst>
              <a:gd name="adj1" fmla="val 4026"/>
              <a:gd name="adj2" fmla="val 44538"/>
              <a:gd name="adj3" fmla="val -8928"/>
              <a:gd name="adj4" fmla="val 46622"/>
              <a:gd name="adj5" fmla="val -60823"/>
              <a:gd name="adj6" fmla="val 45686"/>
            </a:avLst>
          </a:prstGeom>
          <a:solidFill>
            <a:schemeClr val="accent1"/>
          </a:solidFill>
          <a:ln w="38100" cap="flat" cmpd="sng" algn="ctr">
            <a:solidFill>
              <a:schemeClr val="accent2">
                <a:lumMod val="50000"/>
              </a:schemeClr>
            </a:solidFill>
            <a:prstDash val="solid"/>
            <a:miter lim="800000"/>
            <a:headEnd type="none" w="med" len="med"/>
            <a:tailEnd type="stealth" w="lg" len="lg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>
              <a:buNone/>
            </a:pPr>
            <a:r>
              <a:rPr lang="fr-FR" sz="1800" b="1" dirty="0" smtClean="0"/>
              <a:t>Intensité dans le fusible 400 A</a:t>
            </a:r>
            <a:endParaRPr kumimoji="1" lang="fr-FR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cxnSp>
        <p:nvCxnSpPr>
          <p:cNvPr id="16" name="Connecteur droit 15"/>
          <p:cNvCxnSpPr/>
          <p:nvPr>
            <p:custDataLst>
              <p:tags r:id="rId9"/>
            </p:custDataLst>
          </p:nvPr>
        </p:nvCxnSpPr>
        <p:spPr bwMode="auto">
          <a:xfrm flipV="1">
            <a:off x="4089651" y="2636912"/>
            <a:ext cx="0" cy="3391754"/>
          </a:xfrm>
          <a:prstGeom prst="line">
            <a:avLst/>
          </a:prstGeom>
          <a:solidFill>
            <a:schemeClr val="accent1"/>
          </a:solidFill>
          <a:ln w="57150" cap="flat" cmpd="sng" algn="ctr">
            <a:solidFill>
              <a:schemeClr val="accent2">
                <a:lumMod val="60000"/>
                <a:lumOff val="40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</p:cxnSp>
      <p:cxnSp>
        <p:nvCxnSpPr>
          <p:cNvPr id="17" name="Connecteur droit 16"/>
          <p:cNvCxnSpPr/>
          <p:nvPr>
            <p:custDataLst>
              <p:tags r:id="rId10"/>
            </p:custDataLst>
          </p:nvPr>
        </p:nvCxnSpPr>
        <p:spPr bwMode="auto">
          <a:xfrm flipH="1">
            <a:off x="1848396" y="2590949"/>
            <a:ext cx="2264553" cy="0"/>
          </a:xfrm>
          <a:prstGeom prst="line">
            <a:avLst/>
          </a:prstGeom>
          <a:solidFill>
            <a:schemeClr val="accent1"/>
          </a:solidFill>
          <a:ln w="57150" cap="flat" cmpd="sng" algn="ctr">
            <a:solidFill>
              <a:schemeClr val="accent2">
                <a:lumMod val="60000"/>
                <a:lumOff val="40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</p:cxnSp>
      <p:cxnSp>
        <p:nvCxnSpPr>
          <p:cNvPr id="21" name="Connecteur droit 20"/>
          <p:cNvCxnSpPr/>
          <p:nvPr>
            <p:custDataLst>
              <p:tags r:id="rId11"/>
            </p:custDataLst>
          </p:nvPr>
        </p:nvCxnSpPr>
        <p:spPr bwMode="auto">
          <a:xfrm flipH="1">
            <a:off x="1848396" y="2996952"/>
            <a:ext cx="2264553" cy="0"/>
          </a:xfrm>
          <a:prstGeom prst="line">
            <a:avLst/>
          </a:prstGeom>
          <a:solidFill>
            <a:schemeClr val="accent1"/>
          </a:solidFill>
          <a:ln w="57150" cap="flat" cmpd="sng" algn="ctr">
            <a:solidFill>
              <a:schemeClr val="accent2">
                <a:lumMod val="60000"/>
                <a:lumOff val="40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</p:cxnSp>
      <p:grpSp>
        <p:nvGrpSpPr>
          <p:cNvPr id="23" name="Groupe 22"/>
          <p:cNvGrpSpPr/>
          <p:nvPr>
            <p:custDataLst>
              <p:tags r:id="rId12"/>
            </p:custDataLst>
          </p:nvPr>
        </p:nvGrpSpPr>
        <p:grpSpPr>
          <a:xfrm>
            <a:off x="2692600" y="1041400"/>
            <a:ext cx="6032300" cy="4699000"/>
            <a:chOff x="2692600" y="1041400"/>
            <a:chExt cx="6032300" cy="4699000"/>
          </a:xfrm>
        </p:grpSpPr>
        <p:sp>
          <p:nvSpPr>
            <p:cNvPr id="20" name="Forme libre 19"/>
            <p:cNvSpPr/>
            <p:nvPr/>
          </p:nvSpPr>
          <p:spPr bwMode="auto">
            <a:xfrm>
              <a:off x="2692600" y="1066800"/>
              <a:ext cx="2235000" cy="3924300"/>
            </a:xfrm>
            <a:custGeom>
              <a:avLst/>
              <a:gdLst>
                <a:gd name="connsiteX0" fmla="*/ 12500 w 2235000"/>
                <a:gd name="connsiteY0" fmla="*/ 0 h 3924300"/>
                <a:gd name="connsiteX1" fmla="*/ 37900 w 2235000"/>
                <a:gd name="connsiteY1" fmla="*/ 381000 h 3924300"/>
                <a:gd name="connsiteX2" fmla="*/ 330000 w 2235000"/>
                <a:gd name="connsiteY2" fmla="*/ 1016000 h 3924300"/>
                <a:gd name="connsiteX3" fmla="*/ 1028500 w 2235000"/>
                <a:gd name="connsiteY3" fmla="*/ 1676400 h 3924300"/>
                <a:gd name="connsiteX4" fmla="*/ 1739700 w 2235000"/>
                <a:gd name="connsiteY4" fmla="*/ 2159000 h 3924300"/>
                <a:gd name="connsiteX5" fmla="*/ 2158800 w 2235000"/>
                <a:gd name="connsiteY5" fmla="*/ 2362200 h 3924300"/>
                <a:gd name="connsiteX6" fmla="*/ 2158800 w 2235000"/>
                <a:gd name="connsiteY6" fmla="*/ 2413000 h 3924300"/>
                <a:gd name="connsiteX7" fmla="*/ 2158800 w 2235000"/>
                <a:gd name="connsiteY7" fmla="*/ 2540000 h 3924300"/>
                <a:gd name="connsiteX8" fmla="*/ 2158800 w 2235000"/>
                <a:gd name="connsiteY8" fmla="*/ 2641600 h 3924300"/>
                <a:gd name="connsiteX9" fmla="*/ 2158800 w 2235000"/>
                <a:gd name="connsiteY9" fmla="*/ 2743200 h 3924300"/>
                <a:gd name="connsiteX10" fmla="*/ 2158800 w 2235000"/>
                <a:gd name="connsiteY10" fmla="*/ 2895600 h 3924300"/>
                <a:gd name="connsiteX11" fmla="*/ 2158800 w 2235000"/>
                <a:gd name="connsiteY11" fmla="*/ 3073400 h 3924300"/>
                <a:gd name="connsiteX12" fmla="*/ 2158800 w 2235000"/>
                <a:gd name="connsiteY12" fmla="*/ 3365500 h 3924300"/>
                <a:gd name="connsiteX13" fmla="*/ 2158800 w 2235000"/>
                <a:gd name="connsiteY13" fmla="*/ 3568700 h 3924300"/>
                <a:gd name="connsiteX14" fmla="*/ 2146100 w 2235000"/>
                <a:gd name="connsiteY14" fmla="*/ 3708400 h 3924300"/>
                <a:gd name="connsiteX15" fmla="*/ 2146100 w 2235000"/>
                <a:gd name="connsiteY15" fmla="*/ 3848100 h 3924300"/>
                <a:gd name="connsiteX16" fmla="*/ 2184200 w 2235000"/>
                <a:gd name="connsiteY16" fmla="*/ 3886200 h 3924300"/>
                <a:gd name="connsiteX17" fmla="*/ 2235000 w 2235000"/>
                <a:gd name="connsiteY17" fmla="*/ 3924300 h 392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235000" h="3924300">
                  <a:moveTo>
                    <a:pt x="12500" y="0"/>
                  </a:moveTo>
                  <a:cubicBezTo>
                    <a:pt x="-1259" y="105833"/>
                    <a:pt x="-15017" y="211667"/>
                    <a:pt x="37900" y="381000"/>
                  </a:cubicBezTo>
                  <a:cubicBezTo>
                    <a:pt x="90817" y="550333"/>
                    <a:pt x="164900" y="800100"/>
                    <a:pt x="330000" y="1016000"/>
                  </a:cubicBezTo>
                  <a:cubicBezTo>
                    <a:pt x="495100" y="1231900"/>
                    <a:pt x="793550" y="1485900"/>
                    <a:pt x="1028500" y="1676400"/>
                  </a:cubicBezTo>
                  <a:cubicBezTo>
                    <a:pt x="1263450" y="1866900"/>
                    <a:pt x="1551317" y="2044700"/>
                    <a:pt x="1739700" y="2159000"/>
                  </a:cubicBezTo>
                  <a:cubicBezTo>
                    <a:pt x="1928083" y="2273300"/>
                    <a:pt x="2088950" y="2319867"/>
                    <a:pt x="2158800" y="2362200"/>
                  </a:cubicBezTo>
                  <a:cubicBezTo>
                    <a:pt x="2228650" y="2404533"/>
                    <a:pt x="2158800" y="2413000"/>
                    <a:pt x="2158800" y="2413000"/>
                  </a:cubicBezTo>
                  <a:lnTo>
                    <a:pt x="2158800" y="2540000"/>
                  </a:lnTo>
                  <a:lnTo>
                    <a:pt x="2158800" y="2641600"/>
                  </a:lnTo>
                  <a:lnTo>
                    <a:pt x="2158800" y="2743200"/>
                  </a:lnTo>
                  <a:lnTo>
                    <a:pt x="2158800" y="2895600"/>
                  </a:lnTo>
                  <a:lnTo>
                    <a:pt x="2158800" y="3073400"/>
                  </a:lnTo>
                  <a:lnTo>
                    <a:pt x="2158800" y="3365500"/>
                  </a:lnTo>
                  <a:cubicBezTo>
                    <a:pt x="2158800" y="3448050"/>
                    <a:pt x="2160917" y="3511550"/>
                    <a:pt x="2158800" y="3568700"/>
                  </a:cubicBezTo>
                  <a:cubicBezTo>
                    <a:pt x="2156683" y="3625850"/>
                    <a:pt x="2148217" y="3661833"/>
                    <a:pt x="2146100" y="3708400"/>
                  </a:cubicBezTo>
                  <a:cubicBezTo>
                    <a:pt x="2143983" y="3754967"/>
                    <a:pt x="2139750" y="3818467"/>
                    <a:pt x="2146100" y="3848100"/>
                  </a:cubicBezTo>
                  <a:cubicBezTo>
                    <a:pt x="2152450" y="3877733"/>
                    <a:pt x="2169383" y="3873500"/>
                    <a:pt x="2184200" y="3886200"/>
                  </a:cubicBezTo>
                  <a:cubicBezTo>
                    <a:pt x="2199017" y="3898900"/>
                    <a:pt x="2217008" y="3911600"/>
                    <a:pt x="2235000" y="3924300"/>
                  </a:cubicBezTo>
                </a:path>
              </a:pathLst>
            </a:custGeom>
            <a:noFill/>
            <a:ln w="57150" cap="flat" cmpd="sng" algn="ctr">
              <a:solidFill>
                <a:srgbClr val="66FF33"/>
              </a:solidFill>
              <a:prstDash val="solid"/>
              <a:miter lim="800000"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Tx/>
                <a:buSzTx/>
                <a:buFontTx/>
                <a:buChar char="•"/>
                <a:tabLst/>
              </a:pPr>
              <a:endParaRPr kumimoji="1" lang="fr-FR" sz="30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</a:endParaRPr>
            </a:p>
          </p:txBody>
        </p:sp>
        <p:sp>
          <p:nvSpPr>
            <p:cNvPr id="22" name="Forme libre 21"/>
            <p:cNvSpPr/>
            <p:nvPr/>
          </p:nvSpPr>
          <p:spPr bwMode="auto">
            <a:xfrm>
              <a:off x="2895600" y="1041400"/>
              <a:ext cx="5829300" cy="4699000"/>
            </a:xfrm>
            <a:custGeom>
              <a:avLst/>
              <a:gdLst>
                <a:gd name="connsiteX0" fmla="*/ 0 w 5829300"/>
                <a:gd name="connsiteY0" fmla="*/ 0 h 4699000"/>
                <a:gd name="connsiteX1" fmla="*/ 50800 w 5829300"/>
                <a:gd name="connsiteY1" fmla="*/ 254000 h 4699000"/>
                <a:gd name="connsiteX2" fmla="*/ 254000 w 5829300"/>
                <a:gd name="connsiteY2" fmla="*/ 711200 h 4699000"/>
                <a:gd name="connsiteX3" fmla="*/ 762000 w 5829300"/>
                <a:gd name="connsiteY3" fmla="*/ 1244600 h 4699000"/>
                <a:gd name="connsiteX4" fmla="*/ 1206500 w 5829300"/>
                <a:gd name="connsiteY4" fmla="*/ 1536700 h 4699000"/>
                <a:gd name="connsiteX5" fmla="*/ 1701800 w 5829300"/>
                <a:gd name="connsiteY5" fmla="*/ 1828800 h 4699000"/>
                <a:gd name="connsiteX6" fmla="*/ 1955800 w 5829300"/>
                <a:gd name="connsiteY6" fmla="*/ 1943100 h 4699000"/>
                <a:gd name="connsiteX7" fmla="*/ 1943100 w 5829300"/>
                <a:gd name="connsiteY7" fmla="*/ 2146300 h 4699000"/>
                <a:gd name="connsiteX8" fmla="*/ 1943100 w 5829300"/>
                <a:gd name="connsiteY8" fmla="*/ 2273300 h 4699000"/>
                <a:gd name="connsiteX9" fmla="*/ 1943100 w 5829300"/>
                <a:gd name="connsiteY9" fmla="*/ 2336800 h 4699000"/>
                <a:gd name="connsiteX10" fmla="*/ 1943100 w 5829300"/>
                <a:gd name="connsiteY10" fmla="*/ 2387600 h 4699000"/>
                <a:gd name="connsiteX11" fmla="*/ 1955800 w 5829300"/>
                <a:gd name="connsiteY11" fmla="*/ 3848100 h 4699000"/>
                <a:gd name="connsiteX12" fmla="*/ 1968500 w 5829300"/>
                <a:gd name="connsiteY12" fmla="*/ 3937000 h 4699000"/>
                <a:gd name="connsiteX13" fmla="*/ 2006600 w 5829300"/>
                <a:gd name="connsiteY13" fmla="*/ 3962400 h 4699000"/>
                <a:gd name="connsiteX14" fmla="*/ 2120900 w 5829300"/>
                <a:gd name="connsiteY14" fmla="*/ 4013200 h 4699000"/>
                <a:gd name="connsiteX15" fmla="*/ 2235200 w 5829300"/>
                <a:gd name="connsiteY15" fmla="*/ 4025900 h 4699000"/>
                <a:gd name="connsiteX16" fmla="*/ 2336800 w 5829300"/>
                <a:gd name="connsiteY16" fmla="*/ 4064000 h 4699000"/>
                <a:gd name="connsiteX17" fmla="*/ 2705100 w 5829300"/>
                <a:gd name="connsiteY17" fmla="*/ 4076700 h 4699000"/>
                <a:gd name="connsiteX18" fmla="*/ 2997200 w 5829300"/>
                <a:gd name="connsiteY18" fmla="*/ 4114800 h 4699000"/>
                <a:gd name="connsiteX19" fmla="*/ 3175000 w 5829300"/>
                <a:gd name="connsiteY19" fmla="*/ 4165600 h 4699000"/>
                <a:gd name="connsiteX20" fmla="*/ 3263900 w 5829300"/>
                <a:gd name="connsiteY20" fmla="*/ 4216400 h 4699000"/>
                <a:gd name="connsiteX21" fmla="*/ 3289300 w 5829300"/>
                <a:gd name="connsiteY21" fmla="*/ 4229100 h 4699000"/>
                <a:gd name="connsiteX22" fmla="*/ 3441700 w 5829300"/>
                <a:gd name="connsiteY22" fmla="*/ 4267200 h 4699000"/>
                <a:gd name="connsiteX23" fmla="*/ 3606800 w 5829300"/>
                <a:gd name="connsiteY23" fmla="*/ 4305300 h 4699000"/>
                <a:gd name="connsiteX24" fmla="*/ 4025900 w 5829300"/>
                <a:gd name="connsiteY24" fmla="*/ 4368800 h 4699000"/>
                <a:gd name="connsiteX25" fmla="*/ 4368800 w 5829300"/>
                <a:gd name="connsiteY25" fmla="*/ 4432300 h 4699000"/>
                <a:gd name="connsiteX26" fmla="*/ 4787900 w 5829300"/>
                <a:gd name="connsiteY26" fmla="*/ 4521200 h 4699000"/>
                <a:gd name="connsiteX27" fmla="*/ 5143500 w 5829300"/>
                <a:gd name="connsiteY27" fmla="*/ 4584700 h 4699000"/>
                <a:gd name="connsiteX28" fmla="*/ 5422900 w 5829300"/>
                <a:gd name="connsiteY28" fmla="*/ 4635500 h 4699000"/>
                <a:gd name="connsiteX29" fmla="*/ 5702300 w 5829300"/>
                <a:gd name="connsiteY29" fmla="*/ 4686300 h 4699000"/>
                <a:gd name="connsiteX30" fmla="*/ 5829300 w 5829300"/>
                <a:gd name="connsiteY30" fmla="*/ 4699000 h 4699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5829300" h="4699000">
                  <a:moveTo>
                    <a:pt x="0" y="0"/>
                  </a:moveTo>
                  <a:cubicBezTo>
                    <a:pt x="4233" y="67733"/>
                    <a:pt x="8467" y="135467"/>
                    <a:pt x="50800" y="254000"/>
                  </a:cubicBezTo>
                  <a:cubicBezTo>
                    <a:pt x="93133" y="372533"/>
                    <a:pt x="135467" y="546100"/>
                    <a:pt x="254000" y="711200"/>
                  </a:cubicBezTo>
                  <a:cubicBezTo>
                    <a:pt x="372533" y="876300"/>
                    <a:pt x="603250" y="1107017"/>
                    <a:pt x="762000" y="1244600"/>
                  </a:cubicBezTo>
                  <a:cubicBezTo>
                    <a:pt x="920750" y="1382183"/>
                    <a:pt x="1049867" y="1439333"/>
                    <a:pt x="1206500" y="1536700"/>
                  </a:cubicBezTo>
                  <a:cubicBezTo>
                    <a:pt x="1363133" y="1634067"/>
                    <a:pt x="1576917" y="1761067"/>
                    <a:pt x="1701800" y="1828800"/>
                  </a:cubicBezTo>
                  <a:cubicBezTo>
                    <a:pt x="1826683" y="1896533"/>
                    <a:pt x="1915583" y="1890183"/>
                    <a:pt x="1955800" y="1943100"/>
                  </a:cubicBezTo>
                  <a:cubicBezTo>
                    <a:pt x="1996017" y="1996017"/>
                    <a:pt x="1945217" y="2091267"/>
                    <a:pt x="1943100" y="2146300"/>
                  </a:cubicBezTo>
                  <a:cubicBezTo>
                    <a:pt x="1940983" y="2201333"/>
                    <a:pt x="1943100" y="2273300"/>
                    <a:pt x="1943100" y="2273300"/>
                  </a:cubicBezTo>
                  <a:lnTo>
                    <a:pt x="1943100" y="2336800"/>
                  </a:lnTo>
                  <a:cubicBezTo>
                    <a:pt x="1943100" y="2355850"/>
                    <a:pt x="1940983" y="2135717"/>
                    <a:pt x="1943100" y="2387600"/>
                  </a:cubicBezTo>
                  <a:cubicBezTo>
                    <a:pt x="1945217" y="2639483"/>
                    <a:pt x="1951567" y="3589867"/>
                    <a:pt x="1955800" y="3848100"/>
                  </a:cubicBezTo>
                  <a:cubicBezTo>
                    <a:pt x="1960033" y="4106333"/>
                    <a:pt x="1960033" y="3917950"/>
                    <a:pt x="1968500" y="3937000"/>
                  </a:cubicBezTo>
                  <a:cubicBezTo>
                    <a:pt x="1976967" y="3956050"/>
                    <a:pt x="1981200" y="3949700"/>
                    <a:pt x="2006600" y="3962400"/>
                  </a:cubicBezTo>
                  <a:cubicBezTo>
                    <a:pt x="2032000" y="3975100"/>
                    <a:pt x="2082800" y="4002617"/>
                    <a:pt x="2120900" y="4013200"/>
                  </a:cubicBezTo>
                  <a:cubicBezTo>
                    <a:pt x="2159000" y="4023783"/>
                    <a:pt x="2199217" y="4017433"/>
                    <a:pt x="2235200" y="4025900"/>
                  </a:cubicBezTo>
                  <a:cubicBezTo>
                    <a:pt x="2271183" y="4034367"/>
                    <a:pt x="2258483" y="4055533"/>
                    <a:pt x="2336800" y="4064000"/>
                  </a:cubicBezTo>
                  <a:cubicBezTo>
                    <a:pt x="2415117" y="4072467"/>
                    <a:pt x="2595033" y="4068233"/>
                    <a:pt x="2705100" y="4076700"/>
                  </a:cubicBezTo>
                  <a:cubicBezTo>
                    <a:pt x="2815167" y="4085167"/>
                    <a:pt x="2918883" y="4099983"/>
                    <a:pt x="2997200" y="4114800"/>
                  </a:cubicBezTo>
                  <a:cubicBezTo>
                    <a:pt x="3075517" y="4129617"/>
                    <a:pt x="3130550" y="4148667"/>
                    <a:pt x="3175000" y="4165600"/>
                  </a:cubicBezTo>
                  <a:cubicBezTo>
                    <a:pt x="3219450" y="4182533"/>
                    <a:pt x="3244850" y="4205817"/>
                    <a:pt x="3263900" y="4216400"/>
                  </a:cubicBezTo>
                  <a:cubicBezTo>
                    <a:pt x="3282950" y="4226983"/>
                    <a:pt x="3259667" y="4220633"/>
                    <a:pt x="3289300" y="4229100"/>
                  </a:cubicBezTo>
                  <a:cubicBezTo>
                    <a:pt x="3318933" y="4237567"/>
                    <a:pt x="3441700" y="4267200"/>
                    <a:pt x="3441700" y="4267200"/>
                  </a:cubicBezTo>
                  <a:cubicBezTo>
                    <a:pt x="3494617" y="4279900"/>
                    <a:pt x="3509433" y="4288367"/>
                    <a:pt x="3606800" y="4305300"/>
                  </a:cubicBezTo>
                  <a:cubicBezTo>
                    <a:pt x="3704167" y="4322233"/>
                    <a:pt x="3898900" y="4347633"/>
                    <a:pt x="4025900" y="4368800"/>
                  </a:cubicBezTo>
                  <a:cubicBezTo>
                    <a:pt x="4152900" y="4389967"/>
                    <a:pt x="4241800" y="4406900"/>
                    <a:pt x="4368800" y="4432300"/>
                  </a:cubicBezTo>
                  <a:cubicBezTo>
                    <a:pt x="4495800" y="4457700"/>
                    <a:pt x="4658783" y="4495800"/>
                    <a:pt x="4787900" y="4521200"/>
                  </a:cubicBezTo>
                  <a:cubicBezTo>
                    <a:pt x="4917017" y="4546600"/>
                    <a:pt x="5143500" y="4584700"/>
                    <a:pt x="5143500" y="4584700"/>
                  </a:cubicBezTo>
                  <a:lnTo>
                    <a:pt x="5422900" y="4635500"/>
                  </a:lnTo>
                  <a:lnTo>
                    <a:pt x="5702300" y="4686300"/>
                  </a:lnTo>
                  <a:cubicBezTo>
                    <a:pt x="5770033" y="4696883"/>
                    <a:pt x="5799666" y="4697941"/>
                    <a:pt x="5829300" y="4699000"/>
                  </a:cubicBezTo>
                </a:path>
              </a:pathLst>
            </a:custGeom>
            <a:noFill/>
            <a:ln w="57150" cap="flat" cmpd="sng" algn="ctr">
              <a:solidFill>
                <a:srgbClr val="66FF33"/>
              </a:solidFill>
              <a:prstDash val="solid"/>
              <a:miter lim="800000"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Tx/>
                <a:buSzTx/>
                <a:buFontTx/>
                <a:buChar char="•"/>
                <a:tabLst/>
              </a:pPr>
              <a:endParaRPr kumimoji="1" lang="fr-FR" sz="30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</a:endParaRPr>
            </a:p>
          </p:txBody>
        </p:sp>
      </p:grpSp>
      <p:sp>
        <p:nvSpPr>
          <p:cNvPr id="7" name="Légende encadrée 2 6"/>
          <p:cNvSpPr/>
          <p:nvPr>
            <p:custDataLst>
              <p:tags r:id="rId13"/>
            </p:custDataLst>
          </p:nvPr>
        </p:nvSpPr>
        <p:spPr bwMode="auto">
          <a:xfrm>
            <a:off x="6522690" y="4897518"/>
            <a:ext cx="2202210" cy="720884"/>
          </a:xfrm>
          <a:prstGeom prst="borderCallout2">
            <a:avLst>
              <a:gd name="adj1" fmla="val 100910"/>
              <a:gd name="adj2" fmla="val 35648"/>
              <a:gd name="adj3" fmla="val 188716"/>
              <a:gd name="adj4" fmla="val 122"/>
              <a:gd name="adj5" fmla="val 166415"/>
              <a:gd name="adj6" fmla="val -7407"/>
            </a:avLst>
          </a:prstGeom>
          <a:solidFill>
            <a:schemeClr val="accent1"/>
          </a:solidFill>
          <a:ln w="38100" cap="flat" cmpd="sng" algn="ctr">
            <a:solidFill>
              <a:schemeClr val="accent2">
                <a:lumMod val="50000"/>
              </a:schemeClr>
            </a:solidFill>
            <a:prstDash val="solid"/>
            <a:miter lim="800000"/>
            <a:headEnd type="none" w="med" len="med"/>
            <a:tailEnd type="stealth" w="lg" len="lg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>
              <a:buNone/>
            </a:pPr>
            <a:r>
              <a:rPr lang="fr-FR" sz="1800" b="1" dirty="0" smtClean="0"/>
              <a:t>Intensité dans le fusible 3500 A</a:t>
            </a:r>
            <a:endParaRPr kumimoji="1" lang="fr-FR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cxnSp>
        <p:nvCxnSpPr>
          <p:cNvPr id="10" name="Connecteur droit 9"/>
          <p:cNvCxnSpPr/>
          <p:nvPr>
            <p:custDataLst>
              <p:tags r:id="rId14"/>
            </p:custDataLst>
          </p:nvPr>
        </p:nvCxnSpPr>
        <p:spPr bwMode="auto">
          <a:xfrm flipH="1">
            <a:off x="1835696" y="5308749"/>
            <a:ext cx="4554506" cy="0"/>
          </a:xfrm>
          <a:prstGeom prst="line">
            <a:avLst/>
          </a:prstGeom>
          <a:solidFill>
            <a:schemeClr val="accent1"/>
          </a:solidFill>
          <a:ln w="57150" cap="flat" cmpd="sng" algn="ctr">
            <a:solidFill>
              <a:schemeClr val="accent2">
                <a:lumMod val="60000"/>
                <a:lumOff val="40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</p:cxnSp>
      <p:cxnSp>
        <p:nvCxnSpPr>
          <p:cNvPr id="9" name="Connecteur droit 8"/>
          <p:cNvCxnSpPr/>
          <p:nvPr>
            <p:custDataLst>
              <p:tags r:id="rId15"/>
            </p:custDataLst>
          </p:nvPr>
        </p:nvCxnSpPr>
        <p:spPr bwMode="auto">
          <a:xfrm flipV="1">
            <a:off x="6390202" y="5257960"/>
            <a:ext cx="0" cy="770706"/>
          </a:xfrm>
          <a:prstGeom prst="line">
            <a:avLst/>
          </a:prstGeom>
          <a:solidFill>
            <a:schemeClr val="accent1"/>
          </a:solidFill>
          <a:ln w="57150" cap="flat" cmpd="sng" algn="ctr">
            <a:solidFill>
              <a:schemeClr val="accent2">
                <a:lumMod val="60000"/>
                <a:lumOff val="40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</p:cxnSp>
      <p:sp>
        <p:nvSpPr>
          <p:cNvPr id="18" name="Légende encadrée 2 17"/>
          <p:cNvSpPr/>
          <p:nvPr>
            <p:custDataLst>
              <p:tags r:id="rId16"/>
            </p:custDataLst>
          </p:nvPr>
        </p:nvSpPr>
        <p:spPr bwMode="auto">
          <a:xfrm>
            <a:off x="1213505" y="1071752"/>
            <a:ext cx="2118984" cy="1158865"/>
          </a:xfrm>
          <a:prstGeom prst="borderCallout2">
            <a:avLst>
              <a:gd name="adj1" fmla="val 51052"/>
              <a:gd name="adj2" fmla="val -1641"/>
              <a:gd name="adj3" fmla="val 78367"/>
              <a:gd name="adj4" fmla="val -13990"/>
              <a:gd name="adj5" fmla="val 151707"/>
              <a:gd name="adj6" fmla="val 8035"/>
            </a:avLst>
          </a:prstGeom>
          <a:solidFill>
            <a:schemeClr val="accent1"/>
          </a:solidFill>
          <a:ln w="38100" cap="flat" cmpd="sng" algn="ctr">
            <a:solidFill>
              <a:schemeClr val="accent2">
                <a:lumMod val="50000"/>
              </a:schemeClr>
            </a:solidFill>
            <a:prstDash val="solid"/>
            <a:miter lim="800000"/>
            <a:headEnd type="none" w="med" len="med"/>
            <a:tailEnd type="stealth" w="lg" len="lg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None/>
              <a:tabLst/>
            </a:pPr>
            <a:r>
              <a:rPr lang="fr-FR" sz="1800" b="1" dirty="0" smtClean="0"/>
              <a:t>Déclenchement </a:t>
            </a:r>
          </a:p>
          <a:p>
            <a:pPr algn="ctr">
              <a:buNone/>
            </a:pPr>
            <a:r>
              <a:rPr lang="fr-FR" sz="1800" b="1" dirty="0" smtClean="0"/>
              <a:t>thermique entre 20  et 70 s (réglable)</a:t>
            </a:r>
            <a:endParaRPr kumimoji="1" lang="fr-FR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53" presetClass="entr" presetSubtype="16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00"/>
                            </p:stCondLst>
                            <p:childTnLst>
                              <p:par>
                                <p:cTn id="33" presetID="22" presetClass="entr" presetSubtype="4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500"/>
                            </p:stCondLst>
                            <p:childTnLst>
                              <p:par>
                                <p:cTn id="44" presetID="55" presetClass="entr" presetSubtype="0" fill="hold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1750"/>
                            </p:stCondLst>
                            <p:childTnLst>
                              <p:par>
                                <p:cTn id="50" presetID="53" presetClass="entr" presetSubtype="16" fill="hold" grpId="0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500"/>
                            </p:stCondLst>
                            <p:childTnLst>
                              <p:par>
                                <p:cTn id="63" presetID="22" presetClass="entr" presetSubtype="4" fill="hold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1750"/>
                            </p:stCondLst>
                            <p:childTnLst>
                              <p:par>
                                <p:cTn id="67" presetID="55" presetClass="entr" presetSubtype="0" fill="hold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4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4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1" dur="45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2950"/>
                            </p:stCondLst>
                            <p:childTnLst>
                              <p:par>
                                <p:cTn id="73" presetID="55" presetClass="entr" presetSubtype="0" fill="hold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4200"/>
                            </p:stCondLst>
                            <p:childTnLst>
                              <p:par>
                                <p:cTn id="79" presetID="53" presetClass="entr" presetSubtype="16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 animBg="1"/>
      <p:bldP spid="6" grpId="0" animBg="1"/>
      <p:bldP spid="8" grpId="0" animBg="1"/>
      <p:bldP spid="11" grpId="0" animBg="1"/>
      <p:bldP spid="15" grpId="0" animBg="1"/>
      <p:bldP spid="7" grpId="0" animBg="1"/>
      <p:bldP spid="18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0822" name="Freeform 6"/>
          <p:cNvSpPr>
            <a:spLocks/>
          </p:cNvSpPr>
          <p:nvPr>
            <p:custDataLst>
              <p:tags r:id="rId1"/>
            </p:custDataLst>
          </p:nvPr>
        </p:nvSpPr>
        <p:spPr bwMode="auto">
          <a:xfrm>
            <a:off x="688975" y="2128838"/>
            <a:ext cx="7905750" cy="4741862"/>
          </a:xfrm>
          <a:custGeom>
            <a:avLst/>
            <a:gdLst/>
            <a:ahLst/>
            <a:cxnLst>
              <a:cxn ang="0">
                <a:pos x="409" y="2936"/>
              </a:cxn>
              <a:cxn ang="0">
                <a:pos x="141" y="2643"/>
              </a:cxn>
              <a:cxn ang="0">
                <a:pos x="38" y="2617"/>
              </a:cxn>
              <a:cxn ang="0">
                <a:pos x="0" y="2502"/>
              </a:cxn>
              <a:cxn ang="0">
                <a:pos x="115" y="1672"/>
              </a:cxn>
              <a:cxn ang="0">
                <a:pos x="128" y="1570"/>
              </a:cxn>
              <a:cxn ang="0">
                <a:pos x="166" y="1417"/>
              </a:cxn>
              <a:cxn ang="0">
                <a:pos x="141" y="242"/>
              </a:cxn>
              <a:cxn ang="0">
                <a:pos x="179" y="115"/>
              </a:cxn>
              <a:cxn ang="0">
                <a:pos x="460" y="12"/>
              </a:cxn>
              <a:cxn ang="0">
                <a:pos x="792" y="0"/>
              </a:cxn>
              <a:cxn ang="0">
                <a:pos x="1660" y="102"/>
              </a:cxn>
              <a:cxn ang="0">
                <a:pos x="1890" y="204"/>
              </a:cxn>
              <a:cxn ang="0">
                <a:pos x="2247" y="293"/>
              </a:cxn>
              <a:cxn ang="0">
                <a:pos x="2873" y="370"/>
              </a:cxn>
              <a:cxn ang="0">
                <a:pos x="2988" y="472"/>
              </a:cxn>
              <a:cxn ang="0">
                <a:pos x="3090" y="498"/>
              </a:cxn>
              <a:cxn ang="0">
                <a:pos x="3128" y="549"/>
              </a:cxn>
              <a:cxn ang="0">
                <a:pos x="3166" y="574"/>
              </a:cxn>
              <a:cxn ang="0">
                <a:pos x="3447" y="830"/>
              </a:cxn>
              <a:cxn ang="0">
                <a:pos x="3728" y="1098"/>
              </a:cxn>
              <a:cxn ang="0">
                <a:pos x="4009" y="1162"/>
              </a:cxn>
              <a:cxn ang="0">
                <a:pos x="4060" y="1187"/>
              </a:cxn>
              <a:cxn ang="0">
                <a:pos x="4111" y="1379"/>
              </a:cxn>
              <a:cxn ang="0">
                <a:pos x="4137" y="1430"/>
              </a:cxn>
              <a:cxn ang="0">
                <a:pos x="4264" y="1609"/>
              </a:cxn>
              <a:cxn ang="0">
                <a:pos x="4277" y="1685"/>
              </a:cxn>
              <a:cxn ang="0">
                <a:pos x="4315" y="1711"/>
              </a:cxn>
              <a:cxn ang="0">
                <a:pos x="4494" y="1775"/>
              </a:cxn>
              <a:cxn ang="0">
                <a:pos x="4583" y="1813"/>
              </a:cxn>
              <a:cxn ang="0">
                <a:pos x="4660" y="1889"/>
              </a:cxn>
              <a:cxn ang="0">
                <a:pos x="4711" y="1992"/>
              </a:cxn>
              <a:cxn ang="0">
                <a:pos x="4915" y="2196"/>
              </a:cxn>
              <a:cxn ang="0">
                <a:pos x="4966" y="2515"/>
              </a:cxn>
              <a:cxn ang="0">
                <a:pos x="4954" y="2630"/>
              </a:cxn>
              <a:cxn ang="0">
                <a:pos x="4851" y="2643"/>
              </a:cxn>
              <a:cxn ang="0">
                <a:pos x="4686" y="2656"/>
              </a:cxn>
              <a:cxn ang="0">
                <a:pos x="4583" y="2681"/>
              </a:cxn>
              <a:cxn ang="0">
                <a:pos x="4507" y="2719"/>
              </a:cxn>
              <a:cxn ang="0">
                <a:pos x="4379" y="2822"/>
              </a:cxn>
              <a:cxn ang="0">
                <a:pos x="3971" y="2873"/>
              </a:cxn>
              <a:cxn ang="0">
                <a:pos x="3358" y="2898"/>
              </a:cxn>
              <a:cxn ang="0">
                <a:pos x="2643" y="2962"/>
              </a:cxn>
              <a:cxn ang="0">
                <a:pos x="1060" y="2898"/>
              </a:cxn>
              <a:cxn ang="0">
                <a:pos x="409" y="2936"/>
              </a:cxn>
            </a:cxnLst>
            <a:rect l="0" t="0" r="r" b="b"/>
            <a:pathLst>
              <a:path w="4980" h="2987">
                <a:moveTo>
                  <a:pt x="409" y="2936"/>
                </a:moveTo>
                <a:cubicBezTo>
                  <a:pt x="286" y="2857"/>
                  <a:pt x="253" y="2720"/>
                  <a:pt x="141" y="2643"/>
                </a:cubicBezTo>
                <a:cubicBezTo>
                  <a:pt x="112" y="2623"/>
                  <a:pt x="72" y="2626"/>
                  <a:pt x="38" y="2617"/>
                </a:cubicBezTo>
                <a:cubicBezTo>
                  <a:pt x="8" y="2571"/>
                  <a:pt x="0" y="2570"/>
                  <a:pt x="0" y="2502"/>
                </a:cubicBezTo>
                <a:cubicBezTo>
                  <a:pt x="0" y="2104"/>
                  <a:pt x="6" y="1994"/>
                  <a:pt x="115" y="1672"/>
                </a:cubicBezTo>
                <a:cubicBezTo>
                  <a:pt x="119" y="1638"/>
                  <a:pt x="121" y="1604"/>
                  <a:pt x="128" y="1570"/>
                </a:cubicBezTo>
                <a:cubicBezTo>
                  <a:pt x="138" y="1518"/>
                  <a:pt x="166" y="1417"/>
                  <a:pt x="166" y="1417"/>
                </a:cubicBezTo>
                <a:cubicBezTo>
                  <a:pt x="194" y="1031"/>
                  <a:pt x="255" y="613"/>
                  <a:pt x="141" y="242"/>
                </a:cubicBezTo>
                <a:cubicBezTo>
                  <a:pt x="153" y="199"/>
                  <a:pt x="155" y="152"/>
                  <a:pt x="179" y="115"/>
                </a:cubicBezTo>
                <a:cubicBezTo>
                  <a:pt x="237" y="28"/>
                  <a:pt x="368" y="17"/>
                  <a:pt x="460" y="12"/>
                </a:cubicBezTo>
                <a:cubicBezTo>
                  <a:pt x="571" y="6"/>
                  <a:pt x="681" y="4"/>
                  <a:pt x="792" y="0"/>
                </a:cubicBezTo>
                <a:cubicBezTo>
                  <a:pt x="1081" y="34"/>
                  <a:pt x="1373" y="52"/>
                  <a:pt x="1660" y="102"/>
                </a:cubicBezTo>
                <a:cubicBezTo>
                  <a:pt x="1743" y="116"/>
                  <a:pt x="1811" y="177"/>
                  <a:pt x="1890" y="204"/>
                </a:cubicBezTo>
                <a:cubicBezTo>
                  <a:pt x="2024" y="304"/>
                  <a:pt x="1919" y="238"/>
                  <a:pt x="2247" y="293"/>
                </a:cubicBezTo>
                <a:cubicBezTo>
                  <a:pt x="2455" y="328"/>
                  <a:pt x="2664" y="340"/>
                  <a:pt x="2873" y="370"/>
                </a:cubicBezTo>
                <a:cubicBezTo>
                  <a:pt x="2911" y="404"/>
                  <a:pt x="2944" y="446"/>
                  <a:pt x="2988" y="472"/>
                </a:cubicBezTo>
                <a:cubicBezTo>
                  <a:pt x="3018" y="490"/>
                  <a:pt x="3059" y="481"/>
                  <a:pt x="3090" y="498"/>
                </a:cubicBezTo>
                <a:cubicBezTo>
                  <a:pt x="3109" y="508"/>
                  <a:pt x="3113" y="534"/>
                  <a:pt x="3128" y="549"/>
                </a:cubicBezTo>
                <a:cubicBezTo>
                  <a:pt x="3139" y="560"/>
                  <a:pt x="3153" y="566"/>
                  <a:pt x="3166" y="574"/>
                </a:cubicBezTo>
                <a:cubicBezTo>
                  <a:pt x="3231" y="701"/>
                  <a:pt x="3311" y="784"/>
                  <a:pt x="3447" y="830"/>
                </a:cubicBezTo>
                <a:cubicBezTo>
                  <a:pt x="3525" y="920"/>
                  <a:pt x="3619" y="1044"/>
                  <a:pt x="3728" y="1098"/>
                </a:cubicBezTo>
                <a:cubicBezTo>
                  <a:pt x="3758" y="1113"/>
                  <a:pt x="3966" y="1153"/>
                  <a:pt x="4009" y="1162"/>
                </a:cubicBezTo>
                <a:cubicBezTo>
                  <a:pt x="4026" y="1170"/>
                  <a:pt x="4052" y="1170"/>
                  <a:pt x="4060" y="1187"/>
                </a:cubicBezTo>
                <a:cubicBezTo>
                  <a:pt x="4088" y="1247"/>
                  <a:pt x="4081" y="1320"/>
                  <a:pt x="4111" y="1379"/>
                </a:cubicBezTo>
                <a:cubicBezTo>
                  <a:pt x="4120" y="1396"/>
                  <a:pt x="4128" y="1413"/>
                  <a:pt x="4137" y="1430"/>
                </a:cubicBezTo>
                <a:cubicBezTo>
                  <a:pt x="4194" y="1665"/>
                  <a:pt x="4107" y="1400"/>
                  <a:pt x="4264" y="1609"/>
                </a:cubicBezTo>
                <a:cubicBezTo>
                  <a:pt x="4279" y="1630"/>
                  <a:pt x="4266" y="1662"/>
                  <a:pt x="4277" y="1685"/>
                </a:cubicBezTo>
                <a:cubicBezTo>
                  <a:pt x="4284" y="1699"/>
                  <a:pt x="4301" y="1705"/>
                  <a:pt x="4315" y="1711"/>
                </a:cubicBezTo>
                <a:cubicBezTo>
                  <a:pt x="4374" y="1735"/>
                  <a:pt x="4436" y="1750"/>
                  <a:pt x="4494" y="1775"/>
                </a:cubicBezTo>
                <a:cubicBezTo>
                  <a:pt x="4524" y="1788"/>
                  <a:pt x="4553" y="1800"/>
                  <a:pt x="4583" y="1813"/>
                </a:cubicBezTo>
                <a:cubicBezTo>
                  <a:pt x="4609" y="1838"/>
                  <a:pt x="4639" y="1860"/>
                  <a:pt x="4660" y="1889"/>
                </a:cubicBezTo>
                <a:cubicBezTo>
                  <a:pt x="4682" y="1920"/>
                  <a:pt x="4687" y="1963"/>
                  <a:pt x="4711" y="1992"/>
                </a:cubicBezTo>
                <a:cubicBezTo>
                  <a:pt x="4772" y="2066"/>
                  <a:pt x="4915" y="2196"/>
                  <a:pt x="4915" y="2196"/>
                </a:cubicBezTo>
                <a:cubicBezTo>
                  <a:pt x="4927" y="2299"/>
                  <a:pt x="4935" y="2416"/>
                  <a:pt x="4966" y="2515"/>
                </a:cubicBezTo>
                <a:cubicBezTo>
                  <a:pt x="4962" y="2553"/>
                  <a:pt x="4980" y="2601"/>
                  <a:pt x="4954" y="2630"/>
                </a:cubicBezTo>
                <a:cubicBezTo>
                  <a:pt x="4931" y="2656"/>
                  <a:pt x="4885" y="2640"/>
                  <a:pt x="4851" y="2643"/>
                </a:cubicBezTo>
                <a:cubicBezTo>
                  <a:pt x="4796" y="2648"/>
                  <a:pt x="4741" y="2652"/>
                  <a:pt x="4686" y="2656"/>
                </a:cubicBezTo>
                <a:cubicBezTo>
                  <a:pt x="4678" y="2658"/>
                  <a:pt x="4591" y="2678"/>
                  <a:pt x="4583" y="2681"/>
                </a:cubicBezTo>
                <a:cubicBezTo>
                  <a:pt x="4436" y="2746"/>
                  <a:pt x="4645" y="2675"/>
                  <a:pt x="4507" y="2719"/>
                </a:cubicBezTo>
                <a:cubicBezTo>
                  <a:pt x="4474" y="2744"/>
                  <a:pt x="4415" y="2804"/>
                  <a:pt x="4379" y="2822"/>
                </a:cubicBezTo>
                <a:cubicBezTo>
                  <a:pt x="4286" y="2869"/>
                  <a:pt x="4042" y="2868"/>
                  <a:pt x="3971" y="2873"/>
                </a:cubicBezTo>
                <a:cubicBezTo>
                  <a:pt x="3574" y="2898"/>
                  <a:pt x="4083" y="2877"/>
                  <a:pt x="3358" y="2898"/>
                </a:cubicBezTo>
                <a:cubicBezTo>
                  <a:pt x="3095" y="2987"/>
                  <a:pt x="3034" y="2953"/>
                  <a:pt x="2643" y="2962"/>
                </a:cubicBezTo>
                <a:cubicBezTo>
                  <a:pt x="2112" y="2948"/>
                  <a:pt x="1595" y="2908"/>
                  <a:pt x="1060" y="2898"/>
                </a:cubicBezTo>
                <a:cubicBezTo>
                  <a:pt x="589" y="2909"/>
                  <a:pt x="647" y="2861"/>
                  <a:pt x="409" y="2936"/>
                </a:cubicBezTo>
                <a:close/>
              </a:path>
            </a:pathLst>
          </a:custGeom>
          <a:gradFill rotWithShape="0">
            <a:gsLst>
              <a:gs pos="0">
                <a:schemeClr val="accent2">
                  <a:gamma/>
                  <a:tint val="53725"/>
                  <a:invGamma/>
                </a:schemeClr>
              </a:gs>
              <a:gs pos="100000">
                <a:schemeClr val="accent2"/>
              </a:gs>
            </a:gsLst>
            <a:path path="rect">
              <a:fillToRect l="50000" t="50000" r="50000" b="50000"/>
            </a:path>
          </a:gradFill>
          <a:ln w="9525" cap="flat" cmpd="sng">
            <a:prstDash val="solid"/>
            <a:miter lim="800000"/>
            <a:headEnd/>
            <a:tailEnd/>
          </a:ln>
          <a:effectLst/>
          <a:scene3d>
            <a:camera prst="legacyPerspectiveTopRight"/>
            <a:lightRig rig="legacyFlat3" dir="b"/>
          </a:scene3d>
          <a:sp3d extrusionH="121893000" prstMaterial="legacyMatte">
            <a:bevelT w="13500" h="13500" prst="angle"/>
            <a:bevelB w="13500" h="13500" prst="angle"/>
            <a:extrusionClr>
              <a:schemeClr val="accent2"/>
            </a:extrusionClr>
          </a:sp3d>
        </p:spPr>
        <p:txBody>
          <a:bodyPr wrap="none" anchor="ctr">
            <a:flatTx/>
          </a:bodyPr>
          <a:lstStyle/>
          <a:p>
            <a:pPr>
              <a:defRPr/>
            </a:pPr>
            <a:endParaRPr lang="fr-FR"/>
          </a:p>
        </p:txBody>
      </p:sp>
      <p:sp>
        <p:nvSpPr>
          <p:cNvPr id="290820" name="Rectangle 4"/>
          <p:cNvSpPr>
            <a:spLocks noGrp="1" noChangeArrowheads="1"/>
          </p:cNvSpPr>
          <p:nvPr>
            <p:ph type="title"/>
            <p:custDataLst>
              <p:tags r:id="rId2"/>
            </p:custDataLst>
          </p:nvPr>
        </p:nvSpPr>
        <p:spPr>
          <a:xfrm>
            <a:off x="1143000" y="304800"/>
            <a:ext cx="7315200" cy="990600"/>
          </a:xfrm>
        </p:spPr>
        <p:txBody>
          <a:bodyPr/>
          <a:lstStyle/>
          <a:p>
            <a:pPr>
              <a:defRPr/>
            </a:pPr>
            <a:r>
              <a:rPr lang="fr-FR" b="1" u="sng" smtClean="0"/>
              <a:t>Schéma de commande</a:t>
            </a:r>
            <a:endParaRPr lang="fr-FR" b="1" smtClean="0"/>
          </a:p>
        </p:txBody>
      </p:sp>
      <p:sp>
        <p:nvSpPr>
          <p:cNvPr id="290821" name="Rectangle 5"/>
          <p:cNvSpPr>
            <a:spLocks noGrp="1" noChangeArrowheads="1"/>
          </p:cNvSpPr>
          <p:nvPr>
            <p:ph type="body" idx="1"/>
            <p:custDataLst>
              <p:tags r:id="rId3"/>
            </p:custDataLst>
          </p:nvPr>
        </p:nvSpPr>
        <p:spPr>
          <a:xfrm>
            <a:off x="990600" y="2286000"/>
            <a:ext cx="7543800" cy="3657600"/>
          </a:xfrm>
        </p:spPr>
        <p:txBody>
          <a:bodyPr/>
          <a:lstStyle/>
          <a:p>
            <a:pPr>
              <a:defRPr/>
            </a:pPr>
            <a:r>
              <a:rPr lang="fr-FR" dirty="0" smtClean="0"/>
              <a:t>Objectif.</a:t>
            </a:r>
          </a:p>
          <a:p>
            <a:pPr>
              <a:defRPr/>
            </a:pPr>
            <a:r>
              <a:rPr lang="fr-FR" dirty="0" smtClean="0"/>
              <a:t>Les éléments de base.</a:t>
            </a:r>
          </a:p>
          <a:p>
            <a:pPr>
              <a:defRPr/>
            </a:pPr>
            <a:r>
              <a:rPr lang="fr-FR" dirty="0" smtClean="0"/>
              <a:t>L’élaboration d’une </a:t>
            </a:r>
            <a:r>
              <a:rPr lang="fr-FR" dirty="0" smtClean="0"/>
              <a:t>logique de commande.</a:t>
            </a:r>
          </a:p>
          <a:p>
            <a:pPr>
              <a:defRPr/>
            </a:pPr>
            <a:r>
              <a:rPr lang="fr-FR" dirty="0" smtClean="0"/>
              <a:t>Les sécurités</a:t>
            </a:r>
          </a:p>
          <a:p>
            <a:pPr>
              <a:defRPr/>
            </a:pPr>
            <a:r>
              <a:rPr lang="fr-FR" dirty="0" smtClean="0"/>
              <a:t>Schéma de commande démarrage direct moteur asynchrone triphasé.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08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300"/>
                                        <p:tgtEl>
                                          <p:spTgt spid="2908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900"/>
                            </p:stCondLst>
                            <p:childTnLst>
                              <p:par>
                                <p:cTn id="9" presetID="18" presetClass="entr" presetSubtype="1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08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1" dur="500"/>
                                        <p:tgtEl>
                                          <p:spTgt spid="2908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4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08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2908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9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08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2908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400"/>
                            </p:stCondLst>
                            <p:childTnLst>
                              <p:par>
                                <p:cTn id="2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082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29082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900"/>
                            </p:stCondLst>
                            <p:childTnLst>
                              <p:par>
                                <p:cTn id="2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082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29082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400"/>
                            </p:stCondLst>
                            <p:childTnLst>
                              <p:par>
                                <p:cTn id="2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082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29082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0822" grpId="0" animBg="1"/>
      <p:bldP spid="290820" grpId="0" autoUpdateAnimBg="0"/>
      <p:bldP spid="290821" grpId="0" build="p" autoUpdateAnimBg="0" advAuto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0388" name="Picture 4"/>
          <p:cNvPicPr>
            <a:picLocks noChangeAspect="1" noChangeArrowheads="1"/>
          </p:cNvPicPr>
          <p:nvPr>
            <p:custDataLst>
              <p:tags r:id="rId1"/>
            </p:custDataLst>
          </p:nvPr>
        </p:nvPicPr>
        <p:blipFill>
          <a:blip r:embed="rId4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18000" contrast="12000"/>
          </a:blip>
          <a:srcRect/>
          <a:stretch>
            <a:fillRect/>
          </a:stretch>
        </p:blipFill>
        <p:spPr bwMode="auto">
          <a:xfrm>
            <a:off x="5443538" y="3048000"/>
            <a:ext cx="3700462" cy="381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188799" dir="13336421" algn="ctr" rotWithShape="0">
              <a:srgbClr val="808080"/>
            </a:outerShdw>
          </a:effectLst>
        </p:spPr>
      </p:pic>
      <p:sp>
        <p:nvSpPr>
          <p:cNvPr id="400395" name="Rectangle 11"/>
          <p:cNvSpPr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5561013" y="2695575"/>
            <a:ext cx="3581400" cy="381000"/>
          </a:xfrm>
          <a:prstGeom prst="rect">
            <a:avLst/>
          </a:prstGeom>
          <a:gradFill rotWithShape="0">
            <a:gsLst>
              <a:gs pos="0">
                <a:srgbClr val="800000">
                  <a:gamma/>
                  <a:tint val="53725"/>
                  <a:invGamma/>
                </a:srgbClr>
              </a:gs>
              <a:gs pos="100000">
                <a:srgbClr val="800000"/>
              </a:gs>
            </a:gsLst>
            <a:path path="shape">
              <a:fillToRect l="50000" t="50000" r="50000" b="50000"/>
            </a:path>
          </a:gradFill>
          <a:ln w="9525">
            <a:miter lim="800000"/>
            <a:headEnd/>
            <a:tailEnd/>
          </a:ln>
          <a:effectLst/>
          <a:scene3d>
            <a:camera prst="legacyPerspectiveTopLeft"/>
            <a:lightRig rig="legacyFlat3" dir="b"/>
          </a:scene3d>
          <a:sp3d extrusionH="887400" prstMaterial="legacyMatte">
            <a:bevelT w="13500" h="13500" prst="angle"/>
            <a:bevelB w="13500" h="13500" prst="angle"/>
            <a:extrusionClr>
              <a:srgbClr val="800000"/>
            </a:extrusionClr>
          </a:sp3d>
        </p:spPr>
        <p:txBody>
          <a:bodyPr wrap="none" anchor="ctr">
            <a:flatTx/>
          </a:bodyPr>
          <a:lstStyle/>
          <a:p>
            <a:pPr algn="ctr">
              <a:buFontTx/>
              <a:buNone/>
              <a:defRPr/>
            </a:pPr>
            <a:r>
              <a:rPr kumimoji="0" lang="fr-FR" sz="1600" b="1">
                <a:effectLst>
                  <a:outerShdw blurRad="38100" dist="38100" dir="2700000" algn="tl">
                    <a:srgbClr val="000000"/>
                  </a:outerShdw>
                </a:effectLst>
              </a:rPr>
              <a:t>De 115 à 800 A</a:t>
            </a:r>
          </a:p>
        </p:txBody>
      </p:sp>
      <p:pic>
        <p:nvPicPr>
          <p:cNvPr id="400386" name="Picture 2"/>
          <p:cNvPicPr>
            <a:picLocks noChangeAspect="1" noChangeArrowheads="1"/>
          </p:cNvPicPr>
          <p:nvPr>
            <p:custDataLst>
              <p:tags r:id="rId3"/>
            </p:custDataLst>
          </p:nvPr>
        </p:nvPicPr>
        <p:blipFill>
          <a:blip r:embed="rId4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971800" y="4343400"/>
            <a:ext cx="1855788" cy="2514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148106" dir="12657825" algn="ctr" rotWithShape="0">
              <a:srgbClr val="808080"/>
            </a:outerShdw>
          </a:effectLst>
        </p:spPr>
      </p:pic>
      <p:pic>
        <p:nvPicPr>
          <p:cNvPr id="400387" name="Picture 3"/>
          <p:cNvPicPr>
            <a:picLocks noChangeAspect="1" noChangeArrowheads="1"/>
          </p:cNvPicPr>
          <p:nvPr>
            <p:custDataLst>
              <p:tags r:id="rId4"/>
            </p:custDataLst>
          </p:nvPr>
        </p:nvPicPr>
        <p:blipFill>
          <a:blip r:embed="rId4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33400" y="4724400"/>
            <a:ext cx="1989138" cy="213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113592" dir="14606097" algn="ctr" rotWithShape="0">
              <a:srgbClr val="808080"/>
            </a:outerShdw>
          </a:effectLst>
        </p:spPr>
      </p:pic>
      <p:pic>
        <p:nvPicPr>
          <p:cNvPr id="400389" name="Picture 5"/>
          <p:cNvPicPr>
            <a:picLocks noChangeAspect="1" noChangeArrowheads="1"/>
          </p:cNvPicPr>
          <p:nvPr>
            <p:custDataLst>
              <p:tags r:id="rId5"/>
            </p:custDataLst>
          </p:nvPr>
        </p:nvPicPr>
        <p:blipFill>
          <a:blip r:embed="rId4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81000" y="0"/>
            <a:ext cx="5029200" cy="4043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00390" name="Rectangle 6"/>
          <p:cNvSpPr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1600200" y="0"/>
            <a:ext cx="73152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>
              <a:lnSpc>
                <a:spcPct val="85000"/>
              </a:lnSpc>
              <a:spcBef>
                <a:spcPct val="0"/>
              </a:spcBef>
              <a:buFontTx/>
              <a:buNone/>
              <a:defRPr/>
            </a:pPr>
            <a:r>
              <a:rPr lang="fr-FR" sz="42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Les éléments de base, </a:t>
            </a:r>
            <a:br>
              <a:rPr lang="fr-FR" sz="42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</a:br>
            <a:r>
              <a:rPr lang="fr-FR" sz="42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le contacteur...</a:t>
            </a:r>
          </a:p>
        </p:txBody>
      </p:sp>
      <p:sp>
        <p:nvSpPr>
          <p:cNvPr id="400393" name="Rectangle 9"/>
          <p:cNvSpPr>
            <a:spLocks noChangeArrowheads="1"/>
          </p:cNvSpPr>
          <p:nvPr>
            <p:custDataLst>
              <p:tags r:id="rId7"/>
            </p:custDataLst>
          </p:nvPr>
        </p:nvSpPr>
        <p:spPr bwMode="auto">
          <a:xfrm>
            <a:off x="563563" y="4495800"/>
            <a:ext cx="1981200" cy="228600"/>
          </a:xfrm>
          <a:prstGeom prst="rect">
            <a:avLst/>
          </a:prstGeom>
          <a:gradFill rotWithShape="0">
            <a:gsLst>
              <a:gs pos="0">
                <a:srgbClr val="800000">
                  <a:gamma/>
                  <a:tint val="53725"/>
                  <a:invGamma/>
                </a:srgbClr>
              </a:gs>
              <a:gs pos="100000">
                <a:srgbClr val="800000"/>
              </a:gs>
            </a:gsLst>
            <a:path path="shape">
              <a:fillToRect l="50000" t="50000" r="50000" b="50000"/>
            </a:path>
          </a:gradFill>
          <a:ln w="9525">
            <a:miter lim="800000"/>
            <a:headEnd/>
            <a:tailEnd/>
          </a:ln>
          <a:effectLst/>
          <a:scene3d>
            <a:camera prst="legacyPerspectiveTopLeft"/>
            <a:lightRig rig="legacyFlat3" dir="b"/>
          </a:scene3d>
          <a:sp3d extrusionH="887400" prstMaterial="legacyMatte">
            <a:bevelT w="13500" h="13500" prst="angle"/>
            <a:bevelB w="13500" h="13500" prst="angle"/>
            <a:extrusionClr>
              <a:srgbClr val="800000"/>
            </a:extrusionClr>
          </a:sp3d>
        </p:spPr>
        <p:txBody>
          <a:bodyPr wrap="none" anchor="ctr">
            <a:flatTx/>
          </a:bodyPr>
          <a:lstStyle/>
          <a:p>
            <a:pPr algn="ctr">
              <a:buFontTx/>
              <a:buNone/>
              <a:defRPr/>
            </a:pPr>
            <a:r>
              <a:rPr kumimoji="0" lang="fr-FR" sz="1600" b="1">
                <a:effectLst>
                  <a:outerShdw blurRad="38100" dist="38100" dir="2700000" algn="tl">
                    <a:srgbClr val="000000"/>
                  </a:outerShdw>
                </a:effectLst>
              </a:rPr>
              <a:t>De 6 à 16 A</a:t>
            </a:r>
          </a:p>
        </p:txBody>
      </p:sp>
      <p:sp>
        <p:nvSpPr>
          <p:cNvPr id="400394" name="Rectangle 10"/>
          <p:cNvSpPr>
            <a:spLocks noChangeArrowheads="1"/>
          </p:cNvSpPr>
          <p:nvPr>
            <p:custDataLst>
              <p:tags r:id="rId8"/>
            </p:custDataLst>
          </p:nvPr>
        </p:nvSpPr>
        <p:spPr bwMode="auto">
          <a:xfrm>
            <a:off x="2971800" y="4267200"/>
            <a:ext cx="1865313" cy="298450"/>
          </a:xfrm>
          <a:prstGeom prst="rect">
            <a:avLst/>
          </a:prstGeom>
          <a:gradFill rotWithShape="0">
            <a:gsLst>
              <a:gs pos="0">
                <a:srgbClr val="800000">
                  <a:gamma/>
                  <a:tint val="53725"/>
                  <a:invGamma/>
                </a:srgbClr>
              </a:gs>
              <a:gs pos="100000">
                <a:srgbClr val="800000"/>
              </a:gs>
            </a:gsLst>
            <a:path path="shape">
              <a:fillToRect l="50000" t="50000" r="50000" b="50000"/>
            </a:path>
          </a:gradFill>
          <a:ln w="9525">
            <a:miter lim="800000"/>
            <a:headEnd/>
            <a:tailEnd/>
          </a:ln>
          <a:effectLst/>
          <a:scene3d>
            <a:camera prst="legacyPerspectiveTopLeft"/>
            <a:lightRig rig="legacyFlat3" dir="b"/>
          </a:scene3d>
          <a:sp3d extrusionH="887400" prstMaterial="legacyMatte">
            <a:bevelT w="13500" h="13500" prst="angle"/>
            <a:bevelB w="13500" h="13500" prst="angle"/>
            <a:extrusionClr>
              <a:srgbClr val="800000"/>
            </a:extrusionClr>
          </a:sp3d>
        </p:spPr>
        <p:txBody>
          <a:bodyPr wrap="none" anchor="ctr">
            <a:flatTx/>
          </a:bodyPr>
          <a:lstStyle/>
          <a:p>
            <a:pPr algn="ctr">
              <a:buFontTx/>
              <a:buNone/>
              <a:defRPr/>
            </a:pPr>
            <a:r>
              <a:rPr kumimoji="0" lang="fr-FR" sz="1600" b="1">
                <a:effectLst>
                  <a:outerShdw blurRad="38100" dist="38100" dir="2700000" algn="tl">
                    <a:srgbClr val="000000"/>
                  </a:outerShdw>
                </a:effectLst>
              </a:rPr>
              <a:t>De 9 à 150 A</a:t>
            </a:r>
          </a:p>
        </p:txBody>
      </p:sp>
      <p:sp>
        <p:nvSpPr>
          <p:cNvPr id="400397" name="AutoShape 13"/>
          <p:cNvSpPr>
            <a:spLocks noChangeArrowheads="1"/>
          </p:cNvSpPr>
          <p:nvPr>
            <p:custDataLst>
              <p:tags r:id="rId9"/>
            </p:custDataLst>
          </p:nvPr>
        </p:nvSpPr>
        <p:spPr bwMode="auto">
          <a:xfrm>
            <a:off x="5791200" y="1066800"/>
            <a:ext cx="3352800" cy="1447800"/>
          </a:xfrm>
          <a:prstGeom prst="wedgeRoundRectCallout">
            <a:avLst>
              <a:gd name="adj1" fmla="val -189394"/>
              <a:gd name="adj2" fmla="val -86185"/>
              <a:gd name="adj3" fmla="val 16667"/>
            </a:avLst>
          </a:prstGeom>
          <a:gradFill rotWithShape="0">
            <a:gsLst>
              <a:gs pos="0">
                <a:srgbClr val="333300">
                  <a:gamma/>
                  <a:tint val="53725"/>
                  <a:invGamma/>
                </a:srgbClr>
              </a:gs>
              <a:gs pos="100000">
                <a:srgbClr val="333300"/>
              </a:gs>
            </a:gsLst>
            <a:path path="rect">
              <a:fillToRect l="50000" t="50000" r="50000" b="50000"/>
            </a:path>
          </a:gradFill>
          <a:ln w="9525">
            <a:miter lim="800000"/>
            <a:headEnd/>
            <a:tailEnd/>
          </a:ln>
          <a:effectLst/>
          <a:scene3d>
            <a:camera prst="legacyPerspectiveBottomLeft"/>
            <a:lightRig rig="legacyFlat3" dir="b"/>
          </a:scene3d>
          <a:sp3d extrusionH="887400" prstMaterial="legacyMatte">
            <a:bevelT w="13500" h="13500" prst="angle"/>
            <a:bevelB w="13500" h="13500" prst="angle"/>
            <a:extrusionClr>
              <a:srgbClr val="333300"/>
            </a:extrusionClr>
          </a:sp3d>
        </p:spPr>
        <p:txBody>
          <a:bodyPr wrap="none" anchor="ctr">
            <a:flatTx/>
          </a:bodyPr>
          <a:lstStyle/>
          <a:p>
            <a:pPr algn="ctr">
              <a:buFontTx/>
              <a:buNone/>
              <a:defRPr/>
            </a:pPr>
            <a:r>
              <a:rPr kumimoji="0" lang="fr-FR" sz="2000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Les phases ou pôles de </a:t>
            </a:r>
          </a:p>
          <a:p>
            <a:pPr algn="ctr">
              <a:buFontTx/>
              <a:buNone/>
              <a:defRPr/>
            </a:pPr>
            <a:r>
              <a:rPr kumimoji="0" lang="fr-FR" sz="2000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puissance sont repérés:</a:t>
            </a:r>
          </a:p>
          <a:p>
            <a:pPr algn="ctr">
              <a:buFontTx/>
              <a:buNone/>
              <a:defRPr/>
            </a:pPr>
            <a:r>
              <a:rPr kumimoji="0" lang="fr-FR" sz="2000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1° pôle: entrée «  1 L1 »;</a:t>
            </a:r>
          </a:p>
          <a:p>
            <a:pPr algn="ctr">
              <a:buFontTx/>
              <a:buNone/>
              <a:defRPr/>
            </a:pPr>
            <a:r>
              <a:rPr kumimoji="0" lang="fr-FR" sz="2000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 sortie « 2T1 »</a:t>
            </a:r>
          </a:p>
        </p:txBody>
      </p:sp>
      <p:sp>
        <p:nvSpPr>
          <p:cNvPr id="400391" name="Rectangle 7"/>
          <p:cNvSpPr>
            <a:spLocks noChangeArrowheads="1"/>
          </p:cNvSpPr>
          <p:nvPr>
            <p:custDataLst>
              <p:tags r:id="rId10"/>
            </p:custDataLst>
          </p:nvPr>
        </p:nvSpPr>
        <p:spPr bwMode="auto">
          <a:xfrm>
            <a:off x="0" y="3810000"/>
            <a:ext cx="5410200" cy="533400"/>
          </a:xfrm>
          <a:prstGeom prst="rect">
            <a:avLst/>
          </a:prstGeom>
          <a:gradFill rotWithShape="0">
            <a:gsLst>
              <a:gs pos="0">
                <a:srgbClr val="800000">
                  <a:gamma/>
                  <a:tint val="53725"/>
                  <a:invGamma/>
                </a:srgbClr>
              </a:gs>
              <a:gs pos="100000">
                <a:srgbClr val="800000"/>
              </a:gs>
            </a:gsLst>
            <a:path path="shape">
              <a:fillToRect l="50000" t="50000" r="50000" b="50000"/>
            </a:path>
          </a:gradFill>
          <a:ln w="9525">
            <a:miter lim="800000"/>
            <a:headEnd/>
            <a:tailEnd/>
          </a:ln>
          <a:effectLst/>
          <a:scene3d>
            <a:camera prst="legacyPerspectiveTopLeft"/>
            <a:lightRig rig="legacyFlat3" dir="b"/>
          </a:scene3d>
          <a:sp3d extrusionH="887400" prstMaterial="legacyMatte">
            <a:bevelT w="13500" h="13500" prst="angle"/>
            <a:bevelB w="13500" h="13500" prst="angle"/>
            <a:extrusionClr>
              <a:srgbClr val="800000"/>
            </a:extrusionClr>
          </a:sp3d>
        </p:spPr>
        <p:txBody>
          <a:bodyPr wrap="none" anchor="ctr">
            <a:flatTx/>
          </a:bodyPr>
          <a:lstStyle/>
          <a:p>
            <a:pPr algn="ctr">
              <a:buFontTx/>
              <a:buNone/>
              <a:defRPr/>
            </a:pPr>
            <a:r>
              <a:rPr kumimoji="0" lang="fr-FR" sz="1600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De 750 à 1800 A  avec chambre de coupure </a:t>
            </a:r>
            <a:r>
              <a:rPr kumimoji="0" lang="fr-FR" sz="1600" b="1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d’arc</a:t>
            </a:r>
            <a:endParaRPr kumimoji="0" lang="fr-FR" sz="1600" b="1" dirty="0"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400398" name="AutoShape 14"/>
          <p:cNvSpPr>
            <a:spLocks noChangeArrowheads="1"/>
          </p:cNvSpPr>
          <p:nvPr>
            <p:custDataLst>
              <p:tags r:id="rId11"/>
            </p:custDataLst>
          </p:nvPr>
        </p:nvSpPr>
        <p:spPr bwMode="auto">
          <a:xfrm>
            <a:off x="5791200" y="1066800"/>
            <a:ext cx="3352800" cy="1447800"/>
          </a:xfrm>
          <a:prstGeom prst="wedgeRoundRectCallout">
            <a:avLst>
              <a:gd name="adj1" fmla="val -187120"/>
              <a:gd name="adj2" fmla="val 237940"/>
              <a:gd name="adj3" fmla="val 16667"/>
            </a:avLst>
          </a:prstGeom>
          <a:gradFill rotWithShape="0">
            <a:gsLst>
              <a:gs pos="0">
                <a:srgbClr val="333300">
                  <a:gamma/>
                  <a:tint val="53725"/>
                  <a:invGamma/>
                </a:srgbClr>
              </a:gs>
              <a:gs pos="100000">
                <a:srgbClr val="333300"/>
              </a:gs>
            </a:gsLst>
            <a:path path="rect">
              <a:fillToRect l="50000" t="50000" r="50000" b="50000"/>
            </a:path>
          </a:gradFill>
          <a:ln w="9525">
            <a:miter lim="800000"/>
            <a:headEnd/>
            <a:tailEnd/>
          </a:ln>
          <a:effectLst/>
          <a:scene3d>
            <a:camera prst="legacyPerspectiveBottomLeft"/>
            <a:lightRig rig="legacyFlat3" dir="b"/>
          </a:scene3d>
          <a:sp3d extrusionH="887400" prstMaterial="legacyMatte">
            <a:bevelT w="13500" h="13500" prst="angle"/>
            <a:bevelB w="13500" h="13500" prst="angle"/>
            <a:extrusionClr>
              <a:srgbClr val="333300"/>
            </a:extrusionClr>
          </a:sp3d>
        </p:spPr>
        <p:txBody>
          <a:bodyPr wrap="none" anchor="ctr">
            <a:flatTx/>
          </a:bodyPr>
          <a:lstStyle/>
          <a:p>
            <a:pPr algn="ctr">
              <a:buFontTx/>
              <a:buNone/>
              <a:defRPr/>
            </a:pPr>
            <a:r>
              <a:rPr kumimoji="0" lang="fr-FR" sz="2000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Les phases ou pôles de </a:t>
            </a:r>
          </a:p>
          <a:p>
            <a:pPr algn="ctr">
              <a:buFontTx/>
              <a:buNone/>
              <a:defRPr/>
            </a:pPr>
            <a:r>
              <a:rPr kumimoji="0" lang="fr-FR" sz="2000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puissance sont repérés:</a:t>
            </a:r>
          </a:p>
          <a:p>
            <a:pPr algn="ctr">
              <a:buFontTx/>
              <a:buNone/>
              <a:defRPr/>
            </a:pPr>
            <a:r>
              <a:rPr kumimoji="0" lang="fr-FR" sz="2000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1° pôle: entrée «  1 L1 »;</a:t>
            </a:r>
          </a:p>
          <a:p>
            <a:pPr algn="ctr">
              <a:buFontTx/>
              <a:buNone/>
              <a:defRPr/>
            </a:pPr>
            <a:r>
              <a:rPr kumimoji="0" lang="fr-FR" sz="2000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 sortie « 2T1 »</a:t>
            </a:r>
          </a:p>
        </p:txBody>
      </p:sp>
      <p:sp>
        <p:nvSpPr>
          <p:cNvPr id="400399" name="AutoShape 15"/>
          <p:cNvSpPr>
            <a:spLocks noChangeArrowheads="1"/>
          </p:cNvSpPr>
          <p:nvPr>
            <p:custDataLst>
              <p:tags r:id="rId12"/>
            </p:custDataLst>
          </p:nvPr>
        </p:nvSpPr>
        <p:spPr bwMode="auto">
          <a:xfrm>
            <a:off x="5791200" y="1143000"/>
            <a:ext cx="3352800" cy="1447800"/>
          </a:xfrm>
          <a:prstGeom prst="wedgeRoundRectCallout">
            <a:avLst>
              <a:gd name="adj1" fmla="val -116384"/>
              <a:gd name="adj2" fmla="val 211403"/>
              <a:gd name="adj3" fmla="val 16667"/>
            </a:avLst>
          </a:prstGeom>
          <a:gradFill rotWithShape="0">
            <a:gsLst>
              <a:gs pos="0">
                <a:srgbClr val="333300">
                  <a:gamma/>
                  <a:tint val="53725"/>
                  <a:invGamma/>
                </a:srgbClr>
              </a:gs>
              <a:gs pos="100000">
                <a:srgbClr val="333300"/>
              </a:gs>
            </a:gsLst>
            <a:path path="rect">
              <a:fillToRect l="50000" t="50000" r="50000" b="50000"/>
            </a:path>
          </a:gradFill>
          <a:ln w="9525">
            <a:miter lim="800000"/>
            <a:headEnd/>
            <a:tailEnd/>
          </a:ln>
          <a:effectLst/>
          <a:scene3d>
            <a:camera prst="legacyPerspectiveBottomLeft"/>
            <a:lightRig rig="legacyFlat3" dir="b"/>
          </a:scene3d>
          <a:sp3d extrusionH="887400" prstMaterial="legacyMatte">
            <a:bevelT w="13500" h="13500" prst="angle"/>
            <a:bevelB w="13500" h="13500" prst="angle"/>
            <a:extrusionClr>
              <a:srgbClr val="333300"/>
            </a:extrusionClr>
          </a:sp3d>
        </p:spPr>
        <p:txBody>
          <a:bodyPr wrap="none" anchor="ctr">
            <a:flatTx/>
          </a:bodyPr>
          <a:lstStyle/>
          <a:p>
            <a:pPr algn="ctr">
              <a:buFontTx/>
              <a:buNone/>
              <a:defRPr/>
            </a:pPr>
            <a:r>
              <a:rPr kumimoji="0" lang="fr-FR" sz="2000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Les phases ou pôles de </a:t>
            </a:r>
          </a:p>
          <a:p>
            <a:pPr algn="ctr">
              <a:buFontTx/>
              <a:buNone/>
              <a:defRPr/>
            </a:pPr>
            <a:r>
              <a:rPr kumimoji="0" lang="fr-FR" sz="2000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puissance sont repérés:</a:t>
            </a:r>
          </a:p>
          <a:p>
            <a:pPr algn="ctr">
              <a:buFontTx/>
              <a:buNone/>
              <a:defRPr/>
            </a:pPr>
            <a:r>
              <a:rPr kumimoji="0" lang="fr-FR" sz="2000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1° pôle: entrée «  1 L1 »;</a:t>
            </a:r>
          </a:p>
          <a:p>
            <a:pPr algn="ctr">
              <a:buFontTx/>
              <a:buNone/>
              <a:defRPr/>
            </a:pPr>
            <a:r>
              <a:rPr kumimoji="0" lang="fr-FR" sz="2000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 sortie « 2T1 »</a:t>
            </a:r>
          </a:p>
        </p:txBody>
      </p:sp>
      <p:sp>
        <p:nvSpPr>
          <p:cNvPr id="400401" name="AutoShape 17"/>
          <p:cNvSpPr>
            <a:spLocks noChangeArrowheads="1"/>
          </p:cNvSpPr>
          <p:nvPr>
            <p:custDataLst>
              <p:tags r:id="rId13"/>
            </p:custDataLst>
          </p:nvPr>
        </p:nvSpPr>
        <p:spPr bwMode="auto">
          <a:xfrm>
            <a:off x="5788025" y="1066800"/>
            <a:ext cx="3352800" cy="1447800"/>
          </a:xfrm>
          <a:prstGeom prst="wedgeRoundRectCallout">
            <a:avLst>
              <a:gd name="adj1" fmla="val -182199"/>
              <a:gd name="adj2" fmla="val -91667"/>
              <a:gd name="adj3" fmla="val 16667"/>
            </a:avLst>
          </a:prstGeom>
          <a:gradFill rotWithShape="0">
            <a:gsLst>
              <a:gs pos="0">
                <a:srgbClr val="333300">
                  <a:gamma/>
                  <a:tint val="53725"/>
                  <a:invGamma/>
                </a:srgbClr>
              </a:gs>
              <a:gs pos="100000">
                <a:srgbClr val="333300"/>
              </a:gs>
            </a:gsLst>
            <a:path path="rect">
              <a:fillToRect l="50000" t="50000" r="50000" b="50000"/>
            </a:path>
          </a:gradFill>
          <a:ln w="9525">
            <a:miter lim="800000"/>
            <a:headEnd/>
            <a:tailEnd/>
          </a:ln>
          <a:effectLst/>
          <a:scene3d>
            <a:camera prst="legacyPerspectiveBottomLeft"/>
            <a:lightRig rig="legacyFlat3" dir="b"/>
          </a:scene3d>
          <a:sp3d extrusionH="887400" prstMaterial="legacyMatte">
            <a:bevelT w="13500" h="13500" prst="angle"/>
            <a:bevelB w="13500" h="13500" prst="angle"/>
            <a:extrusionClr>
              <a:srgbClr val="333300"/>
            </a:extrusionClr>
          </a:sp3d>
        </p:spPr>
        <p:txBody>
          <a:bodyPr wrap="none" anchor="ctr">
            <a:flatTx/>
          </a:bodyPr>
          <a:lstStyle/>
          <a:p>
            <a:pPr algn="ctr">
              <a:buFontTx/>
              <a:buNone/>
              <a:defRPr/>
            </a:pPr>
            <a:r>
              <a:rPr kumimoji="0" lang="fr-FR" sz="2000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Les phases ou pôles de </a:t>
            </a:r>
          </a:p>
          <a:p>
            <a:pPr algn="ctr">
              <a:buFontTx/>
              <a:buNone/>
              <a:defRPr/>
            </a:pPr>
            <a:r>
              <a:rPr kumimoji="0" lang="fr-FR" sz="2000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puissance sont repérés:</a:t>
            </a:r>
          </a:p>
          <a:p>
            <a:pPr algn="ctr">
              <a:buFontTx/>
              <a:buNone/>
              <a:defRPr/>
            </a:pPr>
            <a:r>
              <a:rPr kumimoji="0" lang="fr-FR" sz="2000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2° pôle: entrée «  3 L2 »;</a:t>
            </a:r>
          </a:p>
          <a:p>
            <a:pPr algn="ctr">
              <a:buFontTx/>
              <a:buNone/>
              <a:defRPr/>
            </a:pPr>
            <a:r>
              <a:rPr kumimoji="0" lang="fr-FR" sz="2000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 sortie « 4T2 »</a:t>
            </a:r>
          </a:p>
        </p:txBody>
      </p:sp>
      <p:sp>
        <p:nvSpPr>
          <p:cNvPr id="400403" name="AutoShape 19"/>
          <p:cNvSpPr>
            <a:spLocks noChangeArrowheads="1"/>
          </p:cNvSpPr>
          <p:nvPr>
            <p:custDataLst>
              <p:tags r:id="rId14"/>
            </p:custDataLst>
          </p:nvPr>
        </p:nvSpPr>
        <p:spPr bwMode="auto">
          <a:xfrm>
            <a:off x="5788025" y="1066800"/>
            <a:ext cx="3352800" cy="1447800"/>
          </a:xfrm>
          <a:prstGeom prst="wedgeRoundRectCallout">
            <a:avLst>
              <a:gd name="adj1" fmla="val -175523"/>
              <a:gd name="adj2" fmla="val 242981"/>
              <a:gd name="adj3" fmla="val 16667"/>
            </a:avLst>
          </a:prstGeom>
          <a:gradFill rotWithShape="0">
            <a:gsLst>
              <a:gs pos="0">
                <a:srgbClr val="333300">
                  <a:gamma/>
                  <a:tint val="53725"/>
                  <a:invGamma/>
                </a:srgbClr>
              </a:gs>
              <a:gs pos="100000">
                <a:srgbClr val="333300"/>
              </a:gs>
            </a:gsLst>
            <a:path path="rect">
              <a:fillToRect l="50000" t="50000" r="50000" b="50000"/>
            </a:path>
          </a:gradFill>
          <a:ln w="9525">
            <a:miter lim="800000"/>
            <a:headEnd/>
            <a:tailEnd/>
          </a:ln>
          <a:effectLst/>
          <a:scene3d>
            <a:camera prst="legacyPerspectiveBottomLeft"/>
            <a:lightRig rig="legacyFlat3" dir="b"/>
          </a:scene3d>
          <a:sp3d extrusionH="887400" prstMaterial="legacyMatte">
            <a:bevelT w="13500" h="13500" prst="angle"/>
            <a:bevelB w="13500" h="13500" prst="angle"/>
            <a:extrusionClr>
              <a:srgbClr val="333300"/>
            </a:extrusionClr>
          </a:sp3d>
        </p:spPr>
        <p:txBody>
          <a:bodyPr wrap="none" anchor="ctr">
            <a:flatTx/>
          </a:bodyPr>
          <a:lstStyle/>
          <a:p>
            <a:pPr algn="ctr">
              <a:buFontTx/>
              <a:buNone/>
              <a:defRPr/>
            </a:pPr>
            <a:r>
              <a:rPr kumimoji="0" lang="fr-FR" sz="2000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Les phases ou pôles de </a:t>
            </a:r>
          </a:p>
          <a:p>
            <a:pPr algn="ctr">
              <a:buFontTx/>
              <a:buNone/>
              <a:defRPr/>
            </a:pPr>
            <a:r>
              <a:rPr kumimoji="0" lang="fr-FR" sz="2000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puissance sont repérés:</a:t>
            </a:r>
          </a:p>
          <a:p>
            <a:pPr algn="ctr">
              <a:buFontTx/>
              <a:buNone/>
              <a:defRPr/>
            </a:pPr>
            <a:r>
              <a:rPr kumimoji="0" lang="fr-FR" sz="2000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2° pôle: entrée «  3 L2 »;</a:t>
            </a:r>
          </a:p>
          <a:p>
            <a:pPr algn="ctr">
              <a:buFontTx/>
              <a:buNone/>
              <a:defRPr/>
            </a:pPr>
            <a:r>
              <a:rPr kumimoji="0" lang="fr-FR" sz="2000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 sortie « 4T2 »</a:t>
            </a:r>
          </a:p>
        </p:txBody>
      </p:sp>
      <p:sp>
        <p:nvSpPr>
          <p:cNvPr id="400404" name="AutoShape 20"/>
          <p:cNvSpPr>
            <a:spLocks noChangeArrowheads="1"/>
          </p:cNvSpPr>
          <p:nvPr>
            <p:custDataLst>
              <p:tags r:id="rId15"/>
            </p:custDataLst>
          </p:nvPr>
        </p:nvSpPr>
        <p:spPr bwMode="auto">
          <a:xfrm>
            <a:off x="5788025" y="1066800"/>
            <a:ext cx="3352800" cy="1447800"/>
          </a:xfrm>
          <a:prstGeom prst="wedgeRoundRectCallout">
            <a:avLst>
              <a:gd name="adj1" fmla="val -105968"/>
              <a:gd name="adj2" fmla="val 222148"/>
              <a:gd name="adj3" fmla="val 16667"/>
            </a:avLst>
          </a:prstGeom>
          <a:gradFill rotWithShape="0">
            <a:gsLst>
              <a:gs pos="0">
                <a:srgbClr val="333300">
                  <a:gamma/>
                  <a:tint val="53725"/>
                  <a:invGamma/>
                </a:srgbClr>
              </a:gs>
              <a:gs pos="100000">
                <a:srgbClr val="333300"/>
              </a:gs>
            </a:gsLst>
            <a:path path="rect">
              <a:fillToRect l="50000" t="50000" r="50000" b="50000"/>
            </a:path>
          </a:gradFill>
          <a:ln w="9525">
            <a:miter lim="800000"/>
            <a:headEnd/>
            <a:tailEnd/>
          </a:ln>
          <a:effectLst/>
          <a:scene3d>
            <a:camera prst="legacyPerspectiveBottomLeft"/>
            <a:lightRig rig="legacyFlat3" dir="b"/>
          </a:scene3d>
          <a:sp3d extrusionH="887400" prstMaterial="legacyMatte">
            <a:bevelT w="13500" h="13500" prst="angle"/>
            <a:bevelB w="13500" h="13500" prst="angle"/>
            <a:extrusionClr>
              <a:srgbClr val="333300"/>
            </a:extrusionClr>
          </a:sp3d>
        </p:spPr>
        <p:txBody>
          <a:bodyPr wrap="none" anchor="ctr">
            <a:flatTx/>
          </a:bodyPr>
          <a:lstStyle/>
          <a:p>
            <a:pPr algn="ctr">
              <a:buFontTx/>
              <a:buNone/>
              <a:defRPr/>
            </a:pPr>
            <a:r>
              <a:rPr kumimoji="0" lang="fr-FR" sz="2000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Les phases ou pôles de </a:t>
            </a:r>
          </a:p>
          <a:p>
            <a:pPr algn="ctr">
              <a:buFontTx/>
              <a:buNone/>
              <a:defRPr/>
            </a:pPr>
            <a:r>
              <a:rPr kumimoji="0" lang="fr-FR" sz="2000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puissance sont repérés:</a:t>
            </a:r>
          </a:p>
          <a:p>
            <a:pPr algn="ctr">
              <a:buFontTx/>
              <a:buNone/>
              <a:defRPr/>
            </a:pPr>
            <a:r>
              <a:rPr kumimoji="0" lang="fr-FR" sz="2000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2° pôle: entrée «  3 L2 »;</a:t>
            </a:r>
          </a:p>
          <a:p>
            <a:pPr algn="ctr">
              <a:buFontTx/>
              <a:buNone/>
              <a:defRPr/>
            </a:pPr>
            <a:r>
              <a:rPr kumimoji="0" lang="fr-FR" sz="2000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 sortie « 4T2 »</a:t>
            </a:r>
          </a:p>
        </p:txBody>
      </p:sp>
      <p:sp>
        <p:nvSpPr>
          <p:cNvPr id="400406" name="AutoShape 22"/>
          <p:cNvSpPr>
            <a:spLocks noChangeArrowheads="1"/>
          </p:cNvSpPr>
          <p:nvPr>
            <p:custDataLst>
              <p:tags r:id="rId16"/>
            </p:custDataLst>
          </p:nvPr>
        </p:nvSpPr>
        <p:spPr bwMode="auto">
          <a:xfrm>
            <a:off x="5788025" y="990600"/>
            <a:ext cx="3352800" cy="1447800"/>
          </a:xfrm>
          <a:prstGeom prst="wedgeRoundRectCallout">
            <a:avLst>
              <a:gd name="adj1" fmla="val -173676"/>
              <a:gd name="adj2" fmla="val -98685"/>
              <a:gd name="adj3" fmla="val 16667"/>
            </a:avLst>
          </a:prstGeom>
          <a:gradFill rotWithShape="0">
            <a:gsLst>
              <a:gs pos="0">
                <a:srgbClr val="333300">
                  <a:gamma/>
                  <a:tint val="53725"/>
                  <a:invGamma/>
                </a:srgbClr>
              </a:gs>
              <a:gs pos="100000">
                <a:srgbClr val="333300"/>
              </a:gs>
            </a:gsLst>
            <a:path path="rect">
              <a:fillToRect l="50000" t="50000" r="50000" b="50000"/>
            </a:path>
          </a:gradFill>
          <a:ln w="9525">
            <a:miter lim="800000"/>
            <a:headEnd/>
            <a:tailEnd/>
          </a:ln>
          <a:effectLst/>
          <a:scene3d>
            <a:camera prst="legacyPerspectiveBottomLeft"/>
            <a:lightRig rig="legacyFlat3" dir="b"/>
          </a:scene3d>
          <a:sp3d extrusionH="887400" prstMaterial="legacyMatte">
            <a:bevelT w="13500" h="13500" prst="angle"/>
            <a:bevelB w="13500" h="13500" prst="angle"/>
            <a:extrusionClr>
              <a:srgbClr val="333300"/>
            </a:extrusionClr>
          </a:sp3d>
        </p:spPr>
        <p:txBody>
          <a:bodyPr wrap="none" anchor="ctr">
            <a:flatTx/>
          </a:bodyPr>
          <a:lstStyle/>
          <a:p>
            <a:pPr algn="ctr">
              <a:buFontTx/>
              <a:buNone/>
              <a:defRPr/>
            </a:pPr>
            <a:r>
              <a:rPr kumimoji="0" lang="fr-FR" sz="2000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Les phases ou pôles de </a:t>
            </a:r>
          </a:p>
          <a:p>
            <a:pPr algn="ctr">
              <a:buFontTx/>
              <a:buNone/>
              <a:defRPr/>
            </a:pPr>
            <a:r>
              <a:rPr kumimoji="0" lang="fr-FR" sz="2000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puissance sont repérés:</a:t>
            </a:r>
          </a:p>
          <a:p>
            <a:pPr algn="ctr">
              <a:buFontTx/>
              <a:buNone/>
              <a:defRPr/>
            </a:pPr>
            <a:r>
              <a:rPr kumimoji="0" lang="fr-FR" sz="2000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3° pôle: entrée «  5 L3 »;</a:t>
            </a:r>
          </a:p>
          <a:p>
            <a:pPr algn="ctr">
              <a:buFontTx/>
              <a:buNone/>
              <a:defRPr/>
            </a:pPr>
            <a:r>
              <a:rPr kumimoji="0" lang="fr-FR" sz="2000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 sortie « 6T3 »</a:t>
            </a:r>
          </a:p>
        </p:txBody>
      </p:sp>
      <p:sp>
        <p:nvSpPr>
          <p:cNvPr id="400407" name="AutoShape 23"/>
          <p:cNvSpPr>
            <a:spLocks noChangeArrowheads="1"/>
          </p:cNvSpPr>
          <p:nvPr>
            <p:custDataLst>
              <p:tags r:id="rId17"/>
            </p:custDataLst>
          </p:nvPr>
        </p:nvSpPr>
        <p:spPr bwMode="auto">
          <a:xfrm>
            <a:off x="5788025" y="990600"/>
            <a:ext cx="3352800" cy="1447800"/>
          </a:xfrm>
          <a:prstGeom prst="wedgeRoundRectCallout">
            <a:avLst>
              <a:gd name="adj1" fmla="val -167616"/>
              <a:gd name="adj2" fmla="val 250000"/>
              <a:gd name="adj3" fmla="val 16667"/>
            </a:avLst>
          </a:prstGeom>
          <a:gradFill rotWithShape="0">
            <a:gsLst>
              <a:gs pos="0">
                <a:srgbClr val="333300">
                  <a:gamma/>
                  <a:tint val="53725"/>
                  <a:invGamma/>
                </a:srgbClr>
              </a:gs>
              <a:gs pos="100000">
                <a:srgbClr val="333300"/>
              </a:gs>
            </a:gsLst>
            <a:path path="rect">
              <a:fillToRect l="50000" t="50000" r="50000" b="50000"/>
            </a:path>
          </a:gradFill>
          <a:ln w="9525">
            <a:miter lim="800000"/>
            <a:headEnd/>
            <a:tailEnd/>
          </a:ln>
          <a:effectLst/>
          <a:scene3d>
            <a:camera prst="legacyPerspectiveBottomLeft"/>
            <a:lightRig rig="legacyFlat3" dir="b"/>
          </a:scene3d>
          <a:sp3d extrusionH="887400" prstMaterial="legacyMatte">
            <a:bevelT w="13500" h="13500" prst="angle"/>
            <a:bevelB w="13500" h="13500" prst="angle"/>
            <a:extrusionClr>
              <a:srgbClr val="333300"/>
            </a:extrusionClr>
          </a:sp3d>
        </p:spPr>
        <p:txBody>
          <a:bodyPr wrap="none" anchor="ctr">
            <a:flatTx/>
          </a:bodyPr>
          <a:lstStyle/>
          <a:p>
            <a:pPr algn="ctr">
              <a:buFontTx/>
              <a:buNone/>
              <a:defRPr/>
            </a:pPr>
            <a:r>
              <a:rPr kumimoji="0" lang="fr-FR" sz="2000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Les phases ou pôles de </a:t>
            </a:r>
          </a:p>
          <a:p>
            <a:pPr algn="ctr">
              <a:buFontTx/>
              <a:buNone/>
              <a:defRPr/>
            </a:pPr>
            <a:r>
              <a:rPr kumimoji="0" lang="fr-FR" sz="2000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puissance sont repérés:</a:t>
            </a:r>
          </a:p>
          <a:p>
            <a:pPr algn="ctr">
              <a:buFontTx/>
              <a:buNone/>
              <a:defRPr/>
            </a:pPr>
            <a:r>
              <a:rPr kumimoji="0" lang="fr-FR" sz="2000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3° pôle: entrée «  5 L3 »;</a:t>
            </a:r>
          </a:p>
          <a:p>
            <a:pPr algn="ctr">
              <a:buFontTx/>
              <a:buNone/>
              <a:defRPr/>
            </a:pPr>
            <a:r>
              <a:rPr kumimoji="0" lang="fr-FR" sz="2000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 sortie « 6T3 »</a:t>
            </a:r>
          </a:p>
        </p:txBody>
      </p:sp>
      <p:sp>
        <p:nvSpPr>
          <p:cNvPr id="400408" name="AutoShape 24"/>
          <p:cNvSpPr>
            <a:spLocks noChangeArrowheads="1"/>
          </p:cNvSpPr>
          <p:nvPr>
            <p:custDataLst>
              <p:tags r:id="rId18"/>
            </p:custDataLst>
          </p:nvPr>
        </p:nvSpPr>
        <p:spPr bwMode="auto">
          <a:xfrm>
            <a:off x="5788025" y="990600"/>
            <a:ext cx="3352800" cy="1447800"/>
          </a:xfrm>
          <a:prstGeom prst="wedgeRoundRectCallout">
            <a:avLst>
              <a:gd name="adj1" fmla="val -95028"/>
              <a:gd name="adj2" fmla="val 230375"/>
              <a:gd name="adj3" fmla="val 16667"/>
            </a:avLst>
          </a:prstGeom>
          <a:gradFill rotWithShape="0">
            <a:gsLst>
              <a:gs pos="0">
                <a:srgbClr val="333300">
                  <a:gamma/>
                  <a:tint val="53725"/>
                  <a:invGamma/>
                </a:srgbClr>
              </a:gs>
              <a:gs pos="100000">
                <a:srgbClr val="333300"/>
              </a:gs>
            </a:gsLst>
            <a:path path="rect">
              <a:fillToRect l="50000" t="50000" r="50000" b="50000"/>
            </a:path>
          </a:gradFill>
          <a:ln w="9525">
            <a:miter lim="800000"/>
            <a:headEnd/>
            <a:tailEnd/>
          </a:ln>
          <a:effectLst/>
          <a:scene3d>
            <a:camera prst="legacyPerspectiveBottomLeft"/>
            <a:lightRig rig="legacyFlat3" dir="b"/>
          </a:scene3d>
          <a:sp3d extrusionH="887400" prstMaterial="legacyMatte">
            <a:bevelT w="13500" h="13500" prst="angle"/>
            <a:bevelB w="13500" h="13500" prst="angle"/>
            <a:extrusionClr>
              <a:srgbClr val="333300"/>
            </a:extrusionClr>
          </a:sp3d>
        </p:spPr>
        <p:txBody>
          <a:bodyPr wrap="none" anchor="ctr">
            <a:flatTx/>
          </a:bodyPr>
          <a:lstStyle/>
          <a:p>
            <a:pPr algn="ctr">
              <a:buFontTx/>
              <a:buNone/>
              <a:defRPr/>
            </a:pPr>
            <a:r>
              <a:rPr kumimoji="0" lang="fr-FR" sz="2000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Les phases ou pôles de </a:t>
            </a:r>
          </a:p>
          <a:p>
            <a:pPr algn="ctr">
              <a:buFontTx/>
              <a:buNone/>
              <a:defRPr/>
            </a:pPr>
            <a:r>
              <a:rPr kumimoji="0" lang="fr-FR" sz="2000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puissance sont repérés:</a:t>
            </a:r>
          </a:p>
          <a:p>
            <a:pPr algn="ctr">
              <a:buFontTx/>
              <a:buNone/>
              <a:defRPr/>
            </a:pPr>
            <a:r>
              <a:rPr kumimoji="0" lang="fr-FR" sz="2000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3° pôle: entrée «  5 L3 »;</a:t>
            </a:r>
          </a:p>
          <a:p>
            <a:pPr algn="ctr">
              <a:buFontTx/>
              <a:buNone/>
              <a:defRPr/>
            </a:pPr>
            <a:r>
              <a:rPr kumimoji="0" lang="fr-FR" sz="2000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 sortie « 6T3 »</a:t>
            </a:r>
          </a:p>
        </p:txBody>
      </p:sp>
      <p:sp>
        <p:nvSpPr>
          <p:cNvPr id="400400" name="AutoShape 16"/>
          <p:cNvSpPr>
            <a:spLocks noChangeArrowheads="1"/>
          </p:cNvSpPr>
          <p:nvPr>
            <p:custDataLst>
              <p:tags r:id="rId19"/>
            </p:custDataLst>
          </p:nvPr>
        </p:nvSpPr>
        <p:spPr bwMode="auto">
          <a:xfrm>
            <a:off x="5788025" y="1066800"/>
            <a:ext cx="3352800" cy="1447800"/>
          </a:xfrm>
          <a:prstGeom prst="wedgeRoundRectCallout">
            <a:avLst>
              <a:gd name="adj1" fmla="val -25144"/>
              <a:gd name="adj2" fmla="val 93750"/>
              <a:gd name="adj3" fmla="val 16667"/>
            </a:avLst>
          </a:prstGeom>
          <a:gradFill rotWithShape="0">
            <a:gsLst>
              <a:gs pos="0">
                <a:srgbClr val="333300">
                  <a:gamma/>
                  <a:tint val="53725"/>
                  <a:invGamma/>
                </a:srgbClr>
              </a:gs>
              <a:gs pos="100000">
                <a:srgbClr val="333300"/>
              </a:gs>
            </a:gsLst>
            <a:path path="rect">
              <a:fillToRect l="50000" t="50000" r="50000" b="50000"/>
            </a:path>
          </a:gradFill>
          <a:ln w="9525">
            <a:miter lim="800000"/>
            <a:headEnd/>
            <a:tailEnd/>
          </a:ln>
          <a:effectLst/>
          <a:scene3d>
            <a:camera prst="legacyPerspectiveBottomLeft"/>
            <a:lightRig rig="legacyFlat3" dir="b"/>
          </a:scene3d>
          <a:sp3d extrusionH="887400" prstMaterial="legacyMatte">
            <a:bevelT w="13500" h="13500" prst="angle"/>
            <a:bevelB w="13500" h="13500" prst="angle"/>
            <a:extrusionClr>
              <a:srgbClr val="333300"/>
            </a:extrusionClr>
          </a:sp3d>
        </p:spPr>
        <p:txBody>
          <a:bodyPr wrap="none" anchor="ctr">
            <a:flatTx/>
          </a:bodyPr>
          <a:lstStyle/>
          <a:p>
            <a:pPr algn="ctr">
              <a:buFontTx/>
              <a:buNone/>
              <a:defRPr/>
            </a:pPr>
            <a:r>
              <a:rPr kumimoji="0" lang="fr-FR" sz="2000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Les phases ou pôles de </a:t>
            </a:r>
          </a:p>
          <a:p>
            <a:pPr algn="ctr">
              <a:buFontTx/>
              <a:buNone/>
              <a:defRPr/>
            </a:pPr>
            <a:r>
              <a:rPr kumimoji="0" lang="fr-FR" sz="2000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puissance sont repérés:</a:t>
            </a:r>
          </a:p>
          <a:p>
            <a:pPr algn="ctr">
              <a:buFontTx/>
              <a:buNone/>
              <a:defRPr/>
            </a:pPr>
            <a:r>
              <a:rPr kumimoji="0" lang="fr-FR" sz="2000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1° pôle: entrée «  1 L1 »;</a:t>
            </a:r>
          </a:p>
          <a:p>
            <a:pPr algn="ctr">
              <a:buFontTx/>
              <a:buNone/>
              <a:defRPr/>
            </a:pPr>
            <a:r>
              <a:rPr kumimoji="0" lang="fr-FR" sz="2000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 sortie « 2T1 »</a:t>
            </a:r>
          </a:p>
          <a:p>
            <a:pPr algn="ctr">
              <a:buFontTx/>
              <a:buNone/>
              <a:defRPr/>
            </a:pPr>
            <a:r>
              <a:rPr kumimoji="0" lang="fr-FR" sz="2000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(cliquez)</a:t>
            </a:r>
          </a:p>
        </p:txBody>
      </p:sp>
      <p:sp>
        <p:nvSpPr>
          <p:cNvPr id="400405" name="AutoShape 21"/>
          <p:cNvSpPr>
            <a:spLocks noChangeArrowheads="1"/>
          </p:cNvSpPr>
          <p:nvPr>
            <p:custDataLst>
              <p:tags r:id="rId20"/>
            </p:custDataLst>
          </p:nvPr>
        </p:nvSpPr>
        <p:spPr bwMode="auto">
          <a:xfrm>
            <a:off x="5788025" y="1066800"/>
            <a:ext cx="3352800" cy="1447800"/>
          </a:xfrm>
          <a:prstGeom prst="wedgeRoundRectCallout">
            <a:avLst>
              <a:gd name="adj1" fmla="val -8051"/>
              <a:gd name="adj2" fmla="val 93310"/>
              <a:gd name="adj3" fmla="val 16667"/>
            </a:avLst>
          </a:prstGeom>
          <a:gradFill rotWithShape="0">
            <a:gsLst>
              <a:gs pos="0">
                <a:srgbClr val="333300">
                  <a:gamma/>
                  <a:tint val="53725"/>
                  <a:invGamma/>
                </a:srgbClr>
              </a:gs>
              <a:gs pos="100000">
                <a:srgbClr val="333300"/>
              </a:gs>
            </a:gsLst>
            <a:path path="rect">
              <a:fillToRect l="50000" t="50000" r="50000" b="50000"/>
            </a:path>
          </a:gradFill>
          <a:ln w="9525">
            <a:miter lim="800000"/>
            <a:headEnd/>
            <a:tailEnd/>
          </a:ln>
          <a:effectLst/>
          <a:scene3d>
            <a:camera prst="legacyPerspectiveBottomLeft"/>
            <a:lightRig rig="legacyFlat3" dir="b"/>
          </a:scene3d>
          <a:sp3d extrusionH="887400" prstMaterial="legacyMatte">
            <a:bevelT w="13500" h="13500" prst="angle"/>
            <a:bevelB w="13500" h="13500" prst="angle"/>
            <a:extrusionClr>
              <a:srgbClr val="333300"/>
            </a:extrusionClr>
          </a:sp3d>
        </p:spPr>
        <p:txBody>
          <a:bodyPr wrap="none" anchor="ctr">
            <a:flatTx/>
          </a:bodyPr>
          <a:lstStyle/>
          <a:p>
            <a:pPr algn="ctr">
              <a:buFontTx/>
              <a:buNone/>
              <a:defRPr/>
            </a:pPr>
            <a:r>
              <a:rPr kumimoji="0" lang="fr-FR" sz="2000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Les phases ou pôles de </a:t>
            </a:r>
          </a:p>
          <a:p>
            <a:pPr algn="ctr">
              <a:buFontTx/>
              <a:buNone/>
              <a:defRPr/>
            </a:pPr>
            <a:r>
              <a:rPr kumimoji="0" lang="fr-FR" sz="2000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puissance sont repérés:</a:t>
            </a:r>
          </a:p>
          <a:p>
            <a:pPr algn="ctr">
              <a:buFontTx/>
              <a:buNone/>
              <a:defRPr/>
            </a:pPr>
            <a:r>
              <a:rPr kumimoji="0" lang="fr-FR" sz="2000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2° pôle: entrée «  3 L2 »;</a:t>
            </a:r>
          </a:p>
          <a:p>
            <a:pPr algn="ctr">
              <a:buFontTx/>
              <a:buNone/>
              <a:defRPr/>
            </a:pPr>
            <a:r>
              <a:rPr kumimoji="0" lang="fr-FR" sz="2000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 sortie « 4T2 »</a:t>
            </a:r>
          </a:p>
          <a:p>
            <a:pPr algn="ctr">
              <a:buFontTx/>
              <a:buNone/>
              <a:defRPr/>
            </a:pPr>
            <a:r>
              <a:rPr kumimoji="0" lang="fr-FR" sz="2000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(cliquez)</a:t>
            </a:r>
          </a:p>
        </p:txBody>
      </p:sp>
      <p:sp>
        <p:nvSpPr>
          <p:cNvPr id="400409" name="AutoShape 25"/>
          <p:cNvSpPr>
            <a:spLocks noChangeArrowheads="1"/>
          </p:cNvSpPr>
          <p:nvPr>
            <p:custDataLst>
              <p:tags r:id="rId21"/>
            </p:custDataLst>
          </p:nvPr>
        </p:nvSpPr>
        <p:spPr bwMode="auto">
          <a:xfrm>
            <a:off x="5791200" y="990600"/>
            <a:ext cx="3352800" cy="1447800"/>
          </a:xfrm>
          <a:prstGeom prst="wedgeRoundRectCallout">
            <a:avLst>
              <a:gd name="adj1" fmla="val 13685"/>
              <a:gd name="adj2" fmla="val 95287"/>
              <a:gd name="adj3" fmla="val 16667"/>
            </a:avLst>
          </a:prstGeom>
          <a:gradFill rotWithShape="0">
            <a:gsLst>
              <a:gs pos="0">
                <a:srgbClr val="333300">
                  <a:gamma/>
                  <a:tint val="53725"/>
                  <a:invGamma/>
                </a:srgbClr>
              </a:gs>
              <a:gs pos="100000">
                <a:srgbClr val="333300"/>
              </a:gs>
            </a:gsLst>
            <a:path path="rect">
              <a:fillToRect l="50000" t="50000" r="50000" b="50000"/>
            </a:path>
          </a:gradFill>
          <a:ln w="9525">
            <a:miter lim="800000"/>
            <a:headEnd/>
            <a:tailEnd/>
          </a:ln>
          <a:effectLst/>
          <a:scene3d>
            <a:camera prst="legacyPerspectiveBottomLeft"/>
            <a:lightRig rig="legacyFlat3" dir="b"/>
          </a:scene3d>
          <a:sp3d extrusionH="887400" prstMaterial="legacyMatte">
            <a:bevelT w="13500" h="13500" prst="angle"/>
            <a:bevelB w="13500" h="13500" prst="angle"/>
            <a:extrusionClr>
              <a:srgbClr val="333300"/>
            </a:extrusionClr>
          </a:sp3d>
        </p:spPr>
        <p:txBody>
          <a:bodyPr wrap="none" anchor="ctr">
            <a:flatTx/>
          </a:bodyPr>
          <a:lstStyle/>
          <a:p>
            <a:pPr algn="ctr">
              <a:buFontTx/>
              <a:buNone/>
              <a:defRPr/>
            </a:pPr>
            <a:r>
              <a:rPr kumimoji="0" lang="fr-FR" sz="2000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Les phases ou pôles de </a:t>
            </a:r>
          </a:p>
          <a:p>
            <a:pPr algn="ctr">
              <a:buFontTx/>
              <a:buNone/>
              <a:defRPr/>
            </a:pPr>
            <a:r>
              <a:rPr kumimoji="0" lang="fr-FR" sz="2000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puissance sont repérés:</a:t>
            </a:r>
          </a:p>
          <a:p>
            <a:pPr algn="ctr">
              <a:buFontTx/>
              <a:buNone/>
              <a:defRPr/>
            </a:pPr>
            <a:r>
              <a:rPr kumimoji="0" lang="fr-FR" sz="2000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3° pôle: entrée «  5 L3 »;</a:t>
            </a:r>
          </a:p>
          <a:p>
            <a:pPr algn="ctr">
              <a:buFontTx/>
              <a:buNone/>
              <a:defRPr/>
            </a:pPr>
            <a:r>
              <a:rPr kumimoji="0" lang="fr-FR" sz="2000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 sortie « 6T3 »</a:t>
            </a:r>
          </a:p>
          <a:p>
            <a:pPr algn="ctr">
              <a:buFontTx/>
              <a:buNone/>
              <a:defRPr/>
            </a:pPr>
            <a:r>
              <a:rPr kumimoji="0" lang="fr-FR" sz="2000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(Cliquez)</a:t>
            </a:r>
          </a:p>
        </p:txBody>
      </p:sp>
      <p:sp>
        <p:nvSpPr>
          <p:cNvPr id="400410" name="Rectangle 26"/>
          <p:cNvSpPr>
            <a:spLocks noChangeArrowheads="1"/>
          </p:cNvSpPr>
          <p:nvPr>
            <p:custDataLst>
              <p:tags r:id="rId22"/>
            </p:custDataLst>
          </p:nvPr>
        </p:nvSpPr>
        <p:spPr bwMode="auto">
          <a:xfrm>
            <a:off x="5562600" y="533400"/>
            <a:ext cx="3581400" cy="2514600"/>
          </a:xfrm>
          <a:prstGeom prst="rect">
            <a:avLst/>
          </a:prstGeom>
          <a:gradFill rotWithShape="0">
            <a:gsLst>
              <a:gs pos="0">
                <a:srgbClr val="333300">
                  <a:gamma/>
                  <a:tint val="63922"/>
                  <a:invGamma/>
                </a:srgbClr>
              </a:gs>
              <a:gs pos="100000">
                <a:srgbClr val="333300"/>
              </a:gs>
            </a:gsLst>
            <a:path path="shape">
              <a:fillToRect l="50000" t="50000" r="50000" b="50000"/>
            </a:path>
          </a:gradFill>
          <a:ln w="9525">
            <a:miter lim="800000"/>
            <a:headEnd/>
            <a:tailEnd/>
          </a:ln>
          <a:effectLst/>
          <a:scene3d>
            <a:camera prst="legacyPerspectiveBottomLeft"/>
            <a:lightRig rig="legacyFlat3" dir="b"/>
          </a:scene3d>
          <a:sp3d extrusionH="887400" prstMaterial="legacyMatte">
            <a:bevelT w="13500" h="13500" prst="angle"/>
            <a:bevelB w="13500" h="13500" prst="angle"/>
            <a:extrusionClr>
              <a:srgbClr val="333300"/>
            </a:extrusionClr>
          </a:sp3d>
        </p:spPr>
        <p:txBody>
          <a:bodyPr wrap="none" anchor="ctr">
            <a:flatTx/>
          </a:bodyPr>
          <a:lstStyle/>
          <a:p>
            <a:pPr algn="ctr">
              <a:buFontTx/>
              <a:buNone/>
              <a:defRPr/>
            </a:pPr>
            <a:r>
              <a:rPr kumimoji="0" lang="fr-FR" sz="1600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Les phases ou pôles de </a:t>
            </a:r>
          </a:p>
          <a:p>
            <a:pPr algn="ctr">
              <a:buFontTx/>
              <a:buNone/>
              <a:defRPr/>
            </a:pPr>
            <a:r>
              <a:rPr kumimoji="0" lang="fr-FR" sz="1600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puissance sont repérés:</a:t>
            </a:r>
          </a:p>
          <a:p>
            <a:pPr algn="ctr">
              <a:buFontTx/>
              <a:buNone/>
              <a:defRPr/>
            </a:pPr>
            <a:r>
              <a:rPr kumimoji="0" lang="fr-FR" sz="1600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1° pôle: entrée «  1 L1 »;</a:t>
            </a:r>
          </a:p>
          <a:p>
            <a:pPr algn="ctr">
              <a:buFontTx/>
              <a:buNone/>
              <a:defRPr/>
            </a:pPr>
            <a:r>
              <a:rPr kumimoji="0" lang="fr-FR" sz="1600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 sortie « 2T1 »</a:t>
            </a:r>
          </a:p>
          <a:p>
            <a:pPr algn="ctr">
              <a:buFontTx/>
              <a:buNone/>
              <a:defRPr/>
            </a:pPr>
            <a:r>
              <a:rPr kumimoji="0" lang="fr-FR" sz="1600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2° pôle: entrée «  3 L2 »;</a:t>
            </a:r>
          </a:p>
          <a:p>
            <a:pPr algn="ctr">
              <a:buFontTx/>
              <a:buNone/>
              <a:defRPr/>
            </a:pPr>
            <a:r>
              <a:rPr kumimoji="0" lang="fr-FR" sz="1600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 sortie « 4T2 »</a:t>
            </a:r>
          </a:p>
          <a:p>
            <a:pPr algn="ctr">
              <a:buFontTx/>
              <a:buNone/>
              <a:defRPr/>
            </a:pPr>
            <a:r>
              <a:rPr kumimoji="0" lang="fr-FR" sz="1600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3° pôle: entrée «  5 L3 »;</a:t>
            </a:r>
          </a:p>
          <a:p>
            <a:pPr algn="ctr">
              <a:buFontTx/>
              <a:buNone/>
              <a:defRPr/>
            </a:pPr>
            <a:r>
              <a:rPr kumimoji="0" lang="fr-FR" sz="1600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 sortie « 6T3 »</a:t>
            </a:r>
          </a:p>
        </p:txBody>
      </p:sp>
      <p:sp>
        <p:nvSpPr>
          <p:cNvPr id="400411" name="Oval 27"/>
          <p:cNvSpPr>
            <a:spLocks noChangeArrowheads="1"/>
          </p:cNvSpPr>
          <p:nvPr>
            <p:custDataLst>
              <p:tags r:id="rId23"/>
            </p:custDataLst>
          </p:nvPr>
        </p:nvSpPr>
        <p:spPr bwMode="auto">
          <a:xfrm>
            <a:off x="990600" y="5257800"/>
            <a:ext cx="381000" cy="457200"/>
          </a:xfrm>
          <a:prstGeom prst="ellipse">
            <a:avLst/>
          </a:prstGeom>
          <a:noFill/>
          <a:ln w="38100">
            <a:solidFill>
              <a:srgbClr val="FF33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fr-FR"/>
          </a:p>
        </p:txBody>
      </p:sp>
      <p:sp>
        <p:nvSpPr>
          <p:cNvPr id="400412" name="Oval 28"/>
          <p:cNvSpPr>
            <a:spLocks noChangeArrowheads="1"/>
          </p:cNvSpPr>
          <p:nvPr>
            <p:custDataLst>
              <p:tags r:id="rId24"/>
            </p:custDataLst>
          </p:nvPr>
        </p:nvSpPr>
        <p:spPr bwMode="auto">
          <a:xfrm>
            <a:off x="990600" y="6400800"/>
            <a:ext cx="381000" cy="457200"/>
          </a:xfrm>
          <a:prstGeom prst="ellipse">
            <a:avLst/>
          </a:prstGeom>
          <a:noFill/>
          <a:ln w="38100">
            <a:solidFill>
              <a:srgbClr val="FF33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fr-FR"/>
          </a:p>
        </p:txBody>
      </p:sp>
      <p:sp>
        <p:nvSpPr>
          <p:cNvPr id="400413" name="Oval 29"/>
          <p:cNvSpPr>
            <a:spLocks noChangeArrowheads="1"/>
          </p:cNvSpPr>
          <p:nvPr>
            <p:custDataLst>
              <p:tags r:id="rId25"/>
            </p:custDataLst>
          </p:nvPr>
        </p:nvSpPr>
        <p:spPr bwMode="auto">
          <a:xfrm>
            <a:off x="1524000" y="5257800"/>
            <a:ext cx="381000" cy="457200"/>
          </a:xfrm>
          <a:prstGeom prst="ellipse">
            <a:avLst/>
          </a:prstGeom>
          <a:noFill/>
          <a:ln w="38100">
            <a:solidFill>
              <a:srgbClr val="FF33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kumimoji="0" lang="fr-FR"/>
          </a:p>
        </p:txBody>
      </p:sp>
      <p:sp>
        <p:nvSpPr>
          <p:cNvPr id="400414" name="Oval 30"/>
          <p:cNvSpPr>
            <a:spLocks noChangeArrowheads="1"/>
          </p:cNvSpPr>
          <p:nvPr>
            <p:custDataLst>
              <p:tags r:id="rId26"/>
            </p:custDataLst>
          </p:nvPr>
        </p:nvSpPr>
        <p:spPr bwMode="auto">
          <a:xfrm>
            <a:off x="1524000" y="6400800"/>
            <a:ext cx="381000" cy="457200"/>
          </a:xfrm>
          <a:prstGeom prst="ellipse">
            <a:avLst/>
          </a:prstGeom>
          <a:noFill/>
          <a:ln w="38100">
            <a:solidFill>
              <a:srgbClr val="FF33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fr-FR"/>
          </a:p>
        </p:txBody>
      </p:sp>
      <p:sp>
        <p:nvSpPr>
          <p:cNvPr id="400415" name="Oval 31"/>
          <p:cNvSpPr>
            <a:spLocks noChangeArrowheads="1"/>
          </p:cNvSpPr>
          <p:nvPr>
            <p:custDataLst>
              <p:tags r:id="rId27"/>
            </p:custDataLst>
          </p:nvPr>
        </p:nvSpPr>
        <p:spPr bwMode="auto">
          <a:xfrm>
            <a:off x="1295400" y="5257800"/>
            <a:ext cx="381000" cy="457200"/>
          </a:xfrm>
          <a:prstGeom prst="ellipse">
            <a:avLst/>
          </a:prstGeom>
          <a:noFill/>
          <a:ln w="38100">
            <a:solidFill>
              <a:srgbClr val="FF33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fr-FR"/>
          </a:p>
        </p:txBody>
      </p:sp>
      <p:sp>
        <p:nvSpPr>
          <p:cNvPr id="400416" name="Oval 32"/>
          <p:cNvSpPr>
            <a:spLocks noChangeArrowheads="1"/>
          </p:cNvSpPr>
          <p:nvPr>
            <p:custDataLst>
              <p:tags r:id="rId28"/>
            </p:custDataLst>
          </p:nvPr>
        </p:nvSpPr>
        <p:spPr bwMode="auto">
          <a:xfrm>
            <a:off x="1219200" y="6400800"/>
            <a:ext cx="381000" cy="457200"/>
          </a:xfrm>
          <a:prstGeom prst="ellipse">
            <a:avLst/>
          </a:prstGeom>
          <a:noFill/>
          <a:ln w="38100">
            <a:solidFill>
              <a:srgbClr val="FF33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fr-FR"/>
          </a:p>
        </p:txBody>
      </p:sp>
      <p:sp>
        <p:nvSpPr>
          <p:cNvPr id="400417" name="Oval 33"/>
          <p:cNvSpPr>
            <a:spLocks noChangeArrowheads="1"/>
          </p:cNvSpPr>
          <p:nvPr>
            <p:custDataLst>
              <p:tags r:id="rId29"/>
            </p:custDataLst>
          </p:nvPr>
        </p:nvSpPr>
        <p:spPr bwMode="auto">
          <a:xfrm>
            <a:off x="3400425" y="4914900"/>
            <a:ext cx="381000" cy="457200"/>
          </a:xfrm>
          <a:prstGeom prst="ellipse">
            <a:avLst/>
          </a:prstGeom>
          <a:noFill/>
          <a:ln w="38100">
            <a:solidFill>
              <a:srgbClr val="FF33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fr-FR"/>
          </a:p>
        </p:txBody>
      </p:sp>
      <p:sp>
        <p:nvSpPr>
          <p:cNvPr id="400418" name="Oval 34"/>
          <p:cNvSpPr>
            <a:spLocks noChangeArrowheads="1"/>
          </p:cNvSpPr>
          <p:nvPr>
            <p:custDataLst>
              <p:tags r:id="rId30"/>
            </p:custDataLst>
          </p:nvPr>
        </p:nvSpPr>
        <p:spPr bwMode="auto">
          <a:xfrm>
            <a:off x="3400425" y="6286500"/>
            <a:ext cx="381000" cy="457200"/>
          </a:xfrm>
          <a:prstGeom prst="ellipse">
            <a:avLst/>
          </a:prstGeom>
          <a:noFill/>
          <a:ln w="38100">
            <a:solidFill>
              <a:srgbClr val="FF33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fr-FR"/>
          </a:p>
        </p:txBody>
      </p:sp>
      <p:sp>
        <p:nvSpPr>
          <p:cNvPr id="400419" name="Oval 35"/>
          <p:cNvSpPr>
            <a:spLocks noChangeArrowheads="1"/>
          </p:cNvSpPr>
          <p:nvPr>
            <p:custDataLst>
              <p:tags r:id="rId31"/>
            </p:custDataLst>
          </p:nvPr>
        </p:nvSpPr>
        <p:spPr bwMode="auto">
          <a:xfrm>
            <a:off x="3743325" y="4924425"/>
            <a:ext cx="381000" cy="457200"/>
          </a:xfrm>
          <a:prstGeom prst="ellipse">
            <a:avLst/>
          </a:prstGeom>
          <a:noFill/>
          <a:ln w="38100">
            <a:solidFill>
              <a:srgbClr val="FF33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kumimoji="0" lang="fr-FR"/>
          </a:p>
        </p:txBody>
      </p:sp>
      <p:sp>
        <p:nvSpPr>
          <p:cNvPr id="400420" name="Oval 36"/>
          <p:cNvSpPr>
            <a:spLocks noChangeArrowheads="1"/>
          </p:cNvSpPr>
          <p:nvPr>
            <p:custDataLst>
              <p:tags r:id="rId32"/>
            </p:custDataLst>
          </p:nvPr>
        </p:nvSpPr>
        <p:spPr bwMode="auto">
          <a:xfrm>
            <a:off x="3743325" y="6296025"/>
            <a:ext cx="381000" cy="457200"/>
          </a:xfrm>
          <a:prstGeom prst="ellipse">
            <a:avLst/>
          </a:prstGeom>
          <a:noFill/>
          <a:ln w="38100">
            <a:solidFill>
              <a:srgbClr val="FF33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fr-FR"/>
          </a:p>
        </p:txBody>
      </p:sp>
      <p:sp>
        <p:nvSpPr>
          <p:cNvPr id="400421" name="Oval 37"/>
          <p:cNvSpPr>
            <a:spLocks noChangeArrowheads="1"/>
          </p:cNvSpPr>
          <p:nvPr>
            <p:custDataLst>
              <p:tags r:id="rId33"/>
            </p:custDataLst>
          </p:nvPr>
        </p:nvSpPr>
        <p:spPr bwMode="auto">
          <a:xfrm>
            <a:off x="4057650" y="4914900"/>
            <a:ext cx="381000" cy="457200"/>
          </a:xfrm>
          <a:prstGeom prst="ellipse">
            <a:avLst/>
          </a:prstGeom>
          <a:noFill/>
          <a:ln w="38100">
            <a:solidFill>
              <a:srgbClr val="FF33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fr-FR"/>
          </a:p>
        </p:txBody>
      </p:sp>
      <p:sp>
        <p:nvSpPr>
          <p:cNvPr id="400422" name="Oval 38"/>
          <p:cNvSpPr>
            <a:spLocks noChangeArrowheads="1"/>
          </p:cNvSpPr>
          <p:nvPr>
            <p:custDataLst>
              <p:tags r:id="rId34"/>
            </p:custDataLst>
          </p:nvPr>
        </p:nvSpPr>
        <p:spPr bwMode="auto">
          <a:xfrm>
            <a:off x="4057650" y="6286500"/>
            <a:ext cx="381000" cy="457200"/>
          </a:xfrm>
          <a:prstGeom prst="ellipse">
            <a:avLst/>
          </a:prstGeom>
          <a:noFill/>
          <a:ln w="38100">
            <a:solidFill>
              <a:srgbClr val="FF33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fr-FR"/>
          </a:p>
        </p:txBody>
      </p:sp>
      <p:sp>
        <p:nvSpPr>
          <p:cNvPr id="400423" name="Oval 39"/>
          <p:cNvSpPr>
            <a:spLocks noChangeArrowheads="1"/>
          </p:cNvSpPr>
          <p:nvPr>
            <p:custDataLst>
              <p:tags r:id="rId35"/>
            </p:custDataLst>
          </p:nvPr>
        </p:nvSpPr>
        <p:spPr bwMode="auto">
          <a:xfrm rot="-1512507">
            <a:off x="6172200" y="3200400"/>
            <a:ext cx="609600" cy="914400"/>
          </a:xfrm>
          <a:prstGeom prst="ellipse">
            <a:avLst/>
          </a:prstGeom>
          <a:noFill/>
          <a:ln w="38100">
            <a:solidFill>
              <a:srgbClr val="FF33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fr-FR"/>
          </a:p>
        </p:txBody>
      </p:sp>
      <p:sp>
        <p:nvSpPr>
          <p:cNvPr id="400424" name="Oval 40"/>
          <p:cNvSpPr>
            <a:spLocks noChangeArrowheads="1"/>
          </p:cNvSpPr>
          <p:nvPr>
            <p:custDataLst>
              <p:tags r:id="rId36"/>
            </p:custDataLst>
          </p:nvPr>
        </p:nvSpPr>
        <p:spPr bwMode="auto">
          <a:xfrm>
            <a:off x="6448425" y="6324600"/>
            <a:ext cx="381000" cy="457200"/>
          </a:xfrm>
          <a:prstGeom prst="ellipse">
            <a:avLst/>
          </a:prstGeom>
          <a:noFill/>
          <a:ln w="38100">
            <a:solidFill>
              <a:srgbClr val="FF33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fr-FR"/>
          </a:p>
        </p:txBody>
      </p:sp>
      <p:sp>
        <p:nvSpPr>
          <p:cNvPr id="400425" name="Oval 41"/>
          <p:cNvSpPr>
            <a:spLocks noChangeArrowheads="1"/>
          </p:cNvSpPr>
          <p:nvPr>
            <p:custDataLst>
              <p:tags r:id="rId37"/>
            </p:custDataLst>
          </p:nvPr>
        </p:nvSpPr>
        <p:spPr bwMode="auto">
          <a:xfrm rot="-1179527">
            <a:off x="7162800" y="3200400"/>
            <a:ext cx="542925" cy="914400"/>
          </a:xfrm>
          <a:prstGeom prst="ellipse">
            <a:avLst/>
          </a:prstGeom>
          <a:noFill/>
          <a:ln w="38100">
            <a:solidFill>
              <a:srgbClr val="FF33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fr-FR"/>
          </a:p>
        </p:txBody>
      </p:sp>
      <p:sp>
        <p:nvSpPr>
          <p:cNvPr id="400426" name="Oval 42"/>
          <p:cNvSpPr>
            <a:spLocks noChangeArrowheads="1"/>
          </p:cNvSpPr>
          <p:nvPr>
            <p:custDataLst>
              <p:tags r:id="rId38"/>
            </p:custDataLst>
          </p:nvPr>
        </p:nvSpPr>
        <p:spPr bwMode="auto">
          <a:xfrm>
            <a:off x="7343775" y="6372225"/>
            <a:ext cx="381000" cy="457200"/>
          </a:xfrm>
          <a:prstGeom prst="ellipse">
            <a:avLst/>
          </a:prstGeom>
          <a:noFill/>
          <a:ln w="38100">
            <a:solidFill>
              <a:srgbClr val="FF33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kumimoji="0" lang="fr-FR"/>
          </a:p>
        </p:txBody>
      </p:sp>
      <p:sp>
        <p:nvSpPr>
          <p:cNvPr id="400429" name="Oval 45"/>
          <p:cNvSpPr>
            <a:spLocks noChangeArrowheads="1"/>
          </p:cNvSpPr>
          <p:nvPr>
            <p:custDataLst>
              <p:tags r:id="rId39"/>
            </p:custDataLst>
          </p:nvPr>
        </p:nvSpPr>
        <p:spPr bwMode="auto">
          <a:xfrm rot="-1885057">
            <a:off x="8048625" y="3200400"/>
            <a:ext cx="542925" cy="914400"/>
          </a:xfrm>
          <a:prstGeom prst="ellipse">
            <a:avLst/>
          </a:prstGeom>
          <a:noFill/>
          <a:ln w="38100">
            <a:solidFill>
              <a:srgbClr val="FF33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kumimoji="0" lang="fr-FR"/>
          </a:p>
        </p:txBody>
      </p:sp>
      <p:sp>
        <p:nvSpPr>
          <p:cNvPr id="400430" name="Oval 46"/>
          <p:cNvSpPr>
            <a:spLocks noChangeArrowheads="1"/>
          </p:cNvSpPr>
          <p:nvPr>
            <p:custDataLst>
              <p:tags r:id="rId40"/>
            </p:custDataLst>
          </p:nvPr>
        </p:nvSpPr>
        <p:spPr bwMode="auto">
          <a:xfrm>
            <a:off x="8229600" y="6381750"/>
            <a:ext cx="381000" cy="457200"/>
          </a:xfrm>
          <a:prstGeom prst="ellipse">
            <a:avLst/>
          </a:prstGeom>
          <a:noFill/>
          <a:ln w="38100">
            <a:solidFill>
              <a:srgbClr val="FF33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fr-FR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3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03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0038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(6*min(max(#ppt_w*#ppt_h,.3),1)-7.4)/-.7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0038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(6*min(max(#ppt_w*#ppt_h,.3),1)-7.4)/-.7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003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4003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(6*min(max(#ppt_w*#ppt_h,.3),1)-7.4)/-.7*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03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0039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0039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23" presetClass="entr" presetSubtype="3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03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40038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(6*min(max(#ppt_w*#ppt_h,.3),1)-7.4)/-.7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40038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(6*min(max(#ppt_w*#ppt_h,.3),1)-7.4)/-.7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4003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4003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(6*min(max(#ppt_w*#ppt_h,.3),1)-7.4)/-.7*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500"/>
                            </p:stCondLst>
                            <p:childTnLst>
                              <p:par>
                                <p:cTn id="24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03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40039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40039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000"/>
                            </p:stCondLst>
                            <p:childTnLst>
                              <p:par>
                                <p:cTn id="29" presetID="23" presetClass="entr" presetSubtype="3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0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40038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(6*min(max(#ppt_w*#ppt_h,.3),1)-7.4)/-.7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40038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(6*min(max(#ppt_w*#ppt_h,.3),1)-7.4)/-.7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4003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4003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(6*min(max(#ppt_w*#ppt_h,.3),1)-7.4)/-.7*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2500"/>
                            </p:stCondLst>
                            <p:childTnLst>
                              <p:par>
                                <p:cTn id="36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03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40039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40039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3000"/>
                            </p:stCondLst>
                            <p:childTnLst>
                              <p:par>
                                <p:cTn id="41" presetID="23" presetClass="entr" presetSubtype="3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0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40038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(6*min(max(#ppt_w*#ppt_h,.3),1)-7.4)/-.7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40038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(6*min(max(#ppt_w*#ppt_h,.3),1)-7.4)/-.7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4003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4003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(6*min(max(#ppt_w*#ppt_h,.3),1)-7.4)/-.7*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3500"/>
                            </p:stCondLst>
                            <p:childTnLst>
                              <p:par>
                                <p:cTn id="48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03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40039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40039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7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03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4003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4003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40039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40039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4003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03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4003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4003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4003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04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4004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4004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4004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500"/>
                            </p:stCondLst>
                            <p:childTnLst>
                              <p:par>
                                <p:cTn id="73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04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4004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4004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4004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1000"/>
                            </p:stCondLst>
                            <p:childTnLst>
                              <p:par>
                                <p:cTn id="7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03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4003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04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4004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4004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4004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500"/>
                            </p:stCondLst>
                            <p:childTnLst>
                              <p:par>
                                <p:cTn id="87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04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4004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4004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4004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1000"/>
                            </p:stCondLst>
                            <p:childTnLst>
                              <p:par>
                                <p:cTn id="9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04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4004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04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4004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500" fill="hold"/>
                                        <p:tgtEl>
                                          <p:spTgt spid="4004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4004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>
                            <p:stCondLst>
                              <p:cond delay="500"/>
                            </p:stCondLst>
                            <p:childTnLst>
                              <p:par>
                                <p:cTn id="101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04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3" dur="500" fill="hold"/>
                                        <p:tgtEl>
                                          <p:spTgt spid="4004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500" fill="hold"/>
                                        <p:tgtEl>
                                          <p:spTgt spid="4004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4004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5" fill="hold">
                            <p:stCondLst>
                              <p:cond delay="1000"/>
                            </p:stCondLst>
                            <p:childTnLst>
                              <p:par>
                                <p:cTn id="106" presetID="17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04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8" dur="500" fill="hold"/>
                                        <p:tgtEl>
                                          <p:spTgt spid="4004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500" fill="hold"/>
                                        <p:tgtEl>
                                          <p:spTgt spid="4004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500" fill="hold"/>
                                        <p:tgtEl>
                                          <p:spTgt spid="40040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500" fill="hold"/>
                                        <p:tgtEl>
                                          <p:spTgt spid="40040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4004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>
                      <p:stCondLst>
                        <p:cond delay="indefinite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04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4004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>
                      <p:stCondLst>
                        <p:cond delay="indefinite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04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0" dur="500" fill="hold"/>
                                        <p:tgtEl>
                                          <p:spTgt spid="4004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1" dur="500" fill="hold"/>
                                        <p:tgtEl>
                                          <p:spTgt spid="4004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4004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2" fill="hold">
                            <p:stCondLst>
                              <p:cond delay="500"/>
                            </p:stCondLst>
                            <p:childTnLst>
                              <p:par>
                                <p:cTn id="123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04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5" dur="500" fill="hold"/>
                                        <p:tgtEl>
                                          <p:spTgt spid="4004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6" dur="500" fill="hold"/>
                                        <p:tgtEl>
                                          <p:spTgt spid="4004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4004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7" fill="hold">
                            <p:stCondLst>
                              <p:cond delay="1000"/>
                            </p:stCondLst>
                            <p:childTnLst>
                              <p:par>
                                <p:cTn id="12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04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4004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0" fill="hold">
                      <p:stCondLst>
                        <p:cond delay="indefinite"/>
                      </p:stCondLst>
                      <p:childTnLst>
                        <p:par>
                          <p:cTn id="131" fill="hold">
                            <p:stCondLst>
                              <p:cond delay="0"/>
                            </p:stCondLst>
                            <p:childTnLst>
                              <p:par>
                                <p:cTn id="132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04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4" dur="500" fill="hold"/>
                                        <p:tgtEl>
                                          <p:spTgt spid="4004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5" dur="500" fill="hold"/>
                                        <p:tgtEl>
                                          <p:spTgt spid="4004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4004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6" fill="hold">
                            <p:stCondLst>
                              <p:cond delay="500"/>
                            </p:stCondLst>
                            <p:childTnLst>
                              <p:par>
                                <p:cTn id="137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04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9" dur="500" fill="hold"/>
                                        <p:tgtEl>
                                          <p:spTgt spid="4004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0" dur="500" fill="hold"/>
                                        <p:tgtEl>
                                          <p:spTgt spid="4004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4004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1" fill="hold">
                            <p:stCondLst>
                              <p:cond delay="1000"/>
                            </p:stCondLst>
                            <p:childTnLst>
                              <p:par>
                                <p:cTn id="14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04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4004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4" fill="hold">
                      <p:stCondLst>
                        <p:cond delay="indefinite"/>
                      </p:stCondLst>
                      <p:childTnLst>
                        <p:par>
                          <p:cTn id="145" fill="hold">
                            <p:stCondLst>
                              <p:cond delay="0"/>
                            </p:stCondLst>
                            <p:childTnLst>
                              <p:par>
                                <p:cTn id="146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04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8" dur="500" fill="hold"/>
                                        <p:tgtEl>
                                          <p:spTgt spid="4004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9" dur="500" fill="hold"/>
                                        <p:tgtEl>
                                          <p:spTgt spid="4004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4004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0" fill="hold">
                            <p:stCondLst>
                              <p:cond delay="500"/>
                            </p:stCondLst>
                            <p:childTnLst>
                              <p:par>
                                <p:cTn id="151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04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3" dur="500" fill="hold"/>
                                        <p:tgtEl>
                                          <p:spTgt spid="4004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4" dur="500" fill="hold"/>
                                        <p:tgtEl>
                                          <p:spTgt spid="4004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4004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5" fill="hold">
                            <p:stCondLst>
                              <p:cond delay="1000"/>
                            </p:stCondLst>
                            <p:childTnLst>
                              <p:par>
                                <p:cTn id="156" presetID="17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04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8" dur="500" fill="hold"/>
                                        <p:tgtEl>
                                          <p:spTgt spid="4004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9" dur="500" fill="hold"/>
                                        <p:tgtEl>
                                          <p:spTgt spid="4004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0" dur="500" fill="hold"/>
                                        <p:tgtEl>
                                          <p:spTgt spid="40040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1" dur="500" fill="hold"/>
                                        <p:tgtEl>
                                          <p:spTgt spid="40040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4004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2" fill="hold">
                      <p:stCondLst>
                        <p:cond delay="indefinite"/>
                      </p:stCondLst>
                      <p:childTnLst>
                        <p:par>
                          <p:cTn id="163" fill="hold">
                            <p:stCondLst>
                              <p:cond delay="0"/>
                            </p:stCondLst>
                            <p:childTnLst>
                              <p:par>
                                <p:cTn id="16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04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4004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6" fill="hold">
                      <p:stCondLst>
                        <p:cond delay="indefinite"/>
                      </p:stCondLst>
                      <p:childTnLst>
                        <p:par>
                          <p:cTn id="167" fill="hold">
                            <p:stCondLst>
                              <p:cond delay="0"/>
                            </p:stCondLst>
                            <p:childTnLst>
                              <p:par>
                                <p:cTn id="168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04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0" dur="500" fill="hold"/>
                                        <p:tgtEl>
                                          <p:spTgt spid="4004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1" dur="500" fill="hold"/>
                                        <p:tgtEl>
                                          <p:spTgt spid="4004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4004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72" fill="hold">
                            <p:stCondLst>
                              <p:cond delay="500"/>
                            </p:stCondLst>
                            <p:childTnLst>
                              <p:par>
                                <p:cTn id="173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04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5" dur="500" fill="hold"/>
                                        <p:tgtEl>
                                          <p:spTgt spid="4004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6" dur="500" fill="hold"/>
                                        <p:tgtEl>
                                          <p:spTgt spid="4004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4004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77" fill="hold">
                            <p:stCondLst>
                              <p:cond delay="1000"/>
                            </p:stCondLst>
                            <p:childTnLst>
                              <p:par>
                                <p:cTn id="17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04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4004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0" fill="hold">
                      <p:stCondLst>
                        <p:cond delay="indefinite"/>
                      </p:stCondLst>
                      <p:childTnLst>
                        <p:par>
                          <p:cTn id="181" fill="hold">
                            <p:stCondLst>
                              <p:cond delay="0"/>
                            </p:stCondLst>
                            <p:childTnLst>
                              <p:par>
                                <p:cTn id="182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04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4" dur="500" fill="hold"/>
                                        <p:tgtEl>
                                          <p:spTgt spid="4004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5" dur="500" fill="hold"/>
                                        <p:tgtEl>
                                          <p:spTgt spid="4004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4004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86" fill="hold">
                            <p:stCondLst>
                              <p:cond delay="500"/>
                            </p:stCondLst>
                            <p:childTnLst>
                              <p:par>
                                <p:cTn id="187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04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9" dur="500" fill="hold"/>
                                        <p:tgtEl>
                                          <p:spTgt spid="4004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0" dur="500" fill="hold"/>
                                        <p:tgtEl>
                                          <p:spTgt spid="4004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4004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91" fill="hold">
                            <p:stCondLst>
                              <p:cond delay="1000"/>
                            </p:stCondLst>
                            <p:childTnLst>
                              <p:par>
                                <p:cTn id="19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04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4004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4" fill="hold">
                      <p:stCondLst>
                        <p:cond delay="indefinite"/>
                      </p:stCondLst>
                      <p:childTnLst>
                        <p:par>
                          <p:cTn id="195" fill="hold">
                            <p:stCondLst>
                              <p:cond delay="0"/>
                            </p:stCondLst>
                            <p:childTnLst>
                              <p:par>
                                <p:cTn id="196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04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8" dur="500" fill="hold"/>
                                        <p:tgtEl>
                                          <p:spTgt spid="4004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9" dur="500" fill="hold"/>
                                        <p:tgtEl>
                                          <p:spTgt spid="4004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4004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00" fill="hold">
                            <p:stCondLst>
                              <p:cond delay="500"/>
                            </p:stCondLst>
                            <p:childTnLst>
                              <p:par>
                                <p:cTn id="201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04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3" dur="500" fill="hold"/>
                                        <p:tgtEl>
                                          <p:spTgt spid="4004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4" dur="500" fill="hold"/>
                                        <p:tgtEl>
                                          <p:spTgt spid="4004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4004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05" fill="hold">
                            <p:stCondLst>
                              <p:cond delay="1000"/>
                            </p:stCondLst>
                            <p:childTnLst>
                              <p:par>
                                <p:cTn id="206" presetID="23" presetClass="entr" presetSubtype="27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04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8" dur="500" fill="hold"/>
                                        <p:tgtEl>
                                          <p:spTgt spid="4004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9" dur="500" fill="hold"/>
                                        <p:tgtEl>
                                          <p:spTgt spid="4004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0395" grpId="0" animBg="1" autoUpdateAnimBg="0"/>
      <p:bldP spid="400393" grpId="0" animBg="1" autoUpdateAnimBg="0"/>
      <p:bldP spid="400394" grpId="0" animBg="1" autoUpdateAnimBg="0"/>
      <p:bldP spid="400397" grpId="0" animBg="1" autoUpdateAnimBg="0"/>
      <p:bldP spid="400391" grpId="0" animBg="1" autoUpdateAnimBg="0"/>
      <p:bldP spid="400398" grpId="0" animBg="1" autoUpdateAnimBg="0"/>
      <p:bldP spid="400399" grpId="0" animBg="1" autoUpdateAnimBg="0"/>
      <p:bldP spid="400401" grpId="0" animBg="1" autoUpdateAnimBg="0"/>
      <p:bldP spid="400403" grpId="0" animBg="1" autoUpdateAnimBg="0"/>
      <p:bldP spid="400404" grpId="0" animBg="1" autoUpdateAnimBg="0"/>
      <p:bldP spid="400406" grpId="0" animBg="1" autoUpdateAnimBg="0"/>
      <p:bldP spid="400407" grpId="0" animBg="1" autoUpdateAnimBg="0"/>
      <p:bldP spid="400408" grpId="0" animBg="1" autoUpdateAnimBg="0"/>
      <p:bldP spid="400400" grpId="0" animBg="1" autoUpdateAnimBg="0"/>
      <p:bldP spid="400405" grpId="0" animBg="1" autoUpdateAnimBg="0"/>
      <p:bldP spid="400409" grpId="0" animBg="1" autoUpdateAnimBg="0"/>
      <p:bldP spid="400410" grpId="0" animBg="1" autoUpdateAnimBg="0"/>
      <p:bldP spid="400411" grpId="0" animBg="1"/>
      <p:bldP spid="400412" grpId="0" animBg="1"/>
      <p:bldP spid="400413" grpId="0" animBg="1" autoUpdateAnimBg="0"/>
      <p:bldP spid="400414" grpId="0" animBg="1"/>
      <p:bldP spid="400415" grpId="0" animBg="1"/>
      <p:bldP spid="400416" grpId="0" animBg="1"/>
      <p:bldP spid="400417" grpId="0" animBg="1"/>
      <p:bldP spid="400418" grpId="0" animBg="1"/>
      <p:bldP spid="400419" grpId="0" animBg="1" autoUpdateAnimBg="0"/>
      <p:bldP spid="400420" grpId="0" animBg="1"/>
      <p:bldP spid="400421" grpId="0" animBg="1"/>
      <p:bldP spid="400422" grpId="0" animBg="1"/>
      <p:bldP spid="400423" grpId="0" animBg="1"/>
      <p:bldP spid="400424" grpId="0" animBg="1"/>
      <p:bldP spid="400425" grpId="0" animBg="1"/>
      <p:bldP spid="400426" grpId="0" animBg="1" autoUpdateAnimBg="0"/>
      <p:bldP spid="400429" grpId="0" animBg="1" autoUpdateAnimBg="0"/>
      <p:bldP spid="400430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3466" name="AutoShape 10"/>
          <p:cNvSpPr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3586163" y="609600"/>
            <a:ext cx="5557837" cy="1749425"/>
          </a:xfrm>
          <a:prstGeom prst="bevel">
            <a:avLst>
              <a:gd name="adj" fmla="val 12500"/>
            </a:avLst>
          </a:prstGeom>
          <a:gradFill rotWithShape="0">
            <a:gsLst>
              <a:gs pos="0">
                <a:srgbClr val="993366"/>
              </a:gs>
              <a:gs pos="100000">
                <a:srgbClr val="993366">
                  <a:gamma/>
                  <a:shade val="66275"/>
                  <a:invGamma/>
                </a:srgbClr>
              </a:gs>
            </a:gsLst>
            <a:path path="rect">
              <a:fillToRect l="50000" t="50000" r="50000" b="50000"/>
            </a:path>
          </a:gradFill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>
              <a:buFontTx/>
              <a:buNone/>
              <a:defRPr/>
            </a:pPr>
            <a:r>
              <a:rPr kumimoji="0" lang="fr-FR" sz="2400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Les thermiques comportent </a:t>
            </a:r>
          </a:p>
          <a:p>
            <a:pPr algn="ctr">
              <a:buFontTx/>
              <a:buNone/>
              <a:defRPr/>
            </a:pPr>
            <a:r>
              <a:rPr kumimoji="0" lang="fr-FR" sz="2400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eux aussi une partie commande </a:t>
            </a:r>
          </a:p>
          <a:p>
            <a:pPr algn="ctr">
              <a:buFontTx/>
              <a:buNone/>
              <a:defRPr/>
            </a:pPr>
            <a:r>
              <a:rPr kumimoji="0" lang="fr-FR" sz="2400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et une partie puissance.</a:t>
            </a:r>
          </a:p>
        </p:txBody>
      </p:sp>
      <p:sp>
        <p:nvSpPr>
          <p:cNvPr id="403458" name="Rectangle 2"/>
          <p:cNvSpPr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0" y="0"/>
            <a:ext cx="73152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>
              <a:lnSpc>
                <a:spcPct val="85000"/>
              </a:lnSpc>
              <a:spcBef>
                <a:spcPct val="0"/>
              </a:spcBef>
              <a:buFontTx/>
              <a:buNone/>
              <a:defRPr/>
            </a:pPr>
            <a:r>
              <a:rPr lang="fr-FR" sz="42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Les éléments de base, </a:t>
            </a:r>
            <a:br>
              <a:rPr lang="fr-FR" sz="42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</a:br>
            <a:r>
              <a:rPr lang="fr-FR" sz="42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le thermique...</a:t>
            </a:r>
          </a:p>
        </p:txBody>
      </p:sp>
      <p:pic>
        <p:nvPicPr>
          <p:cNvPr id="403459" name="Picture 3"/>
          <p:cNvPicPr>
            <a:picLocks noChangeAspect="1" noChangeArrowheads="1"/>
          </p:cNvPicPr>
          <p:nvPr>
            <p:custDataLst>
              <p:tags r:id="rId3"/>
            </p:custDataLst>
          </p:nvPr>
        </p:nvPicPr>
        <p:blipFill>
          <a:blip r:embed="rId3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81000" y="3733800"/>
            <a:ext cx="1924050" cy="198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03460" name="Text Box 4"/>
          <p:cNvSpPr txBox="1"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400050" y="6400800"/>
            <a:ext cx="18097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buFontTx/>
              <a:buNone/>
              <a:defRPr/>
            </a:pPr>
            <a:r>
              <a:rPr kumimoji="0" lang="fr-FR" sz="2400" b="1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0.11 / 16A</a:t>
            </a:r>
          </a:p>
        </p:txBody>
      </p:sp>
      <p:pic>
        <p:nvPicPr>
          <p:cNvPr id="403461" name="Picture 5"/>
          <p:cNvPicPr>
            <a:picLocks noChangeAspect="1" noChangeArrowheads="1"/>
          </p:cNvPicPr>
          <p:nvPr>
            <p:custDataLst>
              <p:tags r:id="rId5"/>
            </p:custDataLst>
          </p:nvPr>
        </p:nvPicPr>
        <p:blipFill>
          <a:blip r:embed="rId3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438400" y="3733800"/>
            <a:ext cx="2286000" cy="2263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03462" name="Text Box 6"/>
          <p:cNvSpPr txBox="1"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2971800" y="6400800"/>
            <a:ext cx="18097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buFontTx/>
              <a:buNone/>
              <a:defRPr/>
            </a:pPr>
            <a:r>
              <a:rPr kumimoji="0" lang="fr-FR" sz="2400" b="1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0.4 / 150A</a:t>
            </a:r>
            <a:endParaRPr kumimoji="0" lang="fr-FR" sz="2400" b="1"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pic>
        <p:nvPicPr>
          <p:cNvPr id="403463" name="Picture 7"/>
          <p:cNvPicPr>
            <a:picLocks noChangeAspect="1" noChangeArrowheads="1"/>
          </p:cNvPicPr>
          <p:nvPr>
            <p:custDataLst>
              <p:tags r:id="rId7"/>
            </p:custDataLst>
          </p:nvPr>
        </p:nvPicPr>
        <p:blipFill>
          <a:blip r:embed="rId3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211763" y="3319463"/>
            <a:ext cx="3932237" cy="3538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03464" name="Text Box 8"/>
          <p:cNvSpPr txBox="1">
            <a:spLocks noChangeArrowheads="1"/>
          </p:cNvSpPr>
          <p:nvPr>
            <p:custDataLst>
              <p:tags r:id="rId8"/>
            </p:custDataLst>
          </p:nvPr>
        </p:nvSpPr>
        <p:spPr bwMode="auto">
          <a:xfrm>
            <a:off x="6248400" y="6400800"/>
            <a:ext cx="17145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buFontTx/>
              <a:buNone/>
              <a:defRPr/>
            </a:pPr>
            <a:r>
              <a:rPr kumimoji="0" lang="fr-FR" sz="2400" b="1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30 / 800A</a:t>
            </a:r>
          </a:p>
        </p:txBody>
      </p:sp>
      <p:sp>
        <p:nvSpPr>
          <p:cNvPr id="403467" name="AutoShape 11"/>
          <p:cNvSpPr>
            <a:spLocks noChangeArrowheads="1"/>
          </p:cNvSpPr>
          <p:nvPr>
            <p:custDataLst>
              <p:tags r:id="rId9"/>
            </p:custDataLst>
          </p:nvPr>
        </p:nvSpPr>
        <p:spPr bwMode="auto">
          <a:xfrm>
            <a:off x="533400" y="2438400"/>
            <a:ext cx="4130675" cy="581025"/>
          </a:xfrm>
          <a:prstGeom prst="bevel">
            <a:avLst>
              <a:gd name="adj" fmla="val 12500"/>
            </a:avLst>
          </a:prstGeom>
          <a:gradFill rotWithShape="0">
            <a:gsLst>
              <a:gs pos="0">
                <a:srgbClr val="993366"/>
              </a:gs>
              <a:gs pos="100000">
                <a:srgbClr val="993366">
                  <a:gamma/>
                  <a:shade val="66275"/>
                  <a:invGamma/>
                </a:srgbClr>
              </a:gs>
            </a:gsLst>
            <a:path path="rect">
              <a:fillToRect l="50000" t="50000" r="50000" b="50000"/>
            </a:path>
          </a:gradFill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>
              <a:buFontTx/>
              <a:buNone/>
              <a:defRPr/>
            </a:pPr>
            <a:r>
              <a:rPr kumimoji="0" lang="fr-FR" sz="2400" b="1">
                <a:effectLst>
                  <a:outerShdw blurRad="38100" dist="38100" dir="2700000" algn="tl">
                    <a:srgbClr val="000000"/>
                  </a:outerShdw>
                </a:effectLst>
              </a:rPr>
              <a:t>Les bornes de puissance.</a:t>
            </a:r>
          </a:p>
        </p:txBody>
      </p:sp>
      <p:sp>
        <p:nvSpPr>
          <p:cNvPr id="403468" name="Line 12"/>
          <p:cNvSpPr>
            <a:spLocks noChangeShapeType="1"/>
          </p:cNvSpPr>
          <p:nvPr>
            <p:custDataLst>
              <p:tags r:id="rId10"/>
            </p:custDataLst>
          </p:nvPr>
        </p:nvSpPr>
        <p:spPr bwMode="auto">
          <a:xfrm>
            <a:off x="1524000" y="3048000"/>
            <a:ext cx="0" cy="762000"/>
          </a:xfrm>
          <a:prstGeom prst="line">
            <a:avLst/>
          </a:prstGeom>
          <a:noFill/>
          <a:ln w="76200">
            <a:solidFill>
              <a:srgbClr val="FF3300"/>
            </a:solidFill>
            <a:miter lim="800000"/>
            <a:headEnd/>
            <a:tailEnd type="triangle" w="med" len="med"/>
          </a:ln>
        </p:spPr>
        <p:txBody>
          <a:bodyPr wrap="none" anchor="ctr"/>
          <a:lstStyle/>
          <a:p>
            <a:endParaRPr lang="fr-FR"/>
          </a:p>
        </p:txBody>
      </p:sp>
      <p:sp>
        <p:nvSpPr>
          <p:cNvPr id="403469" name="Line 13"/>
          <p:cNvSpPr>
            <a:spLocks noChangeShapeType="1"/>
          </p:cNvSpPr>
          <p:nvPr>
            <p:custDataLst>
              <p:tags r:id="rId11"/>
            </p:custDataLst>
          </p:nvPr>
        </p:nvSpPr>
        <p:spPr bwMode="auto">
          <a:xfrm>
            <a:off x="1743075" y="3027363"/>
            <a:ext cx="0" cy="762000"/>
          </a:xfrm>
          <a:prstGeom prst="line">
            <a:avLst/>
          </a:prstGeom>
          <a:noFill/>
          <a:ln w="76200">
            <a:solidFill>
              <a:srgbClr val="FF3300"/>
            </a:solidFill>
            <a:miter lim="800000"/>
            <a:headEnd/>
            <a:tailEnd type="triangle" w="med" len="med"/>
          </a:ln>
        </p:spPr>
        <p:txBody>
          <a:bodyPr wrap="none" anchor="ctr"/>
          <a:lstStyle/>
          <a:p>
            <a:endParaRPr lang="fr-FR"/>
          </a:p>
        </p:txBody>
      </p:sp>
      <p:sp>
        <p:nvSpPr>
          <p:cNvPr id="403470" name="Line 14"/>
          <p:cNvSpPr>
            <a:spLocks noChangeShapeType="1"/>
          </p:cNvSpPr>
          <p:nvPr>
            <p:custDataLst>
              <p:tags r:id="rId12"/>
            </p:custDataLst>
          </p:nvPr>
        </p:nvSpPr>
        <p:spPr bwMode="auto">
          <a:xfrm>
            <a:off x="2016125" y="3048000"/>
            <a:ext cx="0" cy="762000"/>
          </a:xfrm>
          <a:prstGeom prst="line">
            <a:avLst/>
          </a:prstGeom>
          <a:noFill/>
          <a:ln w="76200">
            <a:solidFill>
              <a:srgbClr val="FF3300"/>
            </a:solidFill>
            <a:miter lim="800000"/>
            <a:headEnd/>
            <a:tailEnd type="triangle" w="med" len="med"/>
          </a:ln>
        </p:spPr>
        <p:txBody>
          <a:bodyPr wrap="none" anchor="ctr"/>
          <a:lstStyle/>
          <a:p>
            <a:endParaRPr lang="fr-FR"/>
          </a:p>
        </p:txBody>
      </p:sp>
      <p:sp>
        <p:nvSpPr>
          <p:cNvPr id="403471" name="Line 15"/>
          <p:cNvSpPr>
            <a:spLocks noChangeShapeType="1"/>
          </p:cNvSpPr>
          <p:nvPr>
            <p:custDataLst>
              <p:tags r:id="rId13"/>
            </p:custDataLst>
          </p:nvPr>
        </p:nvSpPr>
        <p:spPr bwMode="auto">
          <a:xfrm>
            <a:off x="2976563" y="3048000"/>
            <a:ext cx="0" cy="762000"/>
          </a:xfrm>
          <a:prstGeom prst="line">
            <a:avLst/>
          </a:prstGeom>
          <a:noFill/>
          <a:ln w="76200">
            <a:solidFill>
              <a:srgbClr val="FF3300"/>
            </a:solidFill>
            <a:miter lim="800000"/>
            <a:headEnd/>
            <a:tailEnd type="triangle" w="med" len="med"/>
          </a:ln>
        </p:spPr>
        <p:txBody>
          <a:bodyPr wrap="none" anchor="ctr"/>
          <a:lstStyle/>
          <a:p>
            <a:endParaRPr lang="fr-FR"/>
          </a:p>
        </p:txBody>
      </p:sp>
      <p:sp>
        <p:nvSpPr>
          <p:cNvPr id="403472" name="Line 16"/>
          <p:cNvSpPr>
            <a:spLocks noChangeShapeType="1"/>
          </p:cNvSpPr>
          <p:nvPr>
            <p:custDataLst>
              <p:tags r:id="rId14"/>
            </p:custDataLst>
          </p:nvPr>
        </p:nvSpPr>
        <p:spPr bwMode="auto">
          <a:xfrm>
            <a:off x="3382963" y="3048000"/>
            <a:ext cx="0" cy="762000"/>
          </a:xfrm>
          <a:prstGeom prst="line">
            <a:avLst/>
          </a:prstGeom>
          <a:noFill/>
          <a:ln w="76200">
            <a:solidFill>
              <a:srgbClr val="FF3300"/>
            </a:solidFill>
            <a:miter lim="800000"/>
            <a:headEnd/>
            <a:tailEnd type="triangle" w="med" len="med"/>
          </a:ln>
        </p:spPr>
        <p:txBody>
          <a:bodyPr wrap="none" anchor="ctr"/>
          <a:lstStyle/>
          <a:p>
            <a:endParaRPr lang="fr-FR"/>
          </a:p>
        </p:txBody>
      </p:sp>
      <p:sp>
        <p:nvSpPr>
          <p:cNvPr id="403473" name="Line 17"/>
          <p:cNvSpPr>
            <a:spLocks noChangeShapeType="1"/>
          </p:cNvSpPr>
          <p:nvPr>
            <p:custDataLst>
              <p:tags r:id="rId15"/>
            </p:custDataLst>
          </p:nvPr>
        </p:nvSpPr>
        <p:spPr bwMode="auto">
          <a:xfrm>
            <a:off x="3808413" y="3027363"/>
            <a:ext cx="0" cy="762000"/>
          </a:xfrm>
          <a:prstGeom prst="line">
            <a:avLst/>
          </a:prstGeom>
          <a:noFill/>
          <a:ln w="76200">
            <a:solidFill>
              <a:srgbClr val="FF3300"/>
            </a:solidFill>
            <a:miter lim="800000"/>
            <a:headEnd/>
            <a:tailEnd type="triangle" w="med" len="med"/>
          </a:ln>
        </p:spPr>
        <p:txBody>
          <a:bodyPr wrap="none" anchor="ctr"/>
          <a:lstStyle/>
          <a:p>
            <a:endParaRPr lang="fr-FR"/>
          </a:p>
        </p:txBody>
      </p:sp>
      <p:sp>
        <p:nvSpPr>
          <p:cNvPr id="403474" name="Line 18"/>
          <p:cNvSpPr>
            <a:spLocks noChangeShapeType="1"/>
          </p:cNvSpPr>
          <p:nvPr>
            <p:custDataLst>
              <p:tags r:id="rId16"/>
            </p:custDataLst>
          </p:nvPr>
        </p:nvSpPr>
        <p:spPr bwMode="auto">
          <a:xfrm>
            <a:off x="4660900" y="3006725"/>
            <a:ext cx="992188" cy="558800"/>
          </a:xfrm>
          <a:prstGeom prst="line">
            <a:avLst/>
          </a:prstGeom>
          <a:noFill/>
          <a:ln w="76200">
            <a:solidFill>
              <a:srgbClr val="FF3300"/>
            </a:solidFill>
            <a:miter lim="800000"/>
            <a:headEnd/>
            <a:tailEnd type="triangle" w="med" len="med"/>
          </a:ln>
        </p:spPr>
        <p:txBody>
          <a:bodyPr wrap="none" anchor="ctr"/>
          <a:lstStyle/>
          <a:p>
            <a:endParaRPr lang="fr-FR"/>
          </a:p>
        </p:txBody>
      </p:sp>
      <p:sp>
        <p:nvSpPr>
          <p:cNvPr id="403475" name="Line 19"/>
          <p:cNvSpPr>
            <a:spLocks noChangeShapeType="1"/>
          </p:cNvSpPr>
          <p:nvPr>
            <p:custDataLst>
              <p:tags r:id="rId17"/>
            </p:custDataLst>
          </p:nvPr>
        </p:nvSpPr>
        <p:spPr bwMode="auto">
          <a:xfrm>
            <a:off x="4681538" y="2844800"/>
            <a:ext cx="2025650" cy="700088"/>
          </a:xfrm>
          <a:prstGeom prst="line">
            <a:avLst/>
          </a:prstGeom>
          <a:noFill/>
          <a:ln w="76200">
            <a:solidFill>
              <a:srgbClr val="FF3300"/>
            </a:solidFill>
            <a:miter lim="800000"/>
            <a:headEnd/>
            <a:tailEnd type="triangle" w="med" len="med"/>
          </a:ln>
        </p:spPr>
        <p:txBody>
          <a:bodyPr wrap="none" anchor="ctr"/>
          <a:lstStyle/>
          <a:p>
            <a:endParaRPr lang="fr-FR"/>
          </a:p>
        </p:txBody>
      </p:sp>
      <p:sp>
        <p:nvSpPr>
          <p:cNvPr id="403476" name="Line 20"/>
          <p:cNvSpPr>
            <a:spLocks noChangeShapeType="1"/>
          </p:cNvSpPr>
          <p:nvPr>
            <p:custDataLst>
              <p:tags r:id="rId18"/>
            </p:custDataLst>
          </p:nvPr>
        </p:nvSpPr>
        <p:spPr bwMode="auto">
          <a:xfrm>
            <a:off x="4764088" y="2722563"/>
            <a:ext cx="2897187" cy="741362"/>
          </a:xfrm>
          <a:prstGeom prst="line">
            <a:avLst/>
          </a:prstGeom>
          <a:noFill/>
          <a:ln w="76200">
            <a:solidFill>
              <a:srgbClr val="FF3300"/>
            </a:solidFill>
            <a:miter lim="800000"/>
            <a:headEnd/>
            <a:tailEnd type="triangle" w="med" len="med"/>
          </a:ln>
        </p:spPr>
        <p:txBody>
          <a:bodyPr wrap="none" anchor="ctr"/>
          <a:lstStyle/>
          <a:p>
            <a:endParaRPr lang="fr-FR"/>
          </a:p>
        </p:txBody>
      </p:sp>
      <p:grpSp>
        <p:nvGrpSpPr>
          <p:cNvPr id="2" name="Group 41"/>
          <p:cNvGrpSpPr>
            <a:grpSpLocks/>
          </p:cNvGrpSpPr>
          <p:nvPr>
            <p:custDataLst>
              <p:tags r:id="rId19"/>
            </p:custDataLst>
          </p:nvPr>
        </p:nvGrpSpPr>
        <p:grpSpPr bwMode="auto">
          <a:xfrm>
            <a:off x="520700" y="2971800"/>
            <a:ext cx="1079500" cy="3251200"/>
            <a:chOff x="328" y="1872"/>
            <a:chExt cx="680" cy="2048"/>
          </a:xfrm>
        </p:grpSpPr>
        <p:sp>
          <p:nvSpPr>
            <p:cNvPr id="45100" name="Freeform 21"/>
            <p:cNvSpPr>
              <a:spLocks/>
            </p:cNvSpPr>
            <p:nvPr/>
          </p:nvSpPr>
          <p:spPr bwMode="auto">
            <a:xfrm>
              <a:off x="328" y="1872"/>
              <a:ext cx="296" cy="1912"/>
            </a:xfrm>
            <a:custGeom>
              <a:avLst/>
              <a:gdLst>
                <a:gd name="T0" fmla="*/ 56 w 296"/>
                <a:gd name="T1" fmla="*/ 0 h 1912"/>
                <a:gd name="T2" fmla="*/ 8 w 296"/>
                <a:gd name="T3" fmla="*/ 1488 h 1912"/>
                <a:gd name="T4" fmla="*/ 104 w 296"/>
                <a:gd name="T5" fmla="*/ 1872 h 1912"/>
                <a:gd name="T6" fmla="*/ 296 w 296"/>
                <a:gd name="T7" fmla="*/ 1728 h 1912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296"/>
                <a:gd name="T13" fmla="*/ 0 h 1912"/>
                <a:gd name="T14" fmla="*/ 296 w 296"/>
                <a:gd name="T15" fmla="*/ 1912 h 1912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96" h="1912">
                  <a:moveTo>
                    <a:pt x="56" y="0"/>
                  </a:moveTo>
                  <a:cubicBezTo>
                    <a:pt x="28" y="588"/>
                    <a:pt x="0" y="1176"/>
                    <a:pt x="8" y="1488"/>
                  </a:cubicBezTo>
                  <a:cubicBezTo>
                    <a:pt x="16" y="1800"/>
                    <a:pt x="56" y="1832"/>
                    <a:pt x="104" y="1872"/>
                  </a:cubicBezTo>
                  <a:cubicBezTo>
                    <a:pt x="152" y="1912"/>
                    <a:pt x="224" y="1820"/>
                    <a:pt x="296" y="1728"/>
                  </a:cubicBezTo>
                </a:path>
              </a:pathLst>
            </a:custGeom>
            <a:noFill/>
            <a:ln w="76200">
              <a:solidFill>
                <a:srgbClr val="FF3300"/>
              </a:solidFill>
              <a:miter lim="800000"/>
              <a:headEnd/>
              <a:tailEnd type="triangle" w="med" len="med"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45101" name="Freeform 22"/>
            <p:cNvSpPr>
              <a:spLocks/>
            </p:cNvSpPr>
            <p:nvPr/>
          </p:nvSpPr>
          <p:spPr bwMode="auto">
            <a:xfrm>
              <a:off x="336" y="3552"/>
              <a:ext cx="480" cy="320"/>
            </a:xfrm>
            <a:custGeom>
              <a:avLst/>
              <a:gdLst>
                <a:gd name="T0" fmla="*/ 0 w 432"/>
                <a:gd name="T1" fmla="*/ 0 h 224"/>
                <a:gd name="T2" fmla="*/ 73 w 432"/>
                <a:gd name="T3" fmla="*/ 799 h 224"/>
                <a:gd name="T4" fmla="*/ 367 w 432"/>
                <a:gd name="T5" fmla="*/ 799 h 224"/>
                <a:gd name="T6" fmla="*/ 658 w 432"/>
                <a:gd name="T7" fmla="*/ 201 h 224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432"/>
                <a:gd name="T13" fmla="*/ 0 h 224"/>
                <a:gd name="T14" fmla="*/ 432 w 432"/>
                <a:gd name="T15" fmla="*/ 224 h 224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432" h="224">
                  <a:moveTo>
                    <a:pt x="0" y="0"/>
                  </a:moveTo>
                  <a:cubicBezTo>
                    <a:pt x="4" y="80"/>
                    <a:pt x="8" y="160"/>
                    <a:pt x="48" y="192"/>
                  </a:cubicBezTo>
                  <a:cubicBezTo>
                    <a:pt x="88" y="224"/>
                    <a:pt x="176" y="216"/>
                    <a:pt x="240" y="192"/>
                  </a:cubicBezTo>
                  <a:cubicBezTo>
                    <a:pt x="304" y="168"/>
                    <a:pt x="400" y="80"/>
                    <a:pt x="432" y="48"/>
                  </a:cubicBezTo>
                </a:path>
              </a:pathLst>
            </a:custGeom>
            <a:noFill/>
            <a:ln w="76200">
              <a:solidFill>
                <a:srgbClr val="FF3300"/>
              </a:solidFill>
              <a:miter lim="800000"/>
              <a:headEnd/>
              <a:tailEnd type="triangle" w="med" len="med"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45102" name="Freeform 23"/>
            <p:cNvSpPr>
              <a:spLocks/>
            </p:cNvSpPr>
            <p:nvPr/>
          </p:nvSpPr>
          <p:spPr bwMode="auto">
            <a:xfrm>
              <a:off x="384" y="3648"/>
              <a:ext cx="624" cy="272"/>
            </a:xfrm>
            <a:custGeom>
              <a:avLst/>
              <a:gdLst>
                <a:gd name="T0" fmla="*/ 0 w 624"/>
                <a:gd name="T1" fmla="*/ 315 h 224"/>
                <a:gd name="T2" fmla="*/ 96 w 624"/>
                <a:gd name="T3" fmla="*/ 418 h 224"/>
                <a:gd name="T4" fmla="*/ 528 w 624"/>
                <a:gd name="T5" fmla="*/ 418 h 224"/>
                <a:gd name="T6" fmla="*/ 624 w 624"/>
                <a:gd name="T7" fmla="*/ 0 h 224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624"/>
                <a:gd name="T13" fmla="*/ 0 h 224"/>
                <a:gd name="T14" fmla="*/ 624 w 624"/>
                <a:gd name="T15" fmla="*/ 224 h 224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624" h="224">
                  <a:moveTo>
                    <a:pt x="0" y="144"/>
                  </a:moveTo>
                  <a:cubicBezTo>
                    <a:pt x="4" y="164"/>
                    <a:pt x="8" y="184"/>
                    <a:pt x="96" y="192"/>
                  </a:cubicBezTo>
                  <a:cubicBezTo>
                    <a:pt x="184" y="200"/>
                    <a:pt x="440" y="224"/>
                    <a:pt x="528" y="192"/>
                  </a:cubicBezTo>
                  <a:cubicBezTo>
                    <a:pt x="616" y="160"/>
                    <a:pt x="608" y="32"/>
                    <a:pt x="624" y="0"/>
                  </a:cubicBezTo>
                </a:path>
              </a:pathLst>
            </a:custGeom>
            <a:noFill/>
            <a:ln w="76200">
              <a:solidFill>
                <a:srgbClr val="FF3300"/>
              </a:solidFill>
              <a:miter lim="800000"/>
              <a:headEnd/>
              <a:tailEnd type="triangle" w="med" len="med"/>
            </a:ln>
          </p:spPr>
          <p:txBody>
            <a:bodyPr wrap="none" anchor="ctr"/>
            <a:lstStyle/>
            <a:p>
              <a:endParaRPr lang="fr-FR"/>
            </a:p>
          </p:txBody>
        </p:sp>
      </p:grpSp>
      <p:grpSp>
        <p:nvGrpSpPr>
          <p:cNvPr id="3" name="Group 42"/>
          <p:cNvGrpSpPr>
            <a:grpSpLocks/>
          </p:cNvGrpSpPr>
          <p:nvPr>
            <p:custDataLst>
              <p:tags r:id="rId20"/>
            </p:custDataLst>
          </p:nvPr>
        </p:nvGrpSpPr>
        <p:grpSpPr bwMode="auto">
          <a:xfrm>
            <a:off x="2298700" y="3048000"/>
            <a:ext cx="1663700" cy="3429000"/>
            <a:chOff x="1448" y="1920"/>
            <a:chExt cx="1048" cy="2160"/>
          </a:xfrm>
        </p:grpSpPr>
        <p:sp>
          <p:nvSpPr>
            <p:cNvPr id="45097" name="Freeform 24"/>
            <p:cNvSpPr>
              <a:spLocks/>
            </p:cNvSpPr>
            <p:nvPr/>
          </p:nvSpPr>
          <p:spPr bwMode="auto">
            <a:xfrm>
              <a:off x="1448" y="1920"/>
              <a:ext cx="520" cy="2000"/>
            </a:xfrm>
            <a:custGeom>
              <a:avLst/>
              <a:gdLst>
                <a:gd name="T0" fmla="*/ 88 w 520"/>
                <a:gd name="T1" fmla="*/ 0 h 2000"/>
                <a:gd name="T2" fmla="*/ 40 w 520"/>
                <a:gd name="T3" fmla="*/ 912 h 2000"/>
                <a:gd name="T4" fmla="*/ 40 w 520"/>
                <a:gd name="T5" fmla="*/ 1680 h 2000"/>
                <a:gd name="T6" fmla="*/ 280 w 520"/>
                <a:gd name="T7" fmla="*/ 1968 h 2000"/>
                <a:gd name="T8" fmla="*/ 520 w 520"/>
                <a:gd name="T9" fmla="*/ 1872 h 200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520"/>
                <a:gd name="T16" fmla="*/ 0 h 2000"/>
                <a:gd name="T17" fmla="*/ 520 w 520"/>
                <a:gd name="T18" fmla="*/ 2000 h 200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520" h="2000">
                  <a:moveTo>
                    <a:pt x="88" y="0"/>
                  </a:moveTo>
                  <a:cubicBezTo>
                    <a:pt x="68" y="316"/>
                    <a:pt x="48" y="632"/>
                    <a:pt x="40" y="912"/>
                  </a:cubicBezTo>
                  <a:cubicBezTo>
                    <a:pt x="32" y="1192"/>
                    <a:pt x="0" y="1504"/>
                    <a:pt x="40" y="1680"/>
                  </a:cubicBezTo>
                  <a:cubicBezTo>
                    <a:pt x="80" y="1856"/>
                    <a:pt x="200" y="1936"/>
                    <a:pt x="280" y="1968"/>
                  </a:cubicBezTo>
                  <a:cubicBezTo>
                    <a:pt x="360" y="2000"/>
                    <a:pt x="440" y="1936"/>
                    <a:pt x="520" y="1872"/>
                  </a:cubicBezTo>
                </a:path>
              </a:pathLst>
            </a:custGeom>
            <a:noFill/>
            <a:ln w="76200">
              <a:solidFill>
                <a:srgbClr val="FF3300"/>
              </a:solidFill>
              <a:miter lim="800000"/>
              <a:headEnd/>
              <a:tailEnd type="triangle" w="med" len="med"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45098" name="Freeform 25"/>
            <p:cNvSpPr>
              <a:spLocks/>
            </p:cNvSpPr>
            <p:nvPr/>
          </p:nvSpPr>
          <p:spPr bwMode="auto">
            <a:xfrm>
              <a:off x="1584" y="3792"/>
              <a:ext cx="624" cy="240"/>
            </a:xfrm>
            <a:custGeom>
              <a:avLst/>
              <a:gdLst>
                <a:gd name="T0" fmla="*/ 0 w 576"/>
                <a:gd name="T1" fmla="*/ 0 h 192"/>
                <a:gd name="T2" fmla="*/ 331 w 576"/>
                <a:gd name="T3" fmla="*/ 469 h 192"/>
                <a:gd name="T4" fmla="*/ 793 w 576"/>
                <a:gd name="T5" fmla="*/ 0 h 192"/>
                <a:gd name="T6" fmla="*/ 0 60000 65536"/>
                <a:gd name="T7" fmla="*/ 0 60000 65536"/>
                <a:gd name="T8" fmla="*/ 0 60000 65536"/>
                <a:gd name="T9" fmla="*/ 0 w 576"/>
                <a:gd name="T10" fmla="*/ 0 h 192"/>
                <a:gd name="T11" fmla="*/ 576 w 576"/>
                <a:gd name="T12" fmla="*/ 192 h 192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576" h="192">
                  <a:moveTo>
                    <a:pt x="0" y="0"/>
                  </a:moveTo>
                  <a:cubicBezTo>
                    <a:pt x="72" y="96"/>
                    <a:pt x="144" y="192"/>
                    <a:pt x="240" y="192"/>
                  </a:cubicBezTo>
                  <a:cubicBezTo>
                    <a:pt x="336" y="192"/>
                    <a:pt x="456" y="96"/>
                    <a:pt x="576" y="0"/>
                  </a:cubicBezTo>
                </a:path>
              </a:pathLst>
            </a:custGeom>
            <a:noFill/>
            <a:ln w="76200">
              <a:solidFill>
                <a:srgbClr val="FF3300"/>
              </a:solidFill>
              <a:miter lim="800000"/>
              <a:headEnd/>
              <a:tailEnd type="triangle" w="med" len="med"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45099" name="Freeform 26"/>
            <p:cNvSpPr>
              <a:spLocks/>
            </p:cNvSpPr>
            <p:nvPr/>
          </p:nvSpPr>
          <p:spPr bwMode="auto">
            <a:xfrm>
              <a:off x="1536" y="3744"/>
              <a:ext cx="960" cy="336"/>
            </a:xfrm>
            <a:custGeom>
              <a:avLst/>
              <a:gdLst>
                <a:gd name="T0" fmla="*/ 0 w 960"/>
                <a:gd name="T1" fmla="*/ 0 h 336"/>
                <a:gd name="T2" fmla="*/ 144 w 960"/>
                <a:gd name="T3" fmla="*/ 240 h 336"/>
                <a:gd name="T4" fmla="*/ 384 w 960"/>
                <a:gd name="T5" fmla="*/ 336 h 336"/>
                <a:gd name="T6" fmla="*/ 864 w 960"/>
                <a:gd name="T7" fmla="*/ 240 h 336"/>
                <a:gd name="T8" fmla="*/ 960 w 960"/>
                <a:gd name="T9" fmla="*/ 144 h 33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960"/>
                <a:gd name="T16" fmla="*/ 0 h 336"/>
                <a:gd name="T17" fmla="*/ 960 w 960"/>
                <a:gd name="T18" fmla="*/ 336 h 3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960" h="336">
                  <a:moveTo>
                    <a:pt x="0" y="0"/>
                  </a:moveTo>
                  <a:cubicBezTo>
                    <a:pt x="40" y="92"/>
                    <a:pt x="80" y="184"/>
                    <a:pt x="144" y="240"/>
                  </a:cubicBezTo>
                  <a:cubicBezTo>
                    <a:pt x="208" y="296"/>
                    <a:pt x="264" y="336"/>
                    <a:pt x="384" y="336"/>
                  </a:cubicBezTo>
                  <a:cubicBezTo>
                    <a:pt x="504" y="336"/>
                    <a:pt x="768" y="272"/>
                    <a:pt x="864" y="240"/>
                  </a:cubicBezTo>
                  <a:cubicBezTo>
                    <a:pt x="960" y="208"/>
                    <a:pt x="960" y="176"/>
                    <a:pt x="960" y="144"/>
                  </a:cubicBezTo>
                </a:path>
              </a:pathLst>
            </a:custGeom>
            <a:noFill/>
            <a:ln w="76200">
              <a:solidFill>
                <a:srgbClr val="FF3300"/>
              </a:solidFill>
              <a:miter lim="800000"/>
              <a:headEnd/>
              <a:tailEnd type="triangle" w="med" len="med"/>
            </a:ln>
          </p:spPr>
          <p:txBody>
            <a:bodyPr wrap="none" anchor="ctr"/>
            <a:lstStyle/>
            <a:p>
              <a:endParaRPr lang="fr-FR"/>
            </a:p>
          </p:txBody>
        </p:sp>
      </p:grpSp>
      <p:grpSp>
        <p:nvGrpSpPr>
          <p:cNvPr id="4" name="Group 43"/>
          <p:cNvGrpSpPr>
            <a:grpSpLocks/>
          </p:cNvGrpSpPr>
          <p:nvPr>
            <p:custDataLst>
              <p:tags r:id="rId21"/>
            </p:custDataLst>
          </p:nvPr>
        </p:nvGrpSpPr>
        <p:grpSpPr bwMode="auto">
          <a:xfrm>
            <a:off x="4343400" y="3048000"/>
            <a:ext cx="3733800" cy="3771900"/>
            <a:chOff x="2736" y="1920"/>
            <a:chExt cx="2352" cy="2376"/>
          </a:xfrm>
        </p:grpSpPr>
        <p:sp>
          <p:nvSpPr>
            <p:cNvPr id="45094" name="Freeform 34"/>
            <p:cNvSpPr>
              <a:spLocks/>
            </p:cNvSpPr>
            <p:nvPr/>
          </p:nvSpPr>
          <p:spPr bwMode="auto">
            <a:xfrm>
              <a:off x="2736" y="1920"/>
              <a:ext cx="912" cy="2256"/>
            </a:xfrm>
            <a:custGeom>
              <a:avLst/>
              <a:gdLst>
                <a:gd name="T0" fmla="*/ 0 w 912"/>
                <a:gd name="T1" fmla="*/ 0 h 2320"/>
                <a:gd name="T2" fmla="*/ 192 w 912"/>
                <a:gd name="T3" fmla="*/ 257 h 2320"/>
                <a:gd name="T4" fmla="*/ 288 w 912"/>
                <a:gd name="T5" fmla="*/ 729 h 2320"/>
                <a:gd name="T6" fmla="*/ 336 w 912"/>
                <a:gd name="T7" fmla="*/ 1588 h 2320"/>
                <a:gd name="T8" fmla="*/ 576 w 912"/>
                <a:gd name="T9" fmla="*/ 2017 h 2320"/>
                <a:gd name="T10" fmla="*/ 912 w 912"/>
                <a:gd name="T11" fmla="*/ 1931 h 2320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912"/>
                <a:gd name="T19" fmla="*/ 0 h 2320"/>
                <a:gd name="T20" fmla="*/ 912 w 912"/>
                <a:gd name="T21" fmla="*/ 2320 h 2320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912" h="2320">
                  <a:moveTo>
                    <a:pt x="0" y="0"/>
                  </a:moveTo>
                  <a:cubicBezTo>
                    <a:pt x="72" y="76"/>
                    <a:pt x="144" y="152"/>
                    <a:pt x="192" y="288"/>
                  </a:cubicBezTo>
                  <a:cubicBezTo>
                    <a:pt x="240" y="424"/>
                    <a:pt x="264" y="568"/>
                    <a:pt x="288" y="816"/>
                  </a:cubicBezTo>
                  <a:cubicBezTo>
                    <a:pt x="312" y="1064"/>
                    <a:pt x="288" y="1536"/>
                    <a:pt x="336" y="1776"/>
                  </a:cubicBezTo>
                  <a:cubicBezTo>
                    <a:pt x="384" y="2016"/>
                    <a:pt x="480" y="2192"/>
                    <a:pt x="576" y="2256"/>
                  </a:cubicBezTo>
                  <a:cubicBezTo>
                    <a:pt x="672" y="2320"/>
                    <a:pt x="792" y="2240"/>
                    <a:pt x="912" y="2160"/>
                  </a:cubicBezTo>
                </a:path>
              </a:pathLst>
            </a:custGeom>
            <a:noFill/>
            <a:ln w="76200">
              <a:solidFill>
                <a:srgbClr val="FF3300"/>
              </a:solidFill>
              <a:miter lim="800000"/>
              <a:headEnd/>
              <a:tailEnd type="triangle" w="med" len="med"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45095" name="Freeform 39"/>
            <p:cNvSpPr>
              <a:spLocks/>
            </p:cNvSpPr>
            <p:nvPr/>
          </p:nvSpPr>
          <p:spPr bwMode="auto">
            <a:xfrm>
              <a:off x="3216" y="4032"/>
              <a:ext cx="1152" cy="248"/>
            </a:xfrm>
            <a:custGeom>
              <a:avLst/>
              <a:gdLst>
                <a:gd name="T0" fmla="*/ 0 w 1152"/>
                <a:gd name="T1" fmla="*/ 0 h 248"/>
                <a:gd name="T2" fmla="*/ 96 w 1152"/>
                <a:gd name="T3" fmla="*/ 96 h 248"/>
                <a:gd name="T4" fmla="*/ 528 w 1152"/>
                <a:gd name="T5" fmla="*/ 240 h 248"/>
                <a:gd name="T6" fmla="*/ 1152 w 1152"/>
                <a:gd name="T7" fmla="*/ 48 h 248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152"/>
                <a:gd name="T13" fmla="*/ 0 h 248"/>
                <a:gd name="T14" fmla="*/ 1152 w 1152"/>
                <a:gd name="T15" fmla="*/ 248 h 248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152" h="248">
                  <a:moveTo>
                    <a:pt x="0" y="0"/>
                  </a:moveTo>
                  <a:cubicBezTo>
                    <a:pt x="4" y="28"/>
                    <a:pt x="8" y="56"/>
                    <a:pt x="96" y="96"/>
                  </a:cubicBezTo>
                  <a:cubicBezTo>
                    <a:pt x="184" y="136"/>
                    <a:pt x="352" y="248"/>
                    <a:pt x="528" y="240"/>
                  </a:cubicBezTo>
                  <a:cubicBezTo>
                    <a:pt x="704" y="232"/>
                    <a:pt x="928" y="140"/>
                    <a:pt x="1152" y="48"/>
                  </a:cubicBezTo>
                </a:path>
              </a:pathLst>
            </a:custGeom>
            <a:noFill/>
            <a:ln w="76200">
              <a:solidFill>
                <a:srgbClr val="FF3300"/>
              </a:solidFill>
              <a:miter lim="800000"/>
              <a:headEnd/>
              <a:tailEnd type="triangle" w="med" len="med"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45096" name="Freeform 40"/>
            <p:cNvSpPr>
              <a:spLocks/>
            </p:cNvSpPr>
            <p:nvPr/>
          </p:nvSpPr>
          <p:spPr bwMode="auto">
            <a:xfrm>
              <a:off x="3592" y="4128"/>
              <a:ext cx="1496" cy="168"/>
            </a:xfrm>
            <a:custGeom>
              <a:avLst/>
              <a:gdLst>
                <a:gd name="T0" fmla="*/ 8 w 1496"/>
                <a:gd name="T1" fmla="*/ 144 h 168"/>
                <a:gd name="T2" fmla="*/ 200 w 1496"/>
                <a:gd name="T3" fmla="*/ 144 h 168"/>
                <a:gd name="T4" fmla="*/ 1208 w 1496"/>
                <a:gd name="T5" fmla="*/ 144 h 168"/>
                <a:gd name="T6" fmla="*/ 1496 w 1496"/>
                <a:gd name="T7" fmla="*/ 0 h 168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496"/>
                <a:gd name="T13" fmla="*/ 0 h 168"/>
                <a:gd name="T14" fmla="*/ 1496 w 1496"/>
                <a:gd name="T15" fmla="*/ 168 h 168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496" h="168">
                  <a:moveTo>
                    <a:pt x="8" y="144"/>
                  </a:moveTo>
                  <a:cubicBezTo>
                    <a:pt x="4" y="144"/>
                    <a:pt x="0" y="144"/>
                    <a:pt x="200" y="144"/>
                  </a:cubicBezTo>
                  <a:cubicBezTo>
                    <a:pt x="400" y="144"/>
                    <a:pt x="992" y="168"/>
                    <a:pt x="1208" y="144"/>
                  </a:cubicBezTo>
                  <a:cubicBezTo>
                    <a:pt x="1424" y="120"/>
                    <a:pt x="1460" y="60"/>
                    <a:pt x="1496" y="0"/>
                  </a:cubicBezTo>
                </a:path>
              </a:pathLst>
            </a:custGeom>
            <a:noFill/>
            <a:ln w="76200">
              <a:solidFill>
                <a:srgbClr val="FF3300"/>
              </a:solidFill>
              <a:miter lim="800000"/>
              <a:headEnd/>
              <a:tailEnd type="triangle" w="med" len="med"/>
            </a:ln>
          </p:spPr>
          <p:txBody>
            <a:bodyPr wrap="none" anchor="ctr"/>
            <a:lstStyle/>
            <a:p>
              <a:endParaRPr lang="fr-FR"/>
            </a:p>
          </p:txBody>
        </p:sp>
      </p:grpSp>
      <p:sp>
        <p:nvSpPr>
          <p:cNvPr id="403500" name="AutoShape 44"/>
          <p:cNvSpPr>
            <a:spLocks noChangeArrowheads="1"/>
          </p:cNvSpPr>
          <p:nvPr>
            <p:custDataLst>
              <p:tags r:id="rId22"/>
            </p:custDataLst>
          </p:nvPr>
        </p:nvSpPr>
        <p:spPr bwMode="auto">
          <a:xfrm>
            <a:off x="4794250" y="2438400"/>
            <a:ext cx="4305300" cy="581025"/>
          </a:xfrm>
          <a:prstGeom prst="bevel">
            <a:avLst>
              <a:gd name="adj" fmla="val 12500"/>
            </a:avLst>
          </a:prstGeom>
          <a:gradFill rotWithShape="0">
            <a:gsLst>
              <a:gs pos="0">
                <a:srgbClr val="993366"/>
              </a:gs>
              <a:gs pos="100000">
                <a:srgbClr val="993366">
                  <a:gamma/>
                  <a:shade val="66275"/>
                  <a:invGamma/>
                </a:srgbClr>
              </a:gs>
            </a:gsLst>
            <a:path path="rect">
              <a:fillToRect l="50000" t="50000" r="50000" b="50000"/>
            </a:path>
          </a:gradFill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>
              <a:buFontTx/>
              <a:buNone/>
              <a:defRPr/>
            </a:pPr>
            <a:r>
              <a:rPr kumimoji="0" lang="fr-FR" sz="2400" b="1">
                <a:effectLst>
                  <a:outerShdw blurRad="38100" dist="38100" dir="2700000" algn="tl">
                    <a:srgbClr val="000000"/>
                  </a:outerShdw>
                </a:effectLst>
              </a:rPr>
              <a:t>Les bornes de commande.</a:t>
            </a:r>
          </a:p>
        </p:txBody>
      </p:sp>
      <p:cxnSp>
        <p:nvCxnSpPr>
          <p:cNvPr id="403501" name="AutoShape 45"/>
          <p:cNvCxnSpPr>
            <a:cxnSpLocks noChangeShapeType="1"/>
          </p:cNvCxnSpPr>
          <p:nvPr>
            <p:custDataLst>
              <p:tags r:id="rId23"/>
            </p:custDataLst>
          </p:nvPr>
        </p:nvCxnSpPr>
        <p:spPr bwMode="auto">
          <a:xfrm rot="10800000" flipV="1">
            <a:off x="1447800" y="3040063"/>
            <a:ext cx="4075113" cy="2147887"/>
          </a:xfrm>
          <a:prstGeom prst="curvedConnector3">
            <a:avLst>
              <a:gd name="adj1" fmla="val 49981"/>
            </a:avLst>
          </a:prstGeom>
          <a:noFill/>
          <a:ln w="76200">
            <a:solidFill>
              <a:srgbClr val="66FF33"/>
            </a:solidFill>
            <a:miter lim="800000"/>
            <a:headEnd/>
            <a:tailEnd type="triangle" w="med" len="med"/>
          </a:ln>
        </p:spPr>
      </p:cxnSp>
      <p:cxnSp>
        <p:nvCxnSpPr>
          <p:cNvPr id="403504" name="AutoShape 48"/>
          <p:cNvCxnSpPr>
            <a:cxnSpLocks noChangeShapeType="1"/>
          </p:cNvCxnSpPr>
          <p:nvPr>
            <p:custDataLst>
              <p:tags r:id="rId24"/>
            </p:custDataLst>
          </p:nvPr>
        </p:nvCxnSpPr>
        <p:spPr bwMode="auto">
          <a:xfrm rot="5400000">
            <a:off x="3867944" y="3101181"/>
            <a:ext cx="2395538" cy="2054225"/>
          </a:xfrm>
          <a:prstGeom prst="curvedConnector3">
            <a:avLst>
              <a:gd name="adj1" fmla="val 49968"/>
            </a:avLst>
          </a:prstGeom>
          <a:noFill/>
          <a:ln w="76200">
            <a:solidFill>
              <a:srgbClr val="66FF33"/>
            </a:solidFill>
            <a:miter lim="800000"/>
            <a:headEnd/>
            <a:tailEnd type="triangle" w="med" len="med"/>
          </a:ln>
        </p:spPr>
      </p:cxnSp>
      <p:cxnSp>
        <p:nvCxnSpPr>
          <p:cNvPr id="403505" name="AutoShape 49"/>
          <p:cNvCxnSpPr>
            <a:cxnSpLocks noChangeShapeType="1"/>
            <a:stCxn id="403500" idx="2"/>
          </p:cNvCxnSpPr>
          <p:nvPr>
            <p:custDataLst>
              <p:tags r:id="rId25"/>
            </p:custDataLst>
          </p:nvPr>
        </p:nvCxnSpPr>
        <p:spPr bwMode="auto">
          <a:xfrm rot="16200000" flipH="1">
            <a:off x="6551612" y="3414713"/>
            <a:ext cx="2316163" cy="1525588"/>
          </a:xfrm>
          <a:prstGeom prst="curvedConnector3">
            <a:avLst>
              <a:gd name="adj1" fmla="val 49968"/>
            </a:avLst>
          </a:prstGeom>
          <a:noFill/>
          <a:ln w="76200">
            <a:solidFill>
              <a:srgbClr val="66FF33"/>
            </a:solidFill>
            <a:miter lim="800000"/>
            <a:headEnd/>
            <a:tailEnd type="triangle" w="med" len="med"/>
          </a:ln>
        </p:spPr>
      </p:cxnSp>
      <p:sp>
        <p:nvSpPr>
          <p:cNvPr id="403506" name="Oval 50"/>
          <p:cNvSpPr>
            <a:spLocks noChangeArrowheads="1"/>
          </p:cNvSpPr>
          <p:nvPr>
            <p:custDataLst>
              <p:tags r:id="rId26"/>
            </p:custDataLst>
          </p:nvPr>
        </p:nvSpPr>
        <p:spPr bwMode="auto">
          <a:xfrm>
            <a:off x="762000" y="5257800"/>
            <a:ext cx="1524000" cy="609600"/>
          </a:xfrm>
          <a:prstGeom prst="ellipse">
            <a:avLst/>
          </a:prstGeom>
          <a:noFill/>
          <a:ln w="38100">
            <a:solidFill>
              <a:srgbClr val="66FF33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fr-FR"/>
          </a:p>
        </p:txBody>
      </p:sp>
      <p:sp>
        <p:nvSpPr>
          <p:cNvPr id="403507" name="Oval 51"/>
          <p:cNvSpPr>
            <a:spLocks noChangeArrowheads="1"/>
          </p:cNvSpPr>
          <p:nvPr>
            <p:custDataLst>
              <p:tags r:id="rId27"/>
            </p:custDataLst>
          </p:nvPr>
        </p:nvSpPr>
        <p:spPr bwMode="auto">
          <a:xfrm>
            <a:off x="3200400" y="5181600"/>
            <a:ext cx="1524000" cy="609600"/>
          </a:xfrm>
          <a:prstGeom prst="ellipse">
            <a:avLst/>
          </a:prstGeom>
          <a:noFill/>
          <a:ln w="38100">
            <a:solidFill>
              <a:srgbClr val="66FF33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fr-FR"/>
          </a:p>
        </p:txBody>
      </p:sp>
      <p:sp>
        <p:nvSpPr>
          <p:cNvPr id="403508" name="Oval 52"/>
          <p:cNvSpPr>
            <a:spLocks noChangeArrowheads="1"/>
          </p:cNvSpPr>
          <p:nvPr>
            <p:custDataLst>
              <p:tags r:id="rId28"/>
            </p:custDataLst>
          </p:nvPr>
        </p:nvSpPr>
        <p:spPr bwMode="auto">
          <a:xfrm>
            <a:off x="7620000" y="5257800"/>
            <a:ext cx="1524000" cy="609600"/>
          </a:xfrm>
          <a:prstGeom prst="ellipse">
            <a:avLst/>
          </a:prstGeom>
          <a:noFill/>
          <a:ln w="38100">
            <a:solidFill>
              <a:srgbClr val="66FF33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fr-FR"/>
          </a:p>
        </p:txBody>
      </p:sp>
      <p:sp>
        <p:nvSpPr>
          <p:cNvPr id="403509" name="AutoShape 53"/>
          <p:cNvSpPr>
            <a:spLocks noChangeArrowheads="1"/>
          </p:cNvSpPr>
          <p:nvPr>
            <p:custDataLst>
              <p:tags r:id="rId29"/>
            </p:custDataLst>
          </p:nvPr>
        </p:nvSpPr>
        <p:spPr bwMode="auto">
          <a:xfrm>
            <a:off x="0" y="1828800"/>
            <a:ext cx="4113213" cy="581025"/>
          </a:xfrm>
          <a:prstGeom prst="bevel">
            <a:avLst>
              <a:gd name="adj" fmla="val 12500"/>
            </a:avLst>
          </a:prstGeom>
          <a:gradFill rotWithShape="0">
            <a:gsLst>
              <a:gs pos="0">
                <a:srgbClr val="993366"/>
              </a:gs>
              <a:gs pos="100000">
                <a:srgbClr val="993366">
                  <a:gamma/>
                  <a:shade val="66275"/>
                  <a:invGamma/>
                </a:srgbClr>
              </a:gs>
            </a:gsLst>
            <a:path path="rect">
              <a:fillToRect l="50000" t="50000" r="50000" b="50000"/>
            </a:path>
          </a:gradFill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>
              <a:buFontTx/>
              <a:buNone/>
              <a:defRPr/>
            </a:pPr>
            <a:r>
              <a:rPr kumimoji="0" lang="fr-FR" sz="2400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Le réglage de In moteur.</a:t>
            </a:r>
          </a:p>
        </p:txBody>
      </p:sp>
      <p:cxnSp>
        <p:nvCxnSpPr>
          <p:cNvPr id="403510" name="AutoShape 54"/>
          <p:cNvCxnSpPr>
            <a:cxnSpLocks noChangeShapeType="1"/>
          </p:cNvCxnSpPr>
          <p:nvPr>
            <p:custDataLst>
              <p:tags r:id="rId30"/>
            </p:custDataLst>
          </p:nvPr>
        </p:nvCxnSpPr>
        <p:spPr bwMode="auto">
          <a:xfrm rot="16200000" flipH="1">
            <a:off x="246856" y="2890045"/>
            <a:ext cx="2327275" cy="1179512"/>
          </a:xfrm>
          <a:prstGeom prst="curvedConnector3">
            <a:avLst>
              <a:gd name="adj1" fmla="val 50000"/>
            </a:avLst>
          </a:prstGeom>
          <a:noFill/>
          <a:ln w="76200">
            <a:solidFill>
              <a:srgbClr val="66FFFF"/>
            </a:solidFill>
            <a:miter lim="800000"/>
            <a:headEnd/>
            <a:tailEnd type="triangle" w="med" len="med"/>
          </a:ln>
        </p:spPr>
      </p:cxnSp>
      <p:cxnSp>
        <p:nvCxnSpPr>
          <p:cNvPr id="403511" name="AutoShape 55"/>
          <p:cNvCxnSpPr>
            <a:cxnSpLocks noChangeShapeType="1"/>
            <a:stCxn id="403509" idx="3"/>
          </p:cNvCxnSpPr>
          <p:nvPr>
            <p:custDataLst>
              <p:tags r:id="rId31"/>
            </p:custDataLst>
          </p:nvPr>
        </p:nvCxnSpPr>
        <p:spPr bwMode="auto">
          <a:xfrm rot="16200000" flipH="1">
            <a:off x="1576387" y="2817813"/>
            <a:ext cx="2424113" cy="1462088"/>
          </a:xfrm>
          <a:prstGeom prst="curvedConnector3">
            <a:avLst>
              <a:gd name="adj1" fmla="val 51472"/>
            </a:avLst>
          </a:prstGeom>
          <a:noFill/>
          <a:ln w="76200">
            <a:solidFill>
              <a:srgbClr val="66FFFF"/>
            </a:solidFill>
            <a:miter lim="800000"/>
            <a:headEnd/>
            <a:tailEnd type="triangle" w="med" len="med"/>
          </a:ln>
        </p:spPr>
      </p:cxnSp>
      <p:cxnSp>
        <p:nvCxnSpPr>
          <p:cNvPr id="403512" name="AutoShape 56"/>
          <p:cNvCxnSpPr>
            <a:cxnSpLocks noChangeShapeType="1"/>
          </p:cNvCxnSpPr>
          <p:nvPr>
            <p:custDataLst>
              <p:tags r:id="rId32"/>
            </p:custDataLst>
          </p:nvPr>
        </p:nvCxnSpPr>
        <p:spPr bwMode="auto">
          <a:xfrm rot="16200000" flipH="1">
            <a:off x="3718719" y="2318544"/>
            <a:ext cx="2949575" cy="2833687"/>
          </a:xfrm>
          <a:prstGeom prst="curvedConnector3">
            <a:avLst>
              <a:gd name="adj1" fmla="val 50000"/>
            </a:avLst>
          </a:prstGeom>
          <a:noFill/>
          <a:ln w="76200">
            <a:solidFill>
              <a:srgbClr val="66FFFF"/>
            </a:solidFill>
            <a:miter lim="800000"/>
            <a:headEnd/>
            <a:tailEnd type="triangle" w="med" len="med"/>
          </a:ln>
        </p:spPr>
      </p:cxn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27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34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034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034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3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34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0345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(6*min(max(#ppt_w*#ppt_h,.3),1)-7.4)/-.7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0345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(6*min(max(#ppt_w*#ppt_h,.3),1)-7.4)/-.7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034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4034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(6*min(max(#ppt_w*#ppt_h,.3),1)-7.4)/-.7*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23" presetClass="entr" presetSubtype="27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34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4034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4034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000"/>
                            </p:stCondLst>
                            <p:childTnLst>
                              <p:par>
                                <p:cTn id="23" presetID="23" presetClass="entr" presetSubtype="3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34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40346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(6*min(max(#ppt_w*#ppt_h,.3),1)-7.4)/-.7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40346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(6*min(max(#ppt_w*#ppt_h,.3),1)-7.4)/-.7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4034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4034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(6*min(max(#ppt_w*#ppt_h,.3),1)-7.4)/-.7*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500"/>
                            </p:stCondLst>
                            <p:childTnLst>
                              <p:par>
                                <p:cTn id="30" presetID="23" presetClass="entr" presetSubtype="27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34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4034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4034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000"/>
                            </p:stCondLst>
                            <p:childTnLst>
                              <p:par>
                                <p:cTn id="35" presetID="23" presetClass="entr" presetSubtype="3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34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40346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(6*min(max(#ppt_w*#ppt_h,.3),1)-7.4)/-.7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40346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(6*min(max(#ppt_w*#ppt_h,.3),1)-7.4)/-.7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4034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4034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(6*min(max(#ppt_w*#ppt_h,.3),1)-7.4)/-.7*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2500"/>
                            </p:stCondLst>
                            <p:childTnLst>
                              <p:par>
                                <p:cTn id="42" presetID="23" presetClass="entr" presetSubtype="27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34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40346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40346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34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40346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40346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500"/>
                            </p:stCondLst>
                            <p:childTnLst>
                              <p:par>
                                <p:cTn id="53" presetID="17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34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4034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4034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40346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40346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1000"/>
                            </p:stCondLst>
                            <p:childTnLst>
                              <p:par>
                                <p:cTn id="60" presetID="17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34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4034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4034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40346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40346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1500"/>
                            </p:stCondLst>
                            <p:childTnLst>
                              <p:par>
                                <p:cTn id="67" presetID="17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34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4034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4034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4034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4034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2000"/>
                            </p:stCondLst>
                            <p:childTnLst>
                              <p:par>
                                <p:cTn id="74" presetID="17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34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4034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4034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4034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4034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2500"/>
                            </p:stCondLst>
                            <p:childTnLst>
                              <p:par>
                                <p:cTn id="81" presetID="17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34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4034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4034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40347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40347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3000"/>
                            </p:stCondLst>
                            <p:childTnLst>
                              <p:par>
                                <p:cTn id="88" presetID="17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34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4034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4034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4034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500" fill="hold"/>
                                        <p:tgtEl>
                                          <p:spTgt spid="4034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3500"/>
                            </p:stCondLst>
                            <p:childTnLst>
                              <p:par>
                                <p:cTn id="95" presetID="17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34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4034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4034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500" fill="hold"/>
                                        <p:tgtEl>
                                          <p:spTgt spid="4034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500" fill="hold"/>
                                        <p:tgtEl>
                                          <p:spTgt spid="4034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1" fill="hold">
                            <p:stCondLst>
                              <p:cond delay="4000"/>
                            </p:stCondLst>
                            <p:childTnLst>
                              <p:par>
                                <p:cTn id="102" presetID="17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34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4" dur="500" fill="hold"/>
                                        <p:tgtEl>
                                          <p:spTgt spid="4034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500" fill="hold"/>
                                        <p:tgtEl>
                                          <p:spTgt spid="4034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500" fill="hold"/>
                                        <p:tgtEl>
                                          <p:spTgt spid="4034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500" fill="hold"/>
                                        <p:tgtEl>
                                          <p:spTgt spid="4034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8" fill="hold">
                            <p:stCondLst>
                              <p:cond delay="4500"/>
                            </p:stCondLst>
                            <p:childTnLst>
                              <p:par>
                                <p:cTn id="109" presetID="17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34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1" dur="500" fill="hold"/>
                                        <p:tgtEl>
                                          <p:spTgt spid="4034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500" fill="hold"/>
                                        <p:tgtEl>
                                          <p:spTgt spid="4034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500" fill="hold"/>
                                        <p:tgtEl>
                                          <p:spTgt spid="4034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500" fill="hold"/>
                                        <p:tgtEl>
                                          <p:spTgt spid="4034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5" fill="hold">
                            <p:stCondLst>
                              <p:cond delay="5000"/>
                            </p:stCondLst>
                            <p:childTnLst>
                              <p:par>
                                <p:cTn id="116" presetID="17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2" fill="hold">
                            <p:stCondLst>
                              <p:cond delay="5500"/>
                            </p:stCondLst>
                            <p:childTnLst>
                              <p:par>
                                <p:cTn id="123" presetID="17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9" fill="hold">
                            <p:stCondLst>
                              <p:cond delay="6000"/>
                            </p:stCondLst>
                            <p:childTnLst>
                              <p:par>
                                <p:cTn id="130" presetID="17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6" fill="hold">
                      <p:stCondLst>
                        <p:cond delay="indefinite"/>
                      </p:stCondLst>
                      <p:childTnLst>
                        <p:par>
                          <p:cTn id="137" fill="hold">
                            <p:stCondLst>
                              <p:cond delay="0"/>
                            </p:stCondLst>
                            <p:childTnLst>
                              <p:par>
                                <p:cTn id="138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35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0" dur="500" fill="hold"/>
                                        <p:tgtEl>
                                          <p:spTgt spid="40350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1" dur="500" fill="hold"/>
                                        <p:tgtEl>
                                          <p:spTgt spid="40350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2" fill="hold">
                            <p:stCondLst>
                              <p:cond delay="500"/>
                            </p:stCondLst>
                            <p:childTnLst>
                              <p:par>
                                <p:cTn id="143" presetID="17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35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5" dur="500" fill="hold"/>
                                        <p:tgtEl>
                                          <p:spTgt spid="4035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6" dur="500" fill="hold"/>
                                        <p:tgtEl>
                                          <p:spTgt spid="4035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7" dur="500" fill="hold"/>
                                        <p:tgtEl>
                                          <p:spTgt spid="40350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8" dur="500" fill="hold"/>
                                        <p:tgtEl>
                                          <p:spTgt spid="40350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9" fill="hold">
                            <p:stCondLst>
                              <p:cond delay="1000"/>
                            </p:stCondLst>
                            <p:childTnLst>
                              <p:par>
                                <p:cTn id="150" presetID="17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35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2" dur="500" fill="hold"/>
                                        <p:tgtEl>
                                          <p:spTgt spid="4035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3" dur="500" fill="hold"/>
                                        <p:tgtEl>
                                          <p:spTgt spid="4035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4" dur="500" fill="hold"/>
                                        <p:tgtEl>
                                          <p:spTgt spid="40350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5" dur="500" fill="hold"/>
                                        <p:tgtEl>
                                          <p:spTgt spid="40350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6" fill="hold">
                            <p:stCondLst>
                              <p:cond delay="1500"/>
                            </p:stCondLst>
                            <p:childTnLst>
                              <p:par>
                                <p:cTn id="157" presetID="17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35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9" dur="500" fill="hold"/>
                                        <p:tgtEl>
                                          <p:spTgt spid="4035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0" dur="500" fill="hold"/>
                                        <p:tgtEl>
                                          <p:spTgt spid="4035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1" dur="500" fill="hold"/>
                                        <p:tgtEl>
                                          <p:spTgt spid="40350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2" dur="500" fill="hold"/>
                                        <p:tgtEl>
                                          <p:spTgt spid="40350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3" fill="hold">
                            <p:stCondLst>
                              <p:cond delay="2000"/>
                            </p:stCondLst>
                            <p:childTnLst>
                              <p:par>
                                <p:cTn id="164" presetID="17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35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6" dur="500" fill="hold"/>
                                        <p:tgtEl>
                                          <p:spTgt spid="40350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7" dur="500" fill="hold"/>
                                        <p:tgtEl>
                                          <p:spTgt spid="40350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8" dur="500" fill="hold"/>
                                        <p:tgtEl>
                                          <p:spTgt spid="40350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9" dur="500" fill="hold"/>
                                        <p:tgtEl>
                                          <p:spTgt spid="40350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0" fill="hold">
                            <p:stCondLst>
                              <p:cond delay="2500"/>
                            </p:stCondLst>
                            <p:childTnLst>
                              <p:par>
                                <p:cTn id="171" presetID="17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35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3" dur="500" fill="hold"/>
                                        <p:tgtEl>
                                          <p:spTgt spid="40350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4" dur="500" fill="hold"/>
                                        <p:tgtEl>
                                          <p:spTgt spid="4035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5" dur="500" fill="hold"/>
                                        <p:tgtEl>
                                          <p:spTgt spid="40350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6" dur="500" fill="hold"/>
                                        <p:tgtEl>
                                          <p:spTgt spid="40350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7" fill="hold">
                            <p:stCondLst>
                              <p:cond delay="3000"/>
                            </p:stCondLst>
                            <p:childTnLst>
                              <p:par>
                                <p:cTn id="178" presetID="17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35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0" dur="500" fill="hold"/>
                                        <p:tgtEl>
                                          <p:spTgt spid="40350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1" dur="500" fill="hold"/>
                                        <p:tgtEl>
                                          <p:spTgt spid="40350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2" dur="500" fill="hold"/>
                                        <p:tgtEl>
                                          <p:spTgt spid="40350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3" dur="500" fill="hold"/>
                                        <p:tgtEl>
                                          <p:spTgt spid="40350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4" fill="hold">
                      <p:stCondLst>
                        <p:cond delay="indefinite"/>
                      </p:stCondLst>
                      <p:childTnLst>
                        <p:par>
                          <p:cTn id="185" fill="hold">
                            <p:stCondLst>
                              <p:cond delay="0"/>
                            </p:stCondLst>
                            <p:childTnLst>
                              <p:par>
                                <p:cTn id="186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35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8" dur="500" fill="hold"/>
                                        <p:tgtEl>
                                          <p:spTgt spid="40350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9" dur="500" fill="hold"/>
                                        <p:tgtEl>
                                          <p:spTgt spid="40350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0" fill="hold">
                            <p:stCondLst>
                              <p:cond delay="500"/>
                            </p:stCondLst>
                            <p:childTnLst>
                              <p:par>
                                <p:cTn id="191" presetID="17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35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3" dur="500" fill="hold"/>
                                        <p:tgtEl>
                                          <p:spTgt spid="4035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4" dur="500" fill="hold"/>
                                        <p:tgtEl>
                                          <p:spTgt spid="4035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5" dur="500" fill="hold"/>
                                        <p:tgtEl>
                                          <p:spTgt spid="4035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6" dur="500" fill="hold"/>
                                        <p:tgtEl>
                                          <p:spTgt spid="4035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7" fill="hold">
                            <p:stCondLst>
                              <p:cond delay="1000"/>
                            </p:stCondLst>
                            <p:childTnLst>
                              <p:par>
                                <p:cTn id="198" presetID="17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35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0" dur="500" fill="hold"/>
                                        <p:tgtEl>
                                          <p:spTgt spid="4035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1" dur="500" fill="hold"/>
                                        <p:tgtEl>
                                          <p:spTgt spid="4035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2" dur="500" fill="hold"/>
                                        <p:tgtEl>
                                          <p:spTgt spid="4035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3" dur="500" fill="hold"/>
                                        <p:tgtEl>
                                          <p:spTgt spid="4035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4" fill="hold">
                            <p:stCondLst>
                              <p:cond delay="1500"/>
                            </p:stCondLst>
                            <p:childTnLst>
                              <p:par>
                                <p:cTn id="205" presetID="17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35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7" dur="500" fill="hold"/>
                                        <p:tgtEl>
                                          <p:spTgt spid="4035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8" dur="500" fill="hold"/>
                                        <p:tgtEl>
                                          <p:spTgt spid="4035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9" dur="500" fill="hold"/>
                                        <p:tgtEl>
                                          <p:spTgt spid="4035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0" dur="500" fill="hold"/>
                                        <p:tgtEl>
                                          <p:spTgt spid="4035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3466" grpId="0" animBg="1" autoUpdateAnimBg="0"/>
      <p:bldP spid="403460" grpId="0" autoUpdateAnimBg="0"/>
      <p:bldP spid="403462" grpId="0" autoUpdateAnimBg="0"/>
      <p:bldP spid="403464" grpId="0" autoUpdateAnimBg="0"/>
      <p:bldP spid="403467" grpId="0" animBg="1" autoUpdateAnimBg="0"/>
      <p:bldP spid="403468" grpId="0" animBg="1"/>
      <p:bldP spid="403469" grpId="0" animBg="1"/>
      <p:bldP spid="403470" grpId="0" animBg="1"/>
      <p:bldP spid="403471" grpId="0" animBg="1"/>
      <p:bldP spid="403472" grpId="0" animBg="1"/>
      <p:bldP spid="403473" grpId="0" animBg="1"/>
      <p:bldP spid="403474" grpId="0" animBg="1"/>
      <p:bldP spid="403475" grpId="0" animBg="1"/>
      <p:bldP spid="403476" grpId="0" animBg="1"/>
      <p:bldP spid="403500" grpId="0" animBg="1" autoUpdateAnimBg="0"/>
      <p:bldP spid="403506" grpId="0" animBg="1"/>
      <p:bldP spid="403507" grpId="0" animBg="1"/>
      <p:bldP spid="403508" grpId="0" animBg="1"/>
      <p:bldP spid="403509" grpId="0" animBg="1" autoUpdateAnimBg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4482" name="AutoShape 2"/>
          <p:cNvSpPr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609600" y="828675"/>
            <a:ext cx="7924800" cy="1300555"/>
          </a:xfrm>
          <a:prstGeom prst="rightArrow">
            <a:avLst>
              <a:gd name="adj1" fmla="val 74713"/>
              <a:gd name="adj2" fmla="val 152302"/>
            </a:avLst>
          </a:prstGeom>
          <a:gradFill rotWithShape="0">
            <a:gsLst>
              <a:gs pos="0">
                <a:srgbClr val="339966"/>
              </a:gs>
              <a:gs pos="100000">
                <a:srgbClr val="339966">
                  <a:gamma/>
                  <a:shade val="66275"/>
                  <a:invGamma/>
                </a:srgbClr>
              </a:gs>
            </a:gsLst>
            <a:path path="rect">
              <a:fillToRect l="50000" t="50000" r="50000" b="50000"/>
            </a:path>
          </a:gradFill>
          <a:ln w="9525">
            <a:noFill/>
            <a:miter lim="800000"/>
            <a:headEnd/>
            <a:tailEnd/>
          </a:ln>
          <a:effectLst/>
          <a:scene3d>
            <a:camera prst="legacyPerspectiveTopRight"/>
            <a:lightRig rig="legacyFlat3" dir="b"/>
          </a:scene3d>
          <a:sp3d extrusionH="887400" prstMaterial="legacyMatte">
            <a:bevelT w="13500" h="13500" prst="angle"/>
            <a:bevelB w="13500" h="13500" prst="angle"/>
            <a:extrusionClr>
              <a:srgbClr val="339966"/>
            </a:extrusionClr>
          </a:sp3d>
        </p:spPr>
        <p:txBody>
          <a:bodyPr>
            <a:spAutoFit/>
            <a:flatTx/>
          </a:bodyPr>
          <a:lstStyle/>
          <a:p>
            <a:pPr algn="ctr">
              <a:buFontTx/>
              <a:buNone/>
              <a:defRPr/>
            </a:pPr>
            <a:r>
              <a:rPr kumimoji="0" lang="fr-FR" sz="1800" b="1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Relai </a:t>
            </a:r>
            <a:r>
              <a:rPr kumimoji="0" lang="fr-FR" sz="1800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magnétique pour protéger les installations des dégâts occasionnés par des </a:t>
            </a:r>
            <a:r>
              <a:rPr kumimoji="0" lang="fr-FR" sz="1800" b="1" dirty="0" err="1">
                <a:effectLst>
                  <a:outerShdw blurRad="38100" dist="38100" dir="2700000" algn="tl">
                    <a:srgbClr val="000000"/>
                  </a:outerShdw>
                </a:effectLst>
              </a:rPr>
              <a:t>courts-circuits</a:t>
            </a:r>
            <a:r>
              <a:rPr kumimoji="0" lang="fr-FR" sz="1800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 de</a:t>
            </a:r>
          </a:p>
          <a:p>
            <a:pPr algn="ctr">
              <a:buFontTx/>
              <a:buNone/>
              <a:defRPr/>
            </a:pPr>
            <a:r>
              <a:rPr kumimoji="0" lang="fr-FR" sz="1800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 0,7 à 570 A. (en remplacement des fusibles)</a:t>
            </a:r>
          </a:p>
        </p:txBody>
      </p:sp>
      <p:sp>
        <p:nvSpPr>
          <p:cNvPr id="404493" name="Freeform 13"/>
          <p:cNvSpPr>
            <a:spLocks/>
          </p:cNvSpPr>
          <p:nvPr>
            <p:custDataLst>
              <p:tags r:id="rId2"/>
            </p:custDataLst>
          </p:nvPr>
        </p:nvSpPr>
        <p:spPr bwMode="auto">
          <a:xfrm>
            <a:off x="4572000" y="3124200"/>
            <a:ext cx="4584700" cy="3903663"/>
          </a:xfrm>
          <a:custGeom>
            <a:avLst/>
            <a:gdLst>
              <a:gd name="T0" fmla="*/ 2147483647 w 2809"/>
              <a:gd name="T1" fmla="*/ 2147483647 h 2360"/>
              <a:gd name="T2" fmla="*/ 2147483647 w 2809"/>
              <a:gd name="T3" fmla="*/ 2147483647 h 2360"/>
              <a:gd name="T4" fmla="*/ 2147483647 w 2809"/>
              <a:gd name="T5" fmla="*/ 2147483647 h 2360"/>
              <a:gd name="T6" fmla="*/ 2147483647 w 2809"/>
              <a:gd name="T7" fmla="*/ 2147483647 h 2360"/>
              <a:gd name="T8" fmla="*/ 2147483647 w 2809"/>
              <a:gd name="T9" fmla="*/ 2147483647 h 2360"/>
              <a:gd name="T10" fmla="*/ 2147483647 w 2809"/>
              <a:gd name="T11" fmla="*/ 2147483647 h 2360"/>
              <a:gd name="T12" fmla="*/ 2147483647 w 2809"/>
              <a:gd name="T13" fmla="*/ 2147483647 h 2360"/>
              <a:gd name="T14" fmla="*/ 2147483647 w 2809"/>
              <a:gd name="T15" fmla="*/ 2147483647 h 2360"/>
              <a:gd name="T16" fmla="*/ 2147483647 w 2809"/>
              <a:gd name="T17" fmla="*/ 2147483647 h 2360"/>
              <a:gd name="T18" fmla="*/ 2147483647 w 2809"/>
              <a:gd name="T19" fmla="*/ 2147483647 h 2360"/>
              <a:gd name="T20" fmla="*/ 2147483647 w 2809"/>
              <a:gd name="T21" fmla="*/ 2147483647 h 2360"/>
              <a:gd name="T22" fmla="*/ 2147483647 w 2809"/>
              <a:gd name="T23" fmla="*/ 2147483647 h 2360"/>
              <a:gd name="T24" fmla="*/ 2147483647 w 2809"/>
              <a:gd name="T25" fmla="*/ 0 h 2360"/>
              <a:gd name="T26" fmla="*/ 2147483647 w 2809"/>
              <a:gd name="T27" fmla="*/ 2147483647 h 2360"/>
              <a:gd name="T28" fmla="*/ 2147483647 w 2809"/>
              <a:gd name="T29" fmla="*/ 2147483647 h 2360"/>
              <a:gd name="T30" fmla="*/ 2147483647 w 2809"/>
              <a:gd name="T31" fmla="*/ 2147483647 h 2360"/>
              <a:gd name="T32" fmla="*/ 2147483647 w 2809"/>
              <a:gd name="T33" fmla="*/ 2147483647 h 2360"/>
              <a:gd name="T34" fmla="*/ 2147483647 w 2809"/>
              <a:gd name="T35" fmla="*/ 2147483647 h 2360"/>
              <a:gd name="T36" fmla="*/ 2147483647 w 2809"/>
              <a:gd name="T37" fmla="*/ 2147483647 h 2360"/>
              <a:gd name="T38" fmla="*/ 2147483647 w 2809"/>
              <a:gd name="T39" fmla="*/ 2147483647 h 2360"/>
              <a:gd name="T40" fmla="*/ 2147483647 w 2809"/>
              <a:gd name="T41" fmla="*/ 2147483647 h 2360"/>
              <a:gd name="T42" fmla="*/ 2147483647 w 2809"/>
              <a:gd name="T43" fmla="*/ 2147483647 h 2360"/>
              <a:gd name="T44" fmla="*/ 2147483647 w 2809"/>
              <a:gd name="T45" fmla="*/ 2147483647 h 2360"/>
              <a:gd name="T46" fmla="*/ 2147483647 w 2809"/>
              <a:gd name="T47" fmla="*/ 2147483647 h 2360"/>
              <a:gd name="T48" fmla="*/ 2147483647 w 2809"/>
              <a:gd name="T49" fmla="*/ 2147483647 h 2360"/>
              <a:gd name="T50" fmla="*/ 2147483647 w 2809"/>
              <a:gd name="T51" fmla="*/ 2147483647 h 2360"/>
              <a:gd name="T52" fmla="*/ 2147483647 w 2809"/>
              <a:gd name="T53" fmla="*/ 2147483647 h 2360"/>
              <a:gd name="T54" fmla="*/ 2147483647 w 2809"/>
              <a:gd name="T55" fmla="*/ 2147483647 h 2360"/>
              <a:gd name="T56" fmla="*/ 2147483647 w 2809"/>
              <a:gd name="T57" fmla="*/ 2147483647 h 2360"/>
              <a:gd name="T58" fmla="*/ 2147483647 w 2809"/>
              <a:gd name="T59" fmla="*/ 2147483647 h 2360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w 2809"/>
              <a:gd name="T91" fmla="*/ 0 h 2360"/>
              <a:gd name="T92" fmla="*/ 2809 w 2809"/>
              <a:gd name="T93" fmla="*/ 2360 h 2360"/>
            </a:gdLst>
            <a:ahLst/>
            <a:cxnLst>
              <a:cxn ang="T60">
                <a:pos x="T0" y="T1"/>
              </a:cxn>
              <a:cxn ang="T61">
                <a:pos x="T2" y="T3"/>
              </a:cxn>
              <a:cxn ang="T62">
                <a:pos x="T4" y="T5"/>
              </a:cxn>
              <a:cxn ang="T63">
                <a:pos x="T6" y="T7"/>
              </a:cxn>
              <a:cxn ang="T64">
                <a:pos x="T8" y="T9"/>
              </a:cxn>
              <a:cxn ang="T65">
                <a:pos x="T10" y="T11"/>
              </a:cxn>
              <a:cxn ang="T66">
                <a:pos x="T12" y="T13"/>
              </a:cxn>
              <a:cxn ang="T67">
                <a:pos x="T14" y="T15"/>
              </a:cxn>
              <a:cxn ang="T68">
                <a:pos x="T16" y="T17"/>
              </a:cxn>
              <a:cxn ang="T69">
                <a:pos x="T18" y="T19"/>
              </a:cxn>
              <a:cxn ang="T70">
                <a:pos x="T20" y="T21"/>
              </a:cxn>
              <a:cxn ang="T71">
                <a:pos x="T22" y="T23"/>
              </a:cxn>
              <a:cxn ang="T72">
                <a:pos x="T24" y="T25"/>
              </a:cxn>
              <a:cxn ang="T73">
                <a:pos x="T26" y="T27"/>
              </a:cxn>
              <a:cxn ang="T74">
                <a:pos x="T28" y="T29"/>
              </a:cxn>
              <a:cxn ang="T75">
                <a:pos x="T30" y="T31"/>
              </a:cxn>
              <a:cxn ang="T76">
                <a:pos x="T32" y="T33"/>
              </a:cxn>
              <a:cxn ang="T77">
                <a:pos x="T34" y="T35"/>
              </a:cxn>
              <a:cxn ang="T78">
                <a:pos x="T36" y="T37"/>
              </a:cxn>
              <a:cxn ang="T79">
                <a:pos x="T38" y="T39"/>
              </a:cxn>
              <a:cxn ang="T80">
                <a:pos x="T40" y="T41"/>
              </a:cxn>
              <a:cxn ang="T81">
                <a:pos x="T42" y="T43"/>
              </a:cxn>
              <a:cxn ang="T82">
                <a:pos x="T44" y="T45"/>
              </a:cxn>
              <a:cxn ang="T83">
                <a:pos x="T46" y="T47"/>
              </a:cxn>
              <a:cxn ang="T84">
                <a:pos x="T48" y="T49"/>
              </a:cxn>
              <a:cxn ang="T85">
                <a:pos x="T50" y="T51"/>
              </a:cxn>
              <a:cxn ang="T86">
                <a:pos x="T52" y="T53"/>
              </a:cxn>
              <a:cxn ang="T87">
                <a:pos x="T54" y="T55"/>
              </a:cxn>
              <a:cxn ang="T88">
                <a:pos x="T56" y="T57"/>
              </a:cxn>
              <a:cxn ang="T89">
                <a:pos x="T58" y="T59"/>
              </a:cxn>
            </a:cxnLst>
            <a:rect l="T90" t="T91" r="T92" b="T93"/>
            <a:pathLst>
              <a:path w="2809" h="2360">
                <a:moveTo>
                  <a:pt x="140" y="2324"/>
                </a:moveTo>
                <a:cubicBezTo>
                  <a:pt x="72" y="2218"/>
                  <a:pt x="157" y="2360"/>
                  <a:pt x="102" y="2234"/>
                </a:cubicBezTo>
                <a:cubicBezTo>
                  <a:pt x="96" y="2220"/>
                  <a:pt x="84" y="2209"/>
                  <a:pt x="76" y="2196"/>
                </a:cubicBezTo>
                <a:cubicBezTo>
                  <a:pt x="67" y="2180"/>
                  <a:pt x="58" y="2163"/>
                  <a:pt x="51" y="2145"/>
                </a:cubicBezTo>
                <a:cubicBezTo>
                  <a:pt x="41" y="2120"/>
                  <a:pt x="25" y="2068"/>
                  <a:pt x="25" y="2068"/>
                </a:cubicBezTo>
                <a:cubicBezTo>
                  <a:pt x="16" y="1863"/>
                  <a:pt x="0" y="1657"/>
                  <a:pt x="51" y="1455"/>
                </a:cubicBezTo>
                <a:cubicBezTo>
                  <a:pt x="55" y="1234"/>
                  <a:pt x="56" y="1012"/>
                  <a:pt x="64" y="791"/>
                </a:cubicBezTo>
                <a:cubicBezTo>
                  <a:pt x="64" y="778"/>
                  <a:pt x="73" y="766"/>
                  <a:pt x="76" y="753"/>
                </a:cubicBezTo>
                <a:cubicBezTo>
                  <a:pt x="86" y="713"/>
                  <a:pt x="111" y="590"/>
                  <a:pt x="140" y="561"/>
                </a:cubicBezTo>
                <a:cubicBezTo>
                  <a:pt x="162" y="539"/>
                  <a:pt x="199" y="535"/>
                  <a:pt x="217" y="510"/>
                </a:cubicBezTo>
                <a:cubicBezTo>
                  <a:pt x="287" y="416"/>
                  <a:pt x="334" y="309"/>
                  <a:pt x="383" y="204"/>
                </a:cubicBezTo>
                <a:cubicBezTo>
                  <a:pt x="403" y="162"/>
                  <a:pt x="413" y="117"/>
                  <a:pt x="434" y="76"/>
                </a:cubicBezTo>
                <a:cubicBezTo>
                  <a:pt x="448" y="49"/>
                  <a:pt x="485" y="0"/>
                  <a:pt x="485" y="0"/>
                </a:cubicBezTo>
                <a:cubicBezTo>
                  <a:pt x="591" y="4"/>
                  <a:pt x="698" y="10"/>
                  <a:pt x="804" y="12"/>
                </a:cubicBezTo>
                <a:cubicBezTo>
                  <a:pt x="1085" y="18"/>
                  <a:pt x="1366" y="15"/>
                  <a:pt x="1647" y="25"/>
                </a:cubicBezTo>
                <a:cubicBezTo>
                  <a:pt x="1863" y="33"/>
                  <a:pt x="2095" y="78"/>
                  <a:pt x="2311" y="102"/>
                </a:cubicBezTo>
                <a:cubicBezTo>
                  <a:pt x="2372" y="194"/>
                  <a:pt x="2493" y="221"/>
                  <a:pt x="2566" y="306"/>
                </a:cubicBezTo>
                <a:cubicBezTo>
                  <a:pt x="2588" y="332"/>
                  <a:pt x="2589" y="376"/>
                  <a:pt x="2617" y="395"/>
                </a:cubicBezTo>
                <a:cubicBezTo>
                  <a:pt x="2646" y="414"/>
                  <a:pt x="2685" y="404"/>
                  <a:pt x="2719" y="408"/>
                </a:cubicBezTo>
                <a:cubicBezTo>
                  <a:pt x="2735" y="439"/>
                  <a:pt x="2765" y="464"/>
                  <a:pt x="2770" y="498"/>
                </a:cubicBezTo>
                <a:cubicBezTo>
                  <a:pt x="2788" y="613"/>
                  <a:pt x="2789" y="725"/>
                  <a:pt x="2809" y="842"/>
                </a:cubicBezTo>
                <a:cubicBezTo>
                  <a:pt x="2801" y="1011"/>
                  <a:pt x="2787" y="1152"/>
                  <a:pt x="2770" y="1315"/>
                </a:cubicBezTo>
                <a:cubicBezTo>
                  <a:pt x="2761" y="1400"/>
                  <a:pt x="2745" y="1570"/>
                  <a:pt x="2745" y="1570"/>
                </a:cubicBezTo>
                <a:cubicBezTo>
                  <a:pt x="2738" y="1804"/>
                  <a:pt x="2777" y="1975"/>
                  <a:pt x="2655" y="2158"/>
                </a:cubicBezTo>
                <a:cubicBezTo>
                  <a:pt x="2651" y="2171"/>
                  <a:pt x="2649" y="2184"/>
                  <a:pt x="2643" y="2196"/>
                </a:cubicBezTo>
                <a:cubicBezTo>
                  <a:pt x="2583" y="2305"/>
                  <a:pt x="2577" y="2282"/>
                  <a:pt x="2451" y="2298"/>
                </a:cubicBezTo>
                <a:cubicBezTo>
                  <a:pt x="2310" y="2346"/>
                  <a:pt x="2004" y="2285"/>
                  <a:pt x="2004" y="2285"/>
                </a:cubicBezTo>
                <a:cubicBezTo>
                  <a:pt x="1852" y="2246"/>
                  <a:pt x="1704" y="2253"/>
                  <a:pt x="1545" y="2247"/>
                </a:cubicBezTo>
                <a:cubicBezTo>
                  <a:pt x="1192" y="2251"/>
                  <a:pt x="838" y="2254"/>
                  <a:pt x="485" y="2260"/>
                </a:cubicBezTo>
                <a:cubicBezTo>
                  <a:pt x="137" y="2266"/>
                  <a:pt x="180" y="2166"/>
                  <a:pt x="140" y="2324"/>
                </a:cubicBezTo>
                <a:close/>
              </a:path>
            </a:pathLst>
          </a:custGeom>
          <a:gradFill rotWithShape="0">
            <a:gsLst>
              <a:gs pos="0">
                <a:srgbClr val="008000"/>
              </a:gs>
              <a:gs pos="100000">
                <a:srgbClr val="003B00"/>
              </a:gs>
            </a:gsLst>
            <a:path path="rect">
              <a:fillToRect l="50000" t="50000" r="50000" b="50000"/>
            </a:path>
          </a:gradFill>
          <a:ln w="9525">
            <a:miter lim="800000"/>
            <a:headEnd/>
            <a:tailEnd/>
          </a:ln>
          <a:scene3d>
            <a:camera prst="legacyPerspectiveTopLeft"/>
            <a:lightRig rig="legacyFlat3" dir="b"/>
          </a:scene3d>
          <a:sp3d extrusionH="887400" prstMaterial="legacyMatte">
            <a:bevelT w="13500" h="13500" prst="angle"/>
            <a:bevelB w="13500" h="13500" prst="angle"/>
            <a:extrusionClr>
              <a:srgbClr val="008000"/>
            </a:extrusionClr>
          </a:sp3d>
        </p:spPr>
        <p:txBody>
          <a:bodyPr wrap="none" anchor="ctr">
            <a:flatTx/>
          </a:bodyPr>
          <a:lstStyle/>
          <a:p>
            <a:endParaRPr lang="fr-FR"/>
          </a:p>
        </p:txBody>
      </p:sp>
      <p:sp>
        <p:nvSpPr>
          <p:cNvPr id="404492" name="Freeform 12"/>
          <p:cNvSpPr>
            <a:spLocks/>
          </p:cNvSpPr>
          <p:nvPr>
            <p:custDataLst>
              <p:tags r:id="rId3"/>
            </p:custDataLst>
          </p:nvPr>
        </p:nvSpPr>
        <p:spPr bwMode="auto">
          <a:xfrm>
            <a:off x="471488" y="3201988"/>
            <a:ext cx="4024312" cy="3730625"/>
          </a:xfrm>
          <a:custGeom>
            <a:avLst/>
            <a:gdLst>
              <a:gd name="T0" fmla="*/ 2147483647 w 2422"/>
              <a:gd name="T1" fmla="*/ 2147483647 h 2350"/>
              <a:gd name="T2" fmla="*/ 2147483647 w 2422"/>
              <a:gd name="T3" fmla="*/ 2147483647 h 2350"/>
              <a:gd name="T4" fmla="*/ 2147483647 w 2422"/>
              <a:gd name="T5" fmla="*/ 2147483647 h 2350"/>
              <a:gd name="T6" fmla="*/ 2147483647 w 2422"/>
              <a:gd name="T7" fmla="*/ 2147483647 h 2350"/>
              <a:gd name="T8" fmla="*/ 2147483647 w 2422"/>
              <a:gd name="T9" fmla="*/ 2147483647 h 2350"/>
              <a:gd name="T10" fmla="*/ 2147483647 w 2422"/>
              <a:gd name="T11" fmla="*/ 2147483647 h 2350"/>
              <a:gd name="T12" fmla="*/ 2147483647 w 2422"/>
              <a:gd name="T13" fmla="*/ 2147483647 h 2350"/>
              <a:gd name="T14" fmla="*/ 2147483647 w 2422"/>
              <a:gd name="T15" fmla="*/ 2147483647 h 2350"/>
              <a:gd name="T16" fmla="*/ 2147483647 w 2422"/>
              <a:gd name="T17" fmla="*/ 2147483647 h 2350"/>
              <a:gd name="T18" fmla="*/ 2147483647 w 2422"/>
              <a:gd name="T19" fmla="*/ 2147483647 h 2350"/>
              <a:gd name="T20" fmla="*/ 2147483647 w 2422"/>
              <a:gd name="T21" fmla="*/ 2147483647 h 2350"/>
              <a:gd name="T22" fmla="*/ 2147483647 w 2422"/>
              <a:gd name="T23" fmla="*/ 2147483647 h 2350"/>
              <a:gd name="T24" fmla="*/ 2147483647 w 2422"/>
              <a:gd name="T25" fmla="*/ 2147483647 h 2350"/>
              <a:gd name="T26" fmla="*/ 2147483647 w 2422"/>
              <a:gd name="T27" fmla="*/ 2147483647 h 2350"/>
              <a:gd name="T28" fmla="*/ 2147483647 w 2422"/>
              <a:gd name="T29" fmla="*/ 2147483647 h 2350"/>
              <a:gd name="T30" fmla="*/ 2147483647 w 2422"/>
              <a:gd name="T31" fmla="*/ 2147483647 h 2350"/>
              <a:gd name="T32" fmla="*/ 2147483647 w 2422"/>
              <a:gd name="T33" fmla="*/ 2147483647 h 2350"/>
              <a:gd name="T34" fmla="*/ 2147483647 w 2422"/>
              <a:gd name="T35" fmla="*/ 2147483647 h 2350"/>
              <a:gd name="T36" fmla="*/ 2147483647 w 2422"/>
              <a:gd name="T37" fmla="*/ 2147483647 h 2350"/>
              <a:gd name="T38" fmla="*/ 2147483647 w 2422"/>
              <a:gd name="T39" fmla="*/ 2147483647 h 2350"/>
              <a:gd name="T40" fmla="*/ 2147483647 w 2422"/>
              <a:gd name="T41" fmla="*/ 2147483647 h 2350"/>
              <a:gd name="T42" fmla="*/ 2147483647 w 2422"/>
              <a:gd name="T43" fmla="*/ 2147483647 h 2350"/>
              <a:gd name="T44" fmla="*/ 2147483647 w 2422"/>
              <a:gd name="T45" fmla="*/ 2147483647 h 2350"/>
              <a:gd name="T46" fmla="*/ 2147483647 w 2422"/>
              <a:gd name="T47" fmla="*/ 2147483647 h 2350"/>
              <a:gd name="T48" fmla="*/ 2147483647 w 2422"/>
              <a:gd name="T49" fmla="*/ 2147483647 h 2350"/>
              <a:gd name="T50" fmla="*/ 2147483647 w 2422"/>
              <a:gd name="T51" fmla="*/ 2147483647 h 2350"/>
              <a:gd name="T52" fmla="*/ 2147483647 w 2422"/>
              <a:gd name="T53" fmla="*/ 2147483647 h 2350"/>
              <a:gd name="T54" fmla="*/ 2147483647 w 2422"/>
              <a:gd name="T55" fmla="*/ 2147483647 h 2350"/>
              <a:gd name="T56" fmla="*/ 2147483647 w 2422"/>
              <a:gd name="T57" fmla="*/ 2147483647 h 2350"/>
              <a:gd name="T58" fmla="*/ 2147483647 w 2422"/>
              <a:gd name="T59" fmla="*/ 2147483647 h 2350"/>
              <a:gd name="T60" fmla="*/ 2147483647 w 2422"/>
              <a:gd name="T61" fmla="*/ 2147483647 h 2350"/>
              <a:gd name="T62" fmla="*/ 2147483647 w 2422"/>
              <a:gd name="T63" fmla="*/ 2147483647 h 2350"/>
              <a:gd name="T64" fmla="*/ 2147483647 w 2422"/>
              <a:gd name="T65" fmla="*/ 2147483647 h 2350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w 2422"/>
              <a:gd name="T100" fmla="*/ 0 h 2350"/>
              <a:gd name="T101" fmla="*/ 2422 w 2422"/>
              <a:gd name="T102" fmla="*/ 2350 h 2350"/>
            </a:gdLst>
            <a:ahLst/>
            <a:cxnLst>
              <a:cxn ang="T66">
                <a:pos x="T0" y="T1"/>
              </a:cxn>
              <a:cxn ang="T67">
                <a:pos x="T2" y="T3"/>
              </a:cxn>
              <a:cxn ang="T68">
                <a:pos x="T4" y="T5"/>
              </a:cxn>
              <a:cxn ang="T69">
                <a:pos x="T6" y="T7"/>
              </a:cxn>
              <a:cxn ang="T70">
                <a:pos x="T8" y="T9"/>
              </a:cxn>
              <a:cxn ang="T71">
                <a:pos x="T10" y="T11"/>
              </a:cxn>
              <a:cxn ang="T72">
                <a:pos x="T12" y="T13"/>
              </a:cxn>
              <a:cxn ang="T73">
                <a:pos x="T14" y="T15"/>
              </a:cxn>
              <a:cxn ang="T74">
                <a:pos x="T16" y="T17"/>
              </a:cxn>
              <a:cxn ang="T75">
                <a:pos x="T18" y="T19"/>
              </a:cxn>
              <a:cxn ang="T76">
                <a:pos x="T20" y="T21"/>
              </a:cxn>
              <a:cxn ang="T77">
                <a:pos x="T22" y="T23"/>
              </a:cxn>
              <a:cxn ang="T78">
                <a:pos x="T24" y="T25"/>
              </a:cxn>
              <a:cxn ang="T79">
                <a:pos x="T26" y="T27"/>
              </a:cxn>
              <a:cxn ang="T80">
                <a:pos x="T28" y="T29"/>
              </a:cxn>
              <a:cxn ang="T81">
                <a:pos x="T30" y="T31"/>
              </a:cxn>
              <a:cxn ang="T82">
                <a:pos x="T32" y="T33"/>
              </a:cxn>
              <a:cxn ang="T83">
                <a:pos x="T34" y="T35"/>
              </a:cxn>
              <a:cxn ang="T84">
                <a:pos x="T36" y="T37"/>
              </a:cxn>
              <a:cxn ang="T85">
                <a:pos x="T38" y="T39"/>
              </a:cxn>
              <a:cxn ang="T86">
                <a:pos x="T40" y="T41"/>
              </a:cxn>
              <a:cxn ang="T87">
                <a:pos x="T42" y="T43"/>
              </a:cxn>
              <a:cxn ang="T88">
                <a:pos x="T44" y="T45"/>
              </a:cxn>
              <a:cxn ang="T89">
                <a:pos x="T46" y="T47"/>
              </a:cxn>
              <a:cxn ang="T90">
                <a:pos x="T48" y="T49"/>
              </a:cxn>
              <a:cxn ang="T91">
                <a:pos x="T50" y="T51"/>
              </a:cxn>
              <a:cxn ang="T92">
                <a:pos x="T52" y="T53"/>
              </a:cxn>
              <a:cxn ang="T93">
                <a:pos x="T54" y="T55"/>
              </a:cxn>
              <a:cxn ang="T94">
                <a:pos x="T56" y="T57"/>
              </a:cxn>
              <a:cxn ang="T95">
                <a:pos x="T58" y="T59"/>
              </a:cxn>
              <a:cxn ang="T96">
                <a:pos x="T60" y="T61"/>
              </a:cxn>
              <a:cxn ang="T97">
                <a:pos x="T62" y="T63"/>
              </a:cxn>
              <a:cxn ang="T98">
                <a:pos x="T64" y="T65"/>
              </a:cxn>
            </a:cxnLst>
            <a:rect l="T99" t="T100" r="T101" b="T102"/>
            <a:pathLst>
              <a:path w="2422" h="2350">
                <a:moveTo>
                  <a:pt x="226" y="2260"/>
                </a:moveTo>
                <a:cubicBezTo>
                  <a:pt x="208" y="2186"/>
                  <a:pt x="200" y="2103"/>
                  <a:pt x="175" y="2031"/>
                </a:cubicBezTo>
                <a:cubicBezTo>
                  <a:pt x="164" y="1962"/>
                  <a:pt x="150" y="1881"/>
                  <a:pt x="150" y="1814"/>
                </a:cubicBezTo>
                <a:cubicBezTo>
                  <a:pt x="150" y="1604"/>
                  <a:pt x="0" y="1108"/>
                  <a:pt x="252" y="920"/>
                </a:cubicBezTo>
                <a:cubicBezTo>
                  <a:pt x="278" y="843"/>
                  <a:pt x="309" y="771"/>
                  <a:pt x="354" y="703"/>
                </a:cubicBezTo>
                <a:cubicBezTo>
                  <a:pt x="370" y="622"/>
                  <a:pt x="371" y="570"/>
                  <a:pt x="431" y="511"/>
                </a:cubicBezTo>
                <a:cubicBezTo>
                  <a:pt x="435" y="486"/>
                  <a:pt x="432" y="458"/>
                  <a:pt x="443" y="435"/>
                </a:cubicBezTo>
                <a:cubicBezTo>
                  <a:pt x="450" y="421"/>
                  <a:pt x="471" y="420"/>
                  <a:pt x="482" y="409"/>
                </a:cubicBezTo>
                <a:cubicBezTo>
                  <a:pt x="497" y="394"/>
                  <a:pt x="504" y="372"/>
                  <a:pt x="520" y="358"/>
                </a:cubicBezTo>
                <a:cubicBezTo>
                  <a:pt x="572" y="312"/>
                  <a:pt x="584" y="312"/>
                  <a:pt x="635" y="294"/>
                </a:cubicBezTo>
                <a:cubicBezTo>
                  <a:pt x="677" y="264"/>
                  <a:pt x="727" y="242"/>
                  <a:pt x="763" y="205"/>
                </a:cubicBezTo>
                <a:cubicBezTo>
                  <a:pt x="776" y="192"/>
                  <a:pt x="784" y="173"/>
                  <a:pt x="801" y="166"/>
                </a:cubicBezTo>
                <a:cubicBezTo>
                  <a:pt x="825" y="155"/>
                  <a:pt x="852" y="158"/>
                  <a:pt x="878" y="154"/>
                </a:cubicBezTo>
                <a:cubicBezTo>
                  <a:pt x="935" y="95"/>
                  <a:pt x="1016" y="71"/>
                  <a:pt x="1095" y="51"/>
                </a:cubicBezTo>
                <a:cubicBezTo>
                  <a:pt x="1530" y="62"/>
                  <a:pt x="1562" y="0"/>
                  <a:pt x="1835" y="179"/>
                </a:cubicBezTo>
                <a:cubicBezTo>
                  <a:pt x="1927" y="359"/>
                  <a:pt x="1793" y="109"/>
                  <a:pt x="1899" y="269"/>
                </a:cubicBezTo>
                <a:cubicBezTo>
                  <a:pt x="1923" y="305"/>
                  <a:pt x="1929" y="358"/>
                  <a:pt x="1950" y="396"/>
                </a:cubicBezTo>
                <a:cubicBezTo>
                  <a:pt x="1965" y="423"/>
                  <a:pt x="1984" y="447"/>
                  <a:pt x="2001" y="473"/>
                </a:cubicBezTo>
                <a:cubicBezTo>
                  <a:pt x="2024" y="508"/>
                  <a:pt x="2029" y="553"/>
                  <a:pt x="2052" y="588"/>
                </a:cubicBezTo>
                <a:cubicBezTo>
                  <a:pt x="2069" y="722"/>
                  <a:pt x="2098" y="752"/>
                  <a:pt x="2141" y="881"/>
                </a:cubicBezTo>
                <a:cubicBezTo>
                  <a:pt x="2149" y="906"/>
                  <a:pt x="2143" y="934"/>
                  <a:pt x="2154" y="958"/>
                </a:cubicBezTo>
                <a:cubicBezTo>
                  <a:pt x="2176" y="1005"/>
                  <a:pt x="2215" y="1043"/>
                  <a:pt x="2244" y="1086"/>
                </a:cubicBezTo>
                <a:cubicBezTo>
                  <a:pt x="2272" y="1266"/>
                  <a:pt x="2232" y="1041"/>
                  <a:pt x="2295" y="1264"/>
                </a:cubicBezTo>
                <a:cubicBezTo>
                  <a:pt x="2330" y="1386"/>
                  <a:pt x="2280" y="1302"/>
                  <a:pt x="2333" y="1379"/>
                </a:cubicBezTo>
                <a:cubicBezTo>
                  <a:pt x="2364" y="1486"/>
                  <a:pt x="2389" y="1593"/>
                  <a:pt x="2422" y="1699"/>
                </a:cubicBezTo>
                <a:cubicBezTo>
                  <a:pt x="2414" y="1839"/>
                  <a:pt x="2420" y="1981"/>
                  <a:pt x="2397" y="2120"/>
                </a:cubicBezTo>
                <a:cubicBezTo>
                  <a:pt x="2396" y="2124"/>
                  <a:pt x="2317" y="2178"/>
                  <a:pt x="2307" y="2184"/>
                </a:cubicBezTo>
                <a:cubicBezTo>
                  <a:pt x="2214" y="2237"/>
                  <a:pt x="2154" y="2268"/>
                  <a:pt x="2052" y="2299"/>
                </a:cubicBezTo>
                <a:cubicBezTo>
                  <a:pt x="2027" y="2307"/>
                  <a:pt x="2002" y="2317"/>
                  <a:pt x="1976" y="2324"/>
                </a:cubicBezTo>
                <a:cubicBezTo>
                  <a:pt x="1942" y="2334"/>
                  <a:pt x="1873" y="2350"/>
                  <a:pt x="1873" y="2350"/>
                </a:cubicBezTo>
                <a:cubicBezTo>
                  <a:pt x="1520" y="2341"/>
                  <a:pt x="1167" y="2335"/>
                  <a:pt x="814" y="2324"/>
                </a:cubicBezTo>
                <a:cubicBezTo>
                  <a:pt x="488" y="2314"/>
                  <a:pt x="834" y="2315"/>
                  <a:pt x="507" y="2286"/>
                </a:cubicBezTo>
                <a:cubicBezTo>
                  <a:pt x="219" y="2261"/>
                  <a:pt x="147" y="2346"/>
                  <a:pt x="226" y="2260"/>
                </a:cubicBezTo>
                <a:close/>
              </a:path>
            </a:pathLst>
          </a:custGeom>
          <a:gradFill rotWithShape="0">
            <a:gsLst>
              <a:gs pos="0">
                <a:srgbClr val="808000"/>
              </a:gs>
              <a:gs pos="100000">
                <a:srgbClr val="3B3B00"/>
              </a:gs>
            </a:gsLst>
            <a:path path="rect">
              <a:fillToRect l="50000" t="50000" r="50000" b="50000"/>
            </a:path>
          </a:gradFill>
          <a:ln w="9525">
            <a:miter lim="800000"/>
            <a:headEnd/>
            <a:tailEnd/>
          </a:ln>
          <a:scene3d>
            <a:camera prst="legacyPerspectiveTopRight"/>
            <a:lightRig rig="legacyFlat3" dir="b"/>
          </a:scene3d>
          <a:sp3d extrusionH="887400" prstMaterial="legacyMatte">
            <a:bevelT w="13500" h="13500" prst="angle"/>
            <a:bevelB w="13500" h="13500" prst="angle"/>
            <a:extrusionClr>
              <a:srgbClr val="808000"/>
            </a:extrusionClr>
          </a:sp3d>
        </p:spPr>
        <p:txBody>
          <a:bodyPr wrap="none" anchor="ctr">
            <a:flatTx/>
          </a:bodyPr>
          <a:lstStyle/>
          <a:p>
            <a:endParaRPr lang="fr-FR"/>
          </a:p>
        </p:txBody>
      </p:sp>
      <p:sp>
        <p:nvSpPr>
          <p:cNvPr id="404496" name="Freeform 16"/>
          <p:cNvSpPr>
            <a:spLocks/>
          </p:cNvSpPr>
          <p:nvPr>
            <p:custDataLst>
              <p:tags r:id="rId4"/>
            </p:custDataLst>
          </p:nvPr>
        </p:nvSpPr>
        <p:spPr bwMode="auto">
          <a:xfrm>
            <a:off x="2057400" y="1981200"/>
            <a:ext cx="4759325" cy="1873250"/>
          </a:xfrm>
          <a:custGeom>
            <a:avLst/>
            <a:gdLst>
              <a:gd name="T0" fmla="*/ 2147483647 w 2998"/>
              <a:gd name="T1" fmla="*/ 2147483647 h 1180"/>
              <a:gd name="T2" fmla="*/ 2147483647 w 2998"/>
              <a:gd name="T3" fmla="*/ 2147483647 h 1180"/>
              <a:gd name="T4" fmla="*/ 2147483647 w 2998"/>
              <a:gd name="T5" fmla="*/ 2147483647 h 1180"/>
              <a:gd name="T6" fmla="*/ 2147483647 w 2998"/>
              <a:gd name="T7" fmla="*/ 2147483647 h 1180"/>
              <a:gd name="T8" fmla="*/ 2147483647 w 2998"/>
              <a:gd name="T9" fmla="*/ 2147483647 h 1180"/>
              <a:gd name="T10" fmla="*/ 2147483647 w 2998"/>
              <a:gd name="T11" fmla="*/ 2147483647 h 1180"/>
              <a:gd name="T12" fmla="*/ 2147483647 w 2998"/>
              <a:gd name="T13" fmla="*/ 2147483647 h 1180"/>
              <a:gd name="T14" fmla="*/ 2147483647 w 2998"/>
              <a:gd name="T15" fmla="*/ 2147483647 h 1180"/>
              <a:gd name="T16" fmla="*/ 2147483647 w 2998"/>
              <a:gd name="T17" fmla="*/ 2147483647 h 1180"/>
              <a:gd name="T18" fmla="*/ 2147483647 w 2998"/>
              <a:gd name="T19" fmla="*/ 2147483647 h 1180"/>
              <a:gd name="T20" fmla="*/ 2147483647 w 2998"/>
              <a:gd name="T21" fmla="*/ 2147483647 h 1180"/>
              <a:gd name="T22" fmla="*/ 2147483647 w 2998"/>
              <a:gd name="T23" fmla="*/ 2147483647 h 1180"/>
              <a:gd name="T24" fmla="*/ 2147483647 w 2998"/>
              <a:gd name="T25" fmla="*/ 2147483647 h 1180"/>
              <a:gd name="T26" fmla="*/ 2147483647 w 2998"/>
              <a:gd name="T27" fmla="*/ 2147483647 h 1180"/>
              <a:gd name="T28" fmla="*/ 2147483647 w 2998"/>
              <a:gd name="T29" fmla="*/ 2147483647 h 1180"/>
              <a:gd name="T30" fmla="*/ 2147483647 w 2998"/>
              <a:gd name="T31" fmla="*/ 2147483647 h 1180"/>
              <a:gd name="T32" fmla="*/ 2147483647 w 2998"/>
              <a:gd name="T33" fmla="*/ 2147483647 h 1180"/>
              <a:gd name="T34" fmla="*/ 2147483647 w 2998"/>
              <a:gd name="T35" fmla="*/ 2147483647 h 1180"/>
              <a:gd name="T36" fmla="*/ 2147483647 w 2998"/>
              <a:gd name="T37" fmla="*/ 2147483647 h 1180"/>
              <a:gd name="T38" fmla="*/ 2147483647 w 2998"/>
              <a:gd name="T39" fmla="*/ 2147483647 h 1180"/>
              <a:gd name="T40" fmla="*/ 2147483647 w 2998"/>
              <a:gd name="T41" fmla="*/ 2147483647 h 1180"/>
              <a:gd name="T42" fmla="*/ 2147483647 w 2998"/>
              <a:gd name="T43" fmla="*/ 2147483647 h 1180"/>
              <a:gd name="T44" fmla="*/ 2147483647 w 2998"/>
              <a:gd name="T45" fmla="*/ 2147483647 h 1180"/>
              <a:gd name="T46" fmla="*/ 2147483647 w 2998"/>
              <a:gd name="T47" fmla="*/ 2147483647 h 1180"/>
              <a:gd name="T48" fmla="*/ 2147483647 w 2998"/>
              <a:gd name="T49" fmla="*/ 2147483647 h 1180"/>
              <a:gd name="T50" fmla="*/ 2147483647 w 2998"/>
              <a:gd name="T51" fmla="*/ 2147483647 h 1180"/>
              <a:gd name="T52" fmla="*/ 2147483647 w 2998"/>
              <a:gd name="T53" fmla="*/ 2147483647 h 1180"/>
              <a:gd name="T54" fmla="*/ 2147483647 w 2998"/>
              <a:gd name="T55" fmla="*/ 2147483647 h 1180"/>
              <a:gd name="T56" fmla="*/ 2147483647 w 2998"/>
              <a:gd name="T57" fmla="*/ 2147483647 h 1180"/>
              <a:gd name="T58" fmla="*/ 2147483647 w 2998"/>
              <a:gd name="T59" fmla="*/ 2147483647 h 1180"/>
              <a:gd name="T60" fmla="*/ 2147483647 w 2998"/>
              <a:gd name="T61" fmla="*/ 2147483647 h 1180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w 2998"/>
              <a:gd name="T94" fmla="*/ 0 h 1180"/>
              <a:gd name="T95" fmla="*/ 2998 w 2998"/>
              <a:gd name="T96" fmla="*/ 1180 h 1180"/>
            </a:gdLst>
            <a:ahLst/>
            <a:cxnLst>
              <a:cxn ang="T62">
                <a:pos x="T0" y="T1"/>
              </a:cxn>
              <a:cxn ang="T63">
                <a:pos x="T2" y="T3"/>
              </a:cxn>
              <a:cxn ang="T64">
                <a:pos x="T4" y="T5"/>
              </a:cxn>
              <a:cxn ang="T65">
                <a:pos x="T6" y="T7"/>
              </a:cxn>
              <a:cxn ang="T66">
                <a:pos x="T8" y="T9"/>
              </a:cxn>
              <a:cxn ang="T67">
                <a:pos x="T10" y="T11"/>
              </a:cxn>
              <a:cxn ang="T68">
                <a:pos x="T12" y="T13"/>
              </a:cxn>
              <a:cxn ang="T69">
                <a:pos x="T14" y="T15"/>
              </a:cxn>
              <a:cxn ang="T70">
                <a:pos x="T16" y="T17"/>
              </a:cxn>
              <a:cxn ang="T71">
                <a:pos x="T18" y="T19"/>
              </a:cxn>
              <a:cxn ang="T72">
                <a:pos x="T20" y="T21"/>
              </a:cxn>
              <a:cxn ang="T73">
                <a:pos x="T22" y="T23"/>
              </a:cxn>
              <a:cxn ang="T74">
                <a:pos x="T24" y="T25"/>
              </a:cxn>
              <a:cxn ang="T75">
                <a:pos x="T26" y="T27"/>
              </a:cxn>
              <a:cxn ang="T76">
                <a:pos x="T28" y="T29"/>
              </a:cxn>
              <a:cxn ang="T77">
                <a:pos x="T30" y="T31"/>
              </a:cxn>
              <a:cxn ang="T78">
                <a:pos x="T32" y="T33"/>
              </a:cxn>
              <a:cxn ang="T79">
                <a:pos x="T34" y="T35"/>
              </a:cxn>
              <a:cxn ang="T80">
                <a:pos x="T36" y="T37"/>
              </a:cxn>
              <a:cxn ang="T81">
                <a:pos x="T38" y="T39"/>
              </a:cxn>
              <a:cxn ang="T82">
                <a:pos x="T40" y="T41"/>
              </a:cxn>
              <a:cxn ang="T83">
                <a:pos x="T42" y="T43"/>
              </a:cxn>
              <a:cxn ang="T84">
                <a:pos x="T44" y="T45"/>
              </a:cxn>
              <a:cxn ang="T85">
                <a:pos x="T46" y="T47"/>
              </a:cxn>
              <a:cxn ang="T86">
                <a:pos x="T48" y="T49"/>
              </a:cxn>
              <a:cxn ang="T87">
                <a:pos x="T50" y="T51"/>
              </a:cxn>
              <a:cxn ang="T88">
                <a:pos x="T52" y="T53"/>
              </a:cxn>
              <a:cxn ang="T89">
                <a:pos x="T54" y="T55"/>
              </a:cxn>
              <a:cxn ang="T90">
                <a:pos x="T56" y="T57"/>
              </a:cxn>
              <a:cxn ang="T91">
                <a:pos x="T58" y="T59"/>
              </a:cxn>
              <a:cxn ang="T92">
                <a:pos x="T60" y="T61"/>
              </a:cxn>
            </a:cxnLst>
            <a:rect l="T93" t="T94" r="T95" b="T96"/>
            <a:pathLst>
              <a:path w="2998" h="1180">
                <a:moveTo>
                  <a:pt x="1632" y="1180"/>
                </a:moveTo>
                <a:cubicBezTo>
                  <a:pt x="1496" y="1176"/>
                  <a:pt x="1360" y="1175"/>
                  <a:pt x="1224" y="1167"/>
                </a:cubicBezTo>
                <a:cubicBezTo>
                  <a:pt x="1157" y="1163"/>
                  <a:pt x="1131" y="1104"/>
                  <a:pt x="1070" y="1090"/>
                </a:cubicBezTo>
                <a:cubicBezTo>
                  <a:pt x="1012" y="1077"/>
                  <a:pt x="951" y="1073"/>
                  <a:pt x="892" y="1065"/>
                </a:cubicBezTo>
                <a:cubicBezTo>
                  <a:pt x="875" y="1052"/>
                  <a:pt x="859" y="1037"/>
                  <a:pt x="841" y="1027"/>
                </a:cubicBezTo>
                <a:cubicBezTo>
                  <a:pt x="829" y="1020"/>
                  <a:pt x="812" y="1024"/>
                  <a:pt x="802" y="1014"/>
                </a:cubicBezTo>
                <a:cubicBezTo>
                  <a:pt x="792" y="1004"/>
                  <a:pt x="801" y="982"/>
                  <a:pt x="789" y="975"/>
                </a:cubicBezTo>
                <a:cubicBezTo>
                  <a:pt x="751" y="954"/>
                  <a:pt x="639" y="929"/>
                  <a:pt x="585" y="912"/>
                </a:cubicBezTo>
                <a:cubicBezTo>
                  <a:pt x="515" y="865"/>
                  <a:pt x="445" y="805"/>
                  <a:pt x="368" y="771"/>
                </a:cubicBezTo>
                <a:cubicBezTo>
                  <a:pt x="305" y="743"/>
                  <a:pt x="231" y="732"/>
                  <a:pt x="164" y="720"/>
                </a:cubicBezTo>
                <a:cubicBezTo>
                  <a:pt x="146" y="666"/>
                  <a:pt x="138" y="591"/>
                  <a:pt x="113" y="541"/>
                </a:cubicBezTo>
                <a:cubicBezTo>
                  <a:pt x="91" y="498"/>
                  <a:pt x="63" y="454"/>
                  <a:pt x="36" y="414"/>
                </a:cubicBezTo>
                <a:cubicBezTo>
                  <a:pt x="0" y="304"/>
                  <a:pt x="2" y="344"/>
                  <a:pt x="23" y="197"/>
                </a:cubicBezTo>
                <a:cubicBezTo>
                  <a:pt x="25" y="183"/>
                  <a:pt x="26" y="168"/>
                  <a:pt x="36" y="158"/>
                </a:cubicBezTo>
                <a:cubicBezTo>
                  <a:pt x="46" y="148"/>
                  <a:pt x="62" y="150"/>
                  <a:pt x="75" y="146"/>
                </a:cubicBezTo>
                <a:cubicBezTo>
                  <a:pt x="117" y="132"/>
                  <a:pt x="160" y="121"/>
                  <a:pt x="202" y="107"/>
                </a:cubicBezTo>
                <a:cubicBezTo>
                  <a:pt x="521" y="132"/>
                  <a:pt x="841" y="109"/>
                  <a:pt x="1160" y="94"/>
                </a:cubicBezTo>
                <a:cubicBezTo>
                  <a:pt x="1620" y="98"/>
                  <a:pt x="2079" y="100"/>
                  <a:pt x="2539" y="107"/>
                </a:cubicBezTo>
                <a:cubicBezTo>
                  <a:pt x="2983" y="113"/>
                  <a:pt x="2894" y="0"/>
                  <a:pt x="2998" y="158"/>
                </a:cubicBezTo>
                <a:cubicBezTo>
                  <a:pt x="2994" y="230"/>
                  <a:pt x="2992" y="303"/>
                  <a:pt x="2985" y="375"/>
                </a:cubicBezTo>
                <a:cubicBezTo>
                  <a:pt x="2984" y="389"/>
                  <a:pt x="2975" y="401"/>
                  <a:pt x="2973" y="414"/>
                </a:cubicBezTo>
                <a:cubicBezTo>
                  <a:pt x="2959" y="521"/>
                  <a:pt x="2990" y="576"/>
                  <a:pt x="2909" y="631"/>
                </a:cubicBezTo>
                <a:cubicBezTo>
                  <a:pt x="2868" y="692"/>
                  <a:pt x="2830" y="688"/>
                  <a:pt x="2768" y="707"/>
                </a:cubicBezTo>
                <a:cubicBezTo>
                  <a:pt x="2755" y="716"/>
                  <a:pt x="2741" y="722"/>
                  <a:pt x="2730" y="733"/>
                </a:cubicBezTo>
                <a:cubicBezTo>
                  <a:pt x="2719" y="744"/>
                  <a:pt x="2718" y="763"/>
                  <a:pt x="2705" y="771"/>
                </a:cubicBezTo>
                <a:cubicBezTo>
                  <a:pt x="2682" y="785"/>
                  <a:pt x="2651" y="782"/>
                  <a:pt x="2628" y="797"/>
                </a:cubicBezTo>
                <a:cubicBezTo>
                  <a:pt x="2557" y="844"/>
                  <a:pt x="2499" y="839"/>
                  <a:pt x="2411" y="848"/>
                </a:cubicBezTo>
                <a:cubicBezTo>
                  <a:pt x="2311" y="872"/>
                  <a:pt x="2220" y="887"/>
                  <a:pt x="2117" y="899"/>
                </a:cubicBezTo>
                <a:cubicBezTo>
                  <a:pt x="2044" y="924"/>
                  <a:pt x="1977" y="972"/>
                  <a:pt x="1913" y="1014"/>
                </a:cubicBezTo>
                <a:cubicBezTo>
                  <a:pt x="1859" y="1049"/>
                  <a:pt x="1801" y="1080"/>
                  <a:pt x="1747" y="1116"/>
                </a:cubicBezTo>
                <a:cubicBezTo>
                  <a:pt x="1707" y="1143"/>
                  <a:pt x="1665" y="1147"/>
                  <a:pt x="1632" y="1180"/>
                </a:cubicBezTo>
                <a:close/>
              </a:path>
            </a:pathLst>
          </a:custGeom>
          <a:gradFill rotWithShape="0">
            <a:gsLst>
              <a:gs pos="0">
                <a:srgbClr val="D4A9A9"/>
              </a:gs>
              <a:gs pos="100000">
                <a:srgbClr val="800000"/>
              </a:gs>
            </a:gsLst>
            <a:path path="rect">
              <a:fillToRect l="50000" t="50000" r="50000" b="50000"/>
            </a:path>
          </a:gradFill>
          <a:ln w="9525">
            <a:miter lim="800000"/>
            <a:headEnd/>
            <a:tailEnd/>
          </a:ln>
          <a:scene3d>
            <a:camera prst="legacyPerspectiveTop"/>
            <a:lightRig rig="legacyFlat3" dir="b"/>
          </a:scene3d>
          <a:sp3d extrusionH="887400" prstMaterial="legacyMatte">
            <a:bevelT w="13500" h="13500" prst="angle"/>
            <a:bevelB w="13500" h="13500" prst="angle"/>
            <a:extrusionClr>
              <a:srgbClr val="800000"/>
            </a:extrusionClr>
          </a:sp3d>
        </p:spPr>
        <p:txBody>
          <a:bodyPr wrap="none" anchor="ctr">
            <a:flatTx/>
          </a:bodyPr>
          <a:lstStyle/>
          <a:p>
            <a:endParaRPr lang="fr-FR"/>
          </a:p>
        </p:txBody>
      </p:sp>
      <p:sp>
        <p:nvSpPr>
          <p:cNvPr id="404483" name="Rectangle 3"/>
          <p:cNvSpPr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0" y="0"/>
            <a:ext cx="73152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>
              <a:lnSpc>
                <a:spcPct val="85000"/>
              </a:lnSpc>
              <a:spcBef>
                <a:spcPct val="0"/>
              </a:spcBef>
              <a:buFontTx/>
              <a:buNone/>
              <a:defRPr/>
            </a:pPr>
            <a:r>
              <a:rPr lang="fr-FR" sz="3200" b="1">
                <a:effectLst>
                  <a:outerShdw blurRad="38100" dist="38100" dir="2700000" algn="tl">
                    <a:srgbClr val="000000"/>
                  </a:outerShdw>
                </a:effectLst>
              </a:rPr>
              <a:t>Quelques autres éléments...</a:t>
            </a:r>
            <a:r>
              <a:rPr lang="fr-FR" sz="42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</a:p>
        </p:txBody>
      </p:sp>
      <p:pic>
        <p:nvPicPr>
          <p:cNvPr id="404487" name="Picture 7"/>
          <p:cNvPicPr>
            <a:picLocks noChangeAspect="1" noChangeArrowheads="1"/>
          </p:cNvPicPr>
          <p:nvPr>
            <p:custDataLst>
              <p:tags r:id="rId6"/>
            </p:custDataLst>
          </p:nvPr>
        </p:nvPicPr>
        <p:blipFill>
          <a:blip r:embed="rId1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370763" y="0"/>
            <a:ext cx="1773237" cy="2743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04488" name="Rectangle 8"/>
          <p:cNvSpPr>
            <a:spLocks noChangeArrowheads="1"/>
          </p:cNvSpPr>
          <p:nvPr>
            <p:custDataLst>
              <p:tags r:id="rId7"/>
            </p:custDataLst>
          </p:nvPr>
        </p:nvSpPr>
        <p:spPr bwMode="auto">
          <a:xfrm rot="-5400000">
            <a:off x="-3238500" y="2781300"/>
            <a:ext cx="7315200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>
              <a:lnSpc>
                <a:spcPct val="85000"/>
              </a:lnSpc>
              <a:spcBef>
                <a:spcPct val="0"/>
              </a:spcBef>
              <a:buFontTx/>
              <a:buNone/>
              <a:defRPr/>
            </a:pPr>
            <a:r>
              <a:rPr lang="fr-FR" sz="42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Les éléments de base, </a:t>
            </a:r>
          </a:p>
        </p:txBody>
      </p:sp>
      <p:sp>
        <p:nvSpPr>
          <p:cNvPr id="404490" name="Rectangle 10"/>
          <p:cNvSpPr>
            <a:spLocks noChangeArrowheads="1"/>
          </p:cNvSpPr>
          <p:nvPr>
            <p:custDataLst>
              <p:tags r:id="rId8"/>
            </p:custDataLst>
          </p:nvPr>
        </p:nvSpPr>
        <p:spPr bwMode="auto">
          <a:xfrm>
            <a:off x="762000" y="3810000"/>
            <a:ext cx="1704975" cy="2511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buFontTx/>
              <a:buNone/>
              <a:defRPr/>
            </a:pPr>
            <a:r>
              <a:rPr kumimoji="0" lang="fr-FR" sz="1800" b="1">
                <a:effectLst>
                  <a:outerShdw blurRad="38100" dist="38100" dir="2700000" algn="tl">
                    <a:srgbClr val="000000"/>
                  </a:outerShdw>
                </a:effectLst>
              </a:rPr>
              <a:t>De </a:t>
            </a:r>
          </a:p>
          <a:p>
            <a:pPr algn="ctr">
              <a:buFontTx/>
              <a:buNone/>
              <a:defRPr/>
            </a:pPr>
            <a:r>
              <a:rPr kumimoji="0" lang="fr-FR" sz="1800" b="1">
                <a:effectLst>
                  <a:outerShdw blurRad="38100" dist="38100" dir="2700000" algn="tl">
                    <a:srgbClr val="000000"/>
                  </a:outerShdw>
                </a:effectLst>
              </a:rPr>
              <a:t>1 à 10 A</a:t>
            </a:r>
          </a:p>
          <a:p>
            <a:pPr algn="ctr">
              <a:buFontTx/>
              <a:buNone/>
              <a:defRPr/>
            </a:pPr>
            <a:r>
              <a:rPr kumimoji="0" lang="fr-FR" sz="1800" b="1">
                <a:effectLst>
                  <a:outerShdw blurRad="38100" dist="38100" dir="2700000" algn="tl">
                    <a:srgbClr val="000000"/>
                  </a:outerShdw>
                </a:effectLst>
              </a:rPr>
              <a:t>avec des fonctions</a:t>
            </a:r>
          </a:p>
          <a:p>
            <a:pPr algn="ctr">
              <a:buFontTx/>
              <a:buNone/>
              <a:defRPr/>
            </a:pPr>
            <a:r>
              <a:rPr kumimoji="0" lang="fr-FR" sz="1800" b="1">
                <a:effectLst>
                  <a:outerShdw blurRad="38100" dist="38100" dir="2700000" algn="tl">
                    <a:srgbClr val="000000"/>
                  </a:outerShdw>
                </a:effectLst>
              </a:rPr>
              <a:t>contacteur +protection </a:t>
            </a:r>
          </a:p>
          <a:p>
            <a:pPr algn="ctr">
              <a:buFontTx/>
              <a:buNone/>
              <a:defRPr/>
            </a:pPr>
            <a:r>
              <a:rPr kumimoji="0" lang="fr-FR" sz="1800" b="1">
                <a:effectLst>
                  <a:outerShdw blurRad="38100" dist="38100" dir="2700000" algn="tl">
                    <a:srgbClr val="000000"/>
                  </a:outerShdw>
                </a:effectLst>
              </a:rPr>
              <a:t>magnétique et thermique</a:t>
            </a:r>
          </a:p>
        </p:txBody>
      </p:sp>
      <p:pic>
        <p:nvPicPr>
          <p:cNvPr id="404484" name="Picture 4"/>
          <p:cNvPicPr>
            <a:picLocks noChangeAspect="1" noChangeArrowheads="1"/>
          </p:cNvPicPr>
          <p:nvPr>
            <p:custDataLst>
              <p:tags r:id="rId9"/>
            </p:custDataLst>
          </p:nvPr>
        </p:nvPicPr>
        <p:blipFill>
          <a:blip r:embed="rId1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397125" y="3962400"/>
            <a:ext cx="1398588" cy="2743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04491" name="Rectangle 11"/>
          <p:cNvSpPr>
            <a:spLocks noChangeArrowheads="1"/>
          </p:cNvSpPr>
          <p:nvPr>
            <p:custDataLst>
              <p:tags r:id="rId10"/>
            </p:custDataLst>
          </p:nvPr>
        </p:nvSpPr>
        <p:spPr bwMode="auto">
          <a:xfrm>
            <a:off x="4876800" y="3352800"/>
            <a:ext cx="3724275" cy="1357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>
              <a:buFontTx/>
              <a:buNone/>
              <a:defRPr/>
            </a:pPr>
            <a:r>
              <a:rPr kumimoji="0" lang="fr-FR" sz="1800" b="1">
                <a:effectLst>
                  <a:outerShdw blurRad="38100" dist="38100" dir="2700000" algn="tl">
                    <a:srgbClr val="000000"/>
                  </a:outerShdw>
                </a:effectLst>
              </a:rPr>
              <a:t>Jusqu’à 32 A, ou 64 A</a:t>
            </a:r>
          </a:p>
          <a:p>
            <a:pPr algn="ctr">
              <a:buFontTx/>
              <a:buNone/>
              <a:defRPr/>
            </a:pPr>
            <a:r>
              <a:rPr kumimoji="0" lang="fr-FR" sz="1800" b="1">
                <a:effectLst>
                  <a:outerShdw blurRad="38100" dist="38100" dir="2700000" algn="tl">
                    <a:srgbClr val="000000"/>
                  </a:outerShdw>
                </a:effectLst>
              </a:rPr>
              <a:t>avec des fonctions sectionneur</a:t>
            </a:r>
          </a:p>
          <a:p>
            <a:pPr algn="ctr">
              <a:buFontTx/>
              <a:buNone/>
              <a:defRPr/>
            </a:pPr>
            <a:r>
              <a:rPr kumimoji="0" lang="fr-FR" sz="1800" b="1">
                <a:effectLst>
                  <a:outerShdw blurRad="38100" dist="38100" dir="2700000" algn="tl">
                    <a:srgbClr val="000000"/>
                  </a:outerShdw>
                </a:effectLst>
              </a:rPr>
              <a:t>+ contacteur + protection </a:t>
            </a:r>
          </a:p>
          <a:p>
            <a:pPr algn="ctr">
              <a:buFontTx/>
              <a:buNone/>
              <a:defRPr/>
            </a:pPr>
            <a:r>
              <a:rPr kumimoji="0" lang="fr-FR" sz="1800" b="1">
                <a:effectLst>
                  <a:outerShdw blurRad="38100" dist="38100" dir="2700000" algn="tl">
                    <a:srgbClr val="000000"/>
                  </a:outerShdw>
                </a:effectLst>
              </a:rPr>
              <a:t>magnétique et thermique</a:t>
            </a:r>
          </a:p>
        </p:txBody>
      </p:sp>
      <p:pic>
        <p:nvPicPr>
          <p:cNvPr id="404485" name="Picture 5"/>
          <p:cNvPicPr>
            <a:picLocks noChangeAspect="1" noChangeArrowheads="1"/>
          </p:cNvPicPr>
          <p:nvPr>
            <p:custDataLst>
              <p:tags r:id="rId11"/>
            </p:custDataLst>
          </p:nvPr>
        </p:nvPicPr>
        <p:blipFill>
          <a:blip r:embed="rId1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927600" y="4818063"/>
            <a:ext cx="1676400" cy="1962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4486" name="Picture 6"/>
          <p:cNvPicPr>
            <a:picLocks noChangeAspect="1" noChangeArrowheads="1"/>
          </p:cNvPicPr>
          <p:nvPr>
            <p:custDataLst>
              <p:tags r:id="rId12"/>
            </p:custDataLst>
          </p:nvPr>
        </p:nvPicPr>
        <p:blipFill>
          <a:blip r:embed="rId1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756400" y="4741863"/>
            <a:ext cx="1855788" cy="2057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04489" name="Rectangle 9"/>
          <p:cNvSpPr>
            <a:spLocks noChangeArrowheads="1"/>
          </p:cNvSpPr>
          <p:nvPr>
            <p:custDataLst>
              <p:tags r:id="rId13"/>
            </p:custDataLst>
          </p:nvPr>
        </p:nvSpPr>
        <p:spPr bwMode="auto">
          <a:xfrm>
            <a:off x="1905000" y="2209800"/>
            <a:ext cx="4984750" cy="1576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buFontTx/>
              <a:buNone/>
              <a:defRPr/>
            </a:pPr>
            <a:r>
              <a:rPr kumimoji="0" lang="fr-FR" sz="1800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Les </a:t>
            </a:r>
            <a:r>
              <a:rPr kumimoji="0" lang="fr-FR" sz="1800" b="1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ensembles compacts </a:t>
            </a:r>
            <a:r>
              <a:rPr kumimoji="0" lang="fr-FR" sz="1800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de commande </a:t>
            </a:r>
            <a:r>
              <a:rPr kumimoji="0" lang="fr-FR" sz="1800" b="1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moteur </a:t>
            </a:r>
            <a:r>
              <a:rPr kumimoji="0" lang="fr-FR" sz="1800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intègrent plusieurs fonctions nécessaires dans un circuit </a:t>
            </a:r>
          </a:p>
          <a:p>
            <a:pPr algn="ctr">
              <a:buFontTx/>
              <a:buNone/>
              <a:defRPr/>
            </a:pPr>
            <a:r>
              <a:rPr kumimoji="0" lang="fr-FR" sz="1800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de puissance pour </a:t>
            </a:r>
          </a:p>
          <a:p>
            <a:pPr algn="ctr">
              <a:buFontTx/>
              <a:buNone/>
              <a:defRPr/>
            </a:pPr>
            <a:r>
              <a:rPr kumimoji="0" lang="fr-FR" sz="1800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moteur.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44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0448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0448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44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0448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0448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3" presetClass="entr" presetSubtype="28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44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40448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40448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44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40449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40449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4044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4044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00"/>
                            </p:stCondLst>
                            <p:childTnLst>
                              <p:par>
                                <p:cTn id="28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44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40448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40448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44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40449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40449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4044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4044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500"/>
                            </p:stCondLst>
                            <p:childTnLst>
                              <p:par>
                                <p:cTn id="41" presetID="23" presetClass="entr" presetSubtype="28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44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40448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40448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1000"/>
                            </p:stCondLst>
                            <p:childTnLst>
                              <p:par>
                                <p:cTn id="46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44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40449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40449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44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40449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40449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40449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4044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500"/>
                            </p:stCondLst>
                            <p:childTnLst>
                              <p:par>
                                <p:cTn id="59" presetID="23" presetClass="entr" presetSubtype="28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44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40448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40448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1000"/>
                            </p:stCondLst>
                            <p:childTnLst>
                              <p:par>
                                <p:cTn id="64" presetID="23" presetClass="entr" presetSubtype="28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44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40448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40448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1500"/>
                            </p:stCondLst>
                            <p:childTnLst>
                              <p:par>
                                <p:cTn id="69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44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40449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40449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4482" grpId="0" animBg="1" autoUpdateAnimBg="0"/>
      <p:bldP spid="404493" grpId="0" animBg="1"/>
      <p:bldP spid="404492" grpId="0" animBg="1"/>
      <p:bldP spid="404496" grpId="0" animBg="1"/>
      <p:bldP spid="404483" grpId="0" autoUpdateAnimBg="0"/>
      <p:bldP spid="404490" grpId="0" autoUpdateAnimBg="0"/>
      <p:bldP spid="404491" grpId="0" autoUpdateAnimBg="0"/>
      <p:bldP spid="404489" grpId="0" autoUpdateAnimBg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e 4"/>
          <p:cNvGrpSpPr/>
          <p:nvPr>
            <p:custDataLst>
              <p:tags r:id="rId1"/>
            </p:custDataLst>
          </p:nvPr>
        </p:nvGrpSpPr>
        <p:grpSpPr>
          <a:xfrm>
            <a:off x="762000" y="762000"/>
            <a:ext cx="3505200" cy="2514600"/>
            <a:chOff x="762000" y="762000"/>
            <a:chExt cx="3505200" cy="2514600"/>
          </a:xfrm>
        </p:grpSpPr>
        <p:grpSp>
          <p:nvGrpSpPr>
            <p:cNvPr id="2" name="Group 2"/>
            <p:cNvGrpSpPr>
              <a:grpSpLocks/>
            </p:cNvGrpSpPr>
            <p:nvPr/>
          </p:nvGrpSpPr>
          <p:grpSpPr bwMode="auto">
            <a:xfrm>
              <a:off x="762000" y="762000"/>
              <a:ext cx="3505200" cy="2514600"/>
              <a:chOff x="1949" y="5913"/>
              <a:chExt cx="2920" cy="1800"/>
            </a:xfrm>
          </p:grpSpPr>
          <p:sp>
            <p:nvSpPr>
              <p:cNvPr id="47189" name="Text Box 3"/>
              <p:cNvSpPr txBox="1">
                <a:spLocks noChangeArrowheads="1"/>
              </p:cNvSpPr>
              <p:nvPr/>
            </p:nvSpPr>
            <p:spPr bwMode="auto">
              <a:xfrm>
                <a:off x="1949" y="5913"/>
                <a:ext cx="2920" cy="1800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spcBef>
                    <a:spcPct val="0"/>
                  </a:spcBef>
                  <a:buFontTx/>
                  <a:buNone/>
                </a:pPr>
                <a:endParaRPr kumimoji="0" lang="fr-FR" sz="1200">
                  <a:latin typeface="Times New Roman" pitchFamily="18" charset="0"/>
                </a:endParaRPr>
              </a:p>
            </p:txBody>
          </p:sp>
          <p:sp>
            <p:nvSpPr>
              <p:cNvPr id="47190" name="Line 4"/>
              <p:cNvSpPr>
                <a:spLocks noChangeShapeType="1"/>
              </p:cNvSpPr>
              <p:nvPr/>
            </p:nvSpPr>
            <p:spPr bwMode="auto">
              <a:xfrm>
                <a:off x="3343" y="6115"/>
                <a:ext cx="0" cy="1439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47191" name="Rectangle 5"/>
              <p:cNvSpPr>
                <a:spLocks noChangeArrowheads="1"/>
              </p:cNvSpPr>
              <p:nvPr/>
            </p:nvSpPr>
            <p:spPr bwMode="auto">
              <a:xfrm>
                <a:off x="3268" y="6556"/>
                <a:ext cx="190" cy="528"/>
              </a:xfrm>
              <a:prstGeom prst="rect">
                <a:avLst/>
              </a:prstGeom>
              <a:solidFill>
                <a:srgbClr val="FFFFFF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47192" name="Line 6"/>
              <p:cNvSpPr>
                <a:spLocks noChangeShapeType="1"/>
              </p:cNvSpPr>
              <p:nvPr/>
            </p:nvSpPr>
            <p:spPr bwMode="auto">
              <a:xfrm>
                <a:off x="3108" y="6556"/>
                <a:ext cx="235" cy="528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47193" name="Arc 7"/>
              <p:cNvSpPr>
                <a:spLocks/>
              </p:cNvSpPr>
              <p:nvPr/>
            </p:nvSpPr>
            <p:spPr bwMode="auto">
              <a:xfrm flipH="1">
                <a:off x="3271" y="6354"/>
                <a:ext cx="71" cy="163"/>
              </a:xfrm>
              <a:custGeom>
                <a:avLst/>
                <a:gdLst>
                  <a:gd name="T0" fmla="*/ 0 w 23278"/>
                  <a:gd name="T1" fmla="*/ 0 h 43200"/>
                  <a:gd name="T2" fmla="*/ 0 w 23278"/>
                  <a:gd name="T3" fmla="*/ 0 h 43200"/>
                  <a:gd name="T4" fmla="*/ 0 w 23278"/>
                  <a:gd name="T5" fmla="*/ 0 h 43200"/>
                  <a:gd name="T6" fmla="*/ 0 60000 65536"/>
                  <a:gd name="T7" fmla="*/ 0 60000 65536"/>
                  <a:gd name="T8" fmla="*/ 0 60000 65536"/>
                  <a:gd name="T9" fmla="*/ 0 w 23278"/>
                  <a:gd name="T10" fmla="*/ 0 h 43200"/>
                  <a:gd name="T11" fmla="*/ 23278 w 23278"/>
                  <a:gd name="T12" fmla="*/ 43200 h 43200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23278" h="43200" fill="none" extrusionOk="0">
                    <a:moveTo>
                      <a:pt x="1677" y="0"/>
                    </a:moveTo>
                    <a:cubicBezTo>
                      <a:pt x="13607" y="0"/>
                      <a:pt x="23278" y="9670"/>
                      <a:pt x="23278" y="21600"/>
                    </a:cubicBezTo>
                    <a:cubicBezTo>
                      <a:pt x="23278" y="33529"/>
                      <a:pt x="13607" y="43200"/>
                      <a:pt x="1678" y="43200"/>
                    </a:cubicBezTo>
                    <a:cubicBezTo>
                      <a:pt x="1118" y="43200"/>
                      <a:pt x="558" y="43178"/>
                      <a:pt x="0" y="43134"/>
                    </a:cubicBezTo>
                  </a:path>
                  <a:path w="23278" h="43200" stroke="0" extrusionOk="0">
                    <a:moveTo>
                      <a:pt x="1677" y="0"/>
                    </a:moveTo>
                    <a:cubicBezTo>
                      <a:pt x="13607" y="0"/>
                      <a:pt x="23278" y="9670"/>
                      <a:pt x="23278" y="21600"/>
                    </a:cubicBezTo>
                    <a:cubicBezTo>
                      <a:pt x="23278" y="33529"/>
                      <a:pt x="13607" y="43200"/>
                      <a:pt x="1678" y="43200"/>
                    </a:cubicBezTo>
                    <a:cubicBezTo>
                      <a:pt x="1118" y="43200"/>
                      <a:pt x="558" y="43178"/>
                      <a:pt x="0" y="43134"/>
                    </a:cubicBezTo>
                    <a:lnTo>
                      <a:pt x="1678" y="21600"/>
                    </a:lnTo>
                    <a:close/>
                  </a:path>
                </a:pathLst>
              </a:cu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47194" name="Line 8"/>
              <p:cNvSpPr>
                <a:spLocks noChangeShapeType="1"/>
              </p:cNvSpPr>
              <p:nvPr/>
            </p:nvSpPr>
            <p:spPr bwMode="auto">
              <a:xfrm>
                <a:off x="3661" y="6115"/>
                <a:ext cx="0" cy="1439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47195" name="Rectangle 9"/>
              <p:cNvSpPr>
                <a:spLocks noChangeArrowheads="1"/>
              </p:cNvSpPr>
              <p:nvPr/>
            </p:nvSpPr>
            <p:spPr bwMode="auto">
              <a:xfrm>
                <a:off x="3586" y="6556"/>
                <a:ext cx="190" cy="528"/>
              </a:xfrm>
              <a:prstGeom prst="rect">
                <a:avLst/>
              </a:prstGeom>
              <a:solidFill>
                <a:srgbClr val="FFFFFF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47196" name="Line 10"/>
              <p:cNvSpPr>
                <a:spLocks noChangeShapeType="1"/>
              </p:cNvSpPr>
              <p:nvPr/>
            </p:nvSpPr>
            <p:spPr bwMode="auto">
              <a:xfrm>
                <a:off x="3426" y="6556"/>
                <a:ext cx="235" cy="528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47197" name="Arc 11"/>
              <p:cNvSpPr>
                <a:spLocks/>
              </p:cNvSpPr>
              <p:nvPr/>
            </p:nvSpPr>
            <p:spPr bwMode="auto">
              <a:xfrm flipH="1">
                <a:off x="3589" y="6354"/>
                <a:ext cx="71" cy="163"/>
              </a:xfrm>
              <a:custGeom>
                <a:avLst/>
                <a:gdLst>
                  <a:gd name="T0" fmla="*/ 0 w 23278"/>
                  <a:gd name="T1" fmla="*/ 0 h 43200"/>
                  <a:gd name="T2" fmla="*/ 0 w 23278"/>
                  <a:gd name="T3" fmla="*/ 0 h 43200"/>
                  <a:gd name="T4" fmla="*/ 0 w 23278"/>
                  <a:gd name="T5" fmla="*/ 0 h 43200"/>
                  <a:gd name="T6" fmla="*/ 0 60000 65536"/>
                  <a:gd name="T7" fmla="*/ 0 60000 65536"/>
                  <a:gd name="T8" fmla="*/ 0 60000 65536"/>
                  <a:gd name="T9" fmla="*/ 0 w 23278"/>
                  <a:gd name="T10" fmla="*/ 0 h 43200"/>
                  <a:gd name="T11" fmla="*/ 23278 w 23278"/>
                  <a:gd name="T12" fmla="*/ 43200 h 43200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23278" h="43200" fill="none" extrusionOk="0">
                    <a:moveTo>
                      <a:pt x="1677" y="0"/>
                    </a:moveTo>
                    <a:cubicBezTo>
                      <a:pt x="13607" y="0"/>
                      <a:pt x="23278" y="9670"/>
                      <a:pt x="23278" y="21600"/>
                    </a:cubicBezTo>
                    <a:cubicBezTo>
                      <a:pt x="23278" y="33529"/>
                      <a:pt x="13607" y="43200"/>
                      <a:pt x="1678" y="43200"/>
                    </a:cubicBezTo>
                    <a:cubicBezTo>
                      <a:pt x="1118" y="43200"/>
                      <a:pt x="558" y="43178"/>
                      <a:pt x="0" y="43134"/>
                    </a:cubicBezTo>
                  </a:path>
                  <a:path w="23278" h="43200" stroke="0" extrusionOk="0">
                    <a:moveTo>
                      <a:pt x="1677" y="0"/>
                    </a:moveTo>
                    <a:cubicBezTo>
                      <a:pt x="13607" y="0"/>
                      <a:pt x="23278" y="9670"/>
                      <a:pt x="23278" y="21600"/>
                    </a:cubicBezTo>
                    <a:cubicBezTo>
                      <a:pt x="23278" y="33529"/>
                      <a:pt x="13607" y="43200"/>
                      <a:pt x="1678" y="43200"/>
                    </a:cubicBezTo>
                    <a:cubicBezTo>
                      <a:pt x="1118" y="43200"/>
                      <a:pt x="558" y="43178"/>
                      <a:pt x="0" y="43134"/>
                    </a:cubicBezTo>
                    <a:lnTo>
                      <a:pt x="1678" y="21600"/>
                    </a:lnTo>
                    <a:close/>
                  </a:path>
                </a:pathLst>
              </a:cu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47198" name="Line 12"/>
              <p:cNvSpPr>
                <a:spLocks noChangeShapeType="1"/>
              </p:cNvSpPr>
              <p:nvPr/>
            </p:nvSpPr>
            <p:spPr bwMode="auto">
              <a:xfrm>
                <a:off x="4027" y="6130"/>
                <a:ext cx="0" cy="1439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47199" name="Rectangle 13"/>
              <p:cNvSpPr>
                <a:spLocks noChangeArrowheads="1"/>
              </p:cNvSpPr>
              <p:nvPr/>
            </p:nvSpPr>
            <p:spPr bwMode="auto">
              <a:xfrm>
                <a:off x="3952" y="6571"/>
                <a:ext cx="190" cy="528"/>
              </a:xfrm>
              <a:prstGeom prst="rect">
                <a:avLst/>
              </a:prstGeom>
              <a:solidFill>
                <a:srgbClr val="FFFFFF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47200" name="Line 14"/>
              <p:cNvSpPr>
                <a:spLocks noChangeShapeType="1"/>
              </p:cNvSpPr>
              <p:nvPr/>
            </p:nvSpPr>
            <p:spPr bwMode="auto">
              <a:xfrm>
                <a:off x="3792" y="6571"/>
                <a:ext cx="235" cy="528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47201" name="Arc 15"/>
              <p:cNvSpPr>
                <a:spLocks/>
              </p:cNvSpPr>
              <p:nvPr/>
            </p:nvSpPr>
            <p:spPr bwMode="auto">
              <a:xfrm flipH="1">
                <a:off x="3955" y="6369"/>
                <a:ext cx="71" cy="163"/>
              </a:xfrm>
              <a:custGeom>
                <a:avLst/>
                <a:gdLst>
                  <a:gd name="T0" fmla="*/ 0 w 23278"/>
                  <a:gd name="T1" fmla="*/ 0 h 43200"/>
                  <a:gd name="T2" fmla="*/ 0 w 23278"/>
                  <a:gd name="T3" fmla="*/ 0 h 43200"/>
                  <a:gd name="T4" fmla="*/ 0 w 23278"/>
                  <a:gd name="T5" fmla="*/ 0 h 43200"/>
                  <a:gd name="T6" fmla="*/ 0 60000 65536"/>
                  <a:gd name="T7" fmla="*/ 0 60000 65536"/>
                  <a:gd name="T8" fmla="*/ 0 60000 65536"/>
                  <a:gd name="T9" fmla="*/ 0 w 23278"/>
                  <a:gd name="T10" fmla="*/ 0 h 43200"/>
                  <a:gd name="T11" fmla="*/ 23278 w 23278"/>
                  <a:gd name="T12" fmla="*/ 43200 h 43200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23278" h="43200" fill="none" extrusionOk="0">
                    <a:moveTo>
                      <a:pt x="1677" y="0"/>
                    </a:moveTo>
                    <a:cubicBezTo>
                      <a:pt x="13607" y="0"/>
                      <a:pt x="23278" y="9670"/>
                      <a:pt x="23278" y="21600"/>
                    </a:cubicBezTo>
                    <a:cubicBezTo>
                      <a:pt x="23278" y="33529"/>
                      <a:pt x="13607" y="43200"/>
                      <a:pt x="1678" y="43200"/>
                    </a:cubicBezTo>
                    <a:cubicBezTo>
                      <a:pt x="1118" y="43200"/>
                      <a:pt x="558" y="43178"/>
                      <a:pt x="0" y="43134"/>
                    </a:cubicBezTo>
                  </a:path>
                  <a:path w="23278" h="43200" stroke="0" extrusionOk="0">
                    <a:moveTo>
                      <a:pt x="1677" y="0"/>
                    </a:moveTo>
                    <a:cubicBezTo>
                      <a:pt x="13607" y="0"/>
                      <a:pt x="23278" y="9670"/>
                      <a:pt x="23278" y="21600"/>
                    </a:cubicBezTo>
                    <a:cubicBezTo>
                      <a:pt x="23278" y="33529"/>
                      <a:pt x="13607" y="43200"/>
                      <a:pt x="1678" y="43200"/>
                    </a:cubicBezTo>
                    <a:cubicBezTo>
                      <a:pt x="1118" y="43200"/>
                      <a:pt x="558" y="43178"/>
                      <a:pt x="0" y="43134"/>
                    </a:cubicBezTo>
                    <a:lnTo>
                      <a:pt x="1678" y="21600"/>
                    </a:lnTo>
                    <a:close/>
                  </a:path>
                </a:pathLst>
              </a:cu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fr-FR"/>
              </a:p>
            </p:txBody>
          </p:sp>
          <p:grpSp>
            <p:nvGrpSpPr>
              <p:cNvPr id="47202" name="Group 16"/>
              <p:cNvGrpSpPr>
                <a:grpSpLocks/>
              </p:cNvGrpSpPr>
              <p:nvPr/>
            </p:nvGrpSpPr>
            <p:grpSpPr bwMode="auto">
              <a:xfrm>
                <a:off x="3277" y="6208"/>
                <a:ext cx="816" cy="158"/>
                <a:chOff x="3277" y="6168"/>
                <a:chExt cx="816" cy="158"/>
              </a:xfrm>
            </p:grpSpPr>
            <p:sp>
              <p:nvSpPr>
                <p:cNvPr id="47210" name="Line 17"/>
                <p:cNvSpPr>
                  <a:spLocks noChangeShapeType="1"/>
                </p:cNvSpPr>
                <p:nvPr/>
              </p:nvSpPr>
              <p:spPr bwMode="auto">
                <a:xfrm>
                  <a:off x="3277" y="6168"/>
                  <a:ext cx="126" cy="143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fr-FR"/>
                </a:p>
              </p:txBody>
            </p:sp>
            <p:sp>
              <p:nvSpPr>
                <p:cNvPr id="47211" name="Line 18"/>
                <p:cNvSpPr>
                  <a:spLocks noChangeShapeType="1"/>
                </p:cNvSpPr>
                <p:nvPr/>
              </p:nvSpPr>
              <p:spPr bwMode="auto">
                <a:xfrm flipH="1">
                  <a:off x="3283" y="6168"/>
                  <a:ext cx="126" cy="143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fr-FR"/>
                </a:p>
              </p:txBody>
            </p:sp>
            <p:sp>
              <p:nvSpPr>
                <p:cNvPr id="47212" name="Line 19"/>
                <p:cNvSpPr>
                  <a:spLocks noChangeShapeType="1"/>
                </p:cNvSpPr>
                <p:nvPr/>
              </p:nvSpPr>
              <p:spPr bwMode="auto">
                <a:xfrm>
                  <a:off x="3595" y="6168"/>
                  <a:ext cx="126" cy="143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fr-FR"/>
                </a:p>
              </p:txBody>
            </p:sp>
            <p:sp>
              <p:nvSpPr>
                <p:cNvPr id="47213" name="Line 20"/>
                <p:cNvSpPr>
                  <a:spLocks noChangeShapeType="1"/>
                </p:cNvSpPr>
                <p:nvPr/>
              </p:nvSpPr>
              <p:spPr bwMode="auto">
                <a:xfrm flipH="1">
                  <a:off x="3601" y="6168"/>
                  <a:ext cx="126" cy="143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fr-FR"/>
                </a:p>
              </p:txBody>
            </p:sp>
            <p:sp>
              <p:nvSpPr>
                <p:cNvPr id="47214" name="Line 21"/>
                <p:cNvSpPr>
                  <a:spLocks noChangeShapeType="1"/>
                </p:cNvSpPr>
                <p:nvPr/>
              </p:nvSpPr>
              <p:spPr bwMode="auto">
                <a:xfrm>
                  <a:off x="3961" y="6183"/>
                  <a:ext cx="126" cy="143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fr-FR"/>
                </a:p>
              </p:txBody>
            </p:sp>
            <p:sp>
              <p:nvSpPr>
                <p:cNvPr id="47215" name="Line 22"/>
                <p:cNvSpPr>
                  <a:spLocks noChangeShapeType="1"/>
                </p:cNvSpPr>
                <p:nvPr/>
              </p:nvSpPr>
              <p:spPr bwMode="auto">
                <a:xfrm flipH="1">
                  <a:off x="3967" y="6183"/>
                  <a:ext cx="126" cy="143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fr-FR"/>
                </a:p>
              </p:txBody>
            </p:sp>
          </p:grpSp>
          <p:sp>
            <p:nvSpPr>
              <p:cNvPr id="47203" name="Line 23"/>
              <p:cNvSpPr>
                <a:spLocks noChangeShapeType="1"/>
              </p:cNvSpPr>
              <p:nvPr/>
            </p:nvSpPr>
            <p:spPr bwMode="auto">
              <a:xfrm flipH="1" flipV="1">
                <a:off x="2213" y="6734"/>
                <a:ext cx="2016" cy="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prstDash val="dash"/>
                <a:round/>
                <a:headEnd/>
                <a:tailEnd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47204" name="Text Box 24"/>
              <p:cNvSpPr txBox="1">
                <a:spLocks noChangeArrowheads="1"/>
              </p:cNvSpPr>
              <p:nvPr/>
            </p:nvSpPr>
            <p:spPr bwMode="auto">
              <a:xfrm>
                <a:off x="3165" y="7027"/>
                <a:ext cx="1160" cy="390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spcBef>
                    <a:spcPts val="500"/>
                  </a:spcBef>
                  <a:buFontTx/>
                  <a:buNone/>
                </a:pPr>
                <a:r>
                  <a:rPr kumimoji="0" lang="fr-FR" sz="1200">
                    <a:latin typeface="Times New Roman" pitchFamily="18" charset="0"/>
                  </a:rPr>
                  <a:t>I&gt;&gt;</a:t>
                </a:r>
              </a:p>
            </p:txBody>
          </p:sp>
          <p:sp>
            <p:nvSpPr>
              <p:cNvPr id="47205" name="Freeform 25"/>
              <p:cNvSpPr>
                <a:spLocks/>
              </p:cNvSpPr>
              <p:nvPr/>
            </p:nvSpPr>
            <p:spPr bwMode="auto">
              <a:xfrm>
                <a:off x="2701" y="6552"/>
                <a:ext cx="520" cy="643"/>
              </a:xfrm>
              <a:custGeom>
                <a:avLst/>
                <a:gdLst>
                  <a:gd name="T0" fmla="*/ 2408 w 312"/>
                  <a:gd name="T1" fmla="*/ 3662 h 360"/>
                  <a:gd name="T2" fmla="*/ 0 w 312"/>
                  <a:gd name="T3" fmla="*/ 3662 h 360"/>
                  <a:gd name="T4" fmla="*/ 0 w 312"/>
                  <a:gd name="T5" fmla="*/ 0 h 360"/>
                  <a:gd name="T6" fmla="*/ 0 60000 65536"/>
                  <a:gd name="T7" fmla="*/ 0 60000 65536"/>
                  <a:gd name="T8" fmla="*/ 0 60000 65536"/>
                  <a:gd name="T9" fmla="*/ 0 w 312"/>
                  <a:gd name="T10" fmla="*/ 0 h 360"/>
                  <a:gd name="T11" fmla="*/ 312 w 312"/>
                  <a:gd name="T12" fmla="*/ 360 h 360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312" h="360">
                    <a:moveTo>
                      <a:pt x="312" y="360"/>
                    </a:moveTo>
                    <a:lnTo>
                      <a:pt x="0" y="360"/>
                    </a:lnTo>
                    <a:lnTo>
                      <a:pt x="0" y="0"/>
                    </a:lnTo>
                  </a:path>
                </a:pathLst>
              </a:custGeom>
              <a:noFill/>
              <a:ln w="9525">
                <a:solidFill>
                  <a:srgbClr val="000000"/>
                </a:solidFill>
                <a:prstDash val="dash"/>
                <a:round/>
                <a:headEnd/>
                <a:tailEnd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47206" name="Rectangle 26"/>
              <p:cNvSpPr>
                <a:spLocks noChangeArrowheads="1"/>
              </p:cNvSpPr>
              <p:nvPr/>
            </p:nvSpPr>
            <p:spPr bwMode="auto">
              <a:xfrm>
                <a:off x="2557" y="6560"/>
                <a:ext cx="312" cy="314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47207" name="Line 27"/>
              <p:cNvSpPr>
                <a:spLocks noChangeShapeType="1"/>
              </p:cNvSpPr>
              <p:nvPr/>
            </p:nvSpPr>
            <p:spPr bwMode="auto">
              <a:xfrm>
                <a:off x="2701" y="6552"/>
                <a:ext cx="0" cy="291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47208" name="Line 28"/>
              <p:cNvSpPr>
                <a:spLocks noChangeShapeType="1"/>
              </p:cNvSpPr>
              <p:nvPr/>
            </p:nvSpPr>
            <p:spPr bwMode="auto">
              <a:xfrm>
                <a:off x="2557" y="6720"/>
                <a:ext cx="304" cy="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47209" name="Freeform 29"/>
              <p:cNvSpPr>
                <a:spLocks/>
              </p:cNvSpPr>
              <p:nvPr/>
            </p:nvSpPr>
            <p:spPr bwMode="auto">
              <a:xfrm>
                <a:off x="2120" y="6610"/>
                <a:ext cx="213" cy="230"/>
              </a:xfrm>
              <a:custGeom>
                <a:avLst/>
                <a:gdLst>
                  <a:gd name="T0" fmla="*/ 213 w 213"/>
                  <a:gd name="T1" fmla="*/ 0 h 230"/>
                  <a:gd name="T2" fmla="*/ 115 w 213"/>
                  <a:gd name="T3" fmla="*/ 0 h 230"/>
                  <a:gd name="T4" fmla="*/ 115 w 213"/>
                  <a:gd name="T5" fmla="*/ 227 h 230"/>
                  <a:gd name="T6" fmla="*/ 0 w 213"/>
                  <a:gd name="T7" fmla="*/ 230 h 23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213"/>
                  <a:gd name="T13" fmla="*/ 0 h 230"/>
                  <a:gd name="T14" fmla="*/ 213 w 213"/>
                  <a:gd name="T15" fmla="*/ 230 h 23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13" h="230">
                    <a:moveTo>
                      <a:pt x="213" y="0"/>
                    </a:moveTo>
                    <a:lnTo>
                      <a:pt x="115" y="0"/>
                    </a:lnTo>
                    <a:lnTo>
                      <a:pt x="115" y="227"/>
                    </a:lnTo>
                    <a:lnTo>
                      <a:pt x="0" y="230"/>
                    </a:lnTo>
                  </a:path>
                </a:pathLst>
              </a:cu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fr-FR"/>
              </a:p>
            </p:txBody>
          </p:sp>
        </p:grpSp>
        <p:sp>
          <p:nvSpPr>
            <p:cNvPr id="47115" name="Text Box 119"/>
            <p:cNvSpPr txBox="1">
              <a:spLocks noChangeArrowheads="1"/>
            </p:cNvSpPr>
            <p:nvPr/>
          </p:nvSpPr>
          <p:spPr bwMode="auto">
            <a:xfrm>
              <a:off x="2286000" y="2286000"/>
              <a:ext cx="882650" cy="5492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>
                <a:buFontTx/>
                <a:buNone/>
              </a:pPr>
              <a:r>
                <a:rPr lang="fr-FR">
                  <a:solidFill>
                    <a:srgbClr val="000000"/>
                  </a:solidFill>
                </a:rPr>
                <a:t>I&gt;&gt;</a:t>
              </a:r>
            </a:p>
          </p:txBody>
        </p:sp>
      </p:grpSp>
      <p:sp>
        <p:nvSpPr>
          <p:cNvPr id="494626" name="Rectangle 34"/>
          <p:cNvSpPr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0" y="0"/>
            <a:ext cx="91440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>
              <a:lnSpc>
                <a:spcPct val="85000"/>
              </a:lnSpc>
              <a:spcBef>
                <a:spcPct val="0"/>
              </a:spcBef>
              <a:buFontTx/>
              <a:buNone/>
              <a:defRPr/>
            </a:pPr>
            <a:r>
              <a:rPr kumimoji="0" lang="fr-FR" sz="3200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ensemble </a:t>
            </a:r>
            <a:r>
              <a:rPr kumimoji="0" lang="fr-FR" sz="3200" b="1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compact </a:t>
            </a:r>
            <a:r>
              <a:rPr kumimoji="0" lang="fr-FR" sz="3200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de commande </a:t>
            </a:r>
            <a:r>
              <a:rPr kumimoji="0" lang="fr-FR" sz="3200" b="1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moteur</a:t>
            </a:r>
            <a:endParaRPr kumimoji="0" lang="fr-FR" sz="3200" b="1" dirty="0"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494628" name="Rectangle 36"/>
          <p:cNvSpPr>
            <a:spLocks noChangeArrowheads="1"/>
          </p:cNvSpPr>
          <p:nvPr>
            <p:custDataLst>
              <p:tags r:id="rId3"/>
            </p:custDataLst>
          </p:nvPr>
        </p:nvSpPr>
        <p:spPr bwMode="auto">
          <a:xfrm rot="-5400000">
            <a:off x="-2743200" y="3200400"/>
            <a:ext cx="6324600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>
              <a:lnSpc>
                <a:spcPct val="85000"/>
              </a:lnSpc>
              <a:spcBef>
                <a:spcPct val="0"/>
              </a:spcBef>
              <a:buFontTx/>
              <a:buNone/>
              <a:defRPr/>
            </a:pPr>
            <a:r>
              <a:rPr lang="fr-FR" sz="42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Les éléments de base, </a:t>
            </a:r>
          </a:p>
        </p:txBody>
      </p:sp>
      <p:sp>
        <p:nvSpPr>
          <p:cNvPr id="494636" name="Rectangle 44"/>
          <p:cNvSpPr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685800" y="685800"/>
            <a:ext cx="3581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0"/>
              </a:spcBef>
              <a:buFontTx/>
              <a:buNone/>
              <a:defRPr/>
            </a:pPr>
            <a:r>
              <a:rPr lang="fr-FR" sz="2400" b="1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cs typeface="Times New Roman" pitchFamily="18" charset="0"/>
              </a:rPr>
              <a:t>Contacteur-disjoncteur</a:t>
            </a:r>
            <a:r>
              <a:rPr lang="en-US" sz="2400" b="1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 </a:t>
            </a:r>
          </a:p>
        </p:txBody>
      </p:sp>
      <p:sp>
        <p:nvSpPr>
          <p:cNvPr id="494666" name="Rectangle 74"/>
          <p:cNvSpPr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685800" y="3587086"/>
            <a:ext cx="3905886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0"/>
              </a:spcBef>
              <a:buFontTx/>
              <a:buNone/>
              <a:defRPr/>
            </a:pPr>
            <a:r>
              <a:rPr lang="fr-FR" sz="2400" b="1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cs typeface="Times New Roman" pitchFamily="18" charset="0"/>
              </a:rPr>
              <a:t>Disjoncteur moteur (sectionneur </a:t>
            </a:r>
            <a:r>
              <a:rPr lang="fr-FR" sz="2400" b="1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cs typeface="Times New Roman" pitchFamily="18" charset="0"/>
              </a:rPr>
              <a:t>et disjoncteur</a:t>
            </a:r>
            <a:r>
              <a:rPr lang="fr-FR" sz="2400" b="1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cs typeface="Times New Roman" pitchFamily="18" charset="0"/>
              </a:rPr>
              <a:t>)</a:t>
            </a:r>
            <a:r>
              <a:rPr lang="en-US" sz="2400" b="1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 </a:t>
            </a:r>
          </a:p>
        </p:txBody>
      </p:sp>
      <p:sp>
        <p:nvSpPr>
          <p:cNvPr id="494710" name="Rectangle 118"/>
          <p:cNvSpPr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4591686" y="959421"/>
            <a:ext cx="4800600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0"/>
              </a:spcBef>
              <a:buFontTx/>
              <a:buNone/>
              <a:defRPr/>
            </a:pPr>
            <a:r>
              <a:rPr lang="fr-FR" sz="2400" b="1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cs typeface="Times New Roman" pitchFamily="18" charset="0"/>
              </a:rPr>
              <a:t>Disjoncteur moteur </a:t>
            </a:r>
            <a:r>
              <a:rPr lang="fr-FR" sz="2400" b="1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cs typeface="Times New Roman" pitchFamily="18" charset="0"/>
              </a:rPr>
              <a:t>magnétothermique </a:t>
            </a:r>
            <a:endParaRPr lang="fr-FR" sz="2400" b="1" dirty="0">
              <a:solidFill>
                <a:srgbClr val="000000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>
              <a:spcBef>
                <a:spcPct val="0"/>
              </a:spcBef>
              <a:buFontTx/>
              <a:buNone/>
              <a:defRPr/>
            </a:pPr>
            <a:r>
              <a:rPr lang="fr-FR" sz="2400" b="1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  <a:cs typeface="Times New Roman" pitchFamily="18" charset="0"/>
              </a:rPr>
              <a:t>(sectionneur disjoncteur + thermique)</a:t>
            </a:r>
            <a:r>
              <a:rPr lang="en-US" sz="2400" b="1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 </a:t>
            </a:r>
          </a:p>
        </p:txBody>
      </p:sp>
      <p:grpSp>
        <p:nvGrpSpPr>
          <p:cNvPr id="6" name="Groupe 5"/>
          <p:cNvGrpSpPr/>
          <p:nvPr>
            <p:custDataLst>
              <p:tags r:id="rId7"/>
            </p:custDataLst>
          </p:nvPr>
        </p:nvGrpSpPr>
        <p:grpSpPr>
          <a:xfrm>
            <a:off x="914400" y="4419600"/>
            <a:ext cx="3157538" cy="2341563"/>
            <a:chOff x="914400" y="4419600"/>
            <a:chExt cx="3157538" cy="2341563"/>
          </a:xfrm>
        </p:grpSpPr>
        <p:grpSp>
          <p:nvGrpSpPr>
            <p:cNvPr id="4" name="Group 45"/>
            <p:cNvGrpSpPr>
              <a:grpSpLocks/>
            </p:cNvGrpSpPr>
            <p:nvPr/>
          </p:nvGrpSpPr>
          <p:grpSpPr bwMode="auto">
            <a:xfrm>
              <a:off x="914400" y="4419600"/>
              <a:ext cx="3157538" cy="2341563"/>
              <a:chOff x="4988" y="5913"/>
              <a:chExt cx="2936" cy="1808"/>
            </a:xfrm>
          </p:grpSpPr>
          <p:sp>
            <p:nvSpPr>
              <p:cNvPr id="47161" name="Text Box 46"/>
              <p:cNvSpPr txBox="1">
                <a:spLocks noChangeArrowheads="1"/>
              </p:cNvSpPr>
              <p:nvPr/>
            </p:nvSpPr>
            <p:spPr bwMode="auto">
              <a:xfrm>
                <a:off x="4988" y="5913"/>
                <a:ext cx="2936" cy="1808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spcBef>
                    <a:spcPct val="0"/>
                  </a:spcBef>
                  <a:buFontTx/>
                  <a:buNone/>
                </a:pPr>
                <a:endParaRPr kumimoji="0" lang="fr-FR" sz="1200">
                  <a:latin typeface="Times New Roman" pitchFamily="18" charset="0"/>
                </a:endParaRPr>
              </a:p>
            </p:txBody>
          </p:sp>
          <p:sp>
            <p:nvSpPr>
              <p:cNvPr id="47162" name="Line 47"/>
              <p:cNvSpPr>
                <a:spLocks noChangeShapeType="1"/>
              </p:cNvSpPr>
              <p:nvPr/>
            </p:nvSpPr>
            <p:spPr bwMode="auto">
              <a:xfrm>
                <a:off x="6244" y="6038"/>
                <a:ext cx="0" cy="1642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47163" name="Rectangle 48"/>
              <p:cNvSpPr>
                <a:spLocks noChangeArrowheads="1"/>
              </p:cNvSpPr>
              <p:nvPr/>
            </p:nvSpPr>
            <p:spPr bwMode="auto">
              <a:xfrm>
                <a:off x="6161" y="6541"/>
                <a:ext cx="211" cy="603"/>
              </a:xfrm>
              <a:prstGeom prst="rect">
                <a:avLst/>
              </a:prstGeom>
              <a:solidFill>
                <a:srgbClr val="FFFFFF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47164" name="Line 49"/>
              <p:cNvSpPr>
                <a:spLocks noChangeShapeType="1"/>
              </p:cNvSpPr>
              <p:nvPr/>
            </p:nvSpPr>
            <p:spPr bwMode="auto">
              <a:xfrm>
                <a:off x="5983" y="6541"/>
                <a:ext cx="261" cy="603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47165" name="Line 50"/>
              <p:cNvSpPr>
                <a:spLocks noChangeShapeType="1"/>
              </p:cNvSpPr>
              <p:nvPr/>
            </p:nvSpPr>
            <p:spPr bwMode="auto">
              <a:xfrm>
                <a:off x="6598" y="6038"/>
                <a:ext cx="0" cy="1642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47166" name="Rectangle 51"/>
              <p:cNvSpPr>
                <a:spLocks noChangeArrowheads="1"/>
              </p:cNvSpPr>
              <p:nvPr/>
            </p:nvSpPr>
            <p:spPr bwMode="auto">
              <a:xfrm>
                <a:off x="6515" y="6541"/>
                <a:ext cx="211" cy="603"/>
              </a:xfrm>
              <a:prstGeom prst="rect">
                <a:avLst/>
              </a:prstGeom>
              <a:solidFill>
                <a:srgbClr val="FFFFFF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47167" name="Line 52"/>
              <p:cNvSpPr>
                <a:spLocks noChangeShapeType="1"/>
              </p:cNvSpPr>
              <p:nvPr/>
            </p:nvSpPr>
            <p:spPr bwMode="auto">
              <a:xfrm>
                <a:off x="6337" y="6541"/>
                <a:ext cx="261" cy="603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47168" name="Line 53"/>
              <p:cNvSpPr>
                <a:spLocks noChangeShapeType="1"/>
              </p:cNvSpPr>
              <p:nvPr/>
            </p:nvSpPr>
            <p:spPr bwMode="auto">
              <a:xfrm>
                <a:off x="7005" y="6038"/>
                <a:ext cx="0" cy="1642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47169" name="Rectangle 54"/>
              <p:cNvSpPr>
                <a:spLocks noChangeArrowheads="1"/>
              </p:cNvSpPr>
              <p:nvPr/>
            </p:nvSpPr>
            <p:spPr bwMode="auto">
              <a:xfrm>
                <a:off x="6921" y="6541"/>
                <a:ext cx="211" cy="603"/>
              </a:xfrm>
              <a:prstGeom prst="rect">
                <a:avLst/>
              </a:prstGeom>
              <a:solidFill>
                <a:srgbClr val="FFFFFF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47170" name="Line 55"/>
              <p:cNvSpPr>
                <a:spLocks noChangeShapeType="1"/>
              </p:cNvSpPr>
              <p:nvPr/>
            </p:nvSpPr>
            <p:spPr bwMode="auto">
              <a:xfrm>
                <a:off x="6743" y="6541"/>
                <a:ext cx="262" cy="603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fr-FR"/>
              </a:p>
            </p:txBody>
          </p:sp>
          <p:grpSp>
            <p:nvGrpSpPr>
              <p:cNvPr id="47171" name="Group 56"/>
              <p:cNvGrpSpPr>
                <a:grpSpLocks/>
              </p:cNvGrpSpPr>
              <p:nvPr/>
            </p:nvGrpSpPr>
            <p:grpSpPr bwMode="auto">
              <a:xfrm>
                <a:off x="6171" y="6343"/>
                <a:ext cx="908" cy="162"/>
                <a:chOff x="7823" y="11334"/>
                <a:chExt cx="920" cy="161"/>
              </a:xfrm>
            </p:grpSpPr>
            <p:sp>
              <p:nvSpPr>
                <p:cNvPr id="47183" name="Line 57"/>
                <p:cNvSpPr>
                  <a:spLocks noChangeShapeType="1"/>
                </p:cNvSpPr>
                <p:nvPr/>
              </p:nvSpPr>
              <p:spPr bwMode="auto">
                <a:xfrm>
                  <a:off x="7823" y="11334"/>
                  <a:ext cx="142" cy="161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fr-FR"/>
                </a:p>
              </p:txBody>
            </p:sp>
            <p:sp>
              <p:nvSpPr>
                <p:cNvPr id="47184" name="Line 58"/>
                <p:cNvSpPr>
                  <a:spLocks noChangeShapeType="1"/>
                </p:cNvSpPr>
                <p:nvPr/>
              </p:nvSpPr>
              <p:spPr bwMode="auto">
                <a:xfrm flipH="1">
                  <a:off x="7829" y="11334"/>
                  <a:ext cx="143" cy="161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fr-FR"/>
                </a:p>
              </p:txBody>
            </p:sp>
            <p:sp>
              <p:nvSpPr>
                <p:cNvPr id="47185" name="Line 59"/>
                <p:cNvSpPr>
                  <a:spLocks noChangeShapeType="1"/>
                </p:cNvSpPr>
                <p:nvPr/>
              </p:nvSpPr>
              <p:spPr bwMode="auto">
                <a:xfrm>
                  <a:off x="8181" y="11334"/>
                  <a:ext cx="142" cy="161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fr-FR"/>
                </a:p>
              </p:txBody>
            </p:sp>
            <p:sp>
              <p:nvSpPr>
                <p:cNvPr id="47186" name="Line 60"/>
                <p:cNvSpPr>
                  <a:spLocks noChangeShapeType="1"/>
                </p:cNvSpPr>
                <p:nvPr/>
              </p:nvSpPr>
              <p:spPr bwMode="auto">
                <a:xfrm flipH="1">
                  <a:off x="8188" y="11334"/>
                  <a:ext cx="142" cy="161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fr-FR"/>
                </a:p>
              </p:txBody>
            </p:sp>
            <p:sp>
              <p:nvSpPr>
                <p:cNvPr id="47187" name="Line 61"/>
                <p:cNvSpPr>
                  <a:spLocks noChangeShapeType="1"/>
                </p:cNvSpPr>
                <p:nvPr/>
              </p:nvSpPr>
              <p:spPr bwMode="auto">
                <a:xfrm>
                  <a:off x="8594" y="11334"/>
                  <a:ext cx="142" cy="161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fr-FR"/>
                </a:p>
              </p:txBody>
            </p:sp>
            <p:sp>
              <p:nvSpPr>
                <p:cNvPr id="47188" name="Line 62"/>
                <p:cNvSpPr>
                  <a:spLocks noChangeShapeType="1"/>
                </p:cNvSpPr>
                <p:nvPr/>
              </p:nvSpPr>
              <p:spPr bwMode="auto">
                <a:xfrm flipH="1">
                  <a:off x="8601" y="11334"/>
                  <a:ext cx="142" cy="161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fr-FR"/>
                </a:p>
              </p:txBody>
            </p:sp>
          </p:grpSp>
          <p:sp>
            <p:nvSpPr>
              <p:cNvPr id="47172" name="Line 63"/>
              <p:cNvSpPr>
                <a:spLocks noChangeShapeType="1"/>
              </p:cNvSpPr>
              <p:nvPr/>
            </p:nvSpPr>
            <p:spPr bwMode="auto">
              <a:xfrm flipH="1">
                <a:off x="5258" y="6873"/>
                <a:ext cx="2097" cy="17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prstDash val="dash"/>
                <a:round/>
                <a:headEnd/>
                <a:tailEnd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47173" name="Line 64"/>
              <p:cNvSpPr>
                <a:spLocks noChangeShapeType="1"/>
              </p:cNvSpPr>
              <p:nvPr/>
            </p:nvSpPr>
            <p:spPr bwMode="auto">
              <a:xfrm>
                <a:off x="6197" y="6530"/>
                <a:ext cx="80" cy="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47174" name="Line 65"/>
              <p:cNvSpPr>
                <a:spLocks noChangeShapeType="1"/>
              </p:cNvSpPr>
              <p:nvPr/>
            </p:nvSpPr>
            <p:spPr bwMode="auto">
              <a:xfrm>
                <a:off x="6553" y="6536"/>
                <a:ext cx="81" cy="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47175" name="Line 66"/>
              <p:cNvSpPr>
                <a:spLocks noChangeShapeType="1"/>
              </p:cNvSpPr>
              <p:nvPr/>
            </p:nvSpPr>
            <p:spPr bwMode="auto">
              <a:xfrm>
                <a:off x="6963" y="6539"/>
                <a:ext cx="80" cy="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fr-FR"/>
              </a:p>
            </p:txBody>
          </p:sp>
          <p:grpSp>
            <p:nvGrpSpPr>
              <p:cNvPr id="47176" name="Group 67"/>
              <p:cNvGrpSpPr>
                <a:grpSpLocks/>
              </p:cNvGrpSpPr>
              <p:nvPr/>
            </p:nvGrpSpPr>
            <p:grpSpPr bwMode="auto">
              <a:xfrm>
                <a:off x="5130" y="6707"/>
                <a:ext cx="2123" cy="912"/>
                <a:chOff x="6768" y="11936"/>
                <a:chExt cx="2152" cy="904"/>
              </a:xfrm>
            </p:grpSpPr>
            <p:sp>
              <p:nvSpPr>
                <p:cNvPr id="47177" name="Text Box 68"/>
                <p:cNvSpPr txBox="1">
                  <a:spLocks noChangeArrowheads="1"/>
                </p:cNvSpPr>
                <p:nvPr/>
              </p:nvSpPr>
              <p:spPr bwMode="auto">
                <a:xfrm>
                  <a:off x="7760" y="12432"/>
                  <a:ext cx="1160" cy="408"/>
                </a:xfrm>
                <a:prstGeom prst="rect">
                  <a:avLst/>
                </a:prstGeom>
                <a:solidFill>
                  <a:srgbClr val="FFFFFF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spcBef>
                      <a:spcPts val="500"/>
                    </a:spcBef>
                    <a:buFontTx/>
                    <a:buNone/>
                  </a:pPr>
                  <a:r>
                    <a:rPr kumimoji="0" lang="fr-FR" sz="1200">
                      <a:latin typeface="Times New Roman" pitchFamily="18" charset="0"/>
                    </a:rPr>
                    <a:t>I&gt;&gt;</a:t>
                  </a:r>
                </a:p>
              </p:txBody>
            </p:sp>
            <p:sp>
              <p:nvSpPr>
                <p:cNvPr id="47178" name="Freeform 69"/>
                <p:cNvSpPr>
                  <a:spLocks/>
                </p:cNvSpPr>
                <p:nvPr/>
              </p:nvSpPr>
              <p:spPr bwMode="auto">
                <a:xfrm>
                  <a:off x="7296" y="11936"/>
                  <a:ext cx="520" cy="672"/>
                </a:xfrm>
                <a:custGeom>
                  <a:avLst/>
                  <a:gdLst>
                    <a:gd name="T0" fmla="*/ 2408 w 312"/>
                    <a:gd name="T1" fmla="*/ 4370 h 360"/>
                    <a:gd name="T2" fmla="*/ 0 w 312"/>
                    <a:gd name="T3" fmla="*/ 4370 h 360"/>
                    <a:gd name="T4" fmla="*/ 0 w 312"/>
                    <a:gd name="T5" fmla="*/ 0 h 360"/>
                    <a:gd name="T6" fmla="*/ 0 60000 65536"/>
                    <a:gd name="T7" fmla="*/ 0 60000 65536"/>
                    <a:gd name="T8" fmla="*/ 0 60000 65536"/>
                    <a:gd name="T9" fmla="*/ 0 w 312"/>
                    <a:gd name="T10" fmla="*/ 0 h 360"/>
                    <a:gd name="T11" fmla="*/ 312 w 312"/>
                    <a:gd name="T12" fmla="*/ 360 h 360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312" h="360">
                      <a:moveTo>
                        <a:pt x="312" y="360"/>
                      </a:moveTo>
                      <a:lnTo>
                        <a:pt x="0" y="360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9525">
                  <a:solidFill>
                    <a:srgbClr val="000000"/>
                  </a:solidFill>
                  <a:prstDash val="dash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fr-FR"/>
                </a:p>
              </p:txBody>
            </p:sp>
            <p:sp>
              <p:nvSpPr>
                <p:cNvPr id="47179" name="Rectangle 70"/>
                <p:cNvSpPr>
                  <a:spLocks noChangeArrowheads="1"/>
                </p:cNvSpPr>
                <p:nvPr/>
              </p:nvSpPr>
              <p:spPr bwMode="auto">
                <a:xfrm>
                  <a:off x="7152" y="11944"/>
                  <a:ext cx="312" cy="328"/>
                </a:xfrm>
                <a:prstGeom prst="rect">
                  <a:avLst/>
                </a:prstGeom>
                <a:solidFill>
                  <a:srgbClr val="FFFFFF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fr-FR"/>
                </a:p>
              </p:txBody>
            </p:sp>
            <p:sp>
              <p:nvSpPr>
                <p:cNvPr id="47180" name="Line 71"/>
                <p:cNvSpPr>
                  <a:spLocks noChangeShapeType="1"/>
                </p:cNvSpPr>
                <p:nvPr/>
              </p:nvSpPr>
              <p:spPr bwMode="auto">
                <a:xfrm>
                  <a:off x="7296" y="11936"/>
                  <a:ext cx="0" cy="304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fr-FR"/>
                </a:p>
              </p:txBody>
            </p:sp>
            <p:sp>
              <p:nvSpPr>
                <p:cNvPr id="47181" name="Line 72"/>
                <p:cNvSpPr>
                  <a:spLocks noChangeShapeType="1"/>
                </p:cNvSpPr>
                <p:nvPr/>
              </p:nvSpPr>
              <p:spPr bwMode="auto">
                <a:xfrm>
                  <a:off x="7152" y="12112"/>
                  <a:ext cx="304" cy="0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fr-FR"/>
                </a:p>
              </p:txBody>
            </p:sp>
            <p:sp>
              <p:nvSpPr>
                <p:cNvPr id="47182" name="Freeform 73"/>
                <p:cNvSpPr>
                  <a:spLocks/>
                </p:cNvSpPr>
                <p:nvPr/>
              </p:nvSpPr>
              <p:spPr bwMode="auto">
                <a:xfrm>
                  <a:off x="6768" y="11976"/>
                  <a:ext cx="160" cy="272"/>
                </a:xfrm>
                <a:custGeom>
                  <a:avLst/>
                  <a:gdLst>
                    <a:gd name="T0" fmla="*/ 160 w 160"/>
                    <a:gd name="T1" fmla="*/ 0 h 272"/>
                    <a:gd name="T2" fmla="*/ 80 w 160"/>
                    <a:gd name="T3" fmla="*/ 0 h 272"/>
                    <a:gd name="T4" fmla="*/ 80 w 160"/>
                    <a:gd name="T5" fmla="*/ 272 h 272"/>
                    <a:gd name="T6" fmla="*/ 0 w 160"/>
                    <a:gd name="T7" fmla="*/ 264 h 272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160"/>
                    <a:gd name="T13" fmla="*/ 0 h 272"/>
                    <a:gd name="T14" fmla="*/ 160 w 160"/>
                    <a:gd name="T15" fmla="*/ 272 h 272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160" h="272">
                      <a:moveTo>
                        <a:pt x="160" y="0"/>
                      </a:moveTo>
                      <a:lnTo>
                        <a:pt x="80" y="0"/>
                      </a:lnTo>
                      <a:lnTo>
                        <a:pt x="80" y="272"/>
                      </a:lnTo>
                      <a:lnTo>
                        <a:pt x="0" y="264"/>
                      </a:lnTo>
                    </a:path>
                  </a:pathLst>
                </a:custGeom>
                <a:noFill/>
                <a:ln w="952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fr-FR"/>
                </a:p>
              </p:txBody>
            </p:sp>
          </p:grpSp>
        </p:grpSp>
        <p:sp>
          <p:nvSpPr>
            <p:cNvPr id="47116" name="Text Box 120"/>
            <p:cNvSpPr txBox="1">
              <a:spLocks noChangeArrowheads="1"/>
            </p:cNvSpPr>
            <p:nvPr/>
          </p:nvSpPr>
          <p:spPr bwMode="auto">
            <a:xfrm>
              <a:off x="2209800" y="6096000"/>
              <a:ext cx="882650" cy="5492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>
                <a:buFontTx/>
                <a:buNone/>
              </a:pPr>
              <a:r>
                <a:rPr lang="fr-FR" dirty="0">
                  <a:solidFill>
                    <a:srgbClr val="000000"/>
                  </a:solidFill>
                </a:rPr>
                <a:t>I&gt;&gt;</a:t>
              </a:r>
            </a:p>
          </p:txBody>
        </p:sp>
      </p:grpSp>
      <p:grpSp>
        <p:nvGrpSpPr>
          <p:cNvPr id="3" name="Groupe 2"/>
          <p:cNvGrpSpPr/>
          <p:nvPr>
            <p:custDataLst>
              <p:tags r:id="rId8"/>
            </p:custDataLst>
          </p:nvPr>
        </p:nvGrpSpPr>
        <p:grpSpPr>
          <a:xfrm>
            <a:off x="5473112" y="2542955"/>
            <a:ext cx="3086100" cy="3103563"/>
            <a:chOff x="5473112" y="2542955"/>
            <a:chExt cx="3086100" cy="3103563"/>
          </a:xfrm>
        </p:grpSpPr>
        <p:grpSp>
          <p:nvGrpSpPr>
            <p:cNvPr id="7" name="Group 75"/>
            <p:cNvGrpSpPr>
              <a:grpSpLocks/>
            </p:cNvGrpSpPr>
            <p:nvPr/>
          </p:nvGrpSpPr>
          <p:grpSpPr bwMode="auto">
            <a:xfrm>
              <a:off x="5473112" y="2542955"/>
              <a:ext cx="3086100" cy="3103563"/>
              <a:chOff x="7336" y="14270"/>
              <a:chExt cx="2936" cy="2728"/>
            </a:xfrm>
          </p:grpSpPr>
          <p:grpSp>
            <p:nvGrpSpPr>
              <p:cNvPr id="47119" name="Group 76"/>
              <p:cNvGrpSpPr>
                <a:grpSpLocks/>
              </p:cNvGrpSpPr>
              <p:nvPr/>
            </p:nvGrpSpPr>
            <p:grpSpPr bwMode="auto">
              <a:xfrm>
                <a:off x="7336" y="14270"/>
                <a:ext cx="2936" cy="2728"/>
                <a:chOff x="5408" y="11542"/>
                <a:chExt cx="2936" cy="2728"/>
              </a:xfrm>
            </p:grpSpPr>
            <p:sp>
              <p:nvSpPr>
                <p:cNvPr id="47121" name="Text Box 77"/>
                <p:cNvSpPr txBox="1">
                  <a:spLocks noChangeArrowheads="1"/>
                </p:cNvSpPr>
                <p:nvPr/>
              </p:nvSpPr>
              <p:spPr bwMode="auto">
                <a:xfrm>
                  <a:off x="5408" y="11542"/>
                  <a:ext cx="2936" cy="2728"/>
                </a:xfrm>
                <a:prstGeom prst="rect">
                  <a:avLst/>
                </a:prstGeom>
                <a:solidFill>
                  <a:srgbClr val="FFFFFF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kumimoji="0" lang="fr-FR" sz="1200">
                    <a:latin typeface="Times New Roman" pitchFamily="18" charset="0"/>
                  </a:endParaRPr>
                </a:p>
              </p:txBody>
            </p:sp>
            <p:sp>
              <p:nvSpPr>
                <p:cNvPr id="47122" name="Rectangle 78"/>
                <p:cNvSpPr>
                  <a:spLocks noChangeArrowheads="1"/>
                </p:cNvSpPr>
                <p:nvPr/>
              </p:nvSpPr>
              <p:spPr bwMode="auto">
                <a:xfrm>
                  <a:off x="6472" y="13400"/>
                  <a:ext cx="1136" cy="328"/>
                </a:xfrm>
                <a:prstGeom prst="rect">
                  <a:avLst/>
                </a:prstGeom>
                <a:solidFill>
                  <a:srgbClr val="FFFFFF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fr-FR"/>
                </a:p>
              </p:txBody>
            </p:sp>
            <p:grpSp>
              <p:nvGrpSpPr>
                <p:cNvPr id="47123" name="Group 79"/>
                <p:cNvGrpSpPr>
                  <a:grpSpLocks/>
                </p:cNvGrpSpPr>
                <p:nvPr/>
              </p:nvGrpSpPr>
              <p:grpSpPr bwMode="auto">
                <a:xfrm>
                  <a:off x="6688" y="11666"/>
                  <a:ext cx="762" cy="2539"/>
                  <a:chOff x="6688" y="11666"/>
                  <a:chExt cx="762" cy="1627"/>
                </a:xfrm>
              </p:grpSpPr>
              <p:sp>
                <p:nvSpPr>
                  <p:cNvPr id="47158" name="Line 80"/>
                  <p:cNvSpPr>
                    <a:spLocks noChangeShapeType="1"/>
                  </p:cNvSpPr>
                  <p:nvPr/>
                </p:nvSpPr>
                <p:spPr bwMode="auto">
                  <a:xfrm>
                    <a:off x="6688" y="11666"/>
                    <a:ext cx="1" cy="1627"/>
                  </a:xfrm>
                  <a:prstGeom prst="line">
                    <a:avLst/>
                  </a:prstGeom>
                  <a:noFill/>
                  <a:ln w="1905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fr-FR"/>
                  </a:p>
                </p:txBody>
              </p:sp>
              <p:sp>
                <p:nvSpPr>
                  <p:cNvPr id="47159" name="Line 81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7035" y="11666"/>
                    <a:ext cx="7" cy="1627"/>
                  </a:xfrm>
                  <a:prstGeom prst="line">
                    <a:avLst/>
                  </a:prstGeom>
                  <a:noFill/>
                  <a:ln w="1905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fr-FR"/>
                  </a:p>
                </p:txBody>
              </p:sp>
              <p:sp>
                <p:nvSpPr>
                  <p:cNvPr id="47160" name="Line 82"/>
                  <p:cNvSpPr>
                    <a:spLocks noChangeShapeType="1"/>
                  </p:cNvSpPr>
                  <p:nvPr/>
                </p:nvSpPr>
                <p:spPr bwMode="auto">
                  <a:xfrm>
                    <a:off x="7449" y="11666"/>
                    <a:ext cx="1" cy="1627"/>
                  </a:xfrm>
                  <a:prstGeom prst="line">
                    <a:avLst/>
                  </a:prstGeom>
                  <a:noFill/>
                  <a:ln w="1905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fr-FR"/>
                  </a:p>
                </p:txBody>
              </p:sp>
            </p:grpSp>
            <p:grpSp>
              <p:nvGrpSpPr>
                <p:cNvPr id="47124" name="Group 83"/>
                <p:cNvGrpSpPr>
                  <a:grpSpLocks/>
                </p:cNvGrpSpPr>
                <p:nvPr/>
              </p:nvGrpSpPr>
              <p:grpSpPr bwMode="auto">
                <a:xfrm>
                  <a:off x="6615" y="11879"/>
                  <a:ext cx="908" cy="161"/>
                  <a:chOff x="7823" y="11334"/>
                  <a:chExt cx="920" cy="161"/>
                </a:xfrm>
              </p:grpSpPr>
              <p:sp>
                <p:nvSpPr>
                  <p:cNvPr id="47152" name="Line 84"/>
                  <p:cNvSpPr>
                    <a:spLocks noChangeShapeType="1"/>
                  </p:cNvSpPr>
                  <p:nvPr/>
                </p:nvSpPr>
                <p:spPr bwMode="auto">
                  <a:xfrm>
                    <a:off x="7823" y="11334"/>
                    <a:ext cx="142" cy="161"/>
                  </a:xfrm>
                  <a:prstGeom prst="line">
                    <a:avLst/>
                  </a:prstGeom>
                  <a:noFill/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fr-FR"/>
                  </a:p>
                </p:txBody>
              </p:sp>
              <p:sp>
                <p:nvSpPr>
                  <p:cNvPr id="47153" name="Line 85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7829" y="11334"/>
                    <a:ext cx="143" cy="161"/>
                  </a:xfrm>
                  <a:prstGeom prst="line">
                    <a:avLst/>
                  </a:prstGeom>
                  <a:noFill/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fr-FR"/>
                  </a:p>
                </p:txBody>
              </p:sp>
              <p:sp>
                <p:nvSpPr>
                  <p:cNvPr id="47154" name="Line 86"/>
                  <p:cNvSpPr>
                    <a:spLocks noChangeShapeType="1"/>
                  </p:cNvSpPr>
                  <p:nvPr/>
                </p:nvSpPr>
                <p:spPr bwMode="auto">
                  <a:xfrm>
                    <a:off x="8181" y="11334"/>
                    <a:ext cx="142" cy="161"/>
                  </a:xfrm>
                  <a:prstGeom prst="line">
                    <a:avLst/>
                  </a:prstGeom>
                  <a:noFill/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fr-FR"/>
                  </a:p>
                </p:txBody>
              </p:sp>
              <p:sp>
                <p:nvSpPr>
                  <p:cNvPr id="47155" name="Line 87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8188" y="11334"/>
                    <a:ext cx="142" cy="161"/>
                  </a:xfrm>
                  <a:prstGeom prst="line">
                    <a:avLst/>
                  </a:prstGeom>
                  <a:noFill/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fr-FR"/>
                  </a:p>
                </p:txBody>
              </p:sp>
              <p:sp>
                <p:nvSpPr>
                  <p:cNvPr id="47156" name="Line 88"/>
                  <p:cNvSpPr>
                    <a:spLocks noChangeShapeType="1"/>
                  </p:cNvSpPr>
                  <p:nvPr/>
                </p:nvSpPr>
                <p:spPr bwMode="auto">
                  <a:xfrm>
                    <a:off x="8594" y="11334"/>
                    <a:ext cx="142" cy="161"/>
                  </a:xfrm>
                  <a:prstGeom prst="line">
                    <a:avLst/>
                  </a:prstGeom>
                  <a:noFill/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fr-FR"/>
                  </a:p>
                </p:txBody>
              </p:sp>
              <p:sp>
                <p:nvSpPr>
                  <p:cNvPr id="47157" name="Line 89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8601" y="11334"/>
                    <a:ext cx="142" cy="161"/>
                  </a:xfrm>
                  <a:prstGeom prst="line">
                    <a:avLst/>
                  </a:prstGeom>
                  <a:noFill/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fr-FR"/>
                  </a:p>
                </p:txBody>
              </p:sp>
            </p:grpSp>
            <p:grpSp>
              <p:nvGrpSpPr>
                <p:cNvPr id="47125" name="Group 90"/>
                <p:cNvGrpSpPr>
                  <a:grpSpLocks/>
                </p:cNvGrpSpPr>
                <p:nvPr/>
              </p:nvGrpSpPr>
              <p:grpSpPr bwMode="auto">
                <a:xfrm>
                  <a:off x="5702" y="12164"/>
                  <a:ext cx="2097" cy="598"/>
                  <a:chOff x="5702" y="12164"/>
                  <a:chExt cx="2097" cy="598"/>
                </a:xfrm>
              </p:grpSpPr>
              <p:sp>
                <p:nvSpPr>
                  <p:cNvPr id="47145" name="Rectangle 91"/>
                  <p:cNvSpPr>
                    <a:spLocks noChangeArrowheads="1"/>
                  </p:cNvSpPr>
                  <p:nvPr/>
                </p:nvSpPr>
                <p:spPr bwMode="auto">
                  <a:xfrm>
                    <a:off x="6605" y="12164"/>
                    <a:ext cx="211" cy="598"/>
                  </a:xfrm>
                  <a:prstGeom prst="rect">
                    <a:avLst/>
                  </a:prstGeom>
                  <a:solidFill>
                    <a:srgbClr val="FFFFFF"/>
                  </a:solidFill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fr-FR"/>
                  </a:p>
                </p:txBody>
              </p:sp>
              <p:sp>
                <p:nvSpPr>
                  <p:cNvPr id="47146" name="Line 92"/>
                  <p:cNvSpPr>
                    <a:spLocks noChangeShapeType="1"/>
                  </p:cNvSpPr>
                  <p:nvPr/>
                </p:nvSpPr>
                <p:spPr bwMode="auto">
                  <a:xfrm>
                    <a:off x="6427" y="12164"/>
                    <a:ext cx="261" cy="598"/>
                  </a:xfrm>
                  <a:prstGeom prst="line">
                    <a:avLst/>
                  </a:prstGeom>
                  <a:noFill/>
                  <a:ln w="1905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fr-FR"/>
                  </a:p>
                </p:txBody>
              </p:sp>
              <p:sp>
                <p:nvSpPr>
                  <p:cNvPr id="47147" name="Rectangle 93"/>
                  <p:cNvSpPr>
                    <a:spLocks noChangeArrowheads="1"/>
                  </p:cNvSpPr>
                  <p:nvPr/>
                </p:nvSpPr>
                <p:spPr bwMode="auto">
                  <a:xfrm>
                    <a:off x="6959" y="12164"/>
                    <a:ext cx="211" cy="598"/>
                  </a:xfrm>
                  <a:prstGeom prst="rect">
                    <a:avLst/>
                  </a:prstGeom>
                  <a:solidFill>
                    <a:srgbClr val="FFFFFF"/>
                  </a:solidFill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fr-FR"/>
                  </a:p>
                </p:txBody>
              </p:sp>
              <p:sp>
                <p:nvSpPr>
                  <p:cNvPr id="47148" name="Line 94"/>
                  <p:cNvSpPr>
                    <a:spLocks noChangeShapeType="1"/>
                  </p:cNvSpPr>
                  <p:nvPr/>
                </p:nvSpPr>
                <p:spPr bwMode="auto">
                  <a:xfrm>
                    <a:off x="6781" y="12164"/>
                    <a:ext cx="261" cy="598"/>
                  </a:xfrm>
                  <a:prstGeom prst="line">
                    <a:avLst/>
                  </a:prstGeom>
                  <a:noFill/>
                  <a:ln w="1905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fr-FR"/>
                  </a:p>
                </p:txBody>
              </p:sp>
              <p:sp>
                <p:nvSpPr>
                  <p:cNvPr id="47149" name="Rectangle 95"/>
                  <p:cNvSpPr>
                    <a:spLocks noChangeArrowheads="1"/>
                  </p:cNvSpPr>
                  <p:nvPr/>
                </p:nvSpPr>
                <p:spPr bwMode="auto">
                  <a:xfrm>
                    <a:off x="7365" y="12164"/>
                    <a:ext cx="211" cy="598"/>
                  </a:xfrm>
                  <a:prstGeom prst="rect">
                    <a:avLst/>
                  </a:prstGeom>
                  <a:solidFill>
                    <a:srgbClr val="FFFFFF"/>
                  </a:solidFill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fr-FR"/>
                  </a:p>
                </p:txBody>
              </p:sp>
              <p:sp>
                <p:nvSpPr>
                  <p:cNvPr id="47150" name="Line 96"/>
                  <p:cNvSpPr>
                    <a:spLocks noChangeShapeType="1"/>
                  </p:cNvSpPr>
                  <p:nvPr/>
                </p:nvSpPr>
                <p:spPr bwMode="auto">
                  <a:xfrm>
                    <a:off x="7187" y="12164"/>
                    <a:ext cx="262" cy="598"/>
                  </a:xfrm>
                  <a:prstGeom prst="line">
                    <a:avLst/>
                  </a:prstGeom>
                  <a:noFill/>
                  <a:ln w="1905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fr-FR"/>
                  </a:p>
                </p:txBody>
              </p:sp>
              <p:sp>
                <p:nvSpPr>
                  <p:cNvPr id="47151" name="Line 97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5702" y="12488"/>
                    <a:ext cx="2097" cy="16"/>
                  </a:xfrm>
                  <a:prstGeom prst="line">
                    <a:avLst/>
                  </a:prstGeom>
                  <a:noFill/>
                  <a:ln w="9525">
                    <a:solidFill>
                      <a:srgbClr val="000000"/>
                    </a:solidFill>
                    <a:prstDash val="dash"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fr-FR"/>
                  </a:p>
                </p:txBody>
              </p:sp>
            </p:grpSp>
            <p:sp>
              <p:nvSpPr>
                <p:cNvPr id="47126" name="Line 98"/>
                <p:cNvSpPr>
                  <a:spLocks noChangeShapeType="1"/>
                </p:cNvSpPr>
                <p:nvPr/>
              </p:nvSpPr>
              <p:spPr bwMode="auto">
                <a:xfrm>
                  <a:off x="6641" y="12154"/>
                  <a:ext cx="80" cy="1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fr-FR"/>
                </a:p>
              </p:txBody>
            </p:sp>
            <p:sp>
              <p:nvSpPr>
                <p:cNvPr id="47127" name="Line 99"/>
                <p:cNvSpPr>
                  <a:spLocks noChangeShapeType="1"/>
                </p:cNvSpPr>
                <p:nvPr/>
              </p:nvSpPr>
              <p:spPr bwMode="auto">
                <a:xfrm>
                  <a:off x="6997" y="12179"/>
                  <a:ext cx="81" cy="1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fr-FR"/>
                </a:p>
              </p:txBody>
            </p:sp>
            <p:sp>
              <p:nvSpPr>
                <p:cNvPr id="47128" name="Line 100"/>
                <p:cNvSpPr>
                  <a:spLocks noChangeShapeType="1"/>
                </p:cNvSpPr>
                <p:nvPr/>
              </p:nvSpPr>
              <p:spPr bwMode="auto">
                <a:xfrm>
                  <a:off x="7407" y="12162"/>
                  <a:ext cx="80" cy="1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fr-FR"/>
                </a:p>
              </p:txBody>
            </p:sp>
            <p:sp>
              <p:nvSpPr>
                <p:cNvPr id="47129" name="Text Box 101"/>
                <p:cNvSpPr txBox="1">
                  <a:spLocks noChangeArrowheads="1"/>
                </p:cNvSpPr>
                <p:nvPr/>
              </p:nvSpPr>
              <p:spPr bwMode="auto">
                <a:xfrm>
                  <a:off x="6553" y="12825"/>
                  <a:ext cx="1144" cy="408"/>
                </a:xfrm>
                <a:prstGeom prst="rect">
                  <a:avLst/>
                </a:prstGeom>
                <a:solidFill>
                  <a:srgbClr val="FFFFFF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spcBef>
                      <a:spcPts val="500"/>
                    </a:spcBef>
                    <a:buFontTx/>
                    <a:buNone/>
                  </a:pPr>
                  <a:r>
                    <a:rPr kumimoji="0" lang="fr-FR" sz="1200" dirty="0">
                      <a:latin typeface="Times New Roman" pitchFamily="18" charset="0"/>
                    </a:rPr>
                    <a:t>I &gt;&gt;</a:t>
                  </a:r>
                </a:p>
              </p:txBody>
            </p:sp>
            <p:sp>
              <p:nvSpPr>
                <p:cNvPr id="47130" name="Freeform 102"/>
                <p:cNvSpPr>
                  <a:spLocks/>
                </p:cNvSpPr>
                <p:nvPr/>
              </p:nvSpPr>
              <p:spPr bwMode="auto">
                <a:xfrm>
                  <a:off x="6095" y="12329"/>
                  <a:ext cx="513" cy="672"/>
                </a:xfrm>
                <a:custGeom>
                  <a:avLst/>
                  <a:gdLst>
                    <a:gd name="T0" fmla="*/ 2279 w 312"/>
                    <a:gd name="T1" fmla="*/ 4370 h 360"/>
                    <a:gd name="T2" fmla="*/ 0 w 312"/>
                    <a:gd name="T3" fmla="*/ 4370 h 360"/>
                    <a:gd name="T4" fmla="*/ 0 w 312"/>
                    <a:gd name="T5" fmla="*/ 0 h 360"/>
                    <a:gd name="T6" fmla="*/ 0 60000 65536"/>
                    <a:gd name="T7" fmla="*/ 0 60000 65536"/>
                    <a:gd name="T8" fmla="*/ 0 60000 65536"/>
                    <a:gd name="T9" fmla="*/ 0 w 312"/>
                    <a:gd name="T10" fmla="*/ 0 h 360"/>
                    <a:gd name="T11" fmla="*/ 312 w 312"/>
                    <a:gd name="T12" fmla="*/ 360 h 360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312" h="360">
                      <a:moveTo>
                        <a:pt x="312" y="360"/>
                      </a:moveTo>
                      <a:lnTo>
                        <a:pt x="0" y="360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9525">
                  <a:solidFill>
                    <a:srgbClr val="000000"/>
                  </a:solidFill>
                  <a:prstDash val="dash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fr-FR"/>
                </a:p>
              </p:txBody>
            </p:sp>
            <p:sp>
              <p:nvSpPr>
                <p:cNvPr id="47131" name="Rectangle 103"/>
                <p:cNvSpPr>
                  <a:spLocks noChangeArrowheads="1"/>
                </p:cNvSpPr>
                <p:nvPr/>
              </p:nvSpPr>
              <p:spPr bwMode="auto">
                <a:xfrm>
                  <a:off x="5953" y="12337"/>
                  <a:ext cx="308" cy="328"/>
                </a:xfrm>
                <a:prstGeom prst="rect">
                  <a:avLst/>
                </a:prstGeom>
                <a:solidFill>
                  <a:srgbClr val="FFFFFF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fr-FR"/>
                </a:p>
              </p:txBody>
            </p:sp>
            <p:sp>
              <p:nvSpPr>
                <p:cNvPr id="47132" name="Line 104"/>
                <p:cNvSpPr>
                  <a:spLocks noChangeShapeType="1"/>
                </p:cNvSpPr>
                <p:nvPr/>
              </p:nvSpPr>
              <p:spPr bwMode="auto">
                <a:xfrm>
                  <a:off x="6095" y="12329"/>
                  <a:ext cx="0" cy="304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fr-FR"/>
                </a:p>
              </p:txBody>
            </p:sp>
            <p:sp>
              <p:nvSpPr>
                <p:cNvPr id="47133" name="Line 105"/>
                <p:cNvSpPr>
                  <a:spLocks noChangeShapeType="1"/>
                </p:cNvSpPr>
                <p:nvPr/>
              </p:nvSpPr>
              <p:spPr bwMode="auto">
                <a:xfrm>
                  <a:off x="5953" y="12505"/>
                  <a:ext cx="300" cy="0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fr-FR"/>
                </a:p>
              </p:txBody>
            </p:sp>
            <p:sp>
              <p:nvSpPr>
                <p:cNvPr id="47134" name="Freeform 106"/>
                <p:cNvSpPr>
                  <a:spLocks/>
                </p:cNvSpPr>
                <p:nvPr/>
              </p:nvSpPr>
              <p:spPr bwMode="auto">
                <a:xfrm>
                  <a:off x="5574" y="12369"/>
                  <a:ext cx="158" cy="272"/>
                </a:xfrm>
                <a:custGeom>
                  <a:avLst/>
                  <a:gdLst>
                    <a:gd name="T0" fmla="*/ 152 w 160"/>
                    <a:gd name="T1" fmla="*/ 0 h 272"/>
                    <a:gd name="T2" fmla="*/ 76 w 160"/>
                    <a:gd name="T3" fmla="*/ 0 h 272"/>
                    <a:gd name="T4" fmla="*/ 76 w 160"/>
                    <a:gd name="T5" fmla="*/ 272 h 272"/>
                    <a:gd name="T6" fmla="*/ 0 w 160"/>
                    <a:gd name="T7" fmla="*/ 264 h 272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160"/>
                    <a:gd name="T13" fmla="*/ 0 h 272"/>
                    <a:gd name="T14" fmla="*/ 160 w 160"/>
                    <a:gd name="T15" fmla="*/ 272 h 272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160" h="272">
                      <a:moveTo>
                        <a:pt x="160" y="0"/>
                      </a:moveTo>
                      <a:lnTo>
                        <a:pt x="80" y="0"/>
                      </a:lnTo>
                      <a:lnTo>
                        <a:pt x="80" y="272"/>
                      </a:lnTo>
                      <a:lnTo>
                        <a:pt x="0" y="264"/>
                      </a:lnTo>
                    </a:path>
                  </a:pathLst>
                </a:custGeom>
                <a:noFill/>
                <a:ln w="952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fr-FR"/>
                </a:p>
              </p:txBody>
            </p:sp>
            <p:sp>
              <p:nvSpPr>
                <p:cNvPr id="47135" name="Text Box 107"/>
                <p:cNvSpPr txBox="1">
                  <a:spLocks noChangeArrowheads="1"/>
                </p:cNvSpPr>
                <p:nvPr/>
              </p:nvSpPr>
              <p:spPr bwMode="auto">
                <a:xfrm>
                  <a:off x="6468" y="13739"/>
                  <a:ext cx="1144" cy="408"/>
                </a:xfrm>
                <a:prstGeom prst="rect">
                  <a:avLst/>
                </a:prstGeom>
                <a:solidFill>
                  <a:srgbClr val="FFFFFF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spcBef>
                      <a:spcPts val="500"/>
                    </a:spcBef>
                    <a:buFontTx/>
                    <a:buNone/>
                  </a:pPr>
                  <a:r>
                    <a:rPr kumimoji="0" lang="fr-FR" sz="1200">
                      <a:latin typeface="Times New Roman" pitchFamily="18" charset="0"/>
                    </a:rPr>
                    <a:t>I &gt;</a:t>
                  </a:r>
                </a:p>
              </p:txBody>
            </p:sp>
            <p:grpSp>
              <p:nvGrpSpPr>
                <p:cNvPr id="47136" name="Group 108"/>
                <p:cNvGrpSpPr>
                  <a:grpSpLocks/>
                </p:cNvGrpSpPr>
                <p:nvPr/>
              </p:nvGrpSpPr>
              <p:grpSpPr bwMode="auto">
                <a:xfrm>
                  <a:off x="6528" y="13456"/>
                  <a:ext cx="279" cy="184"/>
                  <a:chOff x="6504" y="13456"/>
                  <a:chExt cx="279" cy="184"/>
                </a:xfrm>
              </p:grpSpPr>
              <p:sp>
                <p:nvSpPr>
                  <p:cNvPr id="47143" name="Rectangle 109"/>
                  <p:cNvSpPr>
                    <a:spLocks noChangeArrowheads="1"/>
                  </p:cNvSpPr>
                  <p:nvPr/>
                </p:nvSpPr>
                <p:spPr bwMode="auto">
                  <a:xfrm>
                    <a:off x="6504" y="13456"/>
                    <a:ext cx="168" cy="184"/>
                  </a:xfrm>
                  <a:prstGeom prst="rect">
                    <a:avLst/>
                  </a:prstGeom>
                  <a:solidFill>
                    <a:srgbClr val="FFFFFF"/>
                  </a:solidFill>
                  <a:ln w="9525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fr-FR"/>
                  </a:p>
                </p:txBody>
              </p:sp>
              <p:sp>
                <p:nvSpPr>
                  <p:cNvPr id="47144" name="Rectangle 110"/>
                  <p:cNvSpPr>
                    <a:spLocks noChangeArrowheads="1"/>
                  </p:cNvSpPr>
                  <p:nvPr/>
                </p:nvSpPr>
                <p:spPr bwMode="auto">
                  <a:xfrm>
                    <a:off x="6640" y="13476"/>
                    <a:ext cx="143" cy="144"/>
                  </a:xfrm>
                  <a:prstGeom prst="rect">
                    <a:avLst/>
                  </a:prstGeom>
                  <a:solidFill>
                    <a:srgbClr val="FFFFFF"/>
                  </a:solidFill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fr-FR"/>
                  </a:p>
                </p:txBody>
              </p:sp>
            </p:grpSp>
            <p:grpSp>
              <p:nvGrpSpPr>
                <p:cNvPr id="47137" name="Group 111"/>
                <p:cNvGrpSpPr>
                  <a:grpSpLocks/>
                </p:cNvGrpSpPr>
                <p:nvPr/>
              </p:nvGrpSpPr>
              <p:grpSpPr bwMode="auto">
                <a:xfrm>
                  <a:off x="6880" y="13440"/>
                  <a:ext cx="279" cy="184"/>
                  <a:chOff x="6504" y="13456"/>
                  <a:chExt cx="279" cy="184"/>
                </a:xfrm>
              </p:grpSpPr>
              <p:sp>
                <p:nvSpPr>
                  <p:cNvPr id="47141" name="Rectangle 112"/>
                  <p:cNvSpPr>
                    <a:spLocks noChangeArrowheads="1"/>
                  </p:cNvSpPr>
                  <p:nvPr/>
                </p:nvSpPr>
                <p:spPr bwMode="auto">
                  <a:xfrm>
                    <a:off x="6504" y="13456"/>
                    <a:ext cx="168" cy="184"/>
                  </a:xfrm>
                  <a:prstGeom prst="rect">
                    <a:avLst/>
                  </a:prstGeom>
                  <a:solidFill>
                    <a:srgbClr val="FFFFFF"/>
                  </a:solidFill>
                  <a:ln w="9525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fr-FR"/>
                  </a:p>
                </p:txBody>
              </p:sp>
              <p:sp>
                <p:nvSpPr>
                  <p:cNvPr id="47142" name="Rectangle 113"/>
                  <p:cNvSpPr>
                    <a:spLocks noChangeArrowheads="1"/>
                  </p:cNvSpPr>
                  <p:nvPr/>
                </p:nvSpPr>
                <p:spPr bwMode="auto">
                  <a:xfrm>
                    <a:off x="6640" y="13476"/>
                    <a:ext cx="143" cy="144"/>
                  </a:xfrm>
                  <a:prstGeom prst="rect">
                    <a:avLst/>
                  </a:prstGeom>
                  <a:solidFill>
                    <a:srgbClr val="FFFFFF"/>
                  </a:solidFill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fr-FR"/>
                  </a:p>
                </p:txBody>
              </p:sp>
            </p:grpSp>
            <p:grpSp>
              <p:nvGrpSpPr>
                <p:cNvPr id="47138" name="Group 114"/>
                <p:cNvGrpSpPr>
                  <a:grpSpLocks/>
                </p:cNvGrpSpPr>
                <p:nvPr/>
              </p:nvGrpSpPr>
              <p:grpSpPr bwMode="auto">
                <a:xfrm>
                  <a:off x="7296" y="13440"/>
                  <a:ext cx="279" cy="184"/>
                  <a:chOff x="6504" y="13456"/>
                  <a:chExt cx="279" cy="184"/>
                </a:xfrm>
              </p:grpSpPr>
              <p:sp>
                <p:nvSpPr>
                  <p:cNvPr id="47139" name="Rectangle 115"/>
                  <p:cNvSpPr>
                    <a:spLocks noChangeArrowheads="1"/>
                  </p:cNvSpPr>
                  <p:nvPr/>
                </p:nvSpPr>
                <p:spPr bwMode="auto">
                  <a:xfrm>
                    <a:off x="6504" y="13456"/>
                    <a:ext cx="168" cy="184"/>
                  </a:xfrm>
                  <a:prstGeom prst="rect">
                    <a:avLst/>
                  </a:prstGeom>
                  <a:solidFill>
                    <a:srgbClr val="FFFFFF"/>
                  </a:solidFill>
                  <a:ln w="9525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fr-FR"/>
                  </a:p>
                </p:txBody>
              </p:sp>
              <p:sp>
                <p:nvSpPr>
                  <p:cNvPr id="47140" name="Rectangle 116"/>
                  <p:cNvSpPr>
                    <a:spLocks noChangeArrowheads="1"/>
                  </p:cNvSpPr>
                  <p:nvPr/>
                </p:nvSpPr>
                <p:spPr bwMode="auto">
                  <a:xfrm>
                    <a:off x="6640" y="13476"/>
                    <a:ext cx="143" cy="144"/>
                  </a:xfrm>
                  <a:prstGeom prst="rect">
                    <a:avLst/>
                  </a:prstGeom>
                  <a:solidFill>
                    <a:srgbClr val="FFFFFF"/>
                  </a:solidFill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/>
                  <a:lstStyle/>
                  <a:p>
                    <a:endParaRPr lang="fr-FR"/>
                  </a:p>
                </p:txBody>
              </p:sp>
            </p:grpSp>
          </p:grpSp>
          <p:sp>
            <p:nvSpPr>
              <p:cNvPr id="47120" name="Freeform 117"/>
              <p:cNvSpPr>
                <a:spLocks/>
              </p:cNvSpPr>
              <p:nvPr/>
            </p:nvSpPr>
            <p:spPr bwMode="auto">
              <a:xfrm>
                <a:off x="8032" y="15747"/>
                <a:ext cx="400" cy="944"/>
              </a:xfrm>
              <a:custGeom>
                <a:avLst/>
                <a:gdLst>
                  <a:gd name="T0" fmla="*/ 400 w 400"/>
                  <a:gd name="T1" fmla="*/ 944 h 944"/>
                  <a:gd name="T2" fmla="*/ 16 w 400"/>
                  <a:gd name="T3" fmla="*/ 944 h 944"/>
                  <a:gd name="T4" fmla="*/ 0 w 400"/>
                  <a:gd name="T5" fmla="*/ 0 h 944"/>
                  <a:gd name="T6" fmla="*/ 0 60000 65536"/>
                  <a:gd name="T7" fmla="*/ 0 60000 65536"/>
                  <a:gd name="T8" fmla="*/ 0 60000 65536"/>
                  <a:gd name="T9" fmla="*/ 0 w 400"/>
                  <a:gd name="T10" fmla="*/ 0 h 944"/>
                  <a:gd name="T11" fmla="*/ 400 w 400"/>
                  <a:gd name="T12" fmla="*/ 944 h 944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400" h="944">
                    <a:moveTo>
                      <a:pt x="400" y="944"/>
                    </a:moveTo>
                    <a:lnTo>
                      <a:pt x="16" y="944"/>
                    </a:lnTo>
                    <a:lnTo>
                      <a:pt x="0" y="0"/>
                    </a:lnTo>
                  </a:path>
                </a:pathLst>
              </a:custGeom>
              <a:noFill/>
              <a:ln w="9525">
                <a:solidFill>
                  <a:srgbClr val="000000"/>
                </a:solidFill>
                <a:prstDash val="dashDot"/>
                <a:round/>
                <a:headEnd/>
                <a:tailEnd/>
              </a:ln>
            </p:spPr>
            <p:txBody>
              <a:bodyPr/>
              <a:lstStyle/>
              <a:p>
                <a:endParaRPr lang="fr-FR"/>
              </a:p>
            </p:txBody>
          </p:sp>
        </p:grpSp>
        <p:sp>
          <p:nvSpPr>
            <p:cNvPr id="47117" name="Text Box 121"/>
            <p:cNvSpPr txBox="1">
              <a:spLocks noChangeArrowheads="1"/>
            </p:cNvSpPr>
            <p:nvPr/>
          </p:nvSpPr>
          <p:spPr bwMode="auto">
            <a:xfrm>
              <a:off x="6818550" y="3933056"/>
              <a:ext cx="882650" cy="5492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>
                <a:buFontTx/>
                <a:buNone/>
              </a:pPr>
              <a:r>
                <a:rPr lang="fr-FR" dirty="0">
                  <a:solidFill>
                    <a:srgbClr val="000000"/>
                  </a:solidFill>
                </a:rPr>
                <a:t>I&gt;&gt;</a:t>
              </a:r>
            </a:p>
          </p:txBody>
        </p:sp>
        <p:sp>
          <p:nvSpPr>
            <p:cNvPr id="47118" name="Text Box 122"/>
            <p:cNvSpPr txBox="1">
              <a:spLocks noChangeArrowheads="1"/>
            </p:cNvSpPr>
            <p:nvPr/>
          </p:nvSpPr>
          <p:spPr bwMode="auto">
            <a:xfrm>
              <a:off x="6911879" y="4951817"/>
              <a:ext cx="604838" cy="5492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>
                <a:buFontTx/>
                <a:buNone/>
              </a:pPr>
              <a:r>
                <a:rPr lang="fr-FR" dirty="0">
                  <a:solidFill>
                    <a:srgbClr val="000000"/>
                  </a:solidFill>
                </a:rPr>
                <a:t>I&gt;</a:t>
              </a:r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46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750" fill="hold"/>
                                        <p:tgtEl>
                                          <p:spTgt spid="4946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4946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500"/>
                            </p:stCondLst>
                            <p:childTnLst>
                              <p:par>
                                <p:cTn id="10" presetID="23" presetClass="entr" presetSubtype="16" fill="hold" grpId="0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46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750" fill="hold"/>
                                        <p:tgtEl>
                                          <p:spTgt spid="4946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750" fill="hold"/>
                                        <p:tgtEl>
                                          <p:spTgt spid="4946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3000"/>
                            </p:stCondLst>
                            <p:childTnLst>
                              <p:par>
                                <p:cTn id="15" presetID="53" presetClass="entr" presetSubtype="16" fill="hold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7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4500"/>
                            </p:stCondLst>
                            <p:childTnLst>
                              <p:par>
                                <p:cTn id="21" presetID="23" presetClass="entr" presetSubtype="16" fill="hold" grpId="0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46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750" fill="hold"/>
                                        <p:tgtEl>
                                          <p:spTgt spid="4946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750" fill="hold"/>
                                        <p:tgtEl>
                                          <p:spTgt spid="4946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6000"/>
                            </p:stCondLst>
                            <p:childTnLst>
                              <p:par>
                                <p:cTn id="26" presetID="53" presetClass="entr" presetSubtype="16" fill="hold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7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7500"/>
                            </p:stCondLst>
                            <p:childTnLst>
                              <p:par>
                                <p:cTn id="32" presetID="23" presetClass="entr" presetSubtype="16" fill="hold" grpId="0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47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750" fill="hold"/>
                                        <p:tgtEl>
                                          <p:spTgt spid="4947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750" fill="hold"/>
                                        <p:tgtEl>
                                          <p:spTgt spid="4947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9000"/>
                            </p:stCondLst>
                            <p:childTnLst>
                              <p:par>
                                <p:cTn id="37" presetID="53" presetClass="entr" presetSubtype="16" fill="hold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7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7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7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94626" grpId="0" autoUpdateAnimBg="0"/>
      <p:bldP spid="494636" grpId="0" autoUpdateAnimBg="0"/>
      <p:bldP spid="494666" grpId="0" autoUpdateAnimBg="0"/>
      <p:bldP spid="494710" grpId="0" autoUpdateAnimBg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2868" name="Rectangle 4"/>
          <p:cNvSpPr>
            <a:spLocks noGrp="1" noChangeArrowheads="1"/>
          </p:cNvSpPr>
          <p:nvPr>
            <p:ph type="title"/>
            <p:custDataLst>
              <p:tags r:id="rId1"/>
            </p:custDataLst>
          </p:nvPr>
        </p:nvSpPr>
        <p:spPr>
          <a:xfrm>
            <a:off x="0" y="0"/>
            <a:ext cx="5791200" cy="685800"/>
          </a:xfrm>
          <a:effectLst>
            <a:outerShdw dist="107763" dir="18900000" algn="ctr" rotWithShape="0">
              <a:srgbClr val="808080"/>
            </a:outerShdw>
          </a:effectLst>
        </p:spPr>
        <p:txBody>
          <a:bodyPr/>
          <a:lstStyle/>
          <a:p>
            <a:pPr algn="ctr">
              <a:defRPr/>
            </a:pPr>
            <a:r>
              <a:rPr lang="fr-FR" sz="3200" b="1" dirty="0" smtClean="0"/>
              <a:t>« </a:t>
            </a:r>
            <a:r>
              <a:rPr lang="fr-FR" sz="3200" b="1" dirty="0" smtClean="0"/>
              <a:t>Démarrage </a:t>
            </a:r>
            <a:r>
              <a:rPr lang="fr-FR" sz="3200" b="1" dirty="0" smtClean="0"/>
              <a:t>direct MAS ».</a:t>
            </a:r>
          </a:p>
        </p:txBody>
      </p:sp>
      <p:sp>
        <p:nvSpPr>
          <p:cNvPr id="292871" name="Rectangle 7"/>
          <p:cNvSpPr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52388" y="120650"/>
            <a:ext cx="8991600" cy="1066800"/>
          </a:xfrm>
          <a:prstGeom prst="rect">
            <a:avLst/>
          </a:prstGeom>
          <a:gradFill rotWithShape="0">
            <a:gsLst>
              <a:gs pos="0">
                <a:srgbClr val="E19951"/>
              </a:gs>
              <a:gs pos="100000">
                <a:srgbClr val="E19951">
                  <a:gamma/>
                  <a:shade val="0"/>
                  <a:invGamma/>
                </a:srgbClr>
              </a:gs>
            </a:gsLst>
            <a:path path="shape">
              <a:fillToRect l="50000" t="50000" r="50000" b="50000"/>
            </a:path>
          </a:gradFill>
          <a:ln w="9525">
            <a:miter lim="800000"/>
            <a:headEnd/>
            <a:tailEnd/>
          </a:ln>
          <a:effectLst/>
          <a:scene3d>
            <a:camera prst="legacyPerspectiveTopRight"/>
            <a:lightRig rig="legacyFlat3" dir="b"/>
          </a:scene3d>
          <a:sp3d extrusionH="887400" prstMaterial="legacyMatte">
            <a:bevelT w="13500" h="13500" prst="angle"/>
            <a:bevelB w="13500" h="13500" prst="angle"/>
            <a:extrusionClr>
              <a:srgbClr val="E19951"/>
            </a:extrusionClr>
          </a:sp3d>
        </p:spPr>
        <p:txBody>
          <a:bodyPr wrap="none" anchor="ctr">
            <a:flatTx/>
          </a:bodyPr>
          <a:lstStyle/>
          <a:p>
            <a:pPr algn="ctr">
              <a:buFontTx/>
              <a:buNone/>
              <a:defRPr/>
            </a:pPr>
            <a:r>
              <a:rPr kumimoji="0" lang="fr-FR" sz="1800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Pour élaborer un circuit de </a:t>
            </a:r>
            <a:r>
              <a:rPr kumimoji="0" lang="fr-FR" sz="1800" b="1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puissance, il </a:t>
            </a:r>
            <a:r>
              <a:rPr kumimoji="0" lang="fr-FR" sz="1800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faut tenir compte : du récepteur,</a:t>
            </a:r>
          </a:p>
          <a:p>
            <a:pPr algn="ctr">
              <a:buFontTx/>
              <a:buNone/>
              <a:defRPr/>
            </a:pPr>
            <a:r>
              <a:rPr kumimoji="0" lang="fr-FR" sz="1800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 des caractéristiques du réseau </a:t>
            </a:r>
            <a:r>
              <a:rPr kumimoji="0" lang="fr-FR" sz="1800" b="1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d’alimentation</a:t>
            </a:r>
            <a:r>
              <a:rPr kumimoji="0" lang="fr-FR" sz="1800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, des protections nécessaires,</a:t>
            </a:r>
          </a:p>
          <a:p>
            <a:pPr algn="ctr">
              <a:buFontTx/>
              <a:buNone/>
              <a:defRPr/>
            </a:pPr>
            <a:r>
              <a:rPr kumimoji="0" lang="fr-FR" sz="1800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et du type de fonctionnement désiré en relation avec le schéma de commande.</a:t>
            </a:r>
          </a:p>
        </p:txBody>
      </p:sp>
      <p:sp>
        <p:nvSpPr>
          <p:cNvPr id="292906" name="AutoShape 42"/>
          <p:cNvSpPr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3352800" y="1066800"/>
            <a:ext cx="5486400" cy="1295400"/>
          </a:xfrm>
          <a:prstGeom prst="leftArrow">
            <a:avLst>
              <a:gd name="adj1" fmla="val 50000"/>
              <a:gd name="adj2" fmla="val 105882"/>
            </a:avLst>
          </a:prstGeom>
          <a:gradFill rotWithShape="0">
            <a:gsLst>
              <a:gs pos="0">
                <a:srgbClr val="333399"/>
              </a:gs>
              <a:gs pos="100000">
                <a:srgbClr val="333399">
                  <a:gamma/>
                  <a:shade val="56078"/>
                  <a:invGamma/>
                </a:srgbClr>
              </a:gs>
            </a:gsLst>
            <a:path path="rect">
              <a:fillToRect l="50000" t="50000" r="50000" b="50000"/>
            </a:path>
          </a:gradFill>
          <a:ln w="9525">
            <a:miter lim="800000"/>
            <a:headEnd/>
            <a:tailEnd/>
          </a:ln>
          <a:effectLst/>
          <a:scene3d>
            <a:camera prst="legacyPerspectiveTopRight"/>
            <a:lightRig rig="legacyFlat3" dir="b"/>
          </a:scene3d>
          <a:sp3d extrusionH="887400" prstMaterial="legacyMatte">
            <a:bevelT w="13500" h="13500" prst="angle"/>
            <a:bevelB w="13500" h="13500" prst="angle"/>
            <a:extrusionClr>
              <a:srgbClr val="333399"/>
            </a:extrusionClr>
          </a:sp3d>
        </p:spPr>
        <p:txBody>
          <a:bodyPr wrap="none" anchor="ctr">
            <a:flatTx/>
          </a:bodyPr>
          <a:lstStyle/>
          <a:p>
            <a:pPr algn="ctr">
              <a:buFontTx/>
              <a:buNone/>
              <a:defRPr/>
            </a:pPr>
            <a:r>
              <a:rPr kumimoji="0" lang="fr-FR" sz="1800" b="1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L’alimentation </a:t>
            </a:r>
            <a:r>
              <a:rPr kumimoji="0" lang="fr-FR" sz="1800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(triphasée) nécessaire aux</a:t>
            </a:r>
          </a:p>
          <a:p>
            <a:pPr algn="ctr">
              <a:buFontTx/>
              <a:buNone/>
              <a:defRPr/>
            </a:pPr>
            <a:r>
              <a:rPr kumimoji="0" lang="fr-FR" sz="1800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récepteurs du circuit de puissance.</a:t>
            </a:r>
            <a:endParaRPr kumimoji="0" lang="fr-FR" dirty="0"/>
          </a:p>
        </p:txBody>
      </p:sp>
      <p:grpSp>
        <p:nvGrpSpPr>
          <p:cNvPr id="2" name="Group 208"/>
          <p:cNvGrpSpPr>
            <a:grpSpLocks/>
          </p:cNvGrpSpPr>
          <p:nvPr>
            <p:custDataLst>
              <p:tags r:id="rId4"/>
            </p:custDataLst>
          </p:nvPr>
        </p:nvGrpSpPr>
        <p:grpSpPr bwMode="auto">
          <a:xfrm>
            <a:off x="381000" y="1154113"/>
            <a:ext cx="2719388" cy="4941887"/>
            <a:chOff x="144" y="727"/>
            <a:chExt cx="1713" cy="3113"/>
          </a:xfrm>
        </p:grpSpPr>
        <p:sp>
          <p:nvSpPr>
            <p:cNvPr id="48239" name="Line 11"/>
            <p:cNvSpPr>
              <a:spLocks noChangeShapeType="1"/>
            </p:cNvSpPr>
            <p:nvPr/>
          </p:nvSpPr>
          <p:spPr bwMode="auto">
            <a:xfrm rot="5400000">
              <a:off x="-675" y="2366"/>
              <a:ext cx="2949" cy="0"/>
            </a:xfrm>
            <a:prstGeom prst="line">
              <a:avLst/>
            </a:prstGeom>
            <a:noFill/>
            <a:ln w="38100">
              <a:solidFill>
                <a:srgbClr val="000808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grpSp>
          <p:nvGrpSpPr>
            <p:cNvPr id="48240" name="Group 191"/>
            <p:cNvGrpSpPr>
              <a:grpSpLocks/>
            </p:cNvGrpSpPr>
            <p:nvPr/>
          </p:nvGrpSpPr>
          <p:grpSpPr bwMode="auto">
            <a:xfrm>
              <a:off x="144" y="727"/>
              <a:ext cx="1713" cy="542"/>
              <a:chOff x="432" y="1657"/>
              <a:chExt cx="1713" cy="542"/>
            </a:xfrm>
          </p:grpSpPr>
          <p:grpSp>
            <p:nvGrpSpPr>
              <p:cNvPr id="48243" name="Group 92"/>
              <p:cNvGrpSpPr>
                <a:grpSpLocks/>
              </p:cNvGrpSpPr>
              <p:nvPr/>
            </p:nvGrpSpPr>
            <p:grpSpPr bwMode="auto">
              <a:xfrm>
                <a:off x="432" y="1657"/>
                <a:ext cx="1713" cy="192"/>
                <a:chOff x="432" y="1657"/>
                <a:chExt cx="1713" cy="192"/>
              </a:xfrm>
            </p:grpSpPr>
            <p:sp>
              <p:nvSpPr>
                <p:cNvPr id="48250" name="Line 88"/>
                <p:cNvSpPr>
                  <a:spLocks noChangeShapeType="1"/>
                </p:cNvSpPr>
                <p:nvPr/>
              </p:nvSpPr>
              <p:spPr bwMode="auto">
                <a:xfrm rot="5400000">
                  <a:off x="1409" y="1087"/>
                  <a:ext cx="0" cy="1473"/>
                </a:xfrm>
                <a:prstGeom prst="line">
                  <a:avLst/>
                </a:prstGeom>
                <a:noFill/>
                <a:ln w="38100">
                  <a:solidFill>
                    <a:srgbClr val="000808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  <p:sp>
              <p:nvSpPr>
                <p:cNvPr id="292953" name="Rectangle 89"/>
                <p:cNvSpPr>
                  <a:spLocks noChangeArrowheads="1"/>
                </p:cNvSpPr>
                <p:nvPr/>
              </p:nvSpPr>
              <p:spPr bwMode="auto">
                <a:xfrm>
                  <a:off x="432" y="1657"/>
                  <a:ext cx="251" cy="19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none">
                  <a:spAutoFit/>
                </a:bodyPr>
                <a:lstStyle/>
                <a:p>
                  <a:pPr>
                    <a:buFontTx/>
                    <a:buNone/>
                    <a:defRPr/>
                  </a:pPr>
                  <a:r>
                    <a:rPr kumimoji="0" lang="fr-FR" sz="1400" b="1">
                      <a:solidFill>
                        <a:srgbClr val="000808"/>
                      </a:solidFill>
                      <a:effectLst>
                        <a:outerShdw blurRad="38100" dist="38100" dir="2700000" algn="tl">
                          <a:srgbClr val="FFFFFF"/>
                        </a:outerShdw>
                      </a:effectLst>
                    </a:rPr>
                    <a:t>L1</a:t>
                  </a:r>
                </a:p>
              </p:txBody>
            </p:sp>
          </p:grpSp>
          <p:grpSp>
            <p:nvGrpSpPr>
              <p:cNvPr id="48244" name="Group 95"/>
              <p:cNvGrpSpPr>
                <a:grpSpLocks/>
              </p:cNvGrpSpPr>
              <p:nvPr/>
            </p:nvGrpSpPr>
            <p:grpSpPr bwMode="auto">
              <a:xfrm>
                <a:off x="432" y="2007"/>
                <a:ext cx="1713" cy="192"/>
                <a:chOff x="432" y="2007"/>
                <a:chExt cx="1713" cy="192"/>
              </a:xfrm>
            </p:grpSpPr>
            <p:sp>
              <p:nvSpPr>
                <p:cNvPr id="292881" name="Rectangle 17"/>
                <p:cNvSpPr>
                  <a:spLocks noChangeArrowheads="1"/>
                </p:cNvSpPr>
                <p:nvPr/>
              </p:nvSpPr>
              <p:spPr bwMode="auto">
                <a:xfrm>
                  <a:off x="432" y="2007"/>
                  <a:ext cx="251" cy="19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none">
                  <a:spAutoFit/>
                </a:bodyPr>
                <a:lstStyle/>
                <a:p>
                  <a:pPr>
                    <a:buFontTx/>
                    <a:buNone/>
                    <a:defRPr/>
                  </a:pPr>
                  <a:r>
                    <a:rPr kumimoji="0" lang="fr-FR" sz="1400" b="1">
                      <a:solidFill>
                        <a:srgbClr val="000808"/>
                      </a:solidFill>
                      <a:effectLst>
                        <a:outerShdw blurRad="38100" dist="38100" dir="2700000" algn="tl">
                          <a:srgbClr val="FFFFFF"/>
                        </a:outerShdw>
                      </a:effectLst>
                    </a:rPr>
                    <a:t>L3</a:t>
                  </a:r>
                </a:p>
              </p:txBody>
            </p:sp>
            <p:sp>
              <p:nvSpPr>
                <p:cNvPr id="48249" name="Line 9"/>
                <p:cNvSpPr>
                  <a:spLocks noChangeShapeType="1"/>
                </p:cNvSpPr>
                <p:nvPr/>
              </p:nvSpPr>
              <p:spPr bwMode="auto">
                <a:xfrm rot="5400000">
                  <a:off x="1409" y="1437"/>
                  <a:ext cx="0" cy="1473"/>
                </a:xfrm>
                <a:prstGeom prst="line">
                  <a:avLst/>
                </a:prstGeom>
                <a:noFill/>
                <a:ln w="38100">
                  <a:solidFill>
                    <a:srgbClr val="000808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</p:grpSp>
          <p:grpSp>
            <p:nvGrpSpPr>
              <p:cNvPr id="48245" name="Group 94"/>
              <p:cNvGrpSpPr>
                <a:grpSpLocks/>
              </p:cNvGrpSpPr>
              <p:nvPr/>
            </p:nvGrpSpPr>
            <p:grpSpPr bwMode="auto">
              <a:xfrm>
                <a:off x="432" y="1832"/>
                <a:ext cx="1713" cy="192"/>
                <a:chOff x="432" y="1849"/>
                <a:chExt cx="1713" cy="192"/>
              </a:xfrm>
            </p:grpSpPr>
            <p:sp>
              <p:nvSpPr>
                <p:cNvPr id="48246" name="Line 90"/>
                <p:cNvSpPr>
                  <a:spLocks noChangeShapeType="1"/>
                </p:cNvSpPr>
                <p:nvPr/>
              </p:nvSpPr>
              <p:spPr bwMode="auto">
                <a:xfrm rot="5400000">
                  <a:off x="1409" y="1279"/>
                  <a:ext cx="0" cy="1473"/>
                </a:xfrm>
                <a:prstGeom prst="line">
                  <a:avLst/>
                </a:prstGeom>
                <a:noFill/>
                <a:ln w="38100">
                  <a:solidFill>
                    <a:srgbClr val="000808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  <p:sp>
              <p:nvSpPr>
                <p:cNvPr id="292955" name="Rectangle 91"/>
                <p:cNvSpPr>
                  <a:spLocks noChangeArrowheads="1"/>
                </p:cNvSpPr>
                <p:nvPr/>
              </p:nvSpPr>
              <p:spPr bwMode="auto">
                <a:xfrm>
                  <a:off x="432" y="1849"/>
                  <a:ext cx="251" cy="19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none">
                  <a:spAutoFit/>
                </a:bodyPr>
                <a:lstStyle/>
                <a:p>
                  <a:pPr>
                    <a:buFontTx/>
                    <a:buNone/>
                    <a:defRPr/>
                  </a:pPr>
                  <a:r>
                    <a:rPr kumimoji="0" lang="fr-FR" sz="1400" b="1">
                      <a:solidFill>
                        <a:srgbClr val="000808"/>
                      </a:solidFill>
                      <a:effectLst>
                        <a:outerShdw blurRad="38100" dist="38100" dir="2700000" algn="tl">
                          <a:srgbClr val="FFFFFF"/>
                        </a:outerShdw>
                      </a:effectLst>
                    </a:rPr>
                    <a:t>L2</a:t>
                  </a:r>
                </a:p>
              </p:txBody>
            </p:sp>
          </p:grpSp>
        </p:grpSp>
        <p:sp>
          <p:nvSpPr>
            <p:cNvPr id="48241" name="Line 96"/>
            <p:cNvSpPr>
              <a:spLocks noChangeShapeType="1"/>
            </p:cNvSpPr>
            <p:nvPr/>
          </p:nvSpPr>
          <p:spPr bwMode="auto">
            <a:xfrm rot="5400000">
              <a:off x="-134" y="2357"/>
              <a:ext cx="2556" cy="0"/>
            </a:xfrm>
            <a:prstGeom prst="line">
              <a:avLst/>
            </a:prstGeom>
            <a:noFill/>
            <a:ln w="38100">
              <a:solidFill>
                <a:srgbClr val="000808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48242" name="Line 97"/>
            <p:cNvSpPr>
              <a:spLocks noChangeShapeType="1"/>
            </p:cNvSpPr>
            <p:nvPr/>
          </p:nvSpPr>
          <p:spPr bwMode="auto">
            <a:xfrm rot="5400000">
              <a:off x="162" y="2533"/>
              <a:ext cx="2604" cy="0"/>
            </a:xfrm>
            <a:prstGeom prst="line">
              <a:avLst/>
            </a:prstGeom>
            <a:noFill/>
            <a:ln w="38100">
              <a:solidFill>
                <a:srgbClr val="000808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</p:grpSp>
      <p:grpSp>
        <p:nvGrpSpPr>
          <p:cNvPr id="7" name="Group 205"/>
          <p:cNvGrpSpPr>
            <a:grpSpLocks/>
          </p:cNvGrpSpPr>
          <p:nvPr>
            <p:custDataLst>
              <p:tags r:id="rId5"/>
            </p:custDataLst>
          </p:nvPr>
        </p:nvGrpSpPr>
        <p:grpSpPr bwMode="auto">
          <a:xfrm>
            <a:off x="850900" y="4583113"/>
            <a:ext cx="2286000" cy="1136650"/>
            <a:chOff x="440" y="3268"/>
            <a:chExt cx="1440" cy="716"/>
          </a:xfrm>
        </p:grpSpPr>
        <p:sp>
          <p:nvSpPr>
            <p:cNvPr id="292969" name="Rectangle 105"/>
            <p:cNvSpPr>
              <a:spLocks noChangeArrowheads="1"/>
            </p:cNvSpPr>
            <p:nvPr/>
          </p:nvSpPr>
          <p:spPr bwMode="auto">
            <a:xfrm rot="-5400000">
              <a:off x="659" y="3757"/>
              <a:ext cx="49" cy="120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  <a:effectLst/>
          </p:spPr>
          <p:txBody>
            <a:bodyPr lIns="12700" tIns="12700" rIns="12700" bIns="12700"/>
            <a:lstStyle/>
            <a:p>
              <a:pPr>
                <a:spcBef>
                  <a:spcPct val="0"/>
                </a:spcBef>
                <a:buFontTx/>
                <a:buNone/>
                <a:defRPr/>
              </a:pPr>
              <a:r>
                <a:rPr lang="fr-FR" sz="1400" b="1">
                  <a:solidFill>
                    <a:srgbClr val="000000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latin typeface="Times New Roman" pitchFamily="18" charset="0"/>
                </a:rPr>
                <a:t>2</a:t>
              </a:r>
            </a:p>
          </p:txBody>
        </p:sp>
        <p:sp>
          <p:nvSpPr>
            <p:cNvPr id="292970" name="Rectangle 106"/>
            <p:cNvSpPr>
              <a:spLocks noChangeArrowheads="1"/>
            </p:cNvSpPr>
            <p:nvPr/>
          </p:nvSpPr>
          <p:spPr bwMode="auto">
            <a:xfrm rot="-5400000">
              <a:off x="659" y="3339"/>
              <a:ext cx="49" cy="120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  <a:effectLst/>
          </p:spPr>
          <p:txBody>
            <a:bodyPr lIns="12700" tIns="12700" rIns="12700" bIns="12700"/>
            <a:lstStyle/>
            <a:p>
              <a:pPr>
                <a:spcBef>
                  <a:spcPct val="0"/>
                </a:spcBef>
                <a:buFontTx/>
                <a:buNone/>
                <a:defRPr/>
              </a:pPr>
              <a:r>
                <a:rPr lang="fr-FR" sz="1400" b="1">
                  <a:solidFill>
                    <a:srgbClr val="000000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latin typeface="Times New Roman" pitchFamily="18" charset="0"/>
                </a:rPr>
                <a:t>1</a:t>
              </a:r>
            </a:p>
          </p:txBody>
        </p:sp>
        <p:sp>
          <p:nvSpPr>
            <p:cNvPr id="292971" name="Rectangle 107"/>
            <p:cNvSpPr>
              <a:spLocks noChangeArrowheads="1"/>
            </p:cNvSpPr>
            <p:nvPr/>
          </p:nvSpPr>
          <p:spPr bwMode="auto">
            <a:xfrm rot="-5400000">
              <a:off x="991" y="3757"/>
              <a:ext cx="49" cy="120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  <a:effectLst/>
          </p:spPr>
          <p:txBody>
            <a:bodyPr lIns="12700" tIns="12700" rIns="12700" bIns="12700"/>
            <a:lstStyle/>
            <a:p>
              <a:pPr>
                <a:spcBef>
                  <a:spcPct val="0"/>
                </a:spcBef>
                <a:buFontTx/>
                <a:buNone/>
                <a:defRPr/>
              </a:pPr>
              <a:r>
                <a:rPr lang="fr-FR" sz="1400" b="1">
                  <a:solidFill>
                    <a:srgbClr val="000000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latin typeface="Times New Roman" pitchFamily="18" charset="0"/>
                </a:rPr>
                <a:t>4</a:t>
              </a:r>
            </a:p>
          </p:txBody>
        </p:sp>
        <p:sp>
          <p:nvSpPr>
            <p:cNvPr id="292972" name="Rectangle 108"/>
            <p:cNvSpPr>
              <a:spLocks noChangeArrowheads="1"/>
            </p:cNvSpPr>
            <p:nvPr/>
          </p:nvSpPr>
          <p:spPr bwMode="auto">
            <a:xfrm rot="-5400000">
              <a:off x="991" y="3331"/>
              <a:ext cx="63" cy="120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  <a:effectLst/>
          </p:spPr>
          <p:txBody>
            <a:bodyPr lIns="12700" tIns="12700" rIns="12700" bIns="12700"/>
            <a:lstStyle/>
            <a:p>
              <a:pPr>
                <a:spcBef>
                  <a:spcPct val="0"/>
                </a:spcBef>
                <a:buFontTx/>
                <a:buNone/>
                <a:defRPr/>
              </a:pPr>
              <a:r>
                <a:rPr lang="fr-FR" sz="1400" b="1">
                  <a:solidFill>
                    <a:srgbClr val="000000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latin typeface="Times New Roman" pitchFamily="18" charset="0"/>
                </a:rPr>
                <a:t>3</a:t>
              </a:r>
            </a:p>
          </p:txBody>
        </p:sp>
        <p:sp>
          <p:nvSpPr>
            <p:cNvPr id="292973" name="Rectangle 109"/>
            <p:cNvSpPr>
              <a:spLocks noChangeArrowheads="1"/>
            </p:cNvSpPr>
            <p:nvPr/>
          </p:nvSpPr>
          <p:spPr bwMode="auto">
            <a:xfrm rot="-5400000">
              <a:off x="1349" y="3757"/>
              <a:ext cx="49" cy="120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  <a:effectLst/>
          </p:spPr>
          <p:txBody>
            <a:bodyPr lIns="12700" tIns="12700" rIns="12700" bIns="12700"/>
            <a:lstStyle/>
            <a:p>
              <a:pPr>
                <a:spcBef>
                  <a:spcPct val="0"/>
                </a:spcBef>
                <a:buFontTx/>
                <a:buNone/>
                <a:defRPr/>
              </a:pPr>
              <a:r>
                <a:rPr lang="fr-FR" sz="1400" b="1">
                  <a:solidFill>
                    <a:srgbClr val="000000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latin typeface="Times New Roman" pitchFamily="18" charset="0"/>
                </a:rPr>
                <a:t>6</a:t>
              </a:r>
            </a:p>
          </p:txBody>
        </p:sp>
        <p:sp>
          <p:nvSpPr>
            <p:cNvPr id="292974" name="Rectangle 110"/>
            <p:cNvSpPr>
              <a:spLocks noChangeArrowheads="1"/>
            </p:cNvSpPr>
            <p:nvPr/>
          </p:nvSpPr>
          <p:spPr bwMode="auto">
            <a:xfrm rot="-5400000">
              <a:off x="1336" y="3339"/>
              <a:ext cx="47" cy="120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  <a:effectLst/>
          </p:spPr>
          <p:txBody>
            <a:bodyPr lIns="12700" tIns="12700" rIns="12700" bIns="12700"/>
            <a:lstStyle/>
            <a:p>
              <a:pPr>
                <a:spcBef>
                  <a:spcPct val="0"/>
                </a:spcBef>
                <a:buFontTx/>
                <a:buNone/>
                <a:defRPr/>
              </a:pPr>
              <a:r>
                <a:rPr lang="fr-FR" sz="1400" b="1">
                  <a:solidFill>
                    <a:srgbClr val="000000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latin typeface="Times New Roman" pitchFamily="18" charset="0"/>
                </a:rPr>
                <a:t>5</a:t>
              </a:r>
            </a:p>
          </p:txBody>
        </p:sp>
        <p:sp>
          <p:nvSpPr>
            <p:cNvPr id="48213" name="Rectangle 111"/>
            <p:cNvSpPr>
              <a:spLocks noChangeArrowheads="1"/>
            </p:cNvSpPr>
            <p:nvPr/>
          </p:nvSpPr>
          <p:spPr bwMode="auto">
            <a:xfrm>
              <a:off x="692" y="3308"/>
              <a:ext cx="960" cy="587"/>
            </a:xfrm>
            <a:prstGeom prst="rect">
              <a:avLst/>
            </a:prstGeom>
            <a:noFill/>
            <a:ln w="9525">
              <a:solidFill>
                <a:srgbClr val="000000"/>
              </a:solidFill>
              <a:prstDash val="sysDashDot"/>
              <a:miter lim="800000"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grpSp>
          <p:nvGrpSpPr>
            <p:cNvPr id="48214" name="Group 201"/>
            <p:cNvGrpSpPr>
              <a:grpSpLocks/>
            </p:cNvGrpSpPr>
            <p:nvPr/>
          </p:nvGrpSpPr>
          <p:grpSpPr bwMode="auto">
            <a:xfrm>
              <a:off x="742" y="3475"/>
              <a:ext cx="176" cy="275"/>
              <a:chOff x="742" y="3477"/>
              <a:chExt cx="176" cy="275"/>
            </a:xfrm>
          </p:grpSpPr>
          <p:sp useBgFill="1">
            <p:nvSpPr>
              <p:cNvPr id="48235" name="Oval 100"/>
              <p:cNvSpPr>
                <a:spLocks noChangeArrowheads="1"/>
              </p:cNvSpPr>
              <p:nvPr/>
            </p:nvSpPr>
            <p:spPr bwMode="auto">
              <a:xfrm>
                <a:off x="742" y="3493"/>
                <a:ext cx="110" cy="249"/>
              </a:xfrm>
              <a:prstGeom prst="ellipse">
                <a:avLst/>
              </a:prstGeom>
              <a:ln w="25400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48236" name="Line 112"/>
              <p:cNvSpPr>
                <a:spLocks noChangeShapeType="1"/>
              </p:cNvSpPr>
              <p:nvPr/>
            </p:nvSpPr>
            <p:spPr bwMode="auto">
              <a:xfrm>
                <a:off x="792" y="3484"/>
                <a:ext cx="126" cy="0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48237" name="Line 120"/>
              <p:cNvSpPr>
                <a:spLocks noChangeShapeType="1"/>
              </p:cNvSpPr>
              <p:nvPr/>
            </p:nvSpPr>
            <p:spPr bwMode="auto">
              <a:xfrm>
                <a:off x="788" y="3740"/>
                <a:ext cx="120" cy="0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48238" name="Line 123"/>
              <p:cNvSpPr>
                <a:spLocks noChangeShapeType="1"/>
              </p:cNvSpPr>
              <p:nvPr/>
            </p:nvSpPr>
            <p:spPr bwMode="auto">
              <a:xfrm>
                <a:off x="912" y="3477"/>
                <a:ext cx="0" cy="275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fr-FR"/>
              </a:p>
            </p:txBody>
          </p:sp>
        </p:grpSp>
        <p:grpSp>
          <p:nvGrpSpPr>
            <p:cNvPr id="48215" name="Group 203"/>
            <p:cNvGrpSpPr>
              <a:grpSpLocks/>
            </p:cNvGrpSpPr>
            <p:nvPr/>
          </p:nvGrpSpPr>
          <p:grpSpPr bwMode="auto">
            <a:xfrm>
              <a:off x="1410" y="3482"/>
              <a:ext cx="164" cy="260"/>
              <a:chOff x="1410" y="3476"/>
              <a:chExt cx="164" cy="260"/>
            </a:xfrm>
          </p:grpSpPr>
          <p:sp useBgFill="1">
            <p:nvSpPr>
              <p:cNvPr id="48231" name="Oval 104"/>
              <p:cNvSpPr>
                <a:spLocks noChangeArrowheads="1"/>
              </p:cNvSpPr>
              <p:nvPr/>
            </p:nvSpPr>
            <p:spPr bwMode="auto">
              <a:xfrm>
                <a:off x="1410" y="3486"/>
                <a:ext cx="110" cy="249"/>
              </a:xfrm>
              <a:prstGeom prst="ellipse">
                <a:avLst/>
              </a:prstGeom>
              <a:ln w="25400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48232" name="Line 114"/>
              <p:cNvSpPr>
                <a:spLocks noChangeShapeType="1"/>
              </p:cNvSpPr>
              <p:nvPr/>
            </p:nvSpPr>
            <p:spPr bwMode="auto">
              <a:xfrm>
                <a:off x="1452" y="3480"/>
                <a:ext cx="120" cy="0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48233" name="Line 122"/>
              <p:cNvSpPr>
                <a:spLocks noChangeShapeType="1"/>
              </p:cNvSpPr>
              <p:nvPr/>
            </p:nvSpPr>
            <p:spPr bwMode="auto">
              <a:xfrm>
                <a:off x="1454" y="3736"/>
                <a:ext cx="120" cy="0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48234" name="Line 124"/>
              <p:cNvSpPr>
                <a:spLocks noChangeShapeType="1"/>
              </p:cNvSpPr>
              <p:nvPr/>
            </p:nvSpPr>
            <p:spPr bwMode="auto">
              <a:xfrm>
                <a:off x="1564" y="3476"/>
                <a:ext cx="0" cy="260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fr-FR"/>
              </a:p>
            </p:txBody>
          </p:sp>
        </p:grpSp>
        <p:grpSp>
          <p:nvGrpSpPr>
            <p:cNvPr id="48216" name="Group 202"/>
            <p:cNvGrpSpPr>
              <a:grpSpLocks/>
            </p:cNvGrpSpPr>
            <p:nvPr/>
          </p:nvGrpSpPr>
          <p:grpSpPr bwMode="auto">
            <a:xfrm>
              <a:off x="1077" y="3475"/>
              <a:ext cx="189" cy="275"/>
              <a:chOff x="1077" y="3473"/>
              <a:chExt cx="189" cy="275"/>
            </a:xfrm>
          </p:grpSpPr>
          <p:sp useBgFill="1">
            <p:nvSpPr>
              <p:cNvPr id="48227" name="Oval 102"/>
              <p:cNvSpPr>
                <a:spLocks noChangeArrowheads="1"/>
              </p:cNvSpPr>
              <p:nvPr/>
            </p:nvSpPr>
            <p:spPr bwMode="auto">
              <a:xfrm>
                <a:off x="1077" y="3481"/>
                <a:ext cx="110" cy="249"/>
              </a:xfrm>
              <a:prstGeom prst="ellipse">
                <a:avLst/>
              </a:prstGeom>
              <a:ln w="25400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48228" name="Line 113"/>
              <p:cNvSpPr>
                <a:spLocks noChangeShapeType="1"/>
              </p:cNvSpPr>
              <p:nvPr/>
            </p:nvSpPr>
            <p:spPr bwMode="auto">
              <a:xfrm>
                <a:off x="1134" y="3480"/>
                <a:ext cx="132" cy="0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48229" name="Line 121"/>
              <p:cNvSpPr>
                <a:spLocks noChangeShapeType="1"/>
              </p:cNvSpPr>
              <p:nvPr/>
            </p:nvSpPr>
            <p:spPr bwMode="auto">
              <a:xfrm>
                <a:off x="1132" y="3736"/>
                <a:ext cx="120" cy="0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48230" name="Line 125"/>
              <p:cNvSpPr>
                <a:spLocks noChangeShapeType="1"/>
              </p:cNvSpPr>
              <p:nvPr/>
            </p:nvSpPr>
            <p:spPr bwMode="auto">
              <a:xfrm>
                <a:off x="1256" y="3473"/>
                <a:ext cx="0" cy="275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fr-FR"/>
              </a:p>
            </p:txBody>
          </p:sp>
        </p:grpSp>
        <p:sp>
          <p:nvSpPr>
            <p:cNvPr id="292991" name="Rectangle 127"/>
            <p:cNvSpPr>
              <a:spLocks noChangeArrowheads="1"/>
            </p:cNvSpPr>
            <p:nvPr/>
          </p:nvSpPr>
          <p:spPr bwMode="auto">
            <a:xfrm>
              <a:off x="440" y="3556"/>
              <a:ext cx="288" cy="192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  <a:effectLst/>
          </p:spPr>
          <p:txBody>
            <a:bodyPr lIns="12700" tIns="12700" rIns="12700" bIns="12700"/>
            <a:lstStyle/>
            <a:p>
              <a:pPr>
                <a:spcBef>
                  <a:spcPct val="0"/>
                </a:spcBef>
                <a:buFontTx/>
                <a:buNone/>
                <a:defRPr/>
              </a:pPr>
              <a:r>
                <a:rPr lang="fr-FR" sz="2000" b="1">
                  <a:solidFill>
                    <a:srgbClr val="000000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latin typeface="Times New Roman" pitchFamily="18" charset="0"/>
                </a:rPr>
                <a:t>-F1</a:t>
              </a:r>
            </a:p>
          </p:txBody>
        </p:sp>
        <p:grpSp>
          <p:nvGrpSpPr>
            <p:cNvPr id="48218" name="Group 204"/>
            <p:cNvGrpSpPr>
              <a:grpSpLocks/>
            </p:cNvGrpSpPr>
            <p:nvPr/>
          </p:nvGrpSpPr>
          <p:grpSpPr bwMode="auto">
            <a:xfrm>
              <a:off x="1652" y="3268"/>
              <a:ext cx="228" cy="716"/>
              <a:chOff x="1652" y="3268"/>
              <a:chExt cx="228" cy="716"/>
            </a:xfrm>
          </p:grpSpPr>
          <p:sp>
            <p:nvSpPr>
              <p:cNvPr id="48219" name="Line 115"/>
              <p:cNvSpPr>
                <a:spLocks noChangeShapeType="1"/>
              </p:cNvSpPr>
              <p:nvPr/>
            </p:nvSpPr>
            <p:spPr bwMode="auto">
              <a:xfrm flipH="1">
                <a:off x="1796" y="3268"/>
                <a:ext cx="5" cy="716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 type="none" w="sm" len="lg"/>
                <a:tailEnd type="none" w="sm" len="lg"/>
              </a:ln>
            </p:spPr>
            <p:txBody>
              <a:bodyPr/>
              <a:lstStyle/>
              <a:p>
                <a:endParaRPr lang="fr-FR"/>
              </a:p>
            </p:txBody>
          </p:sp>
          <p:sp useBgFill="1">
            <p:nvSpPr>
              <p:cNvPr id="48220" name="Oval 116"/>
              <p:cNvSpPr>
                <a:spLocks noChangeArrowheads="1"/>
              </p:cNvSpPr>
              <p:nvPr/>
            </p:nvSpPr>
            <p:spPr bwMode="auto">
              <a:xfrm>
                <a:off x="1736" y="3460"/>
                <a:ext cx="110" cy="249"/>
              </a:xfrm>
              <a:prstGeom prst="ellipse">
                <a:avLst/>
              </a:prstGeom>
              <a:ln w="25400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48221" name="Line 117"/>
              <p:cNvSpPr>
                <a:spLocks noChangeShapeType="1"/>
              </p:cNvSpPr>
              <p:nvPr/>
            </p:nvSpPr>
            <p:spPr bwMode="auto">
              <a:xfrm flipH="1">
                <a:off x="1799" y="3448"/>
                <a:ext cx="53" cy="297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 type="none" w="sm" len="lg"/>
                <a:tailEnd type="none" w="sm" len="lg"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292982" name="Rectangle 118"/>
              <p:cNvSpPr>
                <a:spLocks noChangeArrowheads="1"/>
              </p:cNvSpPr>
              <p:nvPr/>
            </p:nvSpPr>
            <p:spPr bwMode="auto">
              <a:xfrm rot="-5400000">
                <a:off x="1615" y="3735"/>
                <a:ext cx="193" cy="120"/>
              </a:xfrm>
              <a:prstGeom prst="rect">
                <a:avLst/>
              </a:prstGeom>
              <a:noFill/>
              <a:ln w="25400">
                <a:noFill/>
                <a:miter lim="800000"/>
                <a:headEnd/>
                <a:tailEnd/>
              </a:ln>
              <a:effectLst/>
            </p:spPr>
            <p:txBody>
              <a:bodyPr lIns="12700" tIns="12700" rIns="12700" bIns="12700"/>
              <a:lstStyle/>
              <a:p>
                <a:pPr>
                  <a:spcBef>
                    <a:spcPct val="0"/>
                  </a:spcBef>
                  <a:buFontTx/>
                  <a:buNone/>
                  <a:defRPr/>
                </a:pPr>
                <a:r>
                  <a:rPr lang="fr-FR" sz="1400" b="1">
                    <a:solidFill>
                      <a:srgbClr val="000000"/>
                    </a:solidFill>
                    <a:effectLst>
                      <a:outerShdw blurRad="38100" dist="38100" dir="2700000" algn="tl">
                        <a:srgbClr val="FFFFFF"/>
                      </a:outerShdw>
                    </a:effectLst>
                    <a:latin typeface="Times New Roman" pitchFamily="18" charset="0"/>
                  </a:rPr>
                  <a:t>14</a:t>
                </a:r>
              </a:p>
            </p:txBody>
          </p:sp>
          <p:sp>
            <p:nvSpPr>
              <p:cNvPr id="292983" name="Rectangle 119"/>
              <p:cNvSpPr>
                <a:spLocks noChangeArrowheads="1"/>
              </p:cNvSpPr>
              <p:nvPr/>
            </p:nvSpPr>
            <p:spPr bwMode="auto">
              <a:xfrm rot="-5400000">
                <a:off x="1623" y="3329"/>
                <a:ext cx="193" cy="120"/>
              </a:xfrm>
              <a:prstGeom prst="rect">
                <a:avLst/>
              </a:prstGeom>
              <a:noFill/>
              <a:ln w="25400">
                <a:noFill/>
                <a:miter lim="800000"/>
                <a:headEnd/>
                <a:tailEnd/>
              </a:ln>
              <a:effectLst/>
            </p:spPr>
            <p:txBody>
              <a:bodyPr lIns="12700" tIns="12700" rIns="12700" bIns="12700"/>
              <a:lstStyle/>
              <a:p>
                <a:pPr>
                  <a:spcBef>
                    <a:spcPct val="0"/>
                  </a:spcBef>
                  <a:buFontTx/>
                  <a:buNone/>
                  <a:defRPr/>
                </a:pPr>
                <a:r>
                  <a:rPr lang="fr-FR" sz="1400" b="1">
                    <a:solidFill>
                      <a:srgbClr val="000000"/>
                    </a:solidFill>
                    <a:effectLst>
                      <a:outerShdw blurRad="38100" dist="38100" dir="2700000" algn="tl">
                        <a:srgbClr val="FFFFFF"/>
                      </a:outerShdw>
                    </a:effectLst>
                    <a:latin typeface="Times New Roman" pitchFamily="18" charset="0"/>
                  </a:rPr>
                  <a:t>13</a:t>
                </a:r>
              </a:p>
            </p:txBody>
          </p:sp>
          <p:sp>
            <p:nvSpPr>
              <p:cNvPr id="48224" name="Line 126"/>
              <p:cNvSpPr>
                <a:spLocks noChangeShapeType="1"/>
              </p:cNvSpPr>
              <p:nvPr/>
            </p:nvSpPr>
            <p:spPr bwMode="auto">
              <a:xfrm>
                <a:off x="1784" y="3460"/>
                <a:ext cx="96" cy="0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48225" name="Freeform 128"/>
              <p:cNvSpPr>
                <a:spLocks/>
              </p:cNvSpPr>
              <p:nvPr/>
            </p:nvSpPr>
            <p:spPr bwMode="auto">
              <a:xfrm>
                <a:off x="1688" y="3556"/>
                <a:ext cx="144" cy="48"/>
              </a:xfrm>
              <a:custGeom>
                <a:avLst/>
                <a:gdLst>
                  <a:gd name="T0" fmla="*/ 144 w 144"/>
                  <a:gd name="T1" fmla="*/ 0 h 48"/>
                  <a:gd name="T2" fmla="*/ 0 w 144"/>
                  <a:gd name="T3" fmla="*/ 0 h 48"/>
                  <a:gd name="T4" fmla="*/ 0 w 144"/>
                  <a:gd name="T5" fmla="*/ 48 h 48"/>
                  <a:gd name="T6" fmla="*/ 0 60000 65536"/>
                  <a:gd name="T7" fmla="*/ 0 60000 65536"/>
                  <a:gd name="T8" fmla="*/ 0 60000 65536"/>
                  <a:gd name="T9" fmla="*/ 0 w 144"/>
                  <a:gd name="T10" fmla="*/ 0 h 48"/>
                  <a:gd name="T11" fmla="*/ 144 w 144"/>
                  <a:gd name="T12" fmla="*/ 48 h 48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144" h="48">
                    <a:moveTo>
                      <a:pt x="144" y="0"/>
                    </a:moveTo>
                    <a:lnTo>
                      <a:pt x="0" y="0"/>
                    </a:lnTo>
                    <a:lnTo>
                      <a:pt x="0" y="48"/>
                    </a:lnTo>
                  </a:path>
                </a:pathLst>
              </a:custGeom>
              <a:noFill/>
              <a:ln w="2857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48226" name="Line 129"/>
              <p:cNvSpPr>
                <a:spLocks noChangeShapeType="1"/>
              </p:cNvSpPr>
              <p:nvPr/>
            </p:nvSpPr>
            <p:spPr bwMode="auto">
              <a:xfrm>
                <a:off x="1736" y="3556"/>
                <a:ext cx="0" cy="48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fr-FR"/>
              </a:p>
            </p:txBody>
          </p:sp>
        </p:grpSp>
      </p:grpSp>
      <p:grpSp>
        <p:nvGrpSpPr>
          <p:cNvPr id="12" name="Group 193"/>
          <p:cNvGrpSpPr>
            <a:grpSpLocks/>
          </p:cNvGrpSpPr>
          <p:nvPr>
            <p:custDataLst>
              <p:tags r:id="rId6"/>
            </p:custDataLst>
          </p:nvPr>
        </p:nvGrpSpPr>
        <p:grpSpPr bwMode="auto">
          <a:xfrm>
            <a:off x="381000" y="2157413"/>
            <a:ext cx="2819400" cy="1123950"/>
            <a:chOff x="144" y="1448"/>
            <a:chExt cx="1776" cy="708"/>
          </a:xfrm>
        </p:grpSpPr>
        <p:sp useBgFill="1">
          <p:nvSpPr>
            <p:cNvPr id="48179" name="Oval 133"/>
            <p:cNvSpPr>
              <a:spLocks noChangeArrowheads="1"/>
            </p:cNvSpPr>
            <p:nvPr/>
          </p:nvSpPr>
          <p:spPr bwMode="auto">
            <a:xfrm>
              <a:off x="738" y="1661"/>
              <a:ext cx="130" cy="249"/>
            </a:xfrm>
            <a:prstGeom prst="ellipse">
              <a:avLst/>
            </a:prstGeom>
            <a:ln w="25400">
              <a:noFill/>
              <a:round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48180" name="Line 134"/>
            <p:cNvSpPr>
              <a:spLocks noChangeShapeType="1"/>
            </p:cNvSpPr>
            <p:nvPr/>
          </p:nvSpPr>
          <p:spPr bwMode="auto">
            <a:xfrm>
              <a:off x="650" y="1667"/>
              <a:ext cx="148" cy="240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 type="none" w="sm" len="lg"/>
              <a:tailEnd type="none" w="sm" len="lg"/>
            </a:ln>
          </p:spPr>
          <p:txBody>
            <a:bodyPr/>
            <a:lstStyle/>
            <a:p>
              <a:endParaRPr lang="fr-FR"/>
            </a:p>
          </p:txBody>
        </p:sp>
        <p:sp useBgFill="1">
          <p:nvSpPr>
            <p:cNvPr id="48181" name="Oval 136"/>
            <p:cNvSpPr>
              <a:spLocks noChangeArrowheads="1"/>
            </p:cNvSpPr>
            <p:nvPr/>
          </p:nvSpPr>
          <p:spPr bwMode="auto">
            <a:xfrm>
              <a:off x="1068" y="1653"/>
              <a:ext cx="130" cy="249"/>
            </a:xfrm>
            <a:prstGeom prst="ellipse">
              <a:avLst/>
            </a:prstGeom>
            <a:ln w="25400">
              <a:noFill/>
              <a:round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48182" name="Line 137"/>
            <p:cNvSpPr>
              <a:spLocks noChangeShapeType="1"/>
            </p:cNvSpPr>
            <p:nvPr/>
          </p:nvSpPr>
          <p:spPr bwMode="auto">
            <a:xfrm>
              <a:off x="1005" y="1671"/>
              <a:ext cx="136" cy="226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 type="none" w="sm" len="lg"/>
              <a:tailEnd type="none" w="sm" len="lg"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48183" name="Oval 139"/>
            <p:cNvSpPr>
              <a:spLocks noChangeArrowheads="1"/>
            </p:cNvSpPr>
            <p:nvPr/>
          </p:nvSpPr>
          <p:spPr bwMode="auto">
            <a:xfrm>
              <a:off x="1387" y="1658"/>
              <a:ext cx="131" cy="249"/>
            </a:xfrm>
            <a:prstGeom prst="ellipse">
              <a:avLst/>
            </a:prstGeom>
            <a:solidFill>
              <a:srgbClr val="7A8888"/>
            </a:solidFill>
            <a:ln w="25400">
              <a:noFill/>
              <a:round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293004" name="Rectangle 140"/>
            <p:cNvSpPr>
              <a:spLocks noChangeArrowheads="1"/>
            </p:cNvSpPr>
            <p:nvPr/>
          </p:nvSpPr>
          <p:spPr bwMode="auto">
            <a:xfrm rot="-5400000">
              <a:off x="535" y="1878"/>
              <a:ext cx="193" cy="142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  <a:effectLst/>
          </p:spPr>
          <p:txBody>
            <a:bodyPr lIns="12700" tIns="12700" rIns="12700" bIns="12700"/>
            <a:lstStyle/>
            <a:p>
              <a:pPr>
                <a:spcBef>
                  <a:spcPct val="0"/>
                </a:spcBef>
                <a:buFontTx/>
                <a:buNone/>
                <a:defRPr/>
              </a:pPr>
              <a:r>
                <a:rPr lang="fr-FR" sz="1400" b="1">
                  <a:solidFill>
                    <a:srgbClr val="000000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latin typeface="Times New Roman" pitchFamily="18" charset="0"/>
                </a:rPr>
                <a:t>2</a:t>
              </a:r>
            </a:p>
          </p:txBody>
        </p:sp>
        <p:sp>
          <p:nvSpPr>
            <p:cNvPr id="293005" name="Rectangle 141"/>
            <p:cNvSpPr>
              <a:spLocks noChangeArrowheads="1"/>
            </p:cNvSpPr>
            <p:nvPr/>
          </p:nvSpPr>
          <p:spPr bwMode="auto">
            <a:xfrm rot="-5400000">
              <a:off x="544" y="1471"/>
              <a:ext cx="193" cy="142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  <a:effectLst/>
          </p:spPr>
          <p:txBody>
            <a:bodyPr lIns="12700" tIns="12700" rIns="12700" bIns="12700"/>
            <a:lstStyle/>
            <a:p>
              <a:pPr>
                <a:spcBef>
                  <a:spcPct val="0"/>
                </a:spcBef>
                <a:buFontTx/>
                <a:buNone/>
                <a:defRPr/>
              </a:pPr>
              <a:r>
                <a:rPr lang="fr-FR" sz="1400" b="1">
                  <a:solidFill>
                    <a:srgbClr val="000000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latin typeface="Times New Roman" pitchFamily="18" charset="0"/>
                </a:rPr>
                <a:t>1</a:t>
              </a:r>
            </a:p>
          </p:txBody>
        </p:sp>
        <p:sp>
          <p:nvSpPr>
            <p:cNvPr id="293006" name="Rectangle 142"/>
            <p:cNvSpPr>
              <a:spLocks noChangeArrowheads="1"/>
            </p:cNvSpPr>
            <p:nvPr/>
          </p:nvSpPr>
          <p:spPr bwMode="auto">
            <a:xfrm rot="-5400000">
              <a:off x="846" y="1878"/>
              <a:ext cx="193" cy="142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  <a:effectLst/>
          </p:spPr>
          <p:txBody>
            <a:bodyPr lIns="12700" tIns="12700" rIns="12700" bIns="12700"/>
            <a:lstStyle/>
            <a:p>
              <a:pPr>
                <a:spcBef>
                  <a:spcPct val="0"/>
                </a:spcBef>
                <a:buFontTx/>
                <a:buNone/>
                <a:defRPr/>
              </a:pPr>
              <a:r>
                <a:rPr lang="fr-FR" sz="1400" b="1">
                  <a:solidFill>
                    <a:srgbClr val="000000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latin typeface="Times New Roman" pitchFamily="18" charset="0"/>
                </a:rPr>
                <a:t>4</a:t>
              </a:r>
            </a:p>
          </p:txBody>
        </p:sp>
        <p:sp>
          <p:nvSpPr>
            <p:cNvPr id="293007" name="Rectangle 143"/>
            <p:cNvSpPr>
              <a:spLocks noChangeArrowheads="1"/>
            </p:cNvSpPr>
            <p:nvPr/>
          </p:nvSpPr>
          <p:spPr bwMode="auto">
            <a:xfrm rot="-5400000">
              <a:off x="854" y="1471"/>
              <a:ext cx="193" cy="142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  <a:effectLst/>
          </p:spPr>
          <p:txBody>
            <a:bodyPr lIns="12700" tIns="12700" rIns="12700" bIns="12700"/>
            <a:lstStyle/>
            <a:p>
              <a:pPr>
                <a:spcBef>
                  <a:spcPct val="0"/>
                </a:spcBef>
                <a:buFontTx/>
                <a:buNone/>
                <a:defRPr/>
              </a:pPr>
              <a:r>
                <a:rPr lang="fr-FR" sz="1400" b="1">
                  <a:solidFill>
                    <a:srgbClr val="000000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latin typeface="Times New Roman" pitchFamily="18" charset="0"/>
                </a:rPr>
                <a:t>3</a:t>
              </a:r>
            </a:p>
          </p:txBody>
        </p:sp>
        <p:sp>
          <p:nvSpPr>
            <p:cNvPr id="293008" name="Rectangle 144"/>
            <p:cNvSpPr>
              <a:spLocks noChangeArrowheads="1"/>
            </p:cNvSpPr>
            <p:nvPr/>
          </p:nvSpPr>
          <p:spPr bwMode="auto">
            <a:xfrm rot="-5400000">
              <a:off x="1165" y="1878"/>
              <a:ext cx="193" cy="142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  <a:effectLst/>
          </p:spPr>
          <p:txBody>
            <a:bodyPr lIns="12700" tIns="12700" rIns="12700" bIns="12700"/>
            <a:lstStyle/>
            <a:p>
              <a:pPr>
                <a:spcBef>
                  <a:spcPct val="0"/>
                </a:spcBef>
                <a:buFontTx/>
                <a:buNone/>
                <a:defRPr/>
              </a:pPr>
              <a:r>
                <a:rPr lang="fr-FR" sz="1400" b="1">
                  <a:solidFill>
                    <a:srgbClr val="000000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latin typeface="Times New Roman" pitchFamily="18" charset="0"/>
                </a:rPr>
                <a:t>6</a:t>
              </a:r>
            </a:p>
          </p:txBody>
        </p:sp>
        <p:sp>
          <p:nvSpPr>
            <p:cNvPr id="293009" name="Rectangle 145"/>
            <p:cNvSpPr>
              <a:spLocks noChangeArrowheads="1"/>
            </p:cNvSpPr>
            <p:nvPr/>
          </p:nvSpPr>
          <p:spPr bwMode="auto">
            <a:xfrm rot="-5400000">
              <a:off x="1174" y="1471"/>
              <a:ext cx="193" cy="142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  <a:effectLst/>
          </p:spPr>
          <p:txBody>
            <a:bodyPr lIns="12700" tIns="12700" rIns="12700" bIns="12700"/>
            <a:lstStyle/>
            <a:p>
              <a:pPr>
                <a:spcBef>
                  <a:spcPct val="0"/>
                </a:spcBef>
                <a:buFontTx/>
                <a:buNone/>
                <a:defRPr/>
              </a:pPr>
              <a:r>
                <a:rPr lang="fr-FR" sz="1400" b="1">
                  <a:solidFill>
                    <a:srgbClr val="000000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latin typeface="Times New Roman" pitchFamily="18" charset="0"/>
                </a:rPr>
                <a:t>5</a:t>
              </a:r>
            </a:p>
          </p:txBody>
        </p:sp>
        <p:sp>
          <p:nvSpPr>
            <p:cNvPr id="48190" name="Rectangle 146"/>
            <p:cNvSpPr>
              <a:spLocks noChangeArrowheads="1"/>
            </p:cNvSpPr>
            <p:nvPr/>
          </p:nvSpPr>
          <p:spPr bwMode="auto">
            <a:xfrm>
              <a:off x="556" y="1480"/>
              <a:ext cx="1136" cy="587"/>
            </a:xfrm>
            <a:prstGeom prst="rect">
              <a:avLst/>
            </a:prstGeom>
            <a:noFill/>
            <a:ln w="9525">
              <a:solidFill>
                <a:srgbClr val="000000"/>
              </a:solidFill>
              <a:prstDash val="sysDashDot"/>
              <a:miter lim="800000"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48191" name="Line 147"/>
            <p:cNvSpPr>
              <a:spLocks noChangeShapeType="1"/>
            </p:cNvSpPr>
            <p:nvPr/>
          </p:nvSpPr>
          <p:spPr bwMode="auto">
            <a:xfrm>
              <a:off x="428" y="1776"/>
              <a:ext cx="1320" cy="0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prstDash val="sysDot"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48192" name="Line 148"/>
            <p:cNvSpPr>
              <a:spLocks noChangeShapeType="1"/>
            </p:cNvSpPr>
            <p:nvPr/>
          </p:nvSpPr>
          <p:spPr bwMode="auto">
            <a:xfrm>
              <a:off x="1327" y="1695"/>
              <a:ext cx="136" cy="226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 type="none" w="sm" len="lg"/>
              <a:tailEnd type="none" w="sm" len="lg"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48193" name="Line 149"/>
            <p:cNvSpPr>
              <a:spLocks noChangeShapeType="1"/>
            </p:cNvSpPr>
            <p:nvPr/>
          </p:nvSpPr>
          <p:spPr bwMode="auto">
            <a:xfrm>
              <a:off x="726" y="1656"/>
              <a:ext cx="142" cy="0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48194" name="Line 150"/>
            <p:cNvSpPr>
              <a:spLocks noChangeShapeType="1"/>
            </p:cNvSpPr>
            <p:nvPr/>
          </p:nvSpPr>
          <p:spPr bwMode="auto">
            <a:xfrm>
              <a:off x="1067" y="1656"/>
              <a:ext cx="142" cy="0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48195" name="Line 151"/>
            <p:cNvSpPr>
              <a:spLocks noChangeShapeType="1"/>
            </p:cNvSpPr>
            <p:nvPr/>
          </p:nvSpPr>
          <p:spPr bwMode="auto">
            <a:xfrm>
              <a:off x="1398" y="1660"/>
              <a:ext cx="142" cy="0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48196" name="Rectangle 152"/>
            <p:cNvSpPr>
              <a:spLocks noChangeArrowheads="1"/>
            </p:cNvSpPr>
            <p:nvPr/>
          </p:nvSpPr>
          <p:spPr bwMode="auto">
            <a:xfrm rot="-1716732">
              <a:off x="1335" y="1727"/>
              <a:ext cx="114" cy="172"/>
            </a:xfrm>
            <a:prstGeom prst="rect">
              <a:avLst/>
            </a:prstGeom>
            <a:noFill/>
            <a:ln w="38100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48197" name="Rectangle 153"/>
            <p:cNvSpPr>
              <a:spLocks noChangeArrowheads="1"/>
            </p:cNvSpPr>
            <p:nvPr/>
          </p:nvSpPr>
          <p:spPr bwMode="auto">
            <a:xfrm rot="-1716732">
              <a:off x="1018" y="1695"/>
              <a:ext cx="114" cy="172"/>
            </a:xfrm>
            <a:prstGeom prst="rect">
              <a:avLst/>
            </a:prstGeom>
            <a:noFill/>
            <a:ln w="38100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48198" name="Rectangle 154"/>
            <p:cNvSpPr>
              <a:spLocks noChangeArrowheads="1"/>
            </p:cNvSpPr>
            <p:nvPr/>
          </p:nvSpPr>
          <p:spPr bwMode="auto">
            <a:xfrm rot="-1716732">
              <a:off x="668" y="1703"/>
              <a:ext cx="114" cy="172"/>
            </a:xfrm>
            <a:prstGeom prst="rect">
              <a:avLst/>
            </a:prstGeom>
            <a:noFill/>
            <a:ln w="38100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48199" name="Line 155"/>
            <p:cNvSpPr>
              <a:spLocks noChangeShapeType="1"/>
            </p:cNvSpPr>
            <p:nvPr/>
          </p:nvSpPr>
          <p:spPr bwMode="auto">
            <a:xfrm>
              <a:off x="371" y="1679"/>
              <a:ext cx="136" cy="226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 type="none" w="sm" len="lg"/>
              <a:tailEnd type="none" w="sm" len="lg"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48200" name="Oval 156"/>
            <p:cNvSpPr>
              <a:spLocks noChangeArrowheads="1"/>
            </p:cNvSpPr>
            <p:nvPr/>
          </p:nvSpPr>
          <p:spPr bwMode="auto">
            <a:xfrm>
              <a:off x="489" y="1896"/>
              <a:ext cx="57" cy="48"/>
            </a:xfrm>
            <a:prstGeom prst="ellipse">
              <a:avLst/>
            </a:prstGeom>
            <a:noFill/>
            <a:ln w="38100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48201" name="Line 157"/>
            <p:cNvSpPr>
              <a:spLocks noChangeShapeType="1"/>
            </p:cNvSpPr>
            <p:nvPr/>
          </p:nvSpPr>
          <p:spPr bwMode="auto">
            <a:xfrm>
              <a:off x="1856" y="1448"/>
              <a:ext cx="6" cy="708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 type="none" w="sm" len="lg"/>
              <a:tailEnd type="none" w="sm" len="lg"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48202" name="Oval 158"/>
            <p:cNvSpPr>
              <a:spLocks noChangeArrowheads="1"/>
            </p:cNvSpPr>
            <p:nvPr/>
          </p:nvSpPr>
          <p:spPr bwMode="auto">
            <a:xfrm>
              <a:off x="1790" y="1654"/>
              <a:ext cx="130" cy="249"/>
            </a:xfrm>
            <a:prstGeom prst="ellipse">
              <a:avLst/>
            </a:prstGeom>
            <a:solidFill>
              <a:srgbClr val="6B8382"/>
            </a:solidFill>
            <a:ln w="25400">
              <a:noFill/>
              <a:round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48203" name="Line 159"/>
            <p:cNvSpPr>
              <a:spLocks noChangeShapeType="1"/>
            </p:cNvSpPr>
            <p:nvPr/>
          </p:nvSpPr>
          <p:spPr bwMode="auto">
            <a:xfrm>
              <a:off x="1729" y="1691"/>
              <a:ext cx="137" cy="226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 type="none" w="sm" len="lg"/>
              <a:tailEnd type="none" w="sm" len="lg"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293024" name="Rectangle 160"/>
            <p:cNvSpPr>
              <a:spLocks noChangeArrowheads="1"/>
            </p:cNvSpPr>
            <p:nvPr/>
          </p:nvSpPr>
          <p:spPr bwMode="auto">
            <a:xfrm rot="-5400000">
              <a:off x="1671" y="1892"/>
              <a:ext cx="193" cy="142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  <a:effectLst/>
          </p:spPr>
          <p:txBody>
            <a:bodyPr lIns="12700" tIns="12700" rIns="12700" bIns="12700"/>
            <a:lstStyle/>
            <a:p>
              <a:pPr>
                <a:spcBef>
                  <a:spcPct val="0"/>
                </a:spcBef>
                <a:buFontTx/>
                <a:buNone/>
                <a:defRPr/>
              </a:pPr>
              <a:r>
                <a:rPr lang="fr-FR" sz="1400" b="1">
                  <a:solidFill>
                    <a:srgbClr val="000000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latin typeface="Times New Roman" pitchFamily="18" charset="0"/>
                </a:rPr>
                <a:t>14</a:t>
              </a:r>
            </a:p>
          </p:txBody>
        </p:sp>
        <p:sp>
          <p:nvSpPr>
            <p:cNvPr id="293025" name="Rectangle 161"/>
            <p:cNvSpPr>
              <a:spLocks noChangeArrowheads="1"/>
            </p:cNvSpPr>
            <p:nvPr/>
          </p:nvSpPr>
          <p:spPr bwMode="auto">
            <a:xfrm rot="-5400000">
              <a:off x="1680" y="1485"/>
              <a:ext cx="193" cy="142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  <a:effectLst/>
          </p:spPr>
          <p:txBody>
            <a:bodyPr lIns="12700" tIns="12700" rIns="12700" bIns="12700"/>
            <a:lstStyle/>
            <a:p>
              <a:pPr>
                <a:spcBef>
                  <a:spcPct val="0"/>
                </a:spcBef>
                <a:buFontTx/>
                <a:buNone/>
                <a:defRPr/>
              </a:pPr>
              <a:r>
                <a:rPr lang="fr-FR" sz="1400" b="1">
                  <a:solidFill>
                    <a:srgbClr val="000000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latin typeface="Times New Roman" pitchFamily="18" charset="0"/>
                </a:rPr>
                <a:t>13</a:t>
              </a:r>
            </a:p>
          </p:txBody>
        </p:sp>
        <p:sp>
          <p:nvSpPr>
            <p:cNvPr id="293026" name="Rectangle 162"/>
            <p:cNvSpPr>
              <a:spLocks noChangeArrowheads="1"/>
            </p:cNvSpPr>
            <p:nvPr/>
          </p:nvSpPr>
          <p:spPr bwMode="auto">
            <a:xfrm>
              <a:off x="144" y="1824"/>
              <a:ext cx="341" cy="192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  <a:effectLst/>
          </p:spPr>
          <p:txBody>
            <a:bodyPr lIns="12700" tIns="12700" rIns="12700" bIns="12700"/>
            <a:lstStyle/>
            <a:p>
              <a:pPr>
                <a:spcBef>
                  <a:spcPct val="0"/>
                </a:spcBef>
                <a:buFontTx/>
                <a:buNone/>
                <a:defRPr/>
              </a:pPr>
              <a:r>
                <a:rPr lang="fr-FR" sz="2000" b="1">
                  <a:solidFill>
                    <a:srgbClr val="000000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latin typeface="Times New Roman" pitchFamily="18" charset="0"/>
                </a:rPr>
                <a:t>-Q1</a:t>
              </a:r>
            </a:p>
          </p:txBody>
        </p:sp>
      </p:grpSp>
      <p:sp>
        <p:nvSpPr>
          <p:cNvPr id="293054" name="Rectangle 190"/>
          <p:cNvSpPr>
            <a:spLocks noChangeArrowheads="1"/>
          </p:cNvSpPr>
          <p:nvPr>
            <p:custDataLst>
              <p:tags r:id="rId7"/>
            </p:custDataLst>
          </p:nvPr>
        </p:nvSpPr>
        <p:spPr bwMode="auto">
          <a:xfrm rot="-5400000">
            <a:off x="-2097088" y="4164013"/>
            <a:ext cx="4538663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107763" dir="18900000" algn="ctr" rotWithShape="0">
              <a:srgbClr val="808080"/>
            </a:outerShdw>
          </a:effectLst>
        </p:spPr>
        <p:txBody>
          <a:bodyPr wrap="none">
            <a:spAutoFit/>
          </a:bodyPr>
          <a:lstStyle/>
          <a:p>
            <a:pPr>
              <a:buFontTx/>
              <a:buNone/>
              <a:defRPr/>
            </a:pPr>
            <a:r>
              <a:rPr lang="fr-FR" sz="32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Schéma de puissance</a:t>
            </a:r>
            <a:endParaRPr lang="fr-FR" sz="3200" b="1"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grpSp>
        <p:nvGrpSpPr>
          <p:cNvPr id="13" name="Group 198"/>
          <p:cNvGrpSpPr>
            <a:grpSpLocks/>
          </p:cNvGrpSpPr>
          <p:nvPr>
            <p:custDataLst>
              <p:tags r:id="rId8"/>
            </p:custDataLst>
          </p:nvPr>
        </p:nvGrpSpPr>
        <p:grpSpPr bwMode="auto">
          <a:xfrm>
            <a:off x="533400" y="3363913"/>
            <a:ext cx="2535238" cy="1136650"/>
            <a:chOff x="240" y="2352"/>
            <a:chExt cx="1597" cy="716"/>
          </a:xfrm>
        </p:grpSpPr>
        <p:sp>
          <p:nvSpPr>
            <p:cNvPr id="48152" name="Rectangle 178"/>
            <p:cNvSpPr>
              <a:spLocks noChangeArrowheads="1"/>
            </p:cNvSpPr>
            <p:nvPr/>
          </p:nvSpPr>
          <p:spPr bwMode="auto">
            <a:xfrm>
              <a:off x="684" y="2416"/>
              <a:ext cx="960" cy="587"/>
            </a:xfrm>
            <a:prstGeom prst="rect">
              <a:avLst/>
            </a:prstGeom>
            <a:noFill/>
            <a:ln w="9525">
              <a:solidFill>
                <a:srgbClr val="000000"/>
              </a:solidFill>
              <a:prstDash val="sysDashDot"/>
              <a:miter lim="800000"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grpSp>
          <p:nvGrpSpPr>
            <p:cNvPr id="48153" name="Group 197"/>
            <p:cNvGrpSpPr>
              <a:grpSpLocks/>
            </p:cNvGrpSpPr>
            <p:nvPr/>
          </p:nvGrpSpPr>
          <p:grpSpPr bwMode="auto">
            <a:xfrm>
              <a:off x="1644" y="2352"/>
              <a:ext cx="193" cy="716"/>
              <a:chOff x="1644" y="2352"/>
              <a:chExt cx="193" cy="716"/>
            </a:xfrm>
          </p:grpSpPr>
          <p:sp>
            <p:nvSpPr>
              <p:cNvPr id="48174" name="Line 181"/>
              <p:cNvSpPr>
                <a:spLocks noChangeShapeType="1"/>
              </p:cNvSpPr>
              <p:nvPr/>
            </p:nvSpPr>
            <p:spPr bwMode="auto">
              <a:xfrm flipH="1">
                <a:off x="1788" y="2352"/>
                <a:ext cx="5" cy="716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 type="none" w="sm" len="lg"/>
                <a:tailEnd type="none" w="sm" len="lg"/>
              </a:ln>
            </p:spPr>
            <p:txBody>
              <a:bodyPr/>
              <a:lstStyle/>
              <a:p>
                <a:endParaRPr lang="fr-FR"/>
              </a:p>
            </p:txBody>
          </p:sp>
          <p:sp useBgFill="1">
            <p:nvSpPr>
              <p:cNvPr id="48175" name="Oval 182"/>
              <p:cNvSpPr>
                <a:spLocks noChangeArrowheads="1"/>
              </p:cNvSpPr>
              <p:nvPr/>
            </p:nvSpPr>
            <p:spPr bwMode="auto">
              <a:xfrm>
                <a:off x="1727" y="2566"/>
                <a:ext cx="110" cy="249"/>
              </a:xfrm>
              <a:prstGeom prst="ellipse">
                <a:avLst/>
              </a:prstGeom>
              <a:ln w="25400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48176" name="Line 183"/>
              <p:cNvSpPr>
                <a:spLocks noChangeShapeType="1"/>
              </p:cNvSpPr>
              <p:nvPr/>
            </p:nvSpPr>
            <p:spPr bwMode="auto">
              <a:xfrm>
                <a:off x="1676" y="2603"/>
                <a:ext cx="115" cy="226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 type="none" w="sm" len="lg"/>
                <a:tailEnd type="none" w="sm" len="lg"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293048" name="Rectangle 184"/>
              <p:cNvSpPr>
                <a:spLocks noChangeArrowheads="1"/>
              </p:cNvSpPr>
              <p:nvPr/>
            </p:nvSpPr>
            <p:spPr bwMode="auto">
              <a:xfrm rot="-5400000">
                <a:off x="1607" y="2819"/>
                <a:ext cx="193" cy="120"/>
              </a:xfrm>
              <a:prstGeom prst="rect">
                <a:avLst/>
              </a:prstGeom>
              <a:noFill/>
              <a:ln w="25400">
                <a:noFill/>
                <a:miter lim="800000"/>
                <a:headEnd/>
                <a:tailEnd/>
              </a:ln>
              <a:effectLst/>
            </p:spPr>
            <p:txBody>
              <a:bodyPr lIns="12700" tIns="12700" rIns="12700" bIns="12700"/>
              <a:lstStyle/>
              <a:p>
                <a:pPr>
                  <a:spcBef>
                    <a:spcPct val="0"/>
                  </a:spcBef>
                  <a:buFontTx/>
                  <a:buNone/>
                  <a:defRPr/>
                </a:pPr>
                <a:r>
                  <a:rPr lang="fr-FR" sz="1400" b="1">
                    <a:solidFill>
                      <a:srgbClr val="000000"/>
                    </a:solidFill>
                    <a:effectLst>
                      <a:outerShdw blurRad="38100" dist="38100" dir="2700000" algn="tl">
                        <a:srgbClr val="FFFFFF"/>
                      </a:outerShdw>
                    </a:effectLst>
                    <a:latin typeface="Times New Roman" pitchFamily="18" charset="0"/>
                  </a:rPr>
                  <a:t>14</a:t>
                </a:r>
              </a:p>
            </p:txBody>
          </p:sp>
          <p:sp>
            <p:nvSpPr>
              <p:cNvPr id="293049" name="Rectangle 185"/>
              <p:cNvSpPr>
                <a:spLocks noChangeArrowheads="1"/>
              </p:cNvSpPr>
              <p:nvPr/>
            </p:nvSpPr>
            <p:spPr bwMode="auto">
              <a:xfrm rot="-5400000">
                <a:off x="1615" y="2413"/>
                <a:ext cx="193" cy="120"/>
              </a:xfrm>
              <a:prstGeom prst="rect">
                <a:avLst/>
              </a:prstGeom>
              <a:noFill/>
              <a:ln w="25400">
                <a:noFill/>
                <a:miter lim="800000"/>
                <a:headEnd/>
                <a:tailEnd/>
              </a:ln>
              <a:effectLst/>
            </p:spPr>
            <p:txBody>
              <a:bodyPr lIns="12700" tIns="12700" rIns="12700" bIns="12700"/>
              <a:lstStyle/>
              <a:p>
                <a:pPr>
                  <a:spcBef>
                    <a:spcPct val="0"/>
                  </a:spcBef>
                  <a:buFontTx/>
                  <a:buNone/>
                  <a:defRPr/>
                </a:pPr>
                <a:r>
                  <a:rPr lang="fr-FR" sz="1400" b="1">
                    <a:solidFill>
                      <a:srgbClr val="000000"/>
                    </a:solidFill>
                    <a:effectLst>
                      <a:outerShdw blurRad="38100" dist="38100" dir="2700000" algn="tl">
                        <a:srgbClr val="FFFFFF"/>
                      </a:outerShdw>
                    </a:effectLst>
                    <a:latin typeface="Times New Roman" pitchFamily="18" charset="0"/>
                  </a:rPr>
                  <a:t>13</a:t>
                </a:r>
              </a:p>
            </p:txBody>
          </p:sp>
        </p:grpSp>
        <p:sp>
          <p:nvSpPr>
            <p:cNvPr id="293050" name="Rectangle 186"/>
            <p:cNvSpPr>
              <a:spLocks noChangeArrowheads="1"/>
            </p:cNvSpPr>
            <p:nvPr/>
          </p:nvSpPr>
          <p:spPr bwMode="auto">
            <a:xfrm>
              <a:off x="240" y="2640"/>
              <a:ext cx="432" cy="192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  <a:effectLst/>
          </p:spPr>
          <p:txBody>
            <a:bodyPr lIns="12700" tIns="12700" rIns="12700" bIns="12700"/>
            <a:lstStyle/>
            <a:p>
              <a:pPr>
                <a:spcBef>
                  <a:spcPct val="0"/>
                </a:spcBef>
                <a:buFontTx/>
                <a:buNone/>
                <a:defRPr/>
              </a:pPr>
              <a:r>
                <a:rPr lang="fr-FR" sz="2000" b="1">
                  <a:solidFill>
                    <a:srgbClr val="000000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latin typeface="Times New Roman" pitchFamily="18" charset="0"/>
                </a:rPr>
                <a:t>-KM1</a:t>
              </a:r>
            </a:p>
          </p:txBody>
        </p:sp>
        <p:grpSp>
          <p:nvGrpSpPr>
            <p:cNvPr id="48155" name="Group 194"/>
            <p:cNvGrpSpPr>
              <a:grpSpLocks/>
            </p:cNvGrpSpPr>
            <p:nvPr/>
          </p:nvGrpSpPr>
          <p:grpSpPr bwMode="auto">
            <a:xfrm>
              <a:off x="612" y="2410"/>
              <a:ext cx="244" cy="600"/>
              <a:chOff x="612" y="2354"/>
              <a:chExt cx="244" cy="600"/>
            </a:xfrm>
          </p:grpSpPr>
          <p:sp useBgFill="1">
            <p:nvSpPr>
              <p:cNvPr id="48169" name="Oval 165"/>
              <p:cNvSpPr>
                <a:spLocks noChangeArrowheads="1"/>
              </p:cNvSpPr>
              <p:nvPr/>
            </p:nvSpPr>
            <p:spPr bwMode="auto">
              <a:xfrm>
                <a:off x="746" y="2569"/>
                <a:ext cx="110" cy="249"/>
              </a:xfrm>
              <a:prstGeom prst="ellipse">
                <a:avLst/>
              </a:prstGeom>
              <a:ln w="25400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48170" name="Line 166"/>
              <p:cNvSpPr>
                <a:spLocks noChangeShapeType="1"/>
              </p:cNvSpPr>
              <p:nvPr/>
            </p:nvSpPr>
            <p:spPr bwMode="auto">
              <a:xfrm>
                <a:off x="672" y="2575"/>
                <a:ext cx="125" cy="240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 type="none" w="sm" len="lg"/>
                <a:tailEnd type="none" w="sm" len="lg"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293036" name="Rectangle 172"/>
              <p:cNvSpPr>
                <a:spLocks noChangeArrowheads="1"/>
              </p:cNvSpPr>
              <p:nvPr/>
            </p:nvSpPr>
            <p:spPr bwMode="auto">
              <a:xfrm rot="-5400000">
                <a:off x="575" y="2797"/>
                <a:ext cx="193" cy="120"/>
              </a:xfrm>
              <a:prstGeom prst="rect">
                <a:avLst/>
              </a:prstGeom>
              <a:noFill/>
              <a:ln w="25400">
                <a:noFill/>
                <a:miter lim="800000"/>
                <a:headEnd/>
                <a:tailEnd/>
              </a:ln>
              <a:effectLst/>
            </p:spPr>
            <p:txBody>
              <a:bodyPr lIns="12700" tIns="12700" rIns="12700" bIns="12700"/>
              <a:lstStyle/>
              <a:p>
                <a:pPr>
                  <a:spcBef>
                    <a:spcPct val="0"/>
                  </a:spcBef>
                  <a:buFontTx/>
                  <a:buNone/>
                  <a:defRPr/>
                </a:pPr>
                <a:r>
                  <a:rPr lang="fr-FR" sz="1400" b="1">
                    <a:solidFill>
                      <a:srgbClr val="000000"/>
                    </a:solidFill>
                    <a:effectLst>
                      <a:outerShdw blurRad="38100" dist="38100" dir="2700000" algn="tl">
                        <a:srgbClr val="FFFFFF"/>
                      </a:outerShdw>
                    </a:effectLst>
                    <a:latin typeface="Times New Roman" pitchFamily="18" charset="0"/>
                  </a:rPr>
                  <a:t>2</a:t>
                </a:r>
              </a:p>
            </p:txBody>
          </p:sp>
          <p:sp>
            <p:nvSpPr>
              <p:cNvPr id="293037" name="Rectangle 173"/>
              <p:cNvSpPr>
                <a:spLocks noChangeArrowheads="1"/>
              </p:cNvSpPr>
              <p:nvPr/>
            </p:nvSpPr>
            <p:spPr bwMode="auto">
              <a:xfrm rot="-5400000">
                <a:off x="583" y="2391"/>
                <a:ext cx="193" cy="120"/>
              </a:xfrm>
              <a:prstGeom prst="rect">
                <a:avLst/>
              </a:prstGeom>
              <a:noFill/>
              <a:ln w="25400">
                <a:noFill/>
                <a:miter lim="800000"/>
                <a:headEnd/>
                <a:tailEnd/>
              </a:ln>
              <a:effectLst/>
            </p:spPr>
            <p:txBody>
              <a:bodyPr lIns="12700" tIns="12700" rIns="12700" bIns="12700"/>
              <a:lstStyle/>
              <a:p>
                <a:pPr>
                  <a:spcBef>
                    <a:spcPct val="0"/>
                  </a:spcBef>
                  <a:buFontTx/>
                  <a:buNone/>
                  <a:defRPr/>
                </a:pPr>
                <a:r>
                  <a:rPr lang="fr-FR" sz="1400" b="1">
                    <a:solidFill>
                      <a:srgbClr val="000000"/>
                    </a:solidFill>
                    <a:effectLst>
                      <a:outerShdw blurRad="38100" dist="38100" dir="2700000" algn="tl">
                        <a:srgbClr val="FFFFFF"/>
                      </a:outerShdw>
                    </a:effectLst>
                    <a:latin typeface="Times New Roman" pitchFamily="18" charset="0"/>
                  </a:rPr>
                  <a:t>1</a:t>
                </a:r>
              </a:p>
            </p:txBody>
          </p:sp>
          <p:sp>
            <p:nvSpPr>
              <p:cNvPr id="48173" name="Oval 187"/>
              <p:cNvSpPr>
                <a:spLocks noChangeArrowheads="1"/>
              </p:cNvSpPr>
              <p:nvPr/>
            </p:nvSpPr>
            <p:spPr bwMode="auto">
              <a:xfrm>
                <a:off x="761" y="2508"/>
                <a:ext cx="47" cy="52"/>
              </a:xfrm>
              <a:prstGeom prst="ellipse">
                <a:avLst/>
              </a:prstGeom>
              <a:noFill/>
              <a:ln w="1905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fr-FR"/>
              </a:p>
            </p:txBody>
          </p:sp>
        </p:grpSp>
        <p:grpSp>
          <p:nvGrpSpPr>
            <p:cNvPr id="48156" name="Group 195"/>
            <p:cNvGrpSpPr>
              <a:grpSpLocks/>
            </p:cNvGrpSpPr>
            <p:nvPr/>
          </p:nvGrpSpPr>
          <p:grpSpPr bwMode="auto">
            <a:xfrm>
              <a:off x="947" y="2410"/>
              <a:ext cx="249" cy="600"/>
              <a:chOff x="947" y="2362"/>
              <a:chExt cx="249" cy="600"/>
            </a:xfrm>
          </p:grpSpPr>
          <p:sp useBgFill="1">
            <p:nvSpPr>
              <p:cNvPr id="48164" name="Oval 168"/>
              <p:cNvSpPr>
                <a:spLocks noChangeArrowheads="1"/>
              </p:cNvSpPr>
              <p:nvPr/>
            </p:nvSpPr>
            <p:spPr bwMode="auto">
              <a:xfrm>
                <a:off x="1086" y="2577"/>
                <a:ext cx="110" cy="249"/>
              </a:xfrm>
              <a:prstGeom prst="ellipse">
                <a:avLst/>
              </a:prstGeom>
              <a:ln w="25400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48165" name="Line 169"/>
              <p:cNvSpPr>
                <a:spLocks noChangeShapeType="1"/>
              </p:cNvSpPr>
              <p:nvPr/>
            </p:nvSpPr>
            <p:spPr bwMode="auto">
              <a:xfrm>
                <a:off x="1016" y="2580"/>
                <a:ext cx="127" cy="246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 type="none" w="sm" len="lg"/>
                <a:tailEnd type="none" w="sm" len="lg"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293038" name="Rectangle 174"/>
              <p:cNvSpPr>
                <a:spLocks noChangeArrowheads="1"/>
              </p:cNvSpPr>
              <p:nvPr/>
            </p:nvSpPr>
            <p:spPr bwMode="auto">
              <a:xfrm rot="-5400000">
                <a:off x="910" y="2805"/>
                <a:ext cx="193" cy="120"/>
              </a:xfrm>
              <a:prstGeom prst="rect">
                <a:avLst/>
              </a:prstGeom>
              <a:noFill/>
              <a:ln w="25400">
                <a:noFill/>
                <a:miter lim="800000"/>
                <a:headEnd/>
                <a:tailEnd/>
              </a:ln>
              <a:effectLst/>
            </p:spPr>
            <p:txBody>
              <a:bodyPr lIns="12700" tIns="12700" rIns="12700" bIns="12700"/>
              <a:lstStyle/>
              <a:p>
                <a:pPr>
                  <a:spcBef>
                    <a:spcPct val="0"/>
                  </a:spcBef>
                  <a:buFontTx/>
                  <a:buNone/>
                  <a:defRPr/>
                </a:pPr>
                <a:r>
                  <a:rPr lang="fr-FR" sz="1400" b="1">
                    <a:solidFill>
                      <a:srgbClr val="000000"/>
                    </a:solidFill>
                    <a:effectLst>
                      <a:outerShdw blurRad="38100" dist="38100" dir="2700000" algn="tl">
                        <a:srgbClr val="FFFFFF"/>
                      </a:outerShdw>
                    </a:effectLst>
                    <a:latin typeface="Times New Roman" pitchFamily="18" charset="0"/>
                  </a:rPr>
                  <a:t>4</a:t>
                </a:r>
              </a:p>
            </p:txBody>
          </p:sp>
          <p:sp>
            <p:nvSpPr>
              <p:cNvPr id="293039" name="Rectangle 175"/>
              <p:cNvSpPr>
                <a:spLocks noChangeArrowheads="1"/>
              </p:cNvSpPr>
              <p:nvPr/>
            </p:nvSpPr>
            <p:spPr bwMode="auto">
              <a:xfrm rot="-5400000">
                <a:off x="917" y="2399"/>
                <a:ext cx="193" cy="120"/>
              </a:xfrm>
              <a:prstGeom prst="rect">
                <a:avLst/>
              </a:prstGeom>
              <a:noFill/>
              <a:ln w="25400">
                <a:noFill/>
                <a:miter lim="800000"/>
                <a:headEnd/>
                <a:tailEnd/>
              </a:ln>
              <a:effectLst/>
            </p:spPr>
            <p:txBody>
              <a:bodyPr lIns="12700" tIns="12700" rIns="12700" bIns="12700"/>
              <a:lstStyle/>
              <a:p>
                <a:pPr>
                  <a:spcBef>
                    <a:spcPct val="0"/>
                  </a:spcBef>
                  <a:buFontTx/>
                  <a:buNone/>
                  <a:defRPr/>
                </a:pPr>
                <a:r>
                  <a:rPr lang="fr-FR" sz="1400" b="1">
                    <a:solidFill>
                      <a:srgbClr val="000000"/>
                    </a:solidFill>
                    <a:effectLst>
                      <a:outerShdw blurRad="38100" dist="38100" dir="2700000" algn="tl">
                        <a:srgbClr val="FFFFFF"/>
                      </a:outerShdw>
                    </a:effectLst>
                    <a:latin typeface="Times New Roman" pitchFamily="18" charset="0"/>
                  </a:rPr>
                  <a:t>3</a:t>
                </a:r>
              </a:p>
            </p:txBody>
          </p:sp>
          <p:sp>
            <p:nvSpPr>
              <p:cNvPr id="48168" name="Oval 188"/>
              <p:cNvSpPr>
                <a:spLocks noChangeArrowheads="1"/>
              </p:cNvSpPr>
              <p:nvPr/>
            </p:nvSpPr>
            <p:spPr bwMode="auto">
              <a:xfrm>
                <a:off x="1099" y="2530"/>
                <a:ext cx="48" cy="48"/>
              </a:xfrm>
              <a:prstGeom prst="ellipse">
                <a:avLst/>
              </a:prstGeom>
              <a:noFill/>
              <a:ln w="1905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fr-FR"/>
              </a:p>
            </p:txBody>
          </p:sp>
        </p:grpSp>
        <p:grpSp>
          <p:nvGrpSpPr>
            <p:cNvPr id="48157" name="Group 196"/>
            <p:cNvGrpSpPr>
              <a:grpSpLocks/>
            </p:cNvGrpSpPr>
            <p:nvPr/>
          </p:nvGrpSpPr>
          <p:grpSpPr bwMode="auto">
            <a:xfrm>
              <a:off x="1265" y="2410"/>
              <a:ext cx="255" cy="600"/>
              <a:chOff x="1265" y="2362"/>
              <a:chExt cx="255" cy="600"/>
            </a:xfrm>
          </p:grpSpPr>
          <p:sp useBgFill="1">
            <p:nvSpPr>
              <p:cNvPr id="48159" name="Oval 171"/>
              <p:cNvSpPr>
                <a:spLocks noChangeArrowheads="1"/>
              </p:cNvSpPr>
              <p:nvPr/>
            </p:nvSpPr>
            <p:spPr bwMode="auto">
              <a:xfrm>
                <a:off x="1410" y="2594"/>
                <a:ext cx="110" cy="249"/>
              </a:xfrm>
              <a:prstGeom prst="ellipse">
                <a:avLst/>
              </a:prstGeom>
              <a:ln w="25400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293040" name="Rectangle 176"/>
              <p:cNvSpPr>
                <a:spLocks noChangeArrowheads="1"/>
              </p:cNvSpPr>
              <p:nvPr/>
            </p:nvSpPr>
            <p:spPr bwMode="auto">
              <a:xfrm rot="-5400000">
                <a:off x="1228" y="2805"/>
                <a:ext cx="193" cy="120"/>
              </a:xfrm>
              <a:prstGeom prst="rect">
                <a:avLst/>
              </a:prstGeom>
              <a:noFill/>
              <a:ln w="25400">
                <a:noFill/>
                <a:miter lim="800000"/>
                <a:headEnd/>
                <a:tailEnd/>
              </a:ln>
              <a:effectLst/>
            </p:spPr>
            <p:txBody>
              <a:bodyPr lIns="12700" tIns="12700" rIns="12700" bIns="12700"/>
              <a:lstStyle/>
              <a:p>
                <a:pPr>
                  <a:spcBef>
                    <a:spcPct val="0"/>
                  </a:spcBef>
                  <a:buFontTx/>
                  <a:buNone/>
                  <a:defRPr/>
                </a:pPr>
                <a:r>
                  <a:rPr lang="fr-FR" sz="1400" b="1">
                    <a:solidFill>
                      <a:srgbClr val="000000"/>
                    </a:solidFill>
                    <a:effectLst>
                      <a:outerShdw blurRad="38100" dist="38100" dir="2700000" algn="tl">
                        <a:srgbClr val="FFFFFF"/>
                      </a:outerShdw>
                    </a:effectLst>
                    <a:latin typeface="Times New Roman" pitchFamily="18" charset="0"/>
                  </a:rPr>
                  <a:t>6</a:t>
                </a:r>
              </a:p>
            </p:txBody>
          </p:sp>
          <p:sp>
            <p:nvSpPr>
              <p:cNvPr id="293041" name="Rectangle 177"/>
              <p:cNvSpPr>
                <a:spLocks noChangeArrowheads="1"/>
              </p:cNvSpPr>
              <p:nvPr/>
            </p:nvSpPr>
            <p:spPr bwMode="auto">
              <a:xfrm rot="-5400000">
                <a:off x="1235" y="2399"/>
                <a:ext cx="193" cy="120"/>
              </a:xfrm>
              <a:prstGeom prst="rect">
                <a:avLst/>
              </a:prstGeom>
              <a:noFill/>
              <a:ln w="25400">
                <a:noFill/>
                <a:miter lim="800000"/>
                <a:headEnd/>
                <a:tailEnd/>
              </a:ln>
              <a:effectLst/>
            </p:spPr>
            <p:txBody>
              <a:bodyPr lIns="12700" tIns="12700" rIns="12700" bIns="12700"/>
              <a:lstStyle/>
              <a:p>
                <a:pPr>
                  <a:spcBef>
                    <a:spcPct val="0"/>
                  </a:spcBef>
                  <a:buFontTx/>
                  <a:buNone/>
                  <a:defRPr/>
                </a:pPr>
                <a:r>
                  <a:rPr lang="fr-FR" sz="1400" b="1">
                    <a:solidFill>
                      <a:srgbClr val="000000"/>
                    </a:solidFill>
                    <a:effectLst>
                      <a:outerShdw blurRad="38100" dist="38100" dir="2700000" algn="tl">
                        <a:srgbClr val="FFFFFF"/>
                      </a:outerShdw>
                    </a:effectLst>
                    <a:latin typeface="Times New Roman" pitchFamily="18" charset="0"/>
                  </a:rPr>
                  <a:t>5</a:t>
                </a:r>
              </a:p>
            </p:txBody>
          </p:sp>
          <p:sp>
            <p:nvSpPr>
              <p:cNvPr id="48162" name="Line 180"/>
              <p:cNvSpPr>
                <a:spLocks noChangeShapeType="1"/>
              </p:cNvSpPr>
              <p:nvPr/>
            </p:nvSpPr>
            <p:spPr bwMode="auto">
              <a:xfrm>
                <a:off x="1348" y="2592"/>
                <a:ext cx="115" cy="266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 type="none" w="sm" len="lg"/>
                <a:tailEnd type="none" w="sm" len="lg"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48163" name="Oval 189"/>
              <p:cNvSpPr>
                <a:spLocks noChangeArrowheads="1"/>
              </p:cNvSpPr>
              <p:nvPr/>
            </p:nvSpPr>
            <p:spPr bwMode="auto">
              <a:xfrm>
                <a:off x="1420" y="2544"/>
                <a:ext cx="48" cy="48"/>
              </a:xfrm>
              <a:prstGeom prst="ellipse">
                <a:avLst/>
              </a:prstGeom>
              <a:noFill/>
              <a:ln w="1905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fr-FR"/>
              </a:p>
            </p:txBody>
          </p:sp>
        </p:grpSp>
        <p:sp>
          <p:nvSpPr>
            <p:cNvPr id="48158" name="Line 179"/>
            <p:cNvSpPr>
              <a:spLocks noChangeShapeType="1"/>
            </p:cNvSpPr>
            <p:nvPr/>
          </p:nvSpPr>
          <p:spPr bwMode="auto">
            <a:xfrm>
              <a:off x="720" y="2710"/>
              <a:ext cx="1008" cy="0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prstDash val="sysDot"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</p:grpSp>
      <p:grpSp>
        <p:nvGrpSpPr>
          <p:cNvPr id="18" name="Group 217"/>
          <p:cNvGrpSpPr>
            <a:grpSpLocks/>
          </p:cNvGrpSpPr>
          <p:nvPr>
            <p:custDataLst>
              <p:tags r:id="rId9"/>
            </p:custDataLst>
          </p:nvPr>
        </p:nvGrpSpPr>
        <p:grpSpPr bwMode="auto">
          <a:xfrm>
            <a:off x="1422400" y="5715000"/>
            <a:ext cx="1047750" cy="1066800"/>
            <a:chOff x="896" y="3600"/>
            <a:chExt cx="660" cy="672"/>
          </a:xfrm>
        </p:grpSpPr>
        <p:sp>
          <p:nvSpPr>
            <p:cNvPr id="48147" name="Oval 207"/>
            <p:cNvSpPr>
              <a:spLocks noChangeArrowheads="1"/>
            </p:cNvSpPr>
            <p:nvPr/>
          </p:nvSpPr>
          <p:spPr bwMode="auto">
            <a:xfrm>
              <a:off x="960" y="3744"/>
              <a:ext cx="528" cy="528"/>
            </a:xfrm>
            <a:prstGeom prst="ellipse">
              <a:avLst/>
            </a:prstGeom>
            <a:noFill/>
            <a:ln w="57150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48148" name="Line 209"/>
            <p:cNvSpPr>
              <a:spLocks noChangeShapeType="1"/>
            </p:cNvSpPr>
            <p:nvPr/>
          </p:nvSpPr>
          <p:spPr bwMode="auto">
            <a:xfrm flipH="1">
              <a:off x="1480" y="3828"/>
              <a:ext cx="76" cy="96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48149" name="Line 211"/>
            <p:cNvSpPr>
              <a:spLocks noChangeShapeType="1"/>
            </p:cNvSpPr>
            <p:nvPr/>
          </p:nvSpPr>
          <p:spPr bwMode="auto">
            <a:xfrm>
              <a:off x="1240" y="3600"/>
              <a:ext cx="0" cy="144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48150" name="Line 212"/>
            <p:cNvSpPr>
              <a:spLocks noChangeShapeType="1"/>
            </p:cNvSpPr>
            <p:nvPr/>
          </p:nvSpPr>
          <p:spPr bwMode="auto">
            <a:xfrm>
              <a:off x="896" y="3832"/>
              <a:ext cx="76" cy="96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293080" name="Rectangle 216"/>
            <p:cNvSpPr>
              <a:spLocks noChangeArrowheads="1"/>
            </p:cNvSpPr>
            <p:nvPr/>
          </p:nvSpPr>
          <p:spPr bwMode="auto">
            <a:xfrm>
              <a:off x="1076" y="3780"/>
              <a:ext cx="319" cy="48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>
                <a:buFontTx/>
                <a:buNone/>
                <a:defRPr/>
              </a:pPr>
              <a:r>
                <a:rPr lang="fr-FR" sz="2000" b="1">
                  <a:solidFill>
                    <a:srgbClr val="000000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latin typeface="Times New Roman" pitchFamily="18" charset="0"/>
                </a:rPr>
                <a:t>M</a:t>
              </a:r>
            </a:p>
            <a:p>
              <a:pPr>
                <a:buFontTx/>
                <a:buNone/>
                <a:defRPr/>
              </a:pPr>
              <a:r>
                <a:rPr lang="fr-FR" sz="2000" b="1">
                  <a:solidFill>
                    <a:srgbClr val="000000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latin typeface="Times New Roman" pitchFamily="18" charset="0"/>
                </a:rPr>
                <a:t>3 ~</a:t>
              </a:r>
            </a:p>
          </p:txBody>
        </p:sp>
      </p:grpSp>
      <p:sp>
        <p:nvSpPr>
          <p:cNvPr id="292909" name="AutoShape 45"/>
          <p:cNvSpPr>
            <a:spLocks noChangeArrowheads="1"/>
          </p:cNvSpPr>
          <p:nvPr>
            <p:custDataLst>
              <p:tags r:id="rId10"/>
            </p:custDataLst>
          </p:nvPr>
        </p:nvSpPr>
        <p:spPr bwMode="auto">
          <a:xfrm>
            <a:off x="2857500" y="2057400"/>
            <a:ext cx="5981700" cy="1447800"/>
          </a:xfrm>
          <a:prstGeom prst="leftArrow">
            <a:avLst>
              <a:gd name="adj1" fmla="val 67657"/>
              <a:gd name="adj2" fmla="val 103289"/>
            </a:avLst>
          </a:prstGeom>
          <a:gradFill rotWithShape="0">
            <a:gsLst>
              <a:gs pos="0">
                <a:srgbClr val="0000FF"/>
              </a:gs>
              <a:gs pos="100000">
                <a:srgbClr val="0000FF">
                  <a:gamma/>
                  <a:shade val="45882"/>
                  <a:invGamma/>
                </a:srgbClr>
              </a:gs>
            </a:gsLst>
            <a:path path="rect">
              <a:fillToRect l="50000" t="50000" r="50000" b="50000"/>
            </a:path>
          </a:gradFill>
          <a:ln w="9525">
            <a:miter lim="800000"/>
            <a:headEnd/>
            <a:tailEnd/>
          </a:ln>
          <a:effectLst/>
          <a:scene3d>
            <a:camera prst="legacyPerspectiveTopRight"/>
            <a:lightRig rig="legacyFlat3" dir="b"/>
          </a:scene3d>
          <a:sp3d extrusionH="887400" prstMaterial="legacyMatte">
            <a:bevelT w="13500" h="13500" prst="angle"/>
            <a:bevelB w="13500" h="13500" prst="angle"/>
            <a:extrusionClr>
              <a:srgbClr val="0000FF"/>
            </a:extrusionClr>
          </a:sp3d>
        </p:spPr>
        <p:txBody>
          <a:bodyPr wrap="none" anchor="ctr">
            <a:flatTx/>
          </a:bodyPr>
          <a:lstStyle/>
          <a:p>
            <a:pPr algn="r">
              <a:buFontTx/>
              <a:buNone/>
              <a:defRPr/>
            </a:pPr>
            <a:r>
              <a:rPr kumimoji="0" lang="fr-FR" sz="1400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Le sectionneur, </a:t>
            </a:r>
          </a:p>
          <a:p>
            <a:pPr algn="r">
              <a:buFontTx/>
              <a:buNone/>
              <a:defRPr/>
            </a:pPr>
            <a:r>
              <a:rPr kumimoji="0" lang="fr-FR" sz="1400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pour isoler </a:t>
            </a:r>
            <a:r>
              <a:rPr kumimoji="0" lang="fr-FR" sz="1400" b="1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l’équipement</a:t>
            </a:r>
            <a:r>
              <a:rPr kumimoji="0" lang="fr-FR" sz="1400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. </a:t>
            </a:r>
          </a:p>
          <a:p>
            <a:pPr algn="r">
              <a:buFontTx/>
              <a:buNone/>
              <a:defRPr/>
            </a:pPr>
            <a:r>
              <a:rPr kumimoji="0" lang="fr-FR" sz="1400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On peut trouver 1 sectionneur </a:t>
            </a:r>
          </a:p>
          <a:p>
            <a:pPr algn="r">
              <a:buFontTx/>
              <a:buNone/>
              <a:defRPr/>
            </a:pPr>
            <a:r>
              <a:rPr kumimoji="0" lang="fr-FR" sz="1400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Pour plusieurs moteurs.</a:t>
            </a:r>
            <a:endParaRPr kumimoji="0" lang="fr-FR" sz="1400" dirty="0"/>
          </a:p>
        </p:txBody>
      </p:sp>
      <p:sp>
        <p:nvSpPr>
          <p:cNvPr id="292910" name="AutoShape 46"/>
          <p:cNvSpPr>
            <a:spLocks noChangeArrowheads="1"/>
          </p:cNvSpPr>
          <p:nvPr>
            <p:custDataLst>
              <p:tags r:id="rId11"/>
            </p:custDataLst>
          </p:nvPr>
        </p:nvSpPr>
        <p:spPr bwMode="auto">
          <a:xfrm>
            <a:off x="2438400" y="3276600"/>
            <a:ext cx="6477000" cy="1447800"/>
          </a:xfrm>
          <a:prstGeom prst="leftArrow">
            <a:avLst>
              <a:gd name="adj1" fmla="val 82028"/>
              <a:gd name="adj2" fmla="val 79491"/>
            </a:avLst>
          </a:prstGeom>
          <a:gradFill rotWithShape="0">
            <a:gsLst>
              <a:gs pos="0">
                <a:srgbClr val="0000FF"/>
              </a:gs>
              <a:gs pos="100000">
                <a:srgbClr val="0000FF">
                  <a:gamma/>
                  <a:shade val="76078"/>
                  <a:invGamma/>
                </a:srgbClr>
              </a:gs>
            </a:gsLst>
            <a:path path="rect">
              <a:fillToRect l="50000" t="50000" r="50000" b="50000"/>
            </a:path>
          </a:gradFill>
          <a:ln w="9525">
            <a:miter lim="800000"/>
            <a:headEnd/>
            <a:tailEnd/>
          </a:ln>
          <a:effectLst/>
          <a:scene3d>
            <a:camera prst="legacyPerspectiveTopRight"/>
            <a:lightRig rig="legacyFlat3" dir="b"/>
          </a:scene3d>
          <a:sp3d extrusionH="887400" prstMaterial="legacyMatte">
            <a:bevelT w="13500" h="13500" prst="angle"/>
            <a:bevelB w="13500" h="13500" prst="angle"/>
            <a:extrusionClr>
              <a:srgbClr val="0000FF"/>
            </a:extrusionClr>
          </a:sp3d>
        </p:spPr>
        <p:txBody>
          <a:bodyPr wrap="none" anchor="ctr">
            <a:flatTx/>
          </a:bodyPr>
          <a:lstStyle/>
          <a:p>
            <a:pPr algn="r">
              <a:buFontTx/>
              <a:buNone/>
              <a:defRPr/>
            </a:pPr>
            <a:r>
              <a:rPr kumimoji="0" lang="fr-FR" sz="1400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La commande ( contacteur) </a:t>
            </a:r>
          </a:p>
          <a:p>
            <a:pPr algn="r">
              <a:buFontTx/>
              <a:buNone/>
              <a:defRPr/>
            </a:pPr>
            <a:r>
              <a:rPr kumimoji="0" lang="fr-FR" sz="1400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résultat direct de</a:t>
            </a:r>
          </a:p>
          <a:p>
            <a:pPr algn="r">
              <a:buFontTx/>
              <a:buNone/>
              <a:defRPr/>
            </a:pPr>
            <a:r>
              <a:rPr kumimoji="0" lang="fr-FR" sz="1400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kumimoji="0" lang="fr-FR" sz="1400" b="1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l’élaboration </a:t>
            </a:r>
            <a:r>
              <a:rPr kumimoji="0" lang="fr-FR" sz="1400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de la logique du </a:t>
            </a:r>
          </a:p>
          <a:p>
            <a:pPr algn="r">
              <a:buFontTx/>
              <a:buNone/>
              <a:defRPr/>
            </a:pPr>
            <a:r>
              <a:rPr kumimoji="0" lang="fr-FR" sz="1400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schéma de commande.</a:t>
            </a:r>
            <a:endParaRPr kumimoji="0" lang="fr-FR" sz="1400" dirty="0"/>
          </a:p>
        </p:txBody>
      </p:sp>
      <p:sp>
        <p:nvSpPr>
          <p:cNvPr id="292951" name="AutoShape 87"/>
          <p:cNvSpPr>
            <a:spLocks noChangeArrowheads="1"/>
          </p:cNvSpPr>
          <p:nvPr>
            <p:custDataLst>
              <p:tags r:id="rId12"/>
            </p:custDataLst>
          </p:nvPr>
        </p:nvSpPr>
        <p:spPr bwMode="auto">
          <a:xfrm>
            <a:off x="3071813" y="4495800"/>
            <a:ext cx="5824537" cy="1371600"/>
          </a:xfrm>
          <a:prstGeom prst="leftArrow">
            <a:avLst>
              <a:gd name="adj1" fmla="val 71231"/>
              <a:gd name="adj2" fmla="val 109375"/>
            </a:avLst>
          </a:prstGeom>
          <a:gradFill rotWithShape="0">
            <a:gsLst>
              <a:gs pos="0">
                <a:srgbClr val="0000FF">
                  <a:gamma/>
                  <a:tint val="54118"/>
                  <a:invGamma/>
                </a:srgbClr>
              </a:gs>
              <a:gs pos="100000">
                <a:srgbClr val="0000FF"/>
              </a:gs>
            </a:gsLst>
            <a:path path="rect">
              <a:fillToRect l="50000" t="50000" r="50000" b="50000"/>
            </a:path>
          </a:gradFill>
          <a:ln w="9525">
            <a:miter lim="800000"/>
            <a:headEnd/>
            <a:tailEnd/>
          </a:ln>
          <a:effectLst/>
          <a:scene3d>
            <a:camera prst="legacyPerspectiveTopRight"/>
            <a:lightRig rig="legacyFlat3" dir="b"/>
          </a:scene3d>
          <a:sp3d extrusionH="887400" prstMaterial="legacyMatte">
            <a:bevelT w="13500" h="13500" prst="angle"/>
            <a:bevelB w="13500" h="13500" prst="angle"/>
            <a:extrusionClr>
              <a:srgbClr val="0000FF"/>
            </a:extrusionClr>
          </a:sp3d>
        </p:spPr>
        <p:txBody>
          <a:bodyPr wrap="none" anchor="ctr">
            <a:flatTx/>
          </a:bodyPr>
          <a:lstStyle/>
          <a:p>
            <a:pPr algn="r">
              <a:buFontTx/>
              <a:buNone/>
              <a:defRPr/>
            </a:pPr>
            <a:r>
              <a:rPr kumimoji="0" lang="fr-FR" sz="1400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La protection soit thermique </a:t>
            </a:r>
          </a:p>
          <a:p>
            <a:pPr algn="r">
              <a:buFontTx/>
              <a:buNone/>
              <a:defRPr/>
            </a:pPr>
            <a:r>
              <a:rPr kumimoji="0" lang="fr-FR" sz="1400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(surcharge moteur) </a:t>
            </a:r>
          </a:p>
          <a:p>
            <a:pPr algn="r">
              <a:buFontTx/>
              <a:buNone/>
              <a:defRPr/>
            </a:pPr>
            <a:r>
              <a:rPr kumimoji="0" lang="fr-FR" sz="1400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soit magnéto thermique </a:t>
            </a:r>
          </a:p>
          <a:p>
            <a:pPr algn="r">
              <a:buFontTx/>
              <a:buNone/>
              <a:defRPr/>
            </a:pPr>
            <a:r>
              <a:rPr kumimoji="0" lang="fr-FR" sz="1400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(court-circuit + surcharge moteur).</a:t>
            </a:r>
            <a:endParaRPr kumimoji="0" lang="fr-FR" sz="1400" dirty="0"/>
          </a:p>
        </p:txBody>
      </p:sp>
      <p:sp>
        <p:nvSpPr>
          <p:cNvPr id="292908" name="AutoShape 44"/>
          <p:cNvSpPr>
            <a:spLocks noChangeArrowheads="1"/>
          </p:cNvSpPr>
          <p:nvPr>
            <p:custDataLst>
              <p:tags r:id="rId13"/>
            </p:custDataLst>
          </p:nvPr>
        </p:nvSpPr>
        <p:spPr bwMode="auto">
          <a:xfrm>
            <a:off x="2514600" y="5715000"/>
            <a:ext cx="6381750" cy="1371600"/>
          </a:xfrm>
          <a:prstGeom prst="leftArrow">
            <a:avLst>
              <a:gd name="adj1" fmla="val 78537"/>
              <a:gd name="adj2" fmla="val 119206"/>
            </a:avLst>
          </a:prstGeom>
          <a:gradFill rotWithShape="0">
            <a:gsLst>
              <a:gs pos="0">
                <a:srgbClr val="0000FF">
                  <a:gamma/>
                  <a:tint val="44314"/>
                  <a:invGamma/>
                </a:srgbClr>
              </a:gs>
              <a:gs pos="100000">
                <a:srgbClr val="0000FF"/>
              </a:gs>
            </a:gsLst>
            <a:path path="rect">
              <a:fillToRect l="50000" t="50000" r="50000" b="50000"/>
            </a:path>
          </a:gradFill>
          <a:ln w="9525">
            <a:miter lim="800000"/>
            <a:headEnd/>
            <a:tailEnd/>
          </a:ln>
          <a:effectLst/>
          <a:scene3d>
            <a:camera prst="legacyPerspectiveTopRight"/>
            <a:lightRig rig="legacyFlat3" dir="b"/>
          </a:scene3d>
          <a:sp3d extrusionH="887400" prstMaterial="legacyMatte">
            <a:bevelT w="13500" h="13500" prst="angle"/>
            <a:bevelB w="13500" h="13500" prst="angle"/>
            <a:extrusionClr>
              <a:srgbClr val="0000FF"/>
            </a:extrusionClr>
          </a:sp3d>
        </p:spPr>
        <p:txBody>
          <a:bodyPr wrap="none" anchor="ctr">
            <a:flatTx/>
          </a:bodyPr>
          <a:lstStyle/>
          <a:p>
            <a:pPr algn="ctr">
              <a:buFontTx/>
              <a:buNone/>
              <a:defRPr/>
            </a:pPr>
            <a:r>
              <a:rPr kumimoji="0" lang="fr-FR" sz="1800" b="1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Le </a:t>
            </a:r>
            <a:r>
              <a:rPr kumimoji="0" lang="fr-FR" sz="1800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récepteur, en fonction de </a:t>
            </a:r>
            <a:r>
              <a:rPr kumimoji="0" lang="fr-FR" sz="1800" b="1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l’action </a:t>
            </a:r>
            <a:endParaRPr kumimoji="0" lang="fr-FR" sz="1800" b="1" dirty="0"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 algn="ctr">
              <a:buFontTx/>
              <a:buNone/>
              <a:defRPr/>
            </a:pPr>
            <a:r>
              <a:rPr kumimoji="0" lang="fr-FR" sz="1800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que le système devra réaliser. </a:t>
            </a:r>
          </a:p>
          <a:p>
            <a:pPr algn="ctr">
              <a:buFontTx/>
              <a:buNone/>
              <a:defRPr/>
            </a:pPr>
            <a:r>
              <a:rPr kumimoji="0" lang="fr-FR" sz="1800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(action = rotation; récepteur = moteur)</a:t>
            </a:r>
            <a:endParaRPr kumimoji="0" lang="fr-FR" dirty="0"/>
          </a:p>
        </p:txBody>
      </p:sp>
      <p:pic>
        <p:nvPicPr>
          <p:cNvPr id="293082" name="Picture 218"/>
          <p:cNvPicPr>
            <a:picLocks noChangeAspect="1" noChangeArrowheads="1"/>
          </p:cNvPicPr>
          <p:nvPr>
            <p:custDataLst>
              <p:tags r:id="rId14"/>
            </p:custDataLst>
          </p:nvPr>
        </p:nvPicPr>
        <p:blipFill>
          <a:blip r:embed="rId19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071938" y="4357688"/>
            <a:ext cx="1524000" cy="1508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107763" dir="13500000" algn="ctr" rotWithShape="0">
              <a:srgbClr val="808080"/>
            </a:outerShdw>
          </a:effectLst>
        </p:spPr>
      </p:pic>
      <p:pic>
        <p:nvPicPr>
          <p:cNvPr id="293083" name="Picture 219"/>
          <p:cNvPicPr>
            <a:picLocks noChangeAspect="1" noChangeArrowheads="1"/>
          </p:cNvPicPr>
          <p:nvPr>
            <p:custDataLst>
              <p:tags r:id="rId15"/>
            </p:custDataLst>
          </p:nvPr>
        </p:nvPicPr>
        <p:blipFill>
          <a:blip r:embed="rId20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357688" y="3214688"/>
            <a:ext cx="1123950" cy="152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148106" dir="12657825" algn="ctr" rotWithShape="0">
              <a:srgbClr val="808080"/>
            </a:outerShdw>
          </a:effectLst>
        </p:spPr>
      </p:pic>
      <p:pic>
        <p:nvPicPr>
          <p:cNvPr id="293084" name="Picture 220"/>
          <p:cNvPicPr>
            <a:picLocks noChangeAspect="1" noChangeArrowheads="1"/>
          </p:cNvPicPr>
          <p:nvPr>
            <p:custDataLst>
              <p:tags r:id="rId16"/>
            </p:custDataLst>
          </p:nvPr>
        </p:nvPicPr>
        <p:blipFill>
          <a:blip r:embed="rId21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929063" y="1543050"/>
            <a:ext cx="1830387" cy="1885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107763" dir="13500000" algn="ctr" rotWithShape="0">
              <a:srgbClr val="808080"/>
            </a:outerShdw>
          </a:effec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27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8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928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928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9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3" dur="500"/>
                                        <p:tgtEl>
                                          <p:spTgt spid="2929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9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2" dur="500"/>
                                        <p:tgtEl>
                                          <p:spTgt spid="2929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"/>
                            </p:stCondLst>
                            <p:childTnLst>
                              <p:par>
                                <p:cTn id="24" presetID="23" presetClass="entr" presetSubtype="28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9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2" dur="500"/>
                                        <p:tgtEl>
                                          <p:spTgt spid="2929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500"/>
                            </p:stCondLst>
                            <p:childTnLst>
                              <p:par>
                                <p:cTn id="34" presetID="23" presetClass="entr" presetSubtype="28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9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2" dur="500"/>
                                        <p:tgtEl>
                                          <p:spTgt spid="2929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500"/>
                            </p:stCondLst>
                            <p:childTnLst>
                              <p:par>
                                <p:cTn id="44" presetID="23" presetClass="entr" presetSubtype="28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9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2" dur="500"/>
                                        <p:tgtEl>
                                          <p:spTgt spid="2929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500"/>
                            </p:stCondLst>
                            <p:childTnLst>
                              <p:par>
                                <p:cTn id="54" presetID="23" presetClass="entr" presetSubtype="28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3" presetClass="entr" presetSubtype="28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30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29308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29308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500"/>
                            </p:stCondLst>
                            <p:childTnLst>
                              <p:par>
                                <p:cTn id="65" presetID="23" presetClass="entr" presetSubtype="28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30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29308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29308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1000"/>
                            </p:stCondLst>
                            <p:childTnLst>
                              <p:par>
                                <p:cTn id="70" presetID="23" presetClass="entr" presetSubtype="28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30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29308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29308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2871" grpId="0" animBg="1" autoUpdateAnimBg="0"/>
      <p:bldP spid="292906" grpId="0" animBg="1" autoUpdateAnimBg="0"/>
      <p:bldP spid="292909" grpId="0" animBg="1" autoUpdateAnimBg="0"/>
      <p:bldP spid="292910" grpId="0" animBg="1" autoUpdateAnimBg="0"/>
      <p:bldP spid="292951" grpId="0" animBg="1" autoUpdateAnimBg="0"/>
      <p:bldP spid="292908" grpId="0" animBg="1" autoUpdateAnimBg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4214" name="Oval 278"/>
          <p:cNvSpPr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685800" y="2978150"/>
            <a:ext cx="2971800" cy="1365250"/>
          </a:xfrm>
          <a:prstGeom prst="ellipse">
            <a:avLst/>
          </a:prstGeom>
          <a:noFill/>
          <a:ln w="76200">
            <a:solidFill>
              <a:srgbClr val="FF33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fr-FR"/>
          </a:p>
        </p:txBody>
      </p:sp>
      <p:sp>
        <p:nvSpPr>
          <p:cNvPr id="424215" name="Oval 279"/>
          <p:cNvSpPr>
            <a:spLocks noChangeArrowheads="1"/>
          </p:cNvSpPr>
          <p:nvPr>
            <p:custDataLst>
              <p:tags r:id="rId2"/>
            </p:custDataLst>
          </p:nvPr>
        </p:nvSpPr>
        <p:spPr bwMode="auto">
          <a:xfrm rot="-2485310">
            <a:off x="6197600" y="4972050"/>
            <a:ext cx="2514600" cy="1143000"/>
          </a:xfrm>
          <a:prstGeom prst="ellipse">
            <a:avLst/>
          </a:prstGeom>
          <a:noFill/>
          <a:ln w="76200">
            <a:solidFill>
              <a:srgbClr val="FF33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fr-FR"/>
          </a:p>
        </p:txBody>
      </p:sp>
      <p:sp>
        <p:nvSpPr>
          <p:cNvPr id="424216" name="Oval 280"/>
          <p:cNvSpPr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838200" y="4191000"/>
            <a:ext cx="2819400" cy="1365250"/>
          </a:xfrm>
          <a:prstGeom prst="ellipse">
            <a:avLst/>
          </a:prstGeom>
          <a:noFill/>
          <a:ln w="76200">
            <a:solidFill>
              <a:srgbClr val="66FF33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fr-FR"/>
          </a:p>
        </p:txBody>
      </p:sp>
      <p:sp>
        <p:nvSpPr>
          <p:cNvPr id="424217" name="Oval 281"/>
          <p:cNvSpPr>
            <a:spLocks noChangeArrowheads="1"/>
          </p:cNvSpPr>
          <p:nvPr>
            <p:custDataLst>
              <p:tags r:id="rId4"/>
            </p:custDataLst>
          </p:nvPr>
        </p:nvSpPr>
        <p:spPr bwMode="auto">
          <a:xfrm rot="149217">
            <a:off x="6096000" y="1295400"/>
            <a:ext cx="1676400" cy="971550"/>
          </a:xfrm>
          <a:prstGeom prst="ellipse">
            <a:avLst/>
          </a:prstGeom>
          <a:noFill/>
          <a:ln w="76200">
            <a:solidFill>
              <a:srgbClr val="66FF33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fr-FR"/>
          </a:p>
        </p:txBody>
      </p:sp>
      <p:sp>
        <p:nvSpPr>
          <p:cNvPr id="424211" name="AutoShape 275"/>
          <p:cNvSpPr>
            <a:spLocks noChangeArrowheads="1"/>
          </p:cNvSpPr>
          <p:nvPr>
            <p:custDataLst>
              <p:tags r:id="rId5"/>
            </p:custDataLst>
          </p:nvPr>
        </p:nvSpPr>
        <p:spPr bwMode="auto">
          <a:xfrm rot="-1430878">
            <a:off x="3268663" y="1492250"/>
            <a:ext cx="2362200" cy="838200"/>
          </a:xfrm>
          <a:prstGeom prst="leftArrow">
            <a:avLst>
              <a:gd name="adj1" fmla="val 50000"/>
              <a:gd name="adj2" fmla="val 70455"/>
            </a:avLst>
          </a:prstGeom>
          <a:solidFill>
            <a:srgbClr val="FFFF00"/>
          </a:solidFill>
          <a:ln w="9525">
            <a:miter lim="800000"/>
            <a:headEnd/>
            <a:tailEnd/>
          </a:ln>
          <a:scene3d>
            <a:camera prst="legacyPerspectiveTopRight"/>
            <a:lightRig rig="legacyFlat3" dir="b"/>
          </a:scene3d>
          <a:sp3d extrusionH="887400" prstMaterial="legacyMatte">
            <a:bevelT w="13500" h="13500" prst="angle"/>
            <a:bevelB w="13500" h="13500" prst="angle"/>
            <a:extrusionClr>
              <a:srgbClr val="FFFF00"/>
            </a:extrusionClr>
          </a:sp3d>
        </p:spPr>
        <p:txBody>
          <a:bodyPr wrap="none" anchor="ctr">
            <a:flatTx/>
          </a:bodyPr>
          <a:lstStyle/>
          <a:p>
            <a:endParaRPr lang="fr-FR"/>
          </a:p>
        </p:txBody>
      </p:sp>
      <p:sp>
        <p:nvSpPr>
          <p:cNvPr id="424212" name="AutoShape 276"/>
          <p:cNvSpPr>
            <a:spLocks noChangeArrowheads="1"/>
          </p:cNvSpPr>
          <p:nvPr>
            <p:custDataLst>
              <p:tags r:id="rId6"/>
            </p:custDataLst>
          </p:nvPr>
        </p:nvSpPr>
        <p:spPr bwMode="auto">
          <a:xfrm rot="-2674414">
            <a:off x="2943225" y="2905125"/>
            <a:ext cx="3460750" cy="762000"/>
          </a:xfrm>
          <a:prstGeom prst="leftArrow">
            <a:avLst>
              <a:gd name="adj1" fmla="val 50000"/>
              <a:gd name="adj2" fmla="val 113542"/>
            </a:avLst>
          </a:prstGeom>
          <a:solidFill>
            <a:srgbClr val="66FF33"/>
          </a:solidFill>
          <a:ln w="9525">
            <a:miter lim="800000"/>
            <a:headEnd/>
            <a:tailEnd/>
          </a:ln>
          <a:scene3d>
            <a:camera prst="legacyPerspectiveTopRight"/>
            <a:lightRig rig="legacyFlat3" dir="b"/>
          </a:scene3d>
          <a:sp3d extrusionH="887400" prstMaterial="legacyMatte">
            <a:bevelT w="13500" h="13500" prst="angle"/>
            <a:bevelB w="13500" h="13500" prst="angle"/>
            <a:extrusionClr>
              <a:srgbClr val="66FF33"/>
            </a:extrusionClr>
          </a:sp3d>
        </p:spPr>
        <p:txBody>
          <a:bodyPr wrap="none" anchor="ctr">
            <a:flatTx/>
          </a:bodyPr>
          <a:lstStyle/>
          <a:p>
            <a:endParaRPr lang="fr-FR"/>
          </a:p>
        </p:txBody>
      </p:sp>
      <p:sp>
        <p:nvSpPr>
          <p:cNvPr id="424213" name="AutoShape 277"/>
          <p:cNvSpPr>
            <a:spLocks noChangeArrowheads="1"/>
          </p:cNvSpPr>
          <p:nvPr>
            <p:custDataLst>
              <p:tags r:id="rId7"/>
            </p:custDataLst>
          </p:nvPr>
        </p:nvSpPr>
        <p:spPr bwMode="auto">
          <a:xfrm rot="2176893">
            <a:off x="3376613" y="4500563"/>
            <a:ext cx="3276600" cy="685800"/>
          </a:xfrm>
          <a:prstGeom prst="leftArrow">
            <a:avLst>
              <a:gd name="adj1" fmla="val 50000"/>
              <a:gd name="adj2" fmla="val 119444"/>
            </a:avLst>
          </a:prstGeom>
          <a:solidFill>
            <a:srgbClr val="FF3300"/>
          </a:solidFill>
          <a:ln w="9525">
            <a:miter lim="800000"/>
            <a:headEnd/>
            <a:tailEnd/>
          </a:ln>
          <a:scene3d>
            <a:camera prst="legacyPerspectiveTopRight"/>
            <a:lightRig rig="legacyFlat3" dir="b"/>
          </a:scene3d>
          <a:sp3d extrusionH="887400" prstMaterial="legacyMatte">
            <a:bevelT w="13500" h="13500" prst="angle"/>
            <a:bevelB w="13500" h="13500" prst="angle"/>
            <a:extrusionClr>
              <a:srgbClr val="FF3300"/>
            </a:extrusionClr>
          </a:sp3d>
        </p:spPr>
        <p:txBody>
          <a:bodyPr wrap="none" anchor="ctr">
            <a:flatTx/>
          </a:bodyPr>
          <a:lstStyle/>
          <a:p>
            <a:endParaRPr lang="fr-FR"/>
          </a:p>
        </p:txBody>
      </p:sp>
      <p:sp>
        <p:nvSpPr>
          <p:cNvPr id="424014" name="Rectangle 78"/>
          <p:cNvSpPr>
            <a:spLocks noChangeArrowheads="1"/>
          </p:cNvSpPr>
          <p:nvPr>
            <p:custDataLst>
              <p:tags r:id="rId8"/>
            </p:custDataLst>
          </p:nvPr>
        </p:nvSpPr>
        <p:spPr bwMode="auto">
          <a:xfrm>
            <a:off x="-108520" y="0"/>
            <a:ext cx="4538663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107763" dir="18900000" algn="ctr" rotWithShape="0">
              <a:srgbClr val="808080"/>
            </a:outerShdw>
          </a:effectLst>
        </p:spPr>
        <p:txBody>
          <a:bodyPr wrap="none">
            <a:spAutoFit/>
          </a:bodyPr>
          <a:lstStyle/>
          <a:p>
            <a:pPr>
              <a:buFontTx/>
              <a:buNone/>
              <a:defRPr/>
            </a:pPr>
            <a:r>
              <a:rPr lang="fr-FR" sz="32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Schéma de puissance</a:t>
            </a:r>
            <a:endParaRPr lang="fr-FR" sz="3200" b="1" dirty="0"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grpSp>
        <p:nvGrpSpPr>
          <p:cNvPr id="2" name="Group 290"/>
          <p:cNvGrpSpPr>
            <a:grpSpLocks/>
          </p:cNvGrpSpPr>
          <p:nvPr>
            <p:custDataLst>
              <p:tags r:id="rId9"/>
            </p:custDataLst>
          </p:nvPr>
        </p:nvGrpSpPr>
        <p:grpSpPr bwMode="auto">
          <a:xfrm>
            <a:off x="533400" y="914400"/>
            <a:ext cx="2819400" cy="5627688"/>
            <a:chOff x="336" y="576"/>
            <a:chExt cx="1776" cy="3545"/>
          </a:xfrm>
        </p:grpSpPr>
        <p:grpSp>
          <p:nvGrpSpPr>
            <p:cNvPr id="49239" name="Group 2"/>
            <p:cNvGrpSpPr>
              <a:grpSpLocks/>
            </p:cNvGrpSpPr>
            <p:nvPr/>
          </p:nvGrpSpPr>
          <p:grpSpPr bwMode="auto">
            <a:xfrm>
              <a:off x="336" y="576"/>
              <a:ext cx="1713" cy="3113"/>
              <a:chOff x="144" y="727"/>
              <a:chExt cx="1713" cy="3113"/>
            </a:xfrm>
          </p:grpSpPr>
          <p:sp>
            <p:nvSpPr>
              <p:cNvPr id="49330" name="Line 3"/>
              <p:cNvSpPr>
                <a:spLocks noChangeShapeType="1"/>
              </p:cNvSpPr>
              <p:nvPr/>
            </p:nvSpPr>
            <p:spPr bwMode="auto">
              <a:xfrm rot="5400000">
                <a:off x="-675" y="2366"/>
                <a:ext cx="2949" cy="0"/>
              </a:xfrm>
              <a:prstGeom prst="line">
                <a:avLst/>
              </a:prstGeom>
              <a:noFill/>
              <a:ln w="38100">
                <a:solidFill>
                  <a:srgbClr val="000808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fr-FR"/>
              </a:p>
            </p:txBody>
          </p:sp>
          <p:grpSp>
            <p:nvGrpSpPr>
              <p:cNvPr id="49331" name="Group 4"/>
              <p:cNvGrpSpPr>
                <a:grpSpLocks/>
              </p:cNvGrpSpPr>
              <p:nvPr/>
            </p:nvGrpSpPr>
            <p:grpSpPr bwMode="auto">
              <a:xfrm>
                <a:off x="144" y="727"/>
                <a:ext cx="1713" cy="542"/>
                <a:chOff x="432" y="1657"/>
                <a:chExt cx="1713" cy="542"/>
              </a:xfrm>
            </p:grpSpPr>
            <p:grpSp>
              <p:nvGrpSpPr>
                <p:cNvPr id="49334" name="Group 5"/>
                <p:cNvGrpSpPr>
                  <a:grpSpLocks/>
                </p:cNvGrpSpPr>
                <p:nvPr/>
              </p:nvGrpSpPr>
              <p:grpSpPr bwMode="auto">
                <a:xfrm>
                  <a:off x="432" y="1657"/>
                  <a:ext cx="1713" cy="192"/>
                  <a:chOff x="432" y="1657"/>
                  <a:chExt cx="1713" cy="192"/>
                </a:xfrm>
              </p:grpSpPr>
              <p:sp>
                <p:nvSpPr>
                  <p:cNvPr id="49341" name="Line 6"/>
                  <p:cNvSpPr>
                    <a:spLocks noChangeShapeType="1"/>
                  </p:cNvSpPr>
                  <p:nvPr/>
                </p:nvSpPr>
                <p:spPr bwMode="auto">
                  <a:xfrm rot="5400000">
                    <a:off x="1409" y="1087"/>
                    <a:ext cx="0" cy="1473"/>
                  </a:xfrm>
                  <a:prstGeom prst="line">
                    <a:avLst/>
                  </a:prstGeom>
                  <a:noFill/>
                  <a:ln w="38100">
                    <a:solidFill>
                      <a:srgbClr val="000808"/>
                    </a:solidFill>
                    <a:miter lim="800000"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fr-FR"/>
                  </a:p>
                </p:txBody>
              </p:sp>
              <p:sp>
                <p:nvSpPr>
                  <p:cNvPr id="423943" name="Rectangle 7"/>
                  <p:cNvSpPr>
                    <a:spLocks noChangeArrowheads="1"/>
                  </p:cNvSpPr>
                  <p:nvPr/>
                </p:nvSpPr>
                <p:spPr bwMode="auto">
                  <a:xfrm>
                    <a:off x="432" y="1657"/>
                    <a:ext cx="251" cy="192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  <a:effectLst/>
                </p:spPr>
                <p:txBody>
                  <a:bodyPr wrap="none">
                    <a:spAutoFit/>
                  </a:bodyPr>
                  <a:lstStyle/>
                  <a:p>
                    <a:pPr>
                      <a:buFontTx/>
                      <a:buNone/>
                      <a:defRPr/>
                    </a:pPr>
                    <a:r>
                      <a:rPr kumimoji="0" lang="fr-FR" sz="1400" b="1">
                        <a:solidFill>
                          <a:srgbClr val="000808"/>
                        </a:solidFill>
                        <a:effectLst>
                          <a:outerShdw blurRad="38100" dist="38100" dir="2700000" algn="tl">
                            <a:srgbClr val="FFFFFF"/>
                          </a:outerShdw>
                        </a:effectLst>
                      </a:rPr>
                      <a:t>L1</a:t>
                    </a:r>
                  </a:p>
                </p:txBody>
              </p:sp>
            </p:grpSp>
            <p:grpSp>
              <p:nvGrpSpPr>
                <p:cNvPr id="49335" name="Group 8"/>
                <p:cNvGrpSpPr>
                  <a:grpSpLocks/>
                </p:cNvGrpSpPr>
                <p:nvPr/>
              </p:nvGrpSpPr>
              <p:grpSpPr bwMode="auto">
                <a:xfrm>
                  <a:off x="432" y="2007"/>
                  <a:ext cx="1713" cy="192"/>
                  <a:chOff x="432" y="2007"/>
                  <a:chExt cx="1713" cy="192"/>
                </a:xfrm>
              </p:grpSpPr>
              <p:sp>
                <p:nvSpPr>
                  <p:cNvPr id="423945" name="Rectangle 9"/>
                  <p:cNvSpPr>
                    <a:spLocks noChangeArrowheads="1"/>
                  </p:cNvSpPr>
                  <p:nvPr/>
                </p:nvSpPr>
                <p:spPr bwMode="auto">
                  <a:xfrm>
                    <a:off x="432" y="2007"/>
                    <a:ext cx="251" cy="192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  <a:effectLst/>
                </p:spPr>
                <p:txBody>
                  <a:bodyPr wrap="none">
                    <a:spAutoFit/>
                  </a:bodyPr>
                  <a:lstStyle/>
                  <a:p>
                    <a:pPr>
                      <a:buFontTx/>
                      <a:buNone/>
                      <a:defRPr/>
                    </a:pPr>
                    <a:r>
                      <a:rPr kumimoji="0" lang="fr-FR" sz="1400" b="1">
                        <a:solidFill>
                          <a:srgbClr val="000808"/>
                        </a:solidFill>
                        <a:effectLst>
                          <a:outerShdw blurRad="38100" dist="38100" dir="2700000" algn="tl">
                            <a:srgbClr val="FFFFFF"/>
                          </a:outerShdw>
                        </a:effectLst>
                      </a:rPr>
                      <a:t>L3</a:t>
                    </a:r>
                  </a:p>
                </p:txBody>
              </p:sp>
              <p:sp>
                <p:nvSpPr>
                  <p:cNvPr id="49340" name="Line 10"/>
                  <p:cNvSpPr>
                    <a:spLocks noChangeShapeType="1"/>
                  </p:cNvSpPr>
                  <p:nvPr/>
                </p:nvSpPr>
                <p:spPr bwMode="auto">
                  <a:xfrm rot="5400000">
                    <a:off x="1409" y="1437"/>
                    <a:ext cx="0" cy="1473"/>
                  </a:xfrm>
                  <a:prstGeom prst="line">
                    <a:avLst/>
                  </a:prstGeom>
                  <a:noFill/>
                  <a:ln w="38100">
                    <a:solidFill>
                      <a:srgbClr val="000808"/>
                    </a:solidFill>
                    <a:miter lim="800000"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fr-FR"/>
                  </a:p>
                </p:txBody>
              </p:sp>
            </p:grpSp>
            <p:grpSp>
              <p:nvGrpSpPr>
                <p:cNvPr id="49336" name="Group 11"/>
                <p:cNvGrpSpPr>
                  <a:grpSpLocks/>
                </p:cNvGrpSpPr>
                <p:nvPr/>
              </p:nvGrpSpPr>
              <p:grpSpPr bwMode="auto">
                <a:xfrm>
                  <a:off x="432" y="1832"/>
                  <a:ext cx="1713" cy="192"/>
                  <a:chOff x="432" y="1849"/>
                  <a:chExt cx="1713" cy="192"/>
                </a:xfrm>
              </p:grpSpPr>
              <p:sp>
                <p:nvSpPr>
                  <p:cNvPr id="49337" name="Line 12"/>
                  <p:cNvSpPr>
                    <a:spLocks noChangeShapeType="1"/>
                  </p:cNvSpPr>
                  <p:nvPr/>
                </p:nvSpPr>
                <p:spPr bwMode="auto">
                  <a:xfrm rot="5400000">
                    <a:off x="1409" y="1279"/>
                    <a:ext cx="0" cy="1473"/>
                  </a:xfrm>
                  <a:prstGeom prst="line">
                    <a:avLst/>
                  </a:prstGeom>
                  <a:noFill/>
                  <a:ln w="38100">
                    <a:solidFill>
                      <a:srgbClr val="000808"/>
                    </a:solidFill>
                    <a:miter lim="800000"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fr-FR"/>
                  </a:p>
                </p:txBody>
              </p:sp>
              <p:sp>
                <p:nvSpPr>
                  <p:cNvPr id="423949" name="Rectangle 13"/>
                  <p:cNvSpPr>
                    <a:spLocks noChangeArrowheads="1"/>
                  </p:cNvSpPr>
                  <p:nvPr/>
                </p:nvSpPr>
                <p:spPr bwMode="auto">
                  <a:xfrm>
                    <a:off x="432" y="1849"/>
                    <a:ext cx="251" cy="192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  <a:effectLst/>
                </p:spPr>
                <p:txBody>
                  <a:bodyPr wrap="none">
                    <a:spAutoFit/>
                  </a:bodyPr>
                  <a:lstStyle/>
                  <a:p>
                    <a:pPr>
                      <a:buFontTx/>
                      <a:buNone/>
                      <a:defRPr/>
                    </a:pPr>
                    <a:r>
                      <a:rPr kumimoji="0" lang="fr-FR" sz="1400" b="1">
                        <a:solidFill>
                          <a:srgbClr val="000808"/>
                        </a:solidFill>
                        <a:effectLst>
                          <a:outerShdw blurRad="38100" dist="38100" dir="2700000" algn="tl">
                            <a:srgbClr val="FFFFFF"/>
                          </a:outerShdw>
                        </a:effectLst>
                      </a:rPr>
                      <a:t>L2</a:t>
                    </a:r>
                  </a:p>
                </p:txBody>
              </p:sp>
            </p:grpSp>
          </p:grpSp>
          <p:sp>
            <p:nvSpPr>
              <p:cNvPr id="49332" name="Line 14"/>
              <p:cNvSpPr>
                <a:spLocks noChangeShapeType="1"/>
              </p:cNvSpPr>
              <p:nvPr/>
            </p:nvSpPr>
            <p:spPr bwMode="auto">
              <a:xfrm rot="5400000">
                <a:off x="-134" y="2357"/>
                <a:ext cx="2556" cy="0"/>
              </a:xfrm>
              <a:prstGeom prst="line">
                <a:avLst/>
              </a:prstGeom>
              <a:noFill/>
              <a:ln w="38100">
                <a:solidFill>
                  <a:srgbClr val="000808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49333" name="Line 15"/>
              <p:cNvSpPr>
                <a:spLocks noChangeShapeType="1"/>
              </p:cNvSpPr>
              <p:nvPr/>
            </p:nvSpPr>
            <p:spPr bwMode="auto">
              <a:xfrm rot="5400000">
                <a:off x="162" y="2533"/>
                <a:ext cx="2604" cy="0"/>
              </a:xfrm>
              <a:prstGeom prst="line">
                <a:avLst/>
              </a:prstGeom>
              <a:noFill/>
              <a:ln w="38100">
                <a:solidFill>
                  <a:srgbClr val="000808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fr-FR"/>
              </a:p>
            </p:txBody>
          </p:sp>
        </p:grpSp>
        <p:grpSp>
          <p:nvGrpSpPr>
            <p:cNvPr id="49240" name="Group 285"/>
            <p:cNvGrpSpPr>
              <a:grpSpLocks/>
            </p:cNvGrpSpPr>
            <p:nvPr/>
          </p:nvGrpSpPr>
          <p:grpSpPr bwMode="auto">
            <a:xfrm>
              <a:off x="632" y="2736"/>
              <a:ext cx="1440" cy="716"/>
              <a:chOff x="632" y="2736"/>
              <a:chExt cx="1440" cy="716"/>
            </a:xfrm>
          </p:grpSpPr>
          <p:sp>
            <p:nvSpPr>
              <p:cNvPr id="423953" name="Rectangle 17"/>
              <p:cNvSpPr>
                <a:spLocks noChangeArrowheads="1"/>
              </p:cNvSpPr>
              <p:nvPr/>
            </p:nvSpPr>
            <p:spPr bwMode="auto">
              <a:xfrm rot="-5400000">
                <a:off x="851" y="3225"/>
                <a:ext cx="49" cy="120"/>
              </a:xfrm>
              <a:prstGeom prst="rect">
                <a:avLst/>
              </a:prstGeom>
              <a:noFill/>
              <a:ln w="25400">
                <a:noFill/>
                <a:miter lim="800000"/>
                <a:headEnd/>
                <a:tailEnd/>
              </a:ln>
              <a:effectLst/>
            </p:spPr>
            <p:txBody>
              <a:bodyPr lIns="12700" tIns="12700" rIns="12700" bIns="12700"/>
              <a:lstStyle/>
              <a:p>
                <a:pPr>
                  <a:spcBef>
                    <a:spcPct val="0"/>
                  </a:spcBef>
                  <a:buFontTx/>
                  <a:buNone/>
                  <a:defRPr/>
                </a:pPr>
                <a:r>
                  <a:rPr lang="fr-FR" sz="1400" b="1">
                    <a:solidFill>
                      <a:srgbClr val="000000"/>
                    </a:solidFill>
                    <a:effectLst>
                      <a:outerShdw blurRad="38100" dist="38100" dir="2700000" algn="tl">
                        <a:srgbClr val="FFFFFF"/>
                      </a:outerShdw>
                    </a:effectLst>
                    <a:latin typeface="Times New Roman" pitchFamily="18" charset="0"/>
                  </a:rPr>
                  <a:t>2</a:t>
                </a:r>
              </a:p>
            </p:txBody>
          </p:sp>
          <p:sp>
            <p:nvSpPr>
              <p:cNvPr id="423954" name="Rectangle 18"/>
              <p:cNvSpPr>
                <a:spLocks noChangeArrowheads="1"/>
              </p:cNvSpPr>
              <p:nvPr/>
            </p:nvSpPr>
            <p:spPr bwMode="auto">
              <a:xfrm rot="-5400000">
                <a:off x="851" y="2807"/>
                <a:ext cx="49" cy="120"/>
              </a:xfrm>
              <a:prstGeom prst="rect">
                <a:avLst/>
              </a:prstGeom>
              <a:noFill/>
              <a:ln w="25400">
                <a:noFill/>
                <a:miter lim="800000"/>
                <a:headEnd/>
                <a:tailEnd/>
              </a:ln>
              <a:effectLst/>
            </p:spPr>
            <p:txBody>
              <a:bodyPr lIns="12700" tIns="12700" rIns="12700" bIns="12700"/>
              <a:lstStyle/>
              <a:p>
                <a:pPr>
                  <a:spcBef>
                    <a:spcPct val="0"/>
                  </a:spcBef>
                  <a:buFontTx/>
                  <a:buNone/>
                  <a:defRPr/>
                </a:pPr>
                <a:r>
                  <a:rPr lang="fr-FR" sz="1400" b="1">
                    <a:solidFill>
                      <a:srgbClr val="000000"/>
                    </a:solidFill>
                    <a:effectLst>
                      <a:outerShdw blurRad="38100" dist="38100" dir="2700000" algn="tl">
                        <a:srgbClr val="FFFFFF"/>
                      </a:outerShdw>
                    </a:effectLst>
                    <a:latin typeface="Times New Roman" pitchFamily="18" charset="0"/>
                  </a:rPr>
                  <a:t>1</a:t>
                </a:r>
              </a:p>
            </p:txBody>
          </p:sp>
          <p:sp>
            <p:nvSpPr>
              <p:cNvPr id="423955" name="Rectangle 19"/>
              <p:cNvSpPr>
                <a:spLocks noChangeArrowheads="1"/>
              </p:cNvSpPr>
              <p:nvPr/>
            </p:nvSpPr>
            <p:spPr bwMode="auto">
              <a:xfrm rot="-5400000">
                <a:off x="1183" y="3225"/>
                <a:ext cx="49" cy="120"/>
              </a:xfrm>
              <a:prstGeom prst="rect">
                <a:avLst/>
              </a:prstGeom>
              <a:noFill/>
              <a:ln w="25400">
                <a:noFill/>
                <a:miter lim="800000"/>
                <a:headEnd/>
                <a:tailEnd/>
              </a:ln>
              <a:effectLst/>
            </p:spPr>
            <p:txBody>
              <a:bodyPr lIns="12700" tIns="12700" rIns="12700" bIns="12700"/>
              <a:lstStyle/>
              <a:p>
                <a:pPr>
                  <a:spcBef>
                    <a:spcPct val="0"/>
                  </a:spcBef>
                  <a:buFontTx/>
                  <a:buNone/>
                  <a:defRPr/>
                </a:pPr>
                <a:r>
                  <a:rPr lang="fr-FR" sz="1400" b="1">
                    <a:solidFill>
                      <a:srgbClr val="000000"/>
                    </a:solidFill>
                    <a:effectLst>
                      <a:outerShdw blurRad="38100" dist="38100" dir="2700000" algn="tl">
                        <a:srgbClr val="FFFFFF"/>
                      </a:outerShdw>
                    </a:effectLst>
                    <a:latin typeface="Times New Roman" pitchFamily="18" charset="0"/>
                  </a:rPr>
                  <a:t>4</a:t>
                </a:r>
              </a:p>
            </p:txBody>
          </p:sp>
          <p:sp>
            <p:nvSpPr>
              <p:cNvPr id="423956" name="Rectangle 20"/>
              <p:cNvSpPr>
                <a:spLocks noChangeArrowheads="1"/>
              </p:cNvSpPr>
              <p:nvPr/>
            </p:nvSpPr>
            <p:spPr bwMode="auto">
              <a:xfrm rot="-5400000">
                <a:off x="1182" y="2800"/>
                <a:ext cx="63" cy="120"/>
              </a:xfrm>
              <a:prstGeom prst="rect">
                <a:avLst/>
              </a:prstGeom>
              <a:noFill/>
              <a:ln w="25400">
                <a:noFill/>
                <a:miter lim="800000"/>
                <a:headEnd/>
                <a:tailEnd/>
              </a:ln>
              <a:effectLst/>
            </p:spPr>
            <p:txBody>
              <a:bodyPr lIns="12700" tIns="12700" rIns="12700" bIns="12700"/>
              <a:lstStyle/>
              <a:p>
                <a:pPr>
                  <a:spcBef>
                    <a:spcPct val="0"/>
                  </a:spcBef>
                  <a:buFontTx/>
                  <a:buNone/>
                  <a:defRPr/>
                </a:pPr>
                <a:r>
                  <a:rPr lang="fr-FR" sz="1400" b="1">
                    <a:solidFill>
                      <a:srgbClr val="000000"/>
                    </a:solidFill>
                    <a:effectLst>
                      <a:outerShdw blurRad="38100" dist="38100" dir="2700000" algn="tl">
                        <a:srgbClr val="FFFFFF"/>
                      </a:outerShdw>
                    </a:effectLst>
                    <a:latin typeface="Times New Roman" pitchFamily="18" charset="0"/>
                  </a:rPr>
                  <a:t>3</a:t>
                </a:r>
              </a:p>
            </p:txBody>
          </p:sp>
          <p:sp>
            <p:nvSpPr>
              <p:cNvPr id="423957" name="Rectangle 21"/>
              <p:cNvSpPr>
                <a:spLocks noChangeArrowheads="1"/>
              </p:cNvSpPr>
              <p:nvPr/>
            </p:nvSpPr>
            <p:spPr bwMode="auto">
              <a:xfrm rot="-5400000">
                <a:off x="1541" y="3225"/>
                <a:ext cx="49" cy="120"/>
              </a:xfrm>
              <a:prstGeom prst="rect">
                <a:avLst/>
              </a:prstGeom>
              <a:noFill/>
              <a:ln w="25400">
                <a:noFill/>
                <a:miter lim="800000"/>
                <a:headEnd/>
                <a:tailEnd/>
              </a:ln>
              <a:effectLst/>
            </p:spPr>
            <p:txBody>
              <a:bodyPr lIns="12700" tIns="12700" rIns="12700" bIns="12700"/>
              <a:lstStyle/>
              <a:p>
                <a:pPr>
                  <a:spcBef>
                    <a:spcPct val="0"/>
                  </a:spcBef>
                  <a:buFontTx/>
                  <a:buNone/>
                  <a:defRPr/>
                </a:pPr>
                <a:r>
                  <a:rPr lang="fr-FR" sz="1400" b="1">
                    <a:solidFill>
                      <a:srgbClr val="000000"/>
                    </a:solidFill>
                    <a:effectLst>
                      <a:outerShdw blurRad="38100" dist="38100" dir="2700000" algn="tl">
                        <a:srgbClr val="FFFFFF"/>
                      </a:outerShdw>
                    </a:effectLst>
                    <a:latin typeface="Times New Roman" pitchFamily="18" charset="0"/>
                  </a:rPr>
                  <a:t>6</a:t>
                </a:r>
              </a:p>
            </p:txBody>
          </p:sp>
          <p:sp>
            <p:nvSpPr>
              <p:cNvPr id="423958" name="Rectangle 22"/>
              <p:cNvSpPr>
                <a:spLocks noChangeArrowheads="1"/>
              </p:cNvSpPr>
              <p:nvPr/>
            </p:nvSpPr>
            <p:spPr bwMode="auto">
              <a:xfrm rot="-5400000">
                <a:off x="1527" y="2808"/>
                <a:ext cx="47" cy="120"/>
              </a:xfrm>
              <a:prstGeom prst="rect">
                <a:avLst/>
              </a:prstGeom>
              <a:noFill/>
              <a:ln w="25400">
                <a:noFill/>
                <a:miter lim="800000"/>
                <a:headEnd/>
                <a:tailEnd/>
              </a:ln>
              <a:effectLst/>
            </p:spPr>
            <p:txBody>
              <a:bodyPr lIns="12700" tIns="12700" rIns="12700" bIns="12700"/>
              <a:lstStyle/>
              <a:p>
                <a:pPr>
                  <a:spcBef>
                    <a:spcPct val="0"/>
                  </a:spcBef>
                  <a:buFontTx/>
                  <a:buNone/>
                  <a:defRPr/>
                </a:pPr>
                <a:r>
                  <a:rPr lang="fr-FR" sz="1400" b="1">
                    <a:solidFill>
                      <a:srgbClr val="000000"/>
                    </a:solidFill>
                    <a:effectLst>
                      <a:outerShdw blurRad="38100" dist="38100" dir="2700000" algn="tl">
                        <a:srgbClr val="FFFFFF"/>
                      </a:outerShdw>
                    </a:effectLst>
                    <a:latin typeface="Times New Roman" pitchFamily="18" charset="0"/>
                  </a:rPr>
                  <a:t>5</a:t>
                </a:r>
              </a:p>
            </p:txBody>
          </p:sp>
          <p:sp>
            <p:nvSpPr>
              <p:cNvPr id="49307" name="Rectangle 23"/>
              <p:cNvSpPr>
                <a:spLocks noChangeArrowheads="1"/>
              </p:cNvSpPr>
              <p:nvPr/>
            </p:nvSpPr>
            <p:spPr bwMode="auto">
              <a:xfrm>
                <a:off x="884" y="2776"/>
                <a:ext cx="960" cy="587"/>
              </a:xfrm>
              <a:prstGeom prst="rect">
                <a:avLst/>
              </a:prstGeom>
              <a:noFill/>
              <a:ln w="9525">
                <a:solidFill>
                  <a:srgbClr val="000000"/>
                </a:solidFill>
                <a:prstDash val="sysDashDot"/>
                <a:miter lim="800000"/>
                <a:headEnd/>
                <a:tailEnd/>
              </a:ln>
            </p:spPr>
            <p:txBody>
              <a:bodyPr/>
              <a:lstStyle/>
              <a:p>
                <a:endParaRPr lang="fr-FR"/>
              </a:p>
            </p:txBody>
          </p:sp>
          <p:sp useBgFill="1">
            <p:nvSpPr>
              <p:cNvPr id="49308" name="Rectangle 25"/>
              <p:cNvSpPr>
                <a:spLocks noChangeArrowheads="1"/>
              </p:cNvSpPr>
              <p:nvPr/>
            </p:nvSpPr>
            <p:spPr bwMode="auto">
              <a:xfrm>
                <a:off x="934" y="2959"/>
                <a:ext cx="110" cy="249"/>
              </a:xfrm>
              <a:prstGeom prst="rect">
                <a:avLst/>
              </a:prstGeom>
              <a:ln w="25400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49309" name="Line 26"/>
              <p:cNvSpPr>
                <a:spLocks noChangeShapeType="1"/>
              </p:cNvSpPr>
              <p:nvPr/>
            </p:nvSpPr>
            <p:spPr bwMode="auto">
              <a:xfrm>
                <a:off x="984" y="2950"/>
                <a:ext cx="126" cy="0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49310" name="Line 27"/>
              <p:cNvSpPr>
                <a:spLocks noChangeShapeType="1"/>
              </p:cNvSpPr>
              <p:nvPr/>
            </p:nvSpPr>
            <p:spPr bwMode="auto">
              <a:xfrm>
                <a:off x="980" y="3206"/>
                <a:ext cx="120" cy="0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49311" name="Line 28"/>
              <p:cNvSpPr>
                <a:spLocks noChangeShapeType="1"/>
              </p:cNvSpPr>
              <p:nvPr/>
            </p:nvSpPr>
            <p:spPr bwMode="auto">
              <a:xfrm>
                <a:off x="1104" y="2943"/>
                <a:ext cx="0" cy="275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fr-FR"/>
              </a:p>
            </p:txBody>
          </p:sp>
          <p:sp useBgFill="1">
            <p:nvSpPr>
              <p:cNvPr id="49312" name="Rectangle 30"/>
              <p:cNvSpPr>
                <a:spLocks noChangeArrowheads="1"/>
              </p:cNvSpPr>
              <p:nvPr/>
            </p:nvSpPr>
            <p:spPr bwMode="auto">
              <a:xfrm>
                <a:off x="1602" y="2960"/>
                <a:ext cx="110" cy="249"/>
              </a:xfrm>
              <a:prstGeom prst="rect">
                <a:avLst/>
              </a:prstGeom>
              <a:ln w="25400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49313" name="Line 31"/>
              <p:cNvSpPr>
                <a:spLocks noChangeShapeType="1"/>
              </p:cNvSpPr>
              <p:nvPr/>
            </p:nvSpPr>
            <p:spPr bwMode="auto">
              <a:xfrm>
                <a:off x="1644" y="2954"/>
                <a:ext cx="120" cy="0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49314" name="Line 32"/>
              <p:cNvSpPr>
                <a:spLocks noChangeShapeType="1"/>
              </p:cNvSpPr>
              <p:nvPr/>
            </p:nvSpPr>
            <p:spPr bwMode="auto">
              <a:xfrm>
                <a:off x="1646" y="3210"/>
                <a:ext cx="120" cy="0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49315" name="Line 33"/>
              <p:cNvSpPr>
                <a:spLocks noChangeShapeType="1"/>
              </p:cNvSpPr>
              <p:nvPr/>
            </p:nvSpPr>
            <p:spPr bwMode="auto">
              <a:xfrm>
                <a:off x="1756" y="2950"/>
                <a:ext cx="0" cy="260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fr-FR"/>
              </a:p>
            </p:txBody>
          </p:sp>
          <p:sp useBgFill="1">
            <p:nvSpPr>
              <p:cNvPr id="49316" name="Rectangle 35"/>
              <p:cNvSpPr>
                <a:spLocks noChangeArrowheads="1"/>
              </p:cNvSpPr>
              <p:nvPr/>
            </p:nvSpPr>
            <p:spPr bwMode="auto">
              <a:xfrm>
                <a:off x="1269" y="2951"/>
                <a:ext cx="110" cy="249"/>
              </a:xfrm>
              <a:prstGeom prst="rect">
                <a:avLst/>
              </a:prstGeom>
              <a:ln w="25400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49317" name="Line 36"/>
              <p:cNvSpPr>
                <a:spLocks noChangeShapeType="1"/>
              </p:cNvSpPr>
              <p:nvPr/>
            </p:nvSpPr>
            <p:spPr bwMode="auto">
              <a:xfrm>
                <a:off x="1326" y="2950"/>
                <a:ext cx="132" cy="0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49318" name="Line 37"/>
              <p:cNvSpPr>
                <a:spLocks noChangeShapeType="1"/>
              </p:cNvSpPr>
              <p:nvPr/>
            </p:nvSpPr>
            <p:spPr bwMode="auto">
              <a:xfrm>
                <a:off x="1324" y="3206"/>
                <a:ext cx="120" cy="0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49319" name="Line 38"/>
              <p:cNvSpPr>
                <a:spLocks noChangeShapeType="1"/>
              </p:cNvSpPr>
              <p:nvPr/>
            </p:nvSpPr>
            <p:spPr bwMode="auto">
              <a:xfrm>
                <a:off x="1448" y="2943"/>
                <a:ext cx="0" cy="275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423975" name="Rectangle 39"/>
              <p:cNvSpPr>
                <a:spLocks noChangeArrowheads="1"/>
              </p:cNvSpPr>
              <p:nvPr/>
            </p:nvSpPr>
            <p:spPr bwMode="auto">
              <a:xfrm>
                <a:off x="632" y="3024"/>
                <a:ext cx="288" cy="192"/>
              </a:xfrm>
              <a:prstGeom prst="rect">
                <a:avLst/>
              </a:prstGeom>
              <a:noFill/>
              <a:ln w="25400">
                <a:noFill/>
                <a:miter lim="800000"/>
                <a:headEnd/>
                <a:tailEnd/>
              </a:ln>
              <a:effectLst/>
            </p:spPr>
            <p:txBody>
              <a:bodyPr lIns="12700" tIns="12700" rIns="12700" bIns="12700"/>
              <a:lstStyle/>
              <a:p>
                <a:pPr>
                  <a:spcBef>
                    <a:spcPct val="0"/>
                  </a:spcBef>
                  <a:buFontTx/>
                  <a:buNone/>
                  <a:defRPr/>
                </a:pPr>
                <a:r>
                  <a:rPr lang="fr-FR" sz="2000" b="1">
                    <a:solidFill>
                      <a:srgbClr val="000000"/>
                    </a:solidFill>
                    <a:effectLst>
                      <a:outerShdw blurRad="38100" dist="38100" dir="2700000" algn="tl">
                        <a:srgbClr val="FFFFFF"/>
                      </a:outerShdw>
                    </a:effectLst>
                    <a:latin typeface="Times New Roman" pitchFamily="18" charset="0"/>
                  </a:rPr>
                  <a:t>-F1</a:t>
                </a:r>
              </a:p>
            </p:txBody>
          </p:sp>
          <p:grpSp>
            <p:nvGrpSpPr>
              <p:cNvPr id="49321" name="Group 40"/>
              <p:cNvGrpSpPr>
                <a:grpSpLocks/>
              </p:cNvGrpSpPr>
              <p:nvPr/>
            </p:nvGrpSpPr>
            <p:grpSpPr bwMode="auto">
              <a:xfrm>
                <a:off x="1844" y="2736"/>
                <a:ext cx="228" cy="716"/>
                <a:chOff x="1652" y="3268"/>
                <a:chExt cx="228" cy="716"/>
              </a:xfrm>
            </p:grpSpPr>
            <p:sp>
              <p:nvSpPr>
                <p:cNvPr id="49322" name="Line 41"/>
                <p:cNvSpPr>
                  <a:spLocks noChangeShapeType="1"/>
                </p:cNvSpPr>
                <p:nvPr/>
              </p:nvSpPr>
              <p:spPr bwMode="auto">
                <a:xfrm flipH="1">
                  <a:off x="1796" y="3268"/>
                  <a:ext cx="5" cy="716"/>
                </a:xfrm>
                <a:prstGeom prst="line">
                  <a:avLst/>
                </a:prstGeom>
                <a:noFill/>
                <a:ln w="28575">
                  <a:solidFill>
                    <a:srgbClr val="000000"/>
                  </a:solidFill>
                  <a:round/>
                  <a:headEnd type="none" w="sm" len="lg"/>
                  <a:tailEnd type="none" w="sm" len="lg"/>
                </a:ln>
              </p:spPr>
              <p:txBody>
                <a:bodyPr/>
                <a:lstStyle/>
                <a:p>
                  <a:endParaRPr lang="fr-FR"/>
                </a:p>
              </p:txBody>
            </p:sp>
            <p:sp useBgFill="1">
              <p:nvSpPr>
                <p:cNvPr id="49323" name="Oval 42"/>
                <p:cNvSpPr>
                  <a:spLocks noChangeArrowheads="1"/>
                </p:cNvSpPr>
                <p:nvPr/>
              </p:nvSpPr>
              <p:spPr bwMode="auto">
                <a:xfrm>
                  <a:off x="1736" y="3460"/>
                  <a:ext cx="110" cy="249"/>
                </a:xfrm>
                <a:prstGeom prst="ellipse">
                  <a:avLst/>
                </a:prstGeom>
                <a:ln w="25400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fr-FR"/>
                </a:p>
              </p:txBody>
            </p:sp>
            <p:sp>
              <p:nvSpPr>
                <p:cNvPr id="49324" name="Line 43"/>
                <p:cNvSpPr>
                  <a:spLocks noChangeShapeType="1"/>
                </p:cNvSpPr>
                <p:nvPr/>
              </p:nvSpPr>
              <p:spPr bwMode="auto">
                <a:xfrm flipH="1">
                  <a:off x="1799" y="3448"/>
                  <a:ext cx="53" cy="297"/>
                </a:xfrm>
                <a:prstGeom prst="line">
                  <a:avLst/>
                </a:prstGeom>
                <a:noFill/>
                <a:ln w="28575">
                  <a:solidFill>
                    <a:srgbClr val="000000"/>
                  </a:solidFill>
                  <a:round/>
                  <a:headEnd type="none" w="sm" len="lg"/>
                  <a:tailEnd type="none" w="sm" len="lg"/>
                </a:ln>
              </p:spPr>
              <p:txBody>
                <a:bodyPr/>
                <a:lstStyle/>
                <a:p>
                  <a:endParaRPr lang="fr-FR"/>
                </a:p>
              </p:txBody>
            </p:sp>
            <p:sp>
              <p:nvSpPr>
                <p:cNvPr id="423980" name="Rectangle 44"/>
                <p:cNvSpPr>
                  <a:spLocks noChangeArrowheads="1"/>
                </p:cNvSpPr>
                <p:nvPr/>
              </p:nvSpPr>
              <p:spPr bwMode="auto">
                <a:xfrm rot="-5400000">
                  <a:off x="1615" y="3736"/>
                  <a:ext cx="193" cy="120"/>
                </a:xfrm>
                <a:prstGeom prst="rect">
                  <a:avLst/>
                </a:prstGeom>
                <a:noFill/>
                <a:ln w="25400">
                  <a:noFill/>
                  <a:miter lim="800000"/>
                  <a:headEnd/>
                  <a:tailEnd/>
                </a:ln>
                <a:effectLst/>
              </p:spPr>
              <p:txBody>
                <a:bodyPr lIns="12700" tIns="12700" rIns="12700" bIns="12700"/>
                <a:lstStyle/>
                <a:p>
                  <a:pPr>
                    <a:spcBef>
                      <a:spcPct val="0"/>
                    </a:spcBef>
                    <a:buFontTx/>
                    <a:buNone/>
                    <a:defRPr/>
                  </a:pPr>
                  <a:r>
                    <a:rPr lang="fr-FR" sz="1400" b="1">
                      <a:solidFill>
                        <a:srgbClr val="000000"/>
                      </a:solidFill>
                      <a:effectLst>
                        <a:outerShdw blurRad="38100" dist="38100" dir="2700000" algn="tl">
                          <a:srgbClr val="FFFFFF"/>
                        </a:outerShdw>
                      </a:effectLst>
                      <a:latin typeface="Times New Roman" pitchFamily="18" charset="0"/>
                    </a:rPr>
                    <a:t>14</a:t>
                  </a:r>
                </a:p>
              </p:txBody>
            </p:sp>
            <p:sp>
              <p:nvSpPr>
                <p:cNvPr id="423981" name="Rectangle 45"/>
                <p:cNvSpPr>
                  <a:spLocks noChangeArrowheads="1"/>
                </p:cNvSpPr>
                <p:nvPr/>
              </p:nvSpPr>
              <p:spPr bwMode="auto">
                <a:xfrm rot="-5400000">
                  <a:off x="1623" y="3329"/>
                  <a:ext cx="193" cy="120"/>
                </a:xfrm>
                <a:prstGeom prst="rect">
                  <a:avLst/>
                </a:prstGeom>
                <a:noFill/>
                <a:ln w="25400">
                  <a:noFill/>
                  <a:miter lim="800000"/>
                  <a:headEnd/>
                  <a:tailEnd/>
                </a:ln>
                <a:effectLst/>
              </p:spPr>
              <p:txBody>
                <a:bodyPr lIns="12700" tIns="12700" rIns="12700" bIns="12700"/>
                <a:lstStyle/>
                <a:p>
                  <a:pPr>
                    <a:spcBef>
                      <a:spcPct val="0"/>
                    </a:spcBef>
                    <a:buFontTx/>
                    <a:buNone/>
                    <a:defRPr/>
                  </a:pPr>
                  <a:r>
                    <a:rPr lang="fr-FR" sz="1400" b="1">
                      <a:solidFill>
                        <a:srgbClr val="000000"/>
                      </a:solidFill>
                      <a:effectLst>
                        <a:outerShdw blurRad="38100" dist="38100" dir="2700000" algn="tl">
                          <a:srgbClr val="FFFFFF"/>
                        </a:outerShdw>
                      </a:effectLst>
                      <a:latin typeface="Times New Roman" pitchFamily="18" charset="0"/>
                    </a:rPr>
                    <a:t>13</a:t>
                  </a:r>
                </a:p>
              </p:txBody>
            </p:sp>
            <p:sp>
              <p:nvSpPr>
                <p:cNvPr id="49327" name="Line 46"/>
                <p:cNvSpPr>
                  <a:spLocks noChangeShapeType="1"/>
                </p:cNvSpPr>
                <p:nvPr/>
              </p:nvSpPr>
              <p:spPr bwMode="auto">
                <a:xfrm>
                  <a:off x="1784" y="3460"/>
                  <a:ext cx="96" cy="0"/>
                </a:xfrm>
                <a:prstGeom prst="line">
                  <a:avLst/>
                </a:prstGeom>
                <a:noFill/>
                <a:ln w="2857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  <p:sp>
              <p:nvSpPr>
                <p:cNvPr id="49328" name="Freeform 47"/>
                <p:cNvSpPr>
                  <a:spLocks/>
                </p:cNvSpPr>
                <p:nvPr/>
              </p:nvSpPr>
              <p:spPr bwMode="auto">
                <a:xfrm>
                  <a:off x="1688" y="3556"/>
                  <a:ext cx="144" cy="48"/>
                </a:xfrm>
                <a:custGeom>
                  <a:avLst/>
                  <a:gdLst>
                    <a:gd name="T0" fmla="*/ 144 w 144"/>
                    <a:gd name="T1" fmla="*/ 0 h 48"/>
                    <a:gd name="T2" fmla="*/ 0 w 144"/>
                    <a:gd name="T3" fmla="*/ 0 h 48"/>
                    <a:gd name="T4" fmla="*/ 0 w 144"/>
                    <a:gd name="T5" fmla="*/ 48 h 48"/>
                    <a:gd name="T6" fmla="*/ 0 60000 65536"/>
                    <a:gd name="T7" fmla="*/ 0 60000 65536"/>
                    <a:gd name="T8" fmla="*/ 0 60000 65536"/>
                    <a:gd name="T9" fmla="*/ 0 w 144"/>
                    <a:gd name="T10" fmla="*/ 0 h 48"/>
                    <a:gd name="T11" fmla="*/ 144 w 144"/>
                    <a:gd name="T12" fmla="*/ 48 h 48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144" h="48">
                      <a:moveTo>
                        <a:pt x="144" y="0"/>
                      </a:moveTo>
                      <a:lnTo>
                        <a:pt x="0" y="0"/>
                      </a:lnTo>
                      <a:lnTo>
                        <a:pt x="0" y="48"/>
                      </a:lnTo>
                    </a:path>
                  </a:pathLst>
                </a:custGeom>
                <a:noFill/>
                <a:ln w="2857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  <p:sp>
              <p:nvSpPr>
                <p:cNvPr id="49329" name="Line 48"/>
                <p:cNvSpPr>
                  <a:spLocks noChangeShapeType="1"/>
                </p:cNvSpPr>
                <p:nvPr/>
              </p:nvSpPr>
              <p:spPr bwMode="auto">
                <a:xfrm>
                  <a:off x="1736" y="3556"/>
                  <a:ext cx="0" cy="48"/>
                </a:xfrm>
                <a:prstGeom prst="line">
                  <a:avLst/>
                </a:prstGeom>
                <a:noFill/>
                <a:ln w="2857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</p:grpSp>
        </p:grpSp>
        <p:sp useBgFill="1">
          <p:nvSpPr>
            <p:cNvPr id="49241" name="Rectangle 50"/>
            <p:cNvSpPr>
              <a:spLocks noChangeArrowheads="1"/>
            </p:cNvSpPr>
            <p:nvPr/>
          </p:nvSpPr>
          <p:spPr bwMode="auto">
            <a:xfrm>
              <a:off x="930" y="1421"/>
              <a:ext cx="130" cy="249"/>
            </a:xfrm>
            <a:prstGeom prst="rect">
              <a:avLst/>
            </a:prstGeom>
            <a:ln w="25400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49242" name="Line 51"/>
            <p:cNvSpPr>
              <a:spLocks noChangeShapeType="1"/>
            </p:cNvSpPr>
            <p:nvPr/>
          </p:nvSpPr>
          <p:spPr bwMode="auto">
            <a:xfrm>
              <a:off x="842" y="1427"/>
              <a:ext cx="148" cy="240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 type="none" w="sm" len="lg"/>
              <a:tailEnd type="none" w="sm" len="lg"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49243" name="Rectangle 52"/>
            <p:cNvSpPr>
              <a:spLocks noChangeArrowheads="1"/>
            </p:cNvSpPr>
            <p:nvPr/>
          </p:nvSpPr>
          <p:spPr bwMode="auto">
            <a:xfrm>
              <a:off x="1260" y="1413"/>
              <a:ext cx="130" cy="249"/>
            </a:xfrm>
            <a:prstGeom prst="rect">
              <a:avLst/>
            </a:prstGeom>
            <a:solidFill>
              <a:srgbClr val="667E7D"/>
            </a:solidFill>
            <a:ln w="25400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49244" name="Line 53"/>
            <p:cNvSpPr>
              <a:spLocks noChangeShapeType="1"/>
            </p:cNvSpPr>
            <p:nvPr/>
          </p:nvSpPr>
          <p:spPr bwMode="auto">
            <a:xfrm>
              <a:off x="1201" y="1419"/>
              <a:ext cx="132" cy="250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 type="none" w="sm" len="lg"/>
              <a:tailEnd type="none" w="sm" len="lg"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49245" name="Rectangle 54"/>
            <p:cNvSpPr>
              <a:spLocks noChangeArrowheads="1"/>
            </p:cNvSpPr>
            <p:nvPr/>
          </p:nvSpPr>
          <p:spPr bwMode="auto">
            <a:xfrm>
              <a:off x="1579" y="1418"/>
              <a:ext cx="131" cy="249"/>
            </a:xfrm>
            <a:prstGeom prst="rect">
              <a:avLst/>
            </a:prstGeom>
            <a:solidFill>
              <a:srgbClr val="667E7D"/>
            </a:solidFill>
            <a:ln w="25400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423991" name="Rectangle 55"/>
            <p:cNvSpPr>
              <a:spLocks noChangeArrowheads="1"/>
            </p:cNvSpPr>
            <p:nvPr/>
          </p:nvSpPr>
          <p:spPr bwMode="auto">
            <a:xfrm rot="-5400000">
              <a:off x="727" y="1643"/>
              <a:ext cx="193" cy="142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  <a:effectLst/>
          </p:spPr>
          <p:txBody>
            <a:bodyPr lIns="12700" tIns="12700" rIns="12700" bIns="12700"/>
            <a:lstStyle/>
            <a:p>
              <a:pPr>
                <a:spcBef>
                  <a:spcPct val="0"/>
                </a:spcBef>
                <a:buFontTx/>
                <a:buNone/>
                <a:defRPr/>
              </a:pPr>
              <a:r>
                <a:rPr lang="fr-FR" sz="1400" b="1">
                  <a:solidFill>
                    <a:srgbClr val="000000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latin typeface="Times New Roman" pitchFamily="18" charset="0"/>
                </a:rPr>
                <a:t>2</a:t>
              </a:r>
            </a:p>
          </p:txBody>
        </p:sp>
        <p:sp>
          <p:nvSpPr>
            <p:cNvPr id="423992" name="Rectangle 56"/>
            <p:cNvSpPr>
              <a:spLocks noChangeArrowheads="1"/>
            </p:cNvSpPr>
            <p:nvPr/>
          </p:nvSpPr>
          <p:spPr bwMode="auto">
            <a:xfrm rot="-5400000">
              <a:off x="736" y="1235"/>
              <a:ext cx="193" cy="142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  <a:effectLst/>
          </p:spPr>
          <p:txBody>
            <a:bodyPr lIns="12700" tIns="12700" rIns="12700" bIns="12700"/>
            <a:lstStyle/>
            <a:p>
              <a:pPr>
                <a:spcBef>
                  <a:spcPct val="0"/>
                </a:spcBef>
                <a:buFontTx/>
                <a:buNone/>
                <a:defRPr/>
              </a:pPr>
              <a:r>
                <a:rPr lang="fr-FR" sz="1400" b="1">
                  <a:solidFill>
                    <a:srgbClr val="000000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latin typeface="Times New Roman" pitchFamily="18" charset="0"/>
                </a:rPr>
                <a:t>1</a:t>
              </a:r>
            </a:p>
          </p:txBody>
        </p:sp>
        <p:sp>
          <p:nvSpPr>
            <p:cNvPr id="423993" name="Rectangle 57"/>
            <p:cNvSpPr>
              <a:spLocks noChangeArrowheads="1"/>
            </p:cNvSpPr>
            <p:nvPr/>
          </p:nvSpPr>
          <p:spPr bwMode="auto">
            <a:xfrm rot="-5400000">
              <a:off x="1038" y="1643"/>
              <a:ext cx="193" cy="142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  <a:effectLst/>
          </p:spPr>
          <p:txBody>
            <a:bodyPr lIns="12700" tIns="12700" rIns="12700" bIns="12700"/>
            <a:lstStyle/>
            <a:p>
              <a:pPr>
                <a:spcBef>
                  <a:spcPct val="0"/>
                </a:spcBef>
                <a:buFontTx/>
                <a:buNone/>
                <a:defRPr/>
              </a:pPr>
              <a:r>
                <a:rPr lang="fr-FR" sz="1400" b="1">
                  <a:solidFill>
                    <a:srgbClr val="000000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latin typeface="Times New Roman" pitchFamily="18" charset="0"/>
                </a:rPr>
                <a:t>4</a:t>
              </a:r>
            </a:p>
          </p:txBody>
        </p:sp>
        <p:sp>
          <p:nvSpPr>
            <p:cNvPr id="423994" name="Rectangle 58"/>
            <p:cNvSpPr>
              <a:spLocks noChangeArrowheads="1"/>
            </p:cNvSpPr>
            <p:nvPr/>
          </p:nvSpPr>
          <p:spPr bwMode="auto">
            <a:xfrm rot="-5400000">
              <a:off x="1046" y="1235"/>
              <a:ext cx="193" cy="142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  <a:effectLst/>
          </p:spPr>
          <p:txBody>
            <a:bodyPr lIns="12700" tIns="12700" rIns="12700" bIns="12700"/>
            <a:lstStyle/>
            <a:p>
              <a:pPr>
                <a:spcBef>
                  <a:spcPct val="0"/>
                </a:spcBef>
                <a:buFontTx/>
                <a:buNone/>
                <a:defRPr/>
              </a:pPr>
              <a:r>
                <a:rPr lang="fr-FR" sz="1400" b="1">
                  <a:solidFill>
                    <a:srgbClr val="000000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latin typeface="Times New Roman" pitchFamily="18" charset="0"/>
                </a:rPr>
                <a:t>3</a:t>
              </a:r>
            </a:p>
          </p:txBody>
        </p:sp>
        <p:sp>
          <p:nvSpPr>
            <p:cNvPr id="423995" name="Rectangle 59"/>
            <p:cNvSpPr>
              <a:spLocks noChangeArrowheads="1"/>
            </p:cNvSpPr>
            <p:nvPr/>
          </p:nvSpPr>
          <p:spPr bwMode="auto">
            <a:xfrm rot="-5400000">
              <a:off x="1357" y="1643"/>
              <a:ext cx="193" cy="142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  <a:effectLst/>
          </p:spPr>
          <p:txBody>
            <a:bodyPr lIns="12700" tIns="12700" rIns="12700" bIns="12700"/>
            <a:lstStyle/>
            <a:p>
              <a:pPr>
                <a:spcBef>
                  <a:spcPct val="0"/>
                </a:spcBef>
                <a:buFontTx/>
                <a:buNone/>
                <a:defRPr/>
              </a:pPr>
              <a:r>
                <a:rPr lang="fr-FR" sz="1400" b="1">
                  <a:solidFill>
                    <a:srgbClr val="000000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latin typeface="Times New Roman" pitchFamily="18" charset="0"/>
                </a:rPr>
                <a:t>6</a:t>
              </a:r>
            </a:p>
          </p:txBody>
        </p:sp>
        <p:sp>
          <p:nvSpPr>
            <p:cNvPr id="423996" name="Rectangle 60"/>
            <p:cNvSpPr>
              <a:spLocks noChangeArrowheads="1"/>
            </p:cNvSpPr>
            <p:nvPr/>
          </p:nvSpPr>
          <p:spPr bwMode="auto">
            <a:xfrm rot="-5400000">
              <a:off x="1366" y="1235"/>
              <a:ext cx="193" cy="142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  <a:effectLst/>
          </p:spPr>
          <p:txBody>
            <a:bodyPr lIns="12700" tIns="12700" rIns="12700" bIns="12700"/>
            <a:lstStyle/>
            <a:p>
              <a:pPr>
                <a:spcBef>
                  <a:spcPct val="0"/>
                </a:spcBef>
                <a:buFontTx/>
                <a:buNone/>
                <a:defRPr/>
              </a:pPr>
              <a:r>
                <a:rPr lang="fr-FR" sz="1400" b="1">
                  <a:solidFill>
                    <a:srgbClr val="000000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latin typeface="Times New Roman" pitchFamily="18" charset="0"/>
                </a:rPr>
                <a:t>5</a:t>
              </a:r>
            </a:p>
          </p:txBody>
        </p:sp>
        <p:sp>
          <p:nvSpPr>
            <p:cNvPr id="49252" name="Rectangle 61"/>
            <p:cNvSpPr>
              <a:spLocks noChangeArrowheads="1"/>
            </p:cNvSpPr>
            <p:nvPr/>
          </p:nvSpPr>
          <p:spPr bwMode="auto">
            <a:xfrm>
              <a:off x="748" y="1240"/>
              <a:ext cx="1136" cy="587"/>
            </a:xfrm>
            <a:prstGeom prst="rect">
              <a:avLst/>
            </a:prstGeom>
            <a:noFill/>
            <a:ln w="9525">
              <a:solidFill>
                <a:srgbClr val="000000"/>
              </a:solidFill>
              <a:prstDash val="sysDashDot"/>
              <a:miter lim="800000"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49253" name="Line 62"/>
            <p:cNvSpPr>
              <a:spLocks noChangeShapeType="1"/>
            </p:cNvSpPr>
            <p:nvPr/>
          </p:nvSpPr>
          <p:spPr bwMode="auto">
            <a:xfrm>
              <a:off x="620" y="1536"/>
              <a:ext cx="1320" cy="0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prstDash val="sysDot"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49254" name="Line 63"/>
            <p:cNvSpPr>
              <a:spLocks noChangeShapeType="1"/>
            </p:cNvSpPr>
            <p:nvPr/>
          </p:nvSpPr>
          <p:spPr bwMode="auto">
            <a:xfrm>
              <a:off x="1519" y="1455"/>
              <a:ext cx="136" cy="226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 type="none" w="sm" len="lg"/>
              <a:tailEnd type="none" w="sm" len="lg"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49255" name="Line 64"/>
            <p:cNvSpPr>
              <a:spLocks noChangeShapeType="1"/>
            </p:cNvSpPr>
            <p:nvPr/>
          </p:nvSpPr>
          <p:spPr bwMode="auto">
            <a:xfrm>
              <a:off x="918" y="1416"/>
              <a:ext cx="142" cy="0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49256" name="Line 65"/>
            <p:cNvSpPr>
              <a:spLocks noChangeShapeType="1"/>
            </p:cNvSpPr>
            <p:nvPr/>
          </p:nvSpPr>
          <p:spPr bwMode="auto">
            <a:xfrm>
              <a:off x="1259" y="1416"/>
              <a:ext cx="142" cy="0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49257" name="Line 66"/>
            <p:cNvSpPr>
              <a:spLocks noChangeShapeType="1"/>
            </p:cNvSpPr>
            <p:nvPr/>
          </p:nvSpPr>
          <p:spPr bwMode="auto">
            <a:xfrm>
              <a:off x="1590" y="1420"/>
              <a:ext cx="142" cy="0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49258" name="Rectangle 67"/>
            <p:cNvSpPr>
              <a:spLocks noChangeArrowheads="1"/>
            </p:cNvSpPr>
            <p:nvPr/>
          </p:nvSpPr>
          <p:spPr bwMode="auto">
            <a:xfrm rot="-1716732">
              <a:off x="1527" y="1487"/>
              <a:ext cx="114" cy="172"/>
            </a:xfrm>
            <a:prstGeom prst="rect">
              <a:avLst/>
            </a:prstGeom>
            <a:noFill/>
            <a:ln w="38100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49259" name="Rectangle 68"/>
            <p:cNvSpPr>
              <a:spLocks noChangeArrowheads="1"/>
            </p:cNvSpPr>
            <p:nvPr/>
          </p:nvSpPr>
          <p:spPr bwMode="auto">
            <a:xfrm rot="-1716732">
              <a:off x="1210" y="1455"/>
              <a:ext cx="114" cy="172"/>
            </a:xfrm>
            <a:prstGeom prst="rect">
              <a:avLst/>
            </a:prstGeom>
            <a:noFill/>
            <a:ln w="38100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49260" name="Rectangle 69"/>
            <p:cNvSpPr>
              <a:spLocks noChangeArrowheads="1"/>
            </p:cNvSpPr>
            <p:nvPr/>
          </p:nvSpPr>
          <p:spPr bwMode="auto">
            <a:xfrm rot="-1716732">
              <a:off x="860" y="1463"/>
              <a:ext cx="114" cy="172"/>
            </a:xfrm>
            <a:prstGeom prst="rect">
              <a:avLst/>
            </a:prstGeom>
            <a:noFill/>
            <a:ln w="38100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49261" name="Line 70"/>
            <p:cNvSpPr>
              <a:spLocks noChangeShapeType="1"/>
            </p:cNvSpPr>
            <p:nvPr/>
          </p:nvSpPr>
          <p:spPr bwMode="auto">
            <a:xfrm>
              <a:off x="563" y="1439"/>
              <a:ext cx="136" cy="226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 type="none" w="sm" len="lg"/>
              <a:tailEnd type="none" w="sm" len="lg"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49262" name="Oval 71"/>
            <p:cNvSpPr>
              <a:spLocks noChangeArrowheads="1"/>
            </p:cNvSpPr>
            <p:nvPr/>
          </p:nvSpPr>
          <p:spPr bwMode="auto">
            <a:xfrm>
              <a:off x="681" y="1656"/>
              <a:ext cx="57" cy="48"/>
            </a:xfrm>
            <a:prstGeom prst="ellipse">
              <a:avLst/>
            </a:prstGeom>
            <a:noFill/>
            <a:ln w="38100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49263" name="Line 72"/>
            <p:cNvSpPr>
              <a:spLocks noChangeShapeType="1"/>
            </p:cNvSpPr>
            <p:nvPr/>
          </p:nvSpPr>
          <p:spPr bwMode="auto">
            <a:xfrm>
              <a:off x="2048" y="1208"/>
              <a:ext cx="6" cy="708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 type="none" w="sm" len="lg"/>
              <a:tailEnd type="none" w="sm" len="lg"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49264" name="Rectangle 73"/>
            <p:cNvSpPr>
              <a:spLocks noChangeArrowheads="1"/>
            </p:cNvSpPr>
            <p:nvPr/>
          </p:nvSpPr>
          <p:spPr bwMode="auto">
            <a:xfrm>
              <a:off x="1982" y="1414"/>
              <a:ext cx="130" cy="249"/>
            </a:xfrm>
            <a:prstGeom prst="rect">
              <a:avLst/>
            </a:prstGeom>
            <a:solidFill>
              <a:srgbClr val="6B8382"/>
            </a:solidFill>
            <a:ln w="25400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49265" name="Line 74"/>
            <p:cNvSpPr>
              <a:spLocks noChangeShapeType="1"/>
            </p:cNvSpPr>
            <p:nvPr/>
          </p:nvSpPr>
          <p:spPr bwMode="auto">
            <a:xfrm>
              <a:off x="1921" y="1451"/>
              <a:ext cx="137" cy="226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 type="none" w="sm" len="lg"/>
              <a:tailEnd type="none" w="sm" len="lg"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424011" name="Rectangle 75"/>
            <p:cNvSpPr>
              <a:spLocks noChangeArrowheads="1"/>
            </p:cNvSpPr>
            <p:nvPr/>
          </p:nvSpPr>
          <p:spPr bwMode="auto">
            <a:xfrm rot="-5400000">
              <a:off x="1863" y="1657"/>
              <a:ext cx="193" cy="142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  <a:effectLst/>
          </p:spPr>
          <p:txBody>
            <a:bodyPr lIns="12700" tIns="12700" rIns="12700" bIns="12700"/>
            <a:lstStyle/>
            <a:p>
              <a:pPr>
                <a:spcBef>
                  <a:spcPct val="0"/>
                </a:spcBef>
                <a:buFontTx/>
                <a:buNone/>
                <a:defRPr/>
              </a:pPr>
              <a:r>
                <a:rPr lang="fr-FR" sz="1400" b="1">
                  <a:solidFill>
                    <a:srgbClr val="000000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latin typeface="Times New Roman" pitchFamily="18" charset="0"/>
                </a:rPr>
                <a:t>14</a:t>
              </a:r>
            </a:p>
          </p:txBody>
        </p:sp>
        <p:sp>
          <p:nvSpPr>
            <p:cNvPr id="424012" name="Rectangle 76"/>
            <p:cNvSpPr>
              <a:spLocks noChangeArrowheads="1"/>
            </p:cNvSpPr>
            <p:nvPr/>
          </p:nvSpPr>
          <p:spPr bwMode="auto">
            <a:xfrm rot="-5400000">
              <a:off x="1872" y="1249"/>
              <a:ext cx="193" cy="142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  <a:effectLst/>
          </p:spPr>
          <p:txBody>
            <a:bodyPr lIns="12700" tIns="12700" rIns="12700" bIns="12700"/>
            <a:lstStyle/>
            <a:p>
              <a:pPr>
                <a:spcBef>
                  <a:spcPct val="0"/>
                </a:spcBef>
                <a:buFontTx/>
                <a:buNone/>
                <a:defRPr/>
              </a:pPr>
              <a:r>
                <a:rPr lang="fr-FR" sz="1400" b="1">
                  <a:solidFill>
                    <a:srgbClr val="000000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latin typeface="Times New Roman" pitchFamily="18" charset="0"/>
                </a:rPr>
                <a:t>13</a:t>
              </a:r>
            </a:p>
          </p:txBody>
        </p:sp>
        <p:sp>
          <p:nvSpPr>
            <p:cNvPr id="424013" name="Rectangle 77"/>
            <p:cNvSpPr>
              <a:spLocks noChangeArrowheads="1"/>
            </p:cNvSpPr>
            <p:nvPr/>
          </p:nvSpPr>
          <p:spPr bwMode="auto">
            <a:xfrm>
              <a:off x="336" y="1584"/>
              <a:ext cx="341" cy="192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  <a:effectLst/>
          </p:spPr>
          <p:txBody>
            <a:bodyPr lIns="12700" tIns="12700" rIns="12700" bIns="12700"/>
            <a:lstStyle/>
            <a:p>
              <a:pPr>
                <a:spcBef>
                  <a:spcPct val="0"/>
                </a:spcBef>
                <a:buFontTx/>
                <a:buNone/>
                <a:defRPr/>
              </a:pPr>
              <a:r>
                <a:rPr lang="fr-FR" sz="2000" b="1">
                  <a:solidFill>
                    <a:srgbClr val="000000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latin typeface="Times New Roman" pitchFamily="18" charset="0"/>
                </a:rPr>
                <a:t>-Q1</a:t>
              </a:r>
            </a:p>
          </p:txBody>
        </p:sp>
        <p:sp>
          <p:nvSpPr>
            <p:cNvPr id="49269" name="Rectangle 80"/>
            <p:cNvSpPr>
              <a:spLocks noChangeArrowheads="1"/>
            </p:cNvSpPr>
            <p:nvPr/>
          </p:nvSpPr>
          <p:spPr bwMode="auto">
            <a:xfrm>
              <a:off x="876" y="2032"/>
              <a:ext cx="960" cy="587"/>
            </a:xfrm>
            <a:prstGeom prst="rect">
              <a:avLst/>
            </a:prstGeom>
            <a:noFill/>
            <a:ln w="9525">
              <a:solidFill>
                <a:srgbClr val="000000"/>
              </a:solidFill>
              <a:prstDash val="sysDashDot"/>
              <a:miter lim="800000"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49270" name="Line 82"/>
            <p:cNvSpPr>
              <a:spLocks noChangeShapeType="1"/>
            </p:cNvSpPr>
            <p:nvPr/>
          </p:nvSpPr>
          <p:spPr bwMode="auto">
            <a:xfrm flipH="1">
              <a:off x="1980" y="1968"/>
              <a:ext cx="5" cy="716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 type="none" w="sm" len="lg"/>
              <a:tailEnd type="none" w="sm" len="lg"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49271" name="Rectangle 83"/>
            <p:cNvSpPr>
              <a:spLocks noChangeArrowheads="1"/>
            </p:cNvSpPr>
            <p:nvPr/>
          </p:nvSpPr>
          <p:spPr bwMode="auto">
            <a:xfrm>
              <a:off x="1919" y="2182"/>
              <a:ext cx="110" cy="249"/>
            </a:xfrm>
            <a:prstGeom prst="rect">
              <a:avLst/>
            </a:prstGeom>
            <a:solidFill>
              <a:srgbClr val="828C8C"/>
            </a:solidFill>
            <a:ln w="25400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49272" name="Line 84"/>
            <p:cNvSpPr>
              <a:spLocks noChangeShapeType="1"/>
            </p:cNvSpPr>
            <p:nvPr/>
          </p:nvSpPr>
          <p:spPr bwMode="auto">
            <a:xfrm>
              <a:off x="1868" y="2219"/>
              <a:ext cx="115" cy="226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 type="none" w="sm" len="lg"/>
              <a:tailEnd type="none" w="sm" len="lg"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424021" name="Rectangle 85"/>
            <p:cNvSpPr>
              <a:spLocks noChangeArrowheads="1"/>
            </p:cNvSpPr>
            <p:nvPr/>
          </p:nvSpPr>
          <p:spPr bwMode="auto">
            <a:xfrm rot="-5400000">
              <a:off x="1799" y="2436"/>
              <a:ext cx="193" cy="120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  <a:effectLst/>
          </p:spPr>
          <p:txBody>
            <a:bodyPr lIns="12700" tIns="12700" rIns="12700" bIns="12700"/>
            <a:lstStyle/>
            <a:p>
              <a:pPr>
                <a:spcBef>
                  <a:spcPct val="0"/>
                </a:spcBef>
                <a:buFontTx/>
                <a:buNone/>
                <a:defRPr/>
              </a:pPr>
              <a:r>
                <a:rPr lang="fr-FR" sz="1400" b="1">
                  <a:solidFill>
                    <a:srgbClr val="000000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latin typeface="Times New Roman" pitchFamily="18" charset="0"/>
                </a:rPr>
                <a:t>14</a:t>
              </a:r>
            </a:p>
          </p:txBody>
        </p:sp>
        <p:sp>
          <p:nvSpPr>
            <p:cNvPr id="424022" name="Rectangle 86"/>
            <p:cNvSpPr>
              <a:spLocks noChangeArrowheads="1"/>
            </p:cNvSpPr>
            <p:nvPr/>
          </p:nvSpPr>
          <p:spPr bwMode="auto">
            <a:xfrm rot="-5400000">
              <a:off x="1807" y="2029"/>
              <a:ext cx="193" cy="120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  <a:effectLst/>
          </p:spPr>
          <p:txBody>
            <a:bodyPr lIns="12700" tIns="12700" rIns="12700" bIns="12700"/>
            <a:lstStyle/>
            <a:p>
              <a:pPr>
                <a:spcBef>
                  <a:spcPct val="0"/>
                </a:spcBef>
                <a:buFontTx/>
                <a:buNone/>
                <a:defRPr/>
              </a:pPr>
              <a:r>
                <a:rPr lang="fr-FR" sz="1400" b="1">
                  <a:solidFill>
                    <a:srgbClr val="000000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latin typeface="Times New Roman" pitchFamily="18" charset="0"/>
                </a:rPr>
                <a:t>13</a:t>
              </a:r>
            </a:p>
          </p:txBody>
        </p:sp>
        <p:sp>
          <p:nvSpPr>
            <p:cNvPr id="424023" name="Rectangle 87"/>
            <p:cNvSpPr>
              <a:spLocks noChangeArrowheads="1"/>
            </p:cNvSpPr>
            <p:nvPr/>
          </p:nvSpPr>
          <p:spPr bwMode="auto">
            <a:xfrm>
              <a:off x="432" y="2256"/>
              <a:ext cx="432" cy="192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  <a:effectLst/>
          </p:spPr>
          <p:txBody>
            <a:bodyPr lIns="12700" tIns="12700" rIns="12700" bIns="12700"/>
            <a:lstStyle/>
            <a:p>
              <a:pPr>
                <a:spcBef>
                  <a:spcPct val="0"/>
                </a:spcBef>
                <a:buFontTx/>
                <a:buNone/>
                <a:defRPr/>
              </a:pPr>
              <a:r>
                <a:rPr lang="fr-FR" sz="2000" b="1">
                  <a:solidFill>
                    <a:srgbClr val="000000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latin typeface="Times New Roman" pitchFamily="18" charset="0"/>
                </a:rPr>
                <a:t>-KM1</a:t>
              </a:r>
            </a:p>
          </p:txBody>
        </p:sp>
        <p:grpSp>
          <p:nvGrpSpPr>
            <p:cNvPr id="49276" name="Group 287"/>
            <p:cNvGrpSpPr>
              <a:grpSpLocks/>
            </p:cNvGrpSpPr>
            <p:nvPr/>
          </p:nvGrpSpPr>
          <p:grpSpPr bwMode="auto">
            <a:xfrm>
              <a:off x="804" y="2026"/>
              <a:ext cx="244" cy="600"/>
              <a:chOff x="804" y="2026"/>
              <a:chExt cx="244" cy="600"/>
            </a:xfrm>
          </p:grpSpPr>
          <p:sp useBgFill="1">
            <p:nvSpPr>
              <p:cNvPr id="49296" name="Rectangle 89"/>
              <p:cNvSpPr>
                <a:spLocks noChangeArrowheads="1"/>
              </p:cNvSpPr>
              <p:nvPr/>
            </p:nvSpPr>
            <p:spPr bwMode="auto">
              <a:xfrm>
                <a:off x="938" y="2241"/>
                <a:ext cx="110" cy="249"/>
              </a:xfrm>
              <a:prstGeom prst="rect">
                <a:avLst/>
              </a:prstGeom>
              <a:ln w="25400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49297" name="Line 90"/>
              <p:cNvSpPr>
                <a:spLocks noChangeShapeType="1"/>
              </p:cNvSpPr>
              <p:nvPr/>
            </p:nvSpPr>
            <p:spPr bwMode="auto">
              <a:xfrm>
                <a:off x="864" y="2247"/>
                <a:ext cx="125" cy="240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 type="none" w="sm" len="lg"/>
                <a:tailEnd type="none" w="sm" len="lg"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424027" name="Rectangle 91"/>
              <p:cNvSpPr>
                <a:spLocks noChangeArrowheads="1"/>
              </p:cNvSpPr>
              <p:nvPr/>
            </p:nvSpPr>
            <p:spPr bwMode="auto">
              <a:xfrm rot="-5400000">
                <a:off x="767" y="2470"/>
                <a:ext cx="193" cy="120"/>
              </a:xfrm>
              <a:prstGeom prst="rect">
                <a:avLst/>
              </a:prstGeom>
              <a:noFill/>
              <a:ln w="25400">
                <a:noFill/>
                <a:miter lim="800000"/>
                <a:headEnd/>
                <a:tailEnd/>
              </a:ln>
              <a:effectLst/>
            </p:spPr>
            <p:txBody>
              <a:bodyPr lIns="12700" tIns="12700" rIns="12700" bIns="12700"/>
              <a:lstStyle/>
              <a:p>
                <a:pPr>
                  <a:spcBef>
                    <a:spcPct val="0"/>
                  </a:spcBef>
                  <a:buFontTx/>
                  <a:buNone/>
                  <a:defRPr/>
                </a:pPr>
                <a:r>
                  <a:rPr lang="fr-FR" sz="1400" b="1">
                    <a:solidFill>
                      <a:srgbClr val="000000"/>
                    </a:solidFill>
                    <a:effectLst>
                      <a:outerShdw blurRad="38100" dist="38100" dir="2700000" algn="tl">
                        <a:srgbClr val="FFFFFF"/>
                      </a:outerShdw>
                    </a:effectLst>
                    <a:latin typeface="Times New Roman" pitchFamily="18" charset="0"/>
                  </a:rPr>
                  <a:t>2</a:t>
                </a:r>
              </a:p>
            </p:txBody>
          </p:sp>
          <p:sp>
            <p:nvSpPr>
              <p:cNvPr id="424028" name="Rectangle 92"/>
              <p:cNvSpPr>
                <a:spLocks noChangeArrowheads="1"/>
              </p:cNvSpPr>
              <p:nvPr/>
            </p:nvSpPr>
            <p:spPr bwMode="auto">
              <a:xfrm rot="-5400000">
                <a:off x="775" y="2063"/>
                <a:ext cx="193" cy="120"/>
              </a:xfrm>
              <a:prstGeom prst="rect">
                <a:avLst/>
              </a:prstGeom>
              <a:noFill/>
              <a:ln w="25400">
                <a:noFill/>
                <a:miter lim="800000"/>
                <a:headEnd/>
                <a:tailEnd/>
              </a:ln>
              <a:effectLst/>
            </p:spPr>
            <p:txBody>
              <a:bodyPr lIns="12700" tIns="12700" rIns="12700" bIns="12700"/>
              <a:lstStyle/>
              <a:p>
                <a:pPr>
                  <a:spcBef>
                    <a:spcPct val="0"/>
                  </a:spcBef>
                  <a:buFontTx/>
                  <a:buNone/>
                  <a:defRPr/>
                </a:pPr>
                <a:r>
                  <a:rPr lang="fr-FR" sz="1400" b="1">
                    <a:solidFill>
                      <a:srgbClr val="000000"/>
                    </a:solidFill>
                    <a:effectLst>
                      <a:outerShdw blurRad="38100" dist="38100" dir="2700000" algn="tl">
                        <a:srgbClr val="FFFFFF"/>
                      </a:outerShdw>
                    </a:effectLst>
                    <a:latin typeface="Times New Roman" pitchFamily="18" charset="0"/>
                  </a:rPr>
                  <a:t>1</a:t>
                </a:r>
              </a:p>
            </p:txBody>
          </p:sp>
          <p:sp>
            <p:nvSpPr>
              <p:cNvPr id="49300" name="Oval 93"/>
              <p:cNvSpPr>
                <a:spLocks noChangeArrowheads="1"/>
              </p:cNvSpPr>
              <p:nvPr/>
            </p:nvSpPr>
            <p:spPr bwMode="auto">
              <a:xfrm>
                <a:off x="953" y="2180"/>
                <a:ext cx="47" cy="52"/>
              </a:xfrm>
              <a:prstGeom prst="ellipse">
                <a:avLst/>
              </a:prstGeom>
              <a:noFill/>
              <a:ln w="1905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fr-FR"/>
              </a:p>
            </p:txBody>
          </p:sp>
        </p:grpSp>
        <p:grpSp>
          <p:nvGrpSpPr>
            <p:cNvPr id="49277" name="Group 288"/>
            <p:cNvGrpSpPr>
              <a:grpSpLocks/>
            </p:cNvGrpSpPr>
            <p:nvPr/>
          </p:nvGrpSpPr>
          <p:grpSpPr bwMode="auto">
            <a:xfrm>
              <a:off x="1139" y="2026"/>
              <a:ext cx="249" cy="600"/>
              <a:chOff x="1139" y="2026"/>
              <a:chExt cx="249" cy="600"/>
            </a:xfrm>
          </p:grpSpPr>
          <p:sp useBgFill="1">
            <p:nvSpPr>
              <p:cNvPr id="49291" name="Rectangle 95"/>
              <p:cNvSpPr>
                <a:spLocks noChangeArrowheads="1"/>
              </p:cNvSpPr>
              <p:nvPr/>
            </p:nvSpPr>
            <p:spPr bwMode="auto">
              <a:xfrm>
                <a:off x="1278" y="2241"/>
                <a:ext cx="110" cy="249"/>
              </a:xfrm>
              <a:prstGeom prst="rect">
                <a:avLst/>
              </a:prstGeom>
              <a:ln w="25400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49292" name="Line 96"/>
              <p:cNvSpPr>
                <a:spLocks noChangeShapeType="1"/>
              </p:cNvSpPr>
              <p:nvPr/>
            </p:nvSpPr>
            <p:spPr bwMode="auto">
              <a:xfrm>
                <a:off x="1208" y="2244"/>
                <a:ext cx="127" cy="246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 type="none" w="sm" len="lg"/>
                <a:tailEnd type="none" w="sm" len="lg"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424033" name="Rectangle 97"/>
              <p:cNvSpPr>
                <a:spLocks noChangeArrowheads="1"/>
              </p:cNvSpPr>
              <p:nvPr/>
            </p:nvSpPr>
            <p:spPr bwMode="auto">
              <a:xfrm rot="-5400000">
                <a:off x="1102" y="2470"/>
                <a:ext cx="193" cy="120"/>
              </a:xfrm>
              <a:prstGeom prst="rect">
                <a:avLst/>
              </a:prstGeom>
              <a:noFill/>
              <a:ln w="25400">
                <a:noFill/>
                <a:miter lim="800000"/>
                <a:headEnd/>
                <a:tailEnd/>
              </a:ln>
              <a:effectLst/>
            </p:spPr>
            <p:txBody>
              <a:bodyPr lIns="12700" tIns="12700" rIns="12700" bIns="12700"/>
              <a:lstStyle/>
              <a:p>
                <a:pPr>
                  <a:spcBef>
                    <a:spcPct val="0"/>
                  </a:spcBef>
                  <a:buFontTx/>
                  <a:buNone/>
                  <a:defRPr/>
                </a:pPr>
                <a:r>
                  <a:rPr lang="fr-FR" sz="1400" b="1">
                    <a:solidFill>
                      <a:srgbClr val="000000"/>
                    </a:solidFill>
                    <a:effectLst>
                      <a:outerShdw blurRad="38100" dist="38100" dir="2700000" algn="tl">
                        <a:srgbClr val="FFFFFF"/>
                      </a:outerShdw>
                    </a:effectLst>
                    <a:latin typeface="Times New Roman" pitchFamily="18" charset="0"/>
                  </a:rPr>
                  <a:t>4</a:t>
                </a:r>
              </a:p>
            </p:txBody>
          </p:sp>
          <p:sp>
            <p:nvSpPr>
              <p:cNvPr id="424034" name="Rectangle 98"/>
              <p:cNvSpPr>
                <a:spLocks noChangeArrowheads="1"/>
              </p:cNvSpPr>
              <p:nvPr/>
            </p:nvSpPr>
            <p:spPr bwMode="auto">
              <a:xfrm rot="-5400000">
                <a:off x="1109" y="2063"/>
                <a:ext cx="193" cy="120"/>
              </a:xfrm>
              <a:prstGeom prst="rect">
                <a:avLst/>
              </a:prstGeom>
              <a:noFill/>
              <a:ln w="25400">
                <a:noFill/>
                <a:miter lim="800000"/>
                <a:headEnd/>
                <a:tailEnd/>
              </a:ln>
              <a:effectLst/>
            </p:spPr>
            <p:txBody>
              <a:bodyPr lIns="12700" tIns="12700" rIns="12700" bIns="12700"/>
              <a:lstStyle/>
              <a:p>
                <a:pPr>
                  <a:spcBef>
                    <a:spcPct val="0"/>
                  </a:spcBef>
                  <a:buFontTx/>
                  <a:buNone/>
                  <a:defRPr/>
                </a:pPr>
                <a:r>
                  <a:rPr lang="fr-FR" sz="1400" b="1">
                    <a:solidFill>
                      <a:srgbClr val="000000"/>
                    </a:solidFill>
                    <a:effectLst>
                      <a:outerShdw blurRad="38100" dist="38100" dir="2700000" algn="tl">
                        <a:srgbClr val="FFFFFF"/>
                      </a:outerShdw>
                    </a:effectLst>
                    <a:latin typeface="Times New Roman" pitchFamily="18" charset="0"/>
                  </a:rPr>
                  <a:t>3</a:t>
                </a:r>
              </a:p>
            </p:txBody>
          </p:sp>
          <p:sp>
            <p:nvSpPr>
              <p:cNvPr id="49295" name="Oval 99"/>
              <p:cNvSpPr>
                <a:spLocks noChangeArrowheads="1"/>
              </p:cNvSpPr>
              <p:nvPr/>
            </p:nvSpPr>
            <p:spPr bwMode="auto">
              <a:xfrm>
                <a:off x="1291" y="2194"/>
                <a:ext cx="48" cy="48"/>
              </a:xfrm>
              <a:prstGeom prst="ellipse">
                <a:avLst/>
              </a:prstGeom>
              <a:noFill/>
              <a:ln w="1905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fr-FR"/>
              </a:p>
            </p:txBody>
          </p:sp>
        </p:grpSp>
        <p:grpSp>
          <p:nvGrpSpPr>
            <p:cNvPr id="49278" name="Group 289"/>
            <p:cNvGrpSpPr>
              <a:grpSpLocks/>
            </p:cNvGrpSpPr>
            <p:nvPr/>
          </p:nvGrpSpPr>
          <p:grpSpPr bwMode="auto">
            <a:xfrm>
              <a:off x="1457" y="2026"/>
              <a:ext cx="255" cy="600"/>
              <a:chOff x="1457" y="2026"/>
              <a:chExt cx="255" cy="600"/>
            </a:xfrm>
          </p:grpSpPr>
          <p:sp useBgFill="1">
            <p:nvSpPr>
              <p:cNvPr id="49286" name="Rectangle 101"/>
              <p:cNvSpPr>
                <a:spLocks noChangeArrowheads="1"/>
              </p:cNvSpPr>
              <p:nvPr/>
            </p:nvSpPr>
            <p:spPr bwMode="auto">
              <a:xfrm>
                <a:off x="1602" y="2258"/>
                <a:ext cx="110" cy="249"/>
              </a:xfrm>
              <a:prstGeom prst="rect">
                <a:avLst/>
              </a:prstGeom>
              <a:ln w="25400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424038" name="Rectangle 102"/>
              <p:cNvSpPr>
                <a:spLocks noChangeArrowheads="1"/>
              </p:cNvSpPr>
              <p:nvPr/>
            </p:nvSpPr>
            <p:spPr bwMode="auto">
              <a:xfrm rot="-5400000">
                <a:off x="1420" y="2470"/>
                <a:ext cx="193" cy="120"/>
              </a:xfrm>
              <a:prstGeom prst="rect">
                <a:avLst/>
              </a:prstGeom>
              <a:noFill/>
              <a:ln w="25400">
                <a:noFill/>
                <a:miter lim="800000"/>
                <a:headEnd/>
                <a:tailEnd/>
              </a:ln>
              <a:effectLst/>
            </p:spPr>
            <p:txBody>
              <a:bodyPr lIns="12700" tIns="12700" rIns="12700" bIns="12700"/>
              <a:lstStyle/>
              <a:p>
                <a:pPr>
                  <a:spcBef>
                    <a:spcPct val="0"/>
                  </a:spcBef>
                  <a:buFontTx/>
                  <a:buNone/>
                  <a:defRPr/>
                </a:pPr>
                <a:r>
                  <a:rPr lang="fr-FR" sz="1400" b="1">
                    <a:solidFill>
                      <a:srgbClr val="000000"/>
                    </a:solidFill>
                    <a:effectLst>
                      <a:outerShdw blurRad="38100" dist="38100" dir="2700000" algn="tl">
                        <a:srgbClr val="FFFFFF"/>
                      </a:outerShdw>
                    </a:effectLst>
                    <a:latin typeface="Times New Roman" pitchFamily="18" charset="0"/>
                  </a:rPr>
                  <a:t>6</a:t>
                </a:r>
              </a:p>
            </p:txBody>
          </p:sp>
          <p:sp>
            <p:nvSpPr>
              <p:cNvPr id="424039" name="Rectangle 103"/>
              <p:cNvSpPr>
                <a:spLocks noChangeArrowheads="1"/>
              </p:cNvSpPr>
              <p:nvPr/>
            </p:nvSpPr>
            <p:spPr bwMode="auto">
              <a:xfrm rot="-5400000">
                <a:off x="1427" y="2063"/>
                <a:ext cx="193" cy="120"/>
              </a:xfrm>
              <a:prstGeom prst="rect">
                <a:avLst/>
              </a:prstGeom>
              <a:noFill/>
              <a:ln w="25400">
                <a:noFill/>
                <a:miter lim="800000"/>
                <a:headEnd/>
                <a:tailEnd/>
              </a:ln>
              <a:effectLst/>
            </p:spPr>
            <p:txBody>
              <a:bodyPr lIns="12700" tIns="12700" rIns="12700" bIns="12700"/>
              <a:lstStyle/>
              <a:p>
                <a:pPr>
                  <a:spcBef>
                    <a:spcPct val="0"/>
                  </a:spcBef>
                  <a:buFontTx/>
                  <a:buNone/>
                  <a:defRPr/>
                </a:pPr>
                <a:r>
                  <a:rPr lang="fr-FR" sz="1400" b="1">
                    <a:solidFill>
                      <a:srgbClr val="000000"/>
                    </a:solidFill>
                    <a:effectLst>
                      <a:outerShdw blurRad="38100" dist="38100" dir="2700000" algn="tl">
                        <a:srgbClr val="FFFFFF"/>
                      </a:outerShdw>
                    </a:effectLst>
                    <a:latin typeface="Times New Roman" pitchFamily="18" charset="0"/>
                  </a:rPr>
                  <a:t>5</a:t>
                </a:r>
              </a:p>
            </p:txBody>
          </p:sp>
          <p:sp>
            <p:nvSpPr>
              <p:cNvPr id="49289" name="Line 104"/>
              <p:cNvSpPr>
                <a:spLocks noChangeShapeType="1"/>
              </p:cNvSpPr>
              <p:nvPr/>
            </p:nvSpPr>
            <p:spPr bwMode="auto">
              <a:xfrm>
                <a:off x="1540" y="2256"/>
                <a:ext cx="115" cy="266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 type="none" w="sm" len="lg"/>
                <a:tailEnd type="none" w="sm" len="lg"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49290" name="Oval 105"/>
              <p:cNvSpPr>
                <a:spLocks noChangeArrowheads="1"/>
              </p:cNvSpPr>
              <p:nvPr/>
            </p:nvSpPr>
            <p:spPr bwMode="auto">
              <a:xfrm>
                <a:off x="1612" y="2208"/>
                <a:ext cx="48" cy="48"/>
              </a:xfrm>
              <a:prstGeom prst="ellipse">
                <a:avLst/>
              </a:prstGeom>
              <a:noFill/>
              <a:ln w="1905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fr-FR"/>
              </a:p>
            </p:txBody>
          </p:sp>
        </p:grpSp>
        <p:sp>
          <p:nvSpPr>
            <p:cNvPr id="49279" name="Line 106"/>
            <p:cNvSpPr>
              <a:spLocks noChangeShapeType="1"/>
            </p:cNvSpPr>
            <p:nvPr/>
          </p:nvSpPr>
          <p:spPr bwMode="auto">
            <a:xfrm>
              <a:off x="912" y="2326"/>
              <a:ext cx="1008" cy="0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prstDash val="sysDot"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grpSp>
          <p:nvGrpSpPr>
            <p:cNvPr id="49280" name="Group 107"/>
            <p:cNvGrpSpPr>
              <a:grpSpLocks/>
            </p:cNvGrpSpPr>
            <p:nvPr/>
          </p:nvGrpSpPr>
          <p:grpSpPr bwMode="auto">
            <a:xfrm>
              <a:off x="992" y="3449"/>
              <a:ext cx="660" cy="672"/>
              <a:chOff x="896" y="3600"/>
              <a:chExt cx="660" cy="672"/>
            </a:xfrm>
          </p:grpSpPr>
          <p:sp>
            <p:nvSpPr>
              <p:cNvPr id="49281" name="Oval 108"/>
              <p:cNvSpPr>
                <a:spLocks noChangeArrowheads="1"/>
              </p:cNvSpPr>
              <p:nvPr/>
            </p:nvSpPr>
            <p:spPr bwMode="auto">
              <a:xfrm>
                <a:off x="960" y="3744"/>
                <a:ext cx="528" cy="528"/>
              </a:xfrm>
              <a:prstGeom prst="ellipse">
                <a:avLst/>
              </a:prstGeom>
              <a:noFill/>
              <a:ln w="5715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49282" name="Line 109"/>
              <p:cNvSpPr>
                <a:spLocks noChangeShapeType="1"/>
              </p:cNvSpPr>
              <p:nvPr/>
            </p:nvSpPr>
            <p:spPr bwMode="auto">
              <a:xfrm flipH="1">
                <a:off x="1480" y="3828"/>
                <a:ext cx="76" cy="96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49283" name="Line 110"/>
              <p:cNvSpPr>
                <a:spLocks noChangeShapeType="1"/>
              </p:cNvSpPr>
              <p:nvPr/>
            </p:nvSpPr>
            <p:spPr bwMode="auto">
              <a:xfrm>
                <a:off x="1240" y="3600"/>
                <a:ext cx="0" cy="144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49284" name="Line 111"/>
              <p:cNvSpPr>
                <a:spLocks noChangeShapeType="1"/>
              </p:cNvSpPr>
              <p:nvPr/>
            </p:nvSpPr>
            <p:spPr bwMode="auto">
              <a:xfrm>
                <a:off x="896" y="3832"/>
                <a:ext cx="76" cy="96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424048" name="Rectangle 112"/>
              <p:cNvSpPr>
                <a:spLocks noChangeArrowheads="1"/>
              </p:cNvSpPr>
              <p:nvPr/>
            </p:nvSpPr>
            <p:spPr bwMode="auto">
              <a:xfrm>
                <a:off x="1076" y="3780"/>
                <a:ext cx="319" cy="48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pPr>
                  <a:buFontTx/>
                  <a:buNone/>
                  <a:defRPr/>
                </a:pPr>
                <a:r>
                  <a:rPr lang="fr-FR" sz="2000" b="1">
                    <a:solidFill>
                      <a:srgbClr val="000000"/>
                    </a:solidFill>
                    <a:effectLst>
                      <a:outerShdw blurRad="38100" dist="38100" dir="2700000" algn="tl">
                        <a:srgbClr val="FFFFFF"/>
                      </a:outerShdw>
                    </a:effectLst>
                    <a:latin typeface="Times New Roman" pitchFamily="18" charset="0"/>
                  </a:rPr>
                  <a:t>M</a:t>
                </a:r>
              </a:p>
              <a:p>
                <a:pPr>
                  <a:buFontTx/>
                  <a:buNone/>
                  <a:defRPr/>
                </a:pPr>
                <a:r>
                  <a:rPr lang="fr-FR" sz="2000" b="1">
                    <a:solidFill>
                      <a:srgbClr val="000000"/>
                    </a:solidFill>
                    <a:effectLst>
                      <a:outerShdw blurRad="38100" dist="38100" dir="2700000" algn="tl">
                        <a:srgbClr val="FFFFFF"/>
                      </a:outerShdw>
                    </a:effectLst>
                    <a:latin typeface="Times New Roman" pitchFamily="18" charset="0"/>
                  </a:rPr>
                  <a:t>3 ~</a:t>
                </a:r>
              </a:p>
            </p:txBody>
          </p:sp>
        </p:grpSp>
      </p:grpSp>
      <p:sp>
        <p:nvSpPr>
          <p:cNvPr id="424197" name="Rectangle 261"/>
          <p:cNvSpPr>
            <a:spLocks noChangeArrowheads="1"/>
          </p:cNvSpPr>
          <p:nvPr>
            <p:custDataLst>
              <p:tags r:id="rId10"/>
            </p:custDataLst>
          </p:nvPr>
        </p:nvSpPr>
        <p:spPr bwMode="auto">
          <a:xfrm>
            <a:off x="4427984" y="0"/>
            <a:ext cx="4762500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107763" dir="18900000" algn="ctr" rotWithShape="0">
              <a:srgbClr val="808080"/>
            </a:outerShdw>
          </a:effectLst>
        </p:spPr>
        <p:txBody>
          <a:bodyPr wrap="none">
            <a:spAutoFit/>
          </a:bodyPr>
          <a:lstStyle/>
          <a:p>
            <a:pPr>
              <a:buFontTx/>
              <a:buNone/>
              <a:defRPr/>
            </a:pPr>
            <a:r>
              <a:rPr lang="fr-FR" sz="32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Schéma de commande</a:t>
            </a:r>
            <a:endParaRPr lang="fr-FR" sz="3200" b="1" dirty="0"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grpSp>
        <p:nvGrpSpPr>
          <p:cNvPr id="14" name="Group 274"/>
          <p:cNvGrpSpPr>
            <a:grpSpLocks/>
          </p:cNvGrpSpPr>
          <p:nvPr>
            <p:custDataLst>
              <p:tags r:id="rId11"/>
            </p:custDataLst>
          </p:nvPr>
        </p:nvGrpSpPr>
        <p:grpSpPr bwMode="auto">
          <a:xfrm>
            <a:off x="5410200" y="542925"/>
            <a:ext cx="2863850" cy="6315075"/>
            <a:chOff x="3408" y="342"/>
            <a:chExt cx="1804" cy="3978"/>
          </a:xfrm>
        </p:grpSpPr>
        <p:sp>
          <p:nvSpPr>
            <p:cNvPr id="49168" name="Rectangle 116"/>
            <p:cNvSpPr>
              <a:spLocks noChangeArrowheads="1"/>
            </p:cNvSpPr>
            <p:nvPr/>
          </p:nvSpPr>
          <p:spPr bwMode="auto">
            <a:xfrm>
              <a:off x="4440" y="2868"/>
              <a:ext cx="636" cy="528"/>
            </a:xfrm>
            <a:prstGeom prst="rect">
              <a:avLst/>
            </a:prstGeom>
            <a:noFill/>
            <a:ln w="38100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grpSp>
          <p:nvGrpSpPr>
            <p:cNvPr id="49169" name="Group 269"/>
            <p:cNvGrpSpPr>
              <a:grpSpLocks/>
            </p:cNvGrpSpPr>
            <p:nvPr/>
          </p:nvGrpSpPr>
          <p:grpSpPr bwMode="auto">
            <a:xfrm>
              <a:off x="3710" y="478"/>
              <a:ext cx="1473" cy="3637"/>
              <a:chOff x="3710" y="478"/>
              <a:chExt cx="1473" cy="3637"/>
            </a:xfrm>
          </p:grpSpPr>
          <p:sp>
            <p:nvSpPr>
              <p:cNvPr id="49236" name="Line 119"/>
              <p:cNvSpPr>
                <a:spLocks noChangeShapeType="1"/>
              </p:cNvSpPr>
              <p:nvPr/>
            </p:nvSpPr>
            <p:spPr bwMode="auto">
              <a:xfrm rot="5400000">
                <a:off x="4447" y="-259"/>
                <a:ext cx="0" cy="1473"/>
              </a:xfrm>
              <a:prstGeom prst="line">
                <a:avLst/>
              </a:prstGeom>
              <a:noFill/>
              <a:ln w="38100">
                <a:solidFill>
                  <a:srgbClr val="000808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49237" name="Line 120"/>
              <p:cNvSpPr>
                <a:spLocks noChangeShapeType="1"/>
              </p:cNvSpPr>
              <p:nvPr/>
            </p:nvSpPr>
            <p:spPr bwMode="auto">
              <a:xfrm rot="5400000">
                <a:off x="4447" y="3376"/>
                <a:ext cx="0" cy="1473"/>
              </a:xfrm>
              <a:prstGeom prst="line">
                <a:avLst/>
              </a:prstGeom>
              <a:noFill/>
              <a:ln w="38100">
                <a:solidFill>
                  <a:srgbClr val="000808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49238" name="Line 121"/>
              <p:cNvSpPr>
                <a:spLocks noChangeShapeType="1"/>
              </p:cNvSpPr>
              <p:nvPr/>
            </p:nvSpPr>
            <p:spPr bwMode="auto">
              <a:xfrm rot="5400000">
                <a:off x="2629" y="2297"/>
                <a:ext cx="3637" cy="0"/>
              </a:xfrm>
              <a:prstGeom prst="line">
                <a:avLst/>
              </a:prstGeom>
              <a:noFill/>
              <a:ln w="38100">
                <a:solidFill>
                  <a:srgbClr val="000808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fr-FR"/>
              </a:p>
            </p:txBody>
          </p:sp>
        </p:grpSp>
        <p:grpSp>
          <p:nvGrpSpPr>
            <p:cNvPr id="49170" name="Group 263"/>
            <p:cNvGrpSpPr>
              <a:grpSpLocks/>
            </p:cNvGrpSpPr>
            <p:nvPr/>
          </p:nvGrpSpPr>
          <p:grpSpPr bwMode="auto">
            <a:xfrm>
              <a:off x="3504" y="342"/>
              <a:ext cx="767" cy="609"/>
              <a:chOff x="3504" y="342"/>
              <a:chExt cx="767" cy="609"/>
            </a:xfrm>
          </p:grpSpPr>
          <p:grpSp>
            <p:nvGrpSpPr>
              <p:cNvPr id="49228" name="Group 125"/>
              <p:cNvGrpSpPr>
                <a:grpSpLocks/>
              </p:cNvGrpSpPr>
              <p:nvPr/>
            </p:nvGrpSpPr>
            <p:grpSpPr bwMode="auto">
              <a:xfrm>
                <a:off x="4031" y="342"/>
                <a:ext cx="240" cy="329"/>
                <a:chOff x="1872" y="3552"/>
                <a:chExt cx="192" cy="240"/>
              </a:xfrm>
            </p:grpSpPr>
            <p:sp>
              <p:nvSpPr>
                <p:cNvPr id="49234" name="Oval 126"/>
                <p:cNvSpPr>
                  <a:spLocks noChangeArrowheads="1"/>
                </p:cNvSpPr>
                <p:nvPr/>
              </p:nvSpPr>
              <p:spPr bwMode="auto">
                <a:xfrm>
                  <a:off x="1872" y="3552"/>
                  <a:ext cx="192" cy="240"/>
                </a:xfrm>
                <a:prstGeom prst="ellipse">
                  <a:avLst/>
                </a:prstGeom>
                <a:solidFill>
                  <a:srgbClr val="517372"/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  <p:sp>
              <p:nvSpPr>
                <p:cNvPr id="49235" name="Line 127"/>
                <p:cNvSpPr>
                  <a:spLocks noChangeShapeType="1"/>
                </p:cNvSpPr>
                <p:nvPr/>
              </p:nvSpPr>
              <p:spPr bwMode="auto">
                <a:xfrm flipH="1">
                  <a:off x="1872" y="3648"/>
                  <a:ext cx="192" cy="96"/>
                </a:xfrm>
                <a:prstGeom prst="line">
                  <a:avLst/>
                </a:prstGeom>
                <a:noFill/>
                <a:ln w="38100">
                  <a:solidFill>
                    <a:srgbClr val="000808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</p:grpSp>
          <p:sp>
            <p:nvSpPr>
              <p:cNvPr id="49229" name="Line 128"/>
              <p:cNvSpPr>
                <a:spLocks noChangeShapeType="1"/>
              </p:cNvSpPr>
              <p:nvPr/>
            </p:nvSpPr>
            <p:spPr bwMode="auto">
              <a:xfrm rot="16200000" flipH="1">
                <a:off x="4032" y="662"/>
                <a:ext cx="294" cy="0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prstDash val="sysDot"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fr-FR"/>
              </a:p>
            </p:txBody>
          </p:sp>
          <p:grpSp>
            <p:nvGrpSpPr>
              <p:cNvPr id="49230" name="Group 129"/>
              <p:cNvGrpSpPr>
                <a:grpSpLocks/>
              </p:cNvGrpSpPr>
              <p:nvPr/>
            </p:nvGrpSpPr>
            <p:grpSpPr bwMode="auto">
              <a:xfrm>
                <a:off x="4072" y="697"/>
                <a:ext cx="192" cy="177"/>
                <a:chOff x="912" y="1392"/>
                <a:chExt cx="192" cy="144"/>
              </a:xfrm>
            </p:grpSpPr>
            <p:sp>
              <p:nvSpPr>
                <p:cNvPr id="49232" name="Line 130"/>
                <p:cNvSpPr>
                  <a:spLocks noChangeShapeType="1"/>
                </p:cNvSpPr>
                <p:nvPr/>
              </p:nvSpPr>
              <p:spPr bwMode="auto">
                <a:xfrm flipH="1">
                  <a:off x="912" y="1440"/>
                  <a:ext cx="144" cy="96"/>
                </a:xfrm>
                <a:prstGeom prst="line">
                  <a:avLst/>
                </a:prstGeom>
                <a:noFill/>
                <a:ln w="38100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  <p:sp>
              <p:nvSpPr>
                <p:cNvPr id="49233" name="Oval 131"/>
                <p:cNvSpPr>
                  <a:spLocks noChangeArrowheads="1"/>
                </p:cNvSpPr>
                <p:nvPr/>
              </p:nvSpPr>
              <p:spPr bwMode="auto">
                <a:xfrm>
                  <a:off x="1056" y="1392"/>
                  <a:ext cx="48" cy="48"/>
                </a:xfrm>
                <a:prstGeom prst="ellipse">
                  <a:avLst/>
                </a:prstGeom>
                <a:noFill/>
                <a:ln w="38100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</p:grpSp>
          <p:sp>
            <p:nvSpPr>
              <p:cNvPr id="424068" name="Rectangle 132"/>
              <p:cNvSpPr>
                <a:spLocks noChangeArrowheads="1"/>
              </p:cNvSpPr>
              <p:nvPr/>
            </p:nvSpPr>
            <p:spPr bwMode="auto">
              <a:xfrm>
                <a:off x="3504" y="720"/>
                <a:ext cx="423" cy="23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pPr>
                  <a:buFontTx/>
                  <a:buNone/>
                  <a:defRPr/>
                </a:pPr>
                <a:r>
                  <a:rPr kumimoji="0" lang="fr-FR" sz="1800" b="1">
                    <a:solidFill>
                      <a:srgbClr val="000808"/>
                    </a:solidFill>
                    <a:effectLst>
                      <a:outerShdw blurRad="38100" dist="38100" dir="2700000" algn="tl">
                        <a:srgbClr val="FFFFFF"/>
                      </a:outerShdw>
                    </a:effectLst>
                  </a:rPr>
                  <a:t>- Q1</a:t>
                </a:r>
              </a:p>
            </p:txBody>
          </p:sp>
        </p:grpSp>
        <p:sp>
          <p:nvSpPr>
            <p:cNvPr id="424069" name="Rectangle 133"/>
            <p:cNvSpPr>
              <a:spLocks noChangeArrowheads="1"/>
            </p:cNvSpPr>
            <p:nvPr/>
          </p:nvSpPr>
          <p:spPr bwMode="auto">
            <a:xfrm>
              <a:off x="3456" y="537"/>
              <a:ext cx="396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>
                <a:buFontTx/>
                <a:buNone/>
                <a:defRPr/>
              </a:pPr>
              <a:r>
                <a:rPr kumimoji="0" lang="fr-FR" sz="1800" b="1">
                  <a:solidFill>
                    <a:srgbClr val="000808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</a:rPr>
                <a:t>- F1</a:t>
              </a:r>
            </a:p>
          </p:txBody>
        </p:sp>
        <p:grpSp>
          <p:nvGrpSpPr>
            <p:cNvPr id="49172" name="Group 264"/>
            <p:cNvGrpSpPr>
              <a:grpSpLocks/>
            </p:cNvGrpSpPr>
            <p:nvPr/>
          </p:nvGrpSpPr>
          <p:grpSpPr bwMode="auto">
            <a:xfrm>
              <a:off x="3408" y="361"/>
              <a:ext cx="564" cy="3959"/>
              <a:chOff x="3408" y="361"/>
              <a:chExt cx="564" cy="3959"/>
            </a:xfrm>
          </p:grpSpPr>
          <p:sp>
            <p:nvSpPr>
              <p:cNvPr id="424053" name="Rectangle 117"/>
              <p:cNvSpPr>
                <a:spLocks noChangeArrowheads="1"/>
              </p:cNvSpPr>
              <p:nvPr/>
            </p:nvSpPr>
            <p:spPr bwMode="auto">
              <a:xfrm>
                <a:off x="3552" y="4128"/>
                <a:ext cx="202" cy="19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pPr>
                  <a:buFontTx/>
                  <a:buNone/>
                  <a:defRPr/>
                </a:pPr>
                <a:r>
                  <a:rPr kumimoji="0" lang="fr-FR" sz="1400" b="1">
                    <a:solidFill>
                      <a:srgbClr val="000808"/>
                    </a:solidFill>
                    <a:effectLst>
                      <a:outerShdw blurRad="38100" dist="38100" dir="2700000" algn="tl">
                        <a:srgbClr val="FFFFFF"/>
                      </a:outerShdw>
                    </a:effectLst>
                  </a:rPr>
                  <a:t>N</a:t>
                </a:r>
              </a:p>
            </p:txBody>
          </p:sp>
          <p:sp>
            <p:nvSpPr>
              <p:cNvPr id="49224" name="Rectangle 118"/>
              <p:cNvSpPr>
                <a:spLocks noChangeArrowheads="1"/>
              </p:cNvSpPr>
              <p:nvPr/>
            </p:nvSpPr>
            <p:spPr bwMode="auto">
              <a:xfrm>
                <a:off x="3732" y="432"/>
                <a:ext cx="240" cy="96"/>
              </a:xfrm>
              <a:prstGeom prst="rect">
                <a:avLst/>
              </a:prstGeom>
              <a:noFill/>
              <a:ln w="3810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424058" name="Rectangle 122"/>
              <p:cNvSpPr>
                <a:spLocks noChangeArrowheads="1"/>
              </p:cNvSpPr>
              <p:nvPr/>
            </p:nvSpPr>
            <p:spPr bwMode="auto">
              <a:xfrm>
                <a:off x="3408" y="361"/>
                <a:ext cx="274" cy="19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pPr>
                  <a:buFontTx/>
                  <a:buNone/>
                  <a:defRPr/>
                </a:pPr>
                <a:r>
                  <a:rPr kumimoji="0" lang="fr-FR" sz="1400" b="1" dirty="0" smtClean="0">
                    <a:solidFill>
                      <a:srgbClr val="000808"/>
                    </a:solidFill>
                    <a:effectLst>
                      <a:outerShdw blurRad="38100" dist="38100" dir="2700000" algn="tl">
                        <a:srgbClr val="FFFFFF"/>
                      </a:outerShdw>
                    </a:effectLst>
                  </a:rPr>
                  <a:t>Ph</a:t>
                </a:r>
                <a:endParaRPr kumimoji="0" lang="fr-FR" sz="1400" b="1" dirty="0">
                  <a:solidFill>
                    <a:srgbClr val="000808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</a:endParaRPr>
              </a:p>
            </p:txBody>
          </p:sp>
          <p:sp>
            <p:nvSpPr>
              <p:cNvPr id="49226" name="Line 134"/>
              <p:cNvSpPr>
                <a:spLocks noChangeShapeType="1"/>
              </p:cNvSpPr>
              <p:nvPr/>
            </p:nvSpPr>
            <p:spPr bwMode="auto">
              <a:xfrm>
                <a:off x="3780" y="4032"/>
                <a:ext cx="0" cy="192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49227" name="Line 135"/>
              <p:cNvSpPr>
                <a:spLocks noChangeShapeType="1"/>
              </p:cNvSpPr>
              <p:nvPr/>
            </p:nvSpPr>
            <p:spPr bwMode="auto">
              <a:xfrm>
                <a:off x="3972" y="4032"/>
                <a:ext cx="0" cy="192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fr-FR"/>
              </a:p>
            </p:txBody>
          </p:sp>
        </p:grpSp>
        <p:grpSp>
          <p:nvGrpSpPr>
            <p:cNvPr id="49173" name="Group 267"/>
            <p:cNvGrpSpPr>
              <a:grpSpLocks/>
            </p:cNvGrpSpPr>
            <p:nvPr/>
          </p:nvGrpSpPr>
          <p:grpSpPr bwMode="auto">
            <a:xfrm>
              <a:off x="3736" y="2150"/>
              <a:ext cx="802" cy="722"/>
              <a:chOff x="3736" y="2150"/>
              <a:chExt cx="802" cy="722"/>
            </a:xfrm>
          </p:grpSpPr>
          <p:sp>
            <p:nvSpPr>
              <p:cNvPr id="424074" name="Rectangle 138"/>
              <p:cNvSpPr>
                <a:spLocks noChangeArrowheads="1"/>
              </p:cNvSpPr>
              <p:nvPr/>
            </p:nvSpPr>
            <p:spPr bwMode="auto">
              <a:xfrm rot="-5400000">
                <a:off x="4211" y="2203"/>
                <a:ext cx="213" cy="108"/>
              </a:xfrm>
              <a:prstGeom prst="rect">
                <a:avLst/>
              </a:prstGeom>
              <a:noFill/>
              <a:ln w="25400">
                <a:noFill/>
                <a:miter lim="800000"/>
                <a:headEnd/>
                <a:tailEnd/>
              </a:ln>
              <a:effectLst/>
            </p:spPr>
            <p:txBody>
              <a:bodyPr lIns="12700" tIns="12700" rIns="12700" bIns="12700"/>
              <a:lstStyle/>
              <a:p>
                <a:pPr>
                  <a:spcBef>
                    <a:spcPct val="0"/>
                  </a:spcBef>
                  <a:buFontTx/>
                  <a:buNone/>
                  <a:defRPr/>
                </a:pPr>
                <a:r>
                  <a:rPr lang="fr-FR" sz="1400" b="1">
                    <a:solidFill>
                      <a:srgbClr val="000000"/>
                    </a:solidFill>
                    <a:effectLst>
                      <a:outerShdw blurRad="38100" dist="38100" dir="2700000" algn="tl">
                        <a:srgbClr val="FFFFFF"/>
                      </a:outerShdw>
                    </a:effectLst>
                    <a:latin typeface="Times New Roman" pitchFamily="18" charset="0"/>
                  </a:rPr>
                  <a:t>11</a:t>
                </a:r>
              </a:p>
            </p:txBody>
          </p:sp>
          <p:sp>
            <p:nvSpPr>
              <p:cNvPr id="49216" name="Oval 140"/>
              <p:cNvSpPr>
                <a:spLocks noChangeArrowheads="1"/>
              </p:cNvSpPr>
              <p:nvPr/>
            </p:nvSpPr>
            <p:spPr bwMode="auto">
              <a:xfrm>
                <a:off x="4396" y="2434"/>
                <a:ext cx="99" cy="273"/>
              </a:xfrm>
              <a:prstGeom prst="ellipse">
                <a:avLst/>
              </a:prstGeom>
              <a:solidFill>
                <a:srgbClr val="828C8C"/>
              </a:solidFill>
              <a:ln w="25400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49217" name="Line 141"/>
              <p:cNvSpPr>
                <a:spLocks noChangeShapeType="1"/>
              </p:cNvSpPr>
              <p:nvPr/>
            </p:nvSpPr>
            <p:spPr bwMode="auto">
              <a:xfrm flipH="1">
                <a:off x="4438" y="2407"/>
                <a:ext cx="66" cy="315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 type="none" w="sm" len="lg"/>
                <a:tailEnd type="none" w="sm" len="lg"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49218" name="Line 142"/>
              <p:cNvSpPr>
                <a:spLocks noChangeShapeType="1"/>
              </p:cNvSpPr>
              <p:nvPr/>
            </p:nvSpPr>
            <p:spPr bwMode="auto">
              <a:xfrm>
                <a:off x="4437" y="2436"/>
                <a:ext cx="101" cy="0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 type="none" w="sm" len="lg"/>
                <a:tailEnd type="none" w="sm" len="lg"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424079" name="Rectangle 143"/>
              <p:cNvSpPr>
                <a:spLocks noChangeArrowheads="1"/>
              </p:cNvSpPr>
              <p:nvPr/>
            </p:nvSpPr>
            <p:spPr bwMode="auto">
              <a:xfrm rot="-5400000">
                <a:off x="4204" y="2712"/>
                <a:ext cx="212" cy="108"/>
              </a:xfrm>
              <a:prstGeom prst="rect">
                <a:avLst/>
              </a:prstGeom>
              <a:noFill/>
              <a:ln w="25400">
                <a:noFill/>
                <a:miter lim="800000"/>
                <a:headEnd/>
                <a:tailEnd/>
              </a:ln>
              <a:effectLst/>
            </p:spPr>
            <p:txBody>
              <a:bodyPr lIns="12700" tIns="12700" rIns="12700" bIns="12700"/>
              <a:lstStyle/>
              <a:p>
                <a:pPr>
                  <a:spcBef>
                    <a:spcPct val="0"/>
                  </a:spcBef>
                  <a:buFontTx/>
                  <a:buNone/>
                  <a:defRPr/>
                </a:pPr>
                <a:r>
                  <a:rPr lang="fr-FR" sz="1400" b="1">
                    <a:solidFill>
                      <a:srgbClr val="000000"/>
                    </a:solidFill>
                    <a:effectLst>
                      <a:outerShdw blurRad="38100" dist="38100" dir="2700000" algn="tl">
                        <a:srgbClr val="FFFFFF"/>
                      </a:outerShdw>
                    </a:effectLst>
                    <a:latin typeface="Times New Roman" pitchFamily="18" charset="0"/>
                  </a:rPr>
                  <a:t>12</a:t>
                </a:r>
              </a:p>
            </p:txBody>
          </p:sp>
          <p:sp>
            <p:nvSpPr>
              <p:cNvPr id="49220" name="Line 144"/>
              <p:cNvSpPr>
                <a:spLocks noChangeShapeType="1"/>
              </p:cNvSpPr>
              <p:nvPr/>
            </p:nvSpPr>
            <p:spPr bwMode="auto">
              <a:xfrm flipH="1">
                <a:off x="4208" y="2530"/>
                <a:ext cx="240" cy="0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prstDash val="sysDot"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49221" name="Freeform 145"/>
              <p:cNvSpPr>
                <a:spLocks/>
              </p:cNvSpPr>
              <p:nvPr/>
            </p:nvSpPr>
            <p:spPr bwMode="auto">
              <a:xfrm>
                <a:off x="4188" y="2410"/>
                <a:ext cx="96" cy="240"/>
              </a:xfrm>
              <a:custGeom>
                <a:avLst/>
                <a:gdLst>
                  <a:gd name="T0" fmla="*/ 96 w 96"/>
                  <a:gd name="T1" fmla="*/ 0 h 240"/>
                  <a:gd name="T2" fmla="*/ 0 w 96"/>
                  <a:gd name="T3" fmla="*/ 0 h 240"/>
                  <a:gd name="T4" fmla="*/ 0 w 96"/>
                  <a:gd name="T5" fmla="*/ 240 h 240"/>
                  <a:gd name="T6" fmla="*/ 96 w 96"/>
                  <a:gd name="T7" fmla="*/ 240 h 24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96"/>
                  <a:gd name="T13" fmla="*/ 0 h 240"/>
                  <a:gd name="T14" fmla="*/ 96 w 96"/>
                  <a:gd name="T15" fmla="*/ 240 h 24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96" h="240">
                    <a:moveTo>
                      <a:pt x="96" y="0"/>
                    </a:moveTo>
                    <a:lnTo>
                      <a:pt x="0" y="0"/>
                    </a:lnTo>
                    <a:lnTo>
                      <a:pt x="0" y="240"/>
                    </a:lnTo>
                    <a:lnTo>
                      <a:pt x="96" y="240"/>
                    </a:lnTo>
                  </a:path>
                </a:pathLst>
              </a:custGeom>
              <a:noFill/>
              <a:ln w="3810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424082" name="Rectangle 146"/>
              <p:cNvSpPr>
                <a:spLocks noChangeArrowheads="1"/>
              </p:cNvSpPr>
              <p:nvPr/>
            </p:nvSpPr>
            <p:spPr bwMode="auto">
              <a:xfrm>
                <a:off x="3736" y="2438"/>
                <a:ext cx="403" cy="23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pPr>
                  <a:buFontTx/>
                  <a:buNone/>
                  <a:defRPr/>
                </a:pPr>
                <a:r>
                  <a:rPr kumimoji="0" lang="fr-FR" sz="1800" b="1">
                    <a:solidFill>
                      <a:srgbClr val="000808"/>
                    </a:solidFill>
                    <a:effectLst>
                      <a:outerShdw blurRad="38100" dist="38100" dir="2700000" algn="tl">
                        <a:srgbClr val="FFFFFF"/>
                      </a:outerShdw>
                    </a:effectLst>
                  </a:rPr>
                  <a:t>- S2</a:t>
                </a:r>
              </a:p>
            </p:txBody>
          </p:sp>
        </p:grpSp>
        <p:grpSp>
          <p:nvGrpSpPr>
            <p:cNvPr id="49174" name="Group 266"/>
            <p:cNvGrpSpPr>
              <a:grpSpLocks/>
            </p:cNvGrpSpPr>
            <p:nvPr/>
          </p:nvGrpSpPr>
          <p:grpSpPr bwMode="auto">
            <a:xfrm>
              <a:off x="3688" y="1440"/>
              <a:ext cx="858" cy="657"/>
              <a:chOff x="3688" y="1440"/>
              <a:chExt cx="858" cy="657"/>
            </a:xfrm>
          </p:grpSpPr>
          <p:sp>
            <p:nvSpPr>
              <p:cNvPr id="424084" name="Rectangle 148"/>
              <p:cNvSpPr>
                <a:spLocks noChangeArrowheads="1"/>
              </p:cNvSpPr>
              <p:nvPr/>
            </p:nvSpPr>
            <p:spPr bwMode="auto">
              <a:xfrm rot="-5400000">
                <a:off x="4223" y="1493"/>
                <a:ext cx="213" cy="108"/>
              </a:xfrm>
              <a:prstGeom prst="rect">
                <a:avLst/>
              </a:prstGeom>
              <a:noFill/>
              <a:ln w="25400">
                <a:noFill/>
                <a:miter lim="800000"/>
                <a:headEnd/>
                <a:tailEnd/>
              </a:ln>
              <a:effectLst/>
            </p:spPr>
            <p:txBody>
              <a:bodyPr lIns="12700" tIns="12700" rIns="12700" bIns="12700"/>
              <a:lstStyle/>
              <a:p>
                <a:pPr>
                  <a:spcBef>
                    <a:spcPct val="0"/>
                  </a:spcBef>
                  <a:buFontTx/>
                  <a:buNone/>
                  <a:defRPr/>
                </a:pPr>
                <a:r>
                  <a:rPr lang="fr-FR" sz="1400" b="1">
                    <a:solidFill>
                      <a:srgbClr val="000000"/>
                    </a:solidFill>
                    <a:effectLst>
                      <a:outerShdw blurRad="38100" dist="38100" dir="2700000" algn="tl">
                        <a:srgbClr val="FFFFFF"/>
                      </a:outerShdw>
                    </a:effectLst>
                    <a:latin typeface="Times New Roman" pitchFamily="18" charset="0"/>
                  </a:rPr>
                  <a:t>11</a:t>
                </a:r>
              </a:p>
            </p:txBody>
          </p:sp>
          <p:sp>
            <p:nvSpPr>
              <p:cNvPr id="49204" name="Oval 150"/>
              <p:cNvSpPr>
                <a:spLocks noChangeArrowheads="1"/>
              </p:cNvSpPr>
              <p:nvPr/>
            </p:nvSpPr>
            <p:spPr bwMode="auto">
              <a:xfrm>
                <a:off x="4404" y="1659"/>
                <a:ext cx="99" cy="273"/>
              </a:xfrm>
              <a:prstGeom prst="ellipse">
                <a:avLst/>
              </a:prstGeom>
              <a:solidFill>
                <a:srgbClr val="6F8786"/>
              </a:solidFill>
              <a:ln w="25400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49205" name="Line 151"/>
              <p:cNvSpPr>
                <a:spLocks noChangeShapeType="1"/>
              </p:cNvSpPr>
              <p:nvPr/>
            </p:nvSpPr>
            <p:spPr bwMode="auto">
              <a:xfrm flipH="1">
                <a:off x="4446" y="1632"/>
                <a:ext cx="66" cy="315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 type="none" w="sm" len="lg"/>
                <a:tailEnd type="none" w="sm" len="lg"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49206" name="Line 152"/>
              <p:cNvSpPr>
                <a:spLocks noChangeShapeType="1"/>
              </p:cNvSpPr>
              <p:nvPr/>
            </p:nvSpPr>
            <p:spPr bwMode="auto">
              <a:xfrm>
                <a:off x="4445" y="1661"/>
                <a:ext cx="101" cy="0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 type="none" w="sm" len="lg"/>
                <a:tailEnd type="none" w="sm" len="lg"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424089" name="Rectangle 153"/>
              <p:cNvSpPr>
                <a:spLocks noChangeArrowheads="1"/>
              </p:cNvSpPr>
              <p:nvPr/>
            </p:nvSpPr>
            <p:spPr bwMode="auto">
              <a:xfrm rot="-5400000">
                <a:off x="4212" y="1937"/>
                <a:ext cx="212" cy="108"/>
              </a:xfrm>
              <a:prstGeom prst="rect">
                <a:avLst/>
              </a:prstGeom>
              <a:noFill/>
              <a:ln w="25400">
                <a:noFill/>
                <a:miter lim="800000"/>
                <a:headEnd/>
                <a:tailEnd/>
              </a:ln>
              <a:effectLst/>
            </p:spPr>
            <p:txBody>
              <a:bodyPr lIns="12700" tIns="12700" rIns="12700" bIns="12700"/>
              <a:lstStyle/>
              <a:p>
                <a:pPr>
                  <a:spcBef>
                    <a:spcPct val="0"/>
                  </a:spcBef>
                  <a:buFontTx/>
                  <a:buNone/>
                  <a:defRPr/>
                </a:pPr>
                <a:r>
                  <a:rPr lang="fr-FR" sz="1400" b="1">
                    <a:solidFill>
                      <a:srgbClr val="000000"/>
                    </a:solidFill>
                    <a:effectLst>
                      <a:outerShdw blurRad="38100" dist="38100" dir="2700000" algn="tl">
                        <a:srgbClr val="FFFFFF"/>
                      </a:outerShdw>
                    </a:effectLst>
                    <a:latin typeface="Times New Roman" pitchFamily="18" charset="0"/>
                  </a:rPr>
                  <a:t>12</a:t>
                </a:r>
              </a:p>
            </p:txBody>
          </p:sp>
          <p:sp>
            <p:nvSpPr>
              <p:cNvPr id="49208" name="Line 154"/>
              <p:cNvSpPr>
                <a:spLocks noChangeShapeType="1"/>
              </p:cNvSpPr>
              <p:nvPr/>
            </p:nvSpPr>
            <p:spPr bwMode="auto">
              <a:xfrm flipH="1">
                <a:off x="4216" y="1755"/>
                <a:ext cx="240" cy="0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prstDash val="sysDot"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424091" name="Rectangle 155"/>
              <p:cNvSpPr>
                <a:spLocks noChangeArrowheads="1"/>
              </p:cNvSpPr>
              <p:nvPr/>
            </p:nvSpPr>
            <p:spPr bwMode="auto">
              <a:xfrm>
                <a:off x="3688" y="1632"/>
                <a:ext cx="403" cy="23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pPr>
                  <a:buFontTx/>
                  <a:buNone/>
                  <a:defRPr/>
                </a:pPr>
                <a:r>
                  <a:rPr kumimoji="0" lang="fr-FR" sz="1800" b="1">
                    <a:solidFill>
                      <a:srgbClr val="000808"/>
                    </a:solidFill>
                    <a:effectLst>
                      <a:outerShdw blurRad="38100" dist="38100" dir="2700000" algn="tl">
                        <a:srgbClr val="FFFFFF"/>
                      </a:outerShdw>
                    </a:effectLst>
                  </a:rPr>
                  <a:t>- S3</a:t>
                </a:r>
              </a:p>
            </p:txBody>
          </p:sp>
          <p:grpSp>
            <p:nvGrpSpPr>
              <p:cNvPr id="49210" name="Group 156"/>
              <p:cNvGrpSpPr>
                <a:grpSpLocks/>
              </p:cNvGrpSpPr>
              <p:nvPr/>
            </p:nvGrpSpPr>
            <p:grpSpPr bwMode="auto">
              <a:xfrm>
                <a:off x="4132" y="1608"/>
                <a:ext cx="96" cy="288"/>
                <a:chOff x="960" y="1824"/>
                <a:chExt cx="96" cy="288"/>
              </a:xfrm>
            </p:grpSpPr>
            <p:grpSp>
              <p:nvGrpSpPr>
                <p:cNvPr id="49211" name="Group 157"/>
                <p:cNvGrpSpPr>
                  <a:grpSpLocks/>
                </p:cNvGrpSpPr>
                <p:nvPr/>
              </p:nvGrpSpPr>
              <p:grpSpPr bwMode="auto">
                <a:xfrm>
                  <a:off x="960" y="1824"/>
                  <a:ext cx="96" cy="288"/>
                  <a:chOff x="960" y="1824"/>
                  <a:chExt cx="96" cy="288"/>
                </a:xfrm>
              </p:grpSpPr>
              <p:sp>
                <p:nvSpPr>
                  <p:cNvPr id="49213" name="Arc 158"/>
                  <p:cNvSpPr>
                    <a:spLocks/>
                  </p:cNvSpPr>
                  <p:nvPr/>
                </p:nvSpPr>
                <p:spPr bwMode="auto">
                  <a:xfrm flipH="1">
                    <a:off x="960" y="1824"/>
                    <a:ext cx="96" cy="144"/>
                  </a:xfrm>
                  <a:custGeom>
                    <a:avLst/>
                    <a:gdLst>
                      <a:gd name="T0" fmla="*/ 0 w 21600"/>
                      <a:gd name="T1" fmla="*/ 0 h 21600"/>
                      <a:gd name="T2" fmla="*/ 0 w 21600"/>
                      <a:gd name="T3" fmla="*/ 0 h 21600"/>
                      <a:gd name="T4" fmla="*/ 0 w 21600"/>
                      <a:gd name="T5" fmla="*/ 0 h 21600"/>
                      <a:gd name="T6" fmla="*/ 0 60000 65536"/>
                      <a:gd name="T7" fmla="*/ 0 60000 65536"/>
                      <a:gd name="T8" fmla="*/ 0 60000 65536"/>
                      <a:gd name="T9" fmla="*/ 0 w 21600"/>
                      <a:gd name="T10" fmla="*/ 0 h 21600"/>
                      <a:gd name="T11" fmla="*/ 21600 w 21600"/>
                      <a:gd name="T12" fmla="*/ 21600 h 21600"/>
                    </a:gdLst>
                    <a:ahLst/>
                    <a:cxnLst>
                      <a:cxn ang="T6">
                        <a:pos x="T0" y="T1"/>
                      </a:cxn>
                      <a:cxn ang="T7">
                        <a:pos x="T2" y="T3"/>
                      </a:cxn>
                      <a:cxn ang="T8">
                        <a:pos x="T4" y="T5"/>
                      </a:cxn>
                    </a:cxnLst>
                    <a:rect l="T9" t="T10" r="T11" b="T12"/>
                    <a:pathLst>
                      <a:path w="21600" h="21600" fill="none" extrusionOk="0">
                        <a:moveTo>
                          <a:pt x="-1" y="0"/>
                        </a:moveTo>
                        <a:cubicBezTo>
                          <a:pt x="11929" y="0"/>
                          <a:pt x="21600" y="9670"/>
                          <a:pt x="21600" y="21600"/>
                        </a:cubicBezTo>
                      </a:path>
                      <a:path w="21600" h="21600" stroke="0" extrusionOk="0">
                        <a:moveTo>
                          <a:pt x="-1" y="0"/>
                        </a:moveTo>
                        <a:cubicBezTo>
                          <a:pt x="11929" y="0"/>
                          <a:pt x="21600" y="9670"/>
                          <a:pt x="21600" y="21600"/>
                        </a:cubicBezTo>
                        <a:lnTo>
                          <a:pt x="0" y="21600"/>
                        </a:lnTo>
                        <a:close/>
                      </a:path>
                    </a:pathLst>
                  </a:custGeom>
                  <a:noFill/>
                  <a:ln w="38100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fr-FR"/>
                  </a:p>
                </p:txBody>
              </p:sp>
              <p:sp>
                <p:nvSpPr>
                  <p:cNvPr id="49214" name="Arc 159"/>
                  <p:cNvSpPr>
                    <a:spLocks/>
                  </p:cNvSpPr>
                  <p:nvPr/>
                </p:nvSpPr>
                <p:spPr bwMode="auto">
                  <a:xfrm flipH="1" flipV="1">
                    <a:off x="960" y="1968"/>
                    <a:ext cx="96" cy="144"/>
                  </a:xfrm>
                  <a:custGeom>
                    <a:avLst/>
                    <a:gdLst>
                      <a:gd name="T0" fmla="*/ 0 w 21600"/>
                      <a:gd name="T1" fmla="*/ 0 h 21600"/>
                      <a:gd name="T2" fmla="*/ 0 w 21600"/>
                      <a:gd name="T3" fmla="*/ 0 h 21600"/>
                      <a:gd name="T4" fmla="*/ 0 w 21600"/>
                      <a:gd name="T5" fmla="*/ 0 h 21600"/>
                      <a:gd name="T6" fmla="*/ 0 60000 65536"/>
                      <a:gd name="T7" fmla="*/ 0 60000 65536"/>
                      <a:gd name="T8" fmla="*/ 0 60000 65536"/>
                      <a:gd name="T9" fmla="*/ 0 w 21600"/>
                      <a:gd name="T10" fmla="*/ 0 h 21600"/>
                      <a:gd name="T11" fmla="*/ 21600 w 21600"/>
                      <a:gd name="T12" fmla="*/ 21600 h 21600"/>
                    </a:gdLst>
                    <a:ahLst/>
                    <a:cxnLst>
                      <a:cxn ang="T6">
                        <a:pos x="T0" y="T1"/>
                      </a:cxn>
                      <a:cxn ang="T7">
                        <a:pos x="T2" y="T3"/>
                      </a:cxn>
                      <a:cxn ang="T8">
                        <a:pos x="T4" y="T5"/>
                      </a:cxn>
                    </a:cxnLst>
                    <a:rect l="T9" t="T10" r="T11" b="T12"/>
                    <a:pathLst>
                      <a:path w="21600" h="21600" fill="none" extrusionOk="0">
                        <a:moveTo>
                          <a:pt x="-1" y="0"/>
                        </a:moveTo>
                        <a:cubicBezTo>
                          <a:pt x="11929" y="0"/>
                          <a:pt x="21600" y="9670"/>
                          <a:pt x="21600" y="21600"/>
                        </a:cubicBezTo>
                      </a:path>
                      <a:path w="21600" h="21600" stroke="0" extrusionOk="0">
                        <a:moveTo>
                          <a:pt x="-1" y="0"/>
                        </a:moveTo>
                        <a:cubicBezTo>
                          <a:pt x="11929" y="0"/>
                          <a:pt x="21600" y="9670"/>
                          <a:pt x="21600" y="21600"/>
                        </a:cubicBezTo>
                        <a:lnTo>
                          <a:pt x="0" y="21600"/>
                        </a:lnTo>
                        <a:close/>
                      </a:path>
                    </a:pathLst>
                  </a:custGeom>
                  <a:noFill/>
                  <a:ln w="38100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fr-FR"/>
                  </a:p>
                </p:txBody>
              </p:sp>
            </p:grpSp>
            <p:sp>
              <p:nvSpPr>
                <p:cNvPr id="49212" name="Line 160"/>
                <p:cNvSpPr>
                  <a:spLocks noChangeShapeType="1"/>
                </p:cNvSpPr>
                <p:nvPr/>
              </p:nvSpPr>
              <p:spPr bwMode="auto">
                <a:xfrm>
                  <a:off x="1056" y="1824"/>
                  <a:ext cx="0" cy="288"/>
                </a:xfrm>
                <a:prstGeom prst="line">
                  <a:avLst/>
                </a:prstGeom>
                <a:noFill/>
                <a:ln w="38100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</p:grpSp>
        </p:grpSp>
        <p:grpSp>
          <p:nvGrpSpPr>
            <p:cNvPr id="49175" name="Group 265"/>
            <p:cNvGrpSpPr>
              <a:grpSpLocks/>
            </p:cNvGrpSpPr>
            <p:nvPr/>
          </p:nvGrpSpPr>
          <p:grpSpPr bwMode="auto">
            <a:xfrm>
              <a:off x="3690" y="768"/>
              <a:ext cx="858" cy="657"/>
              <a:chOff x="3690" y="768"/>
              <a:chExt cx="858" cy="657"/>
            </a:xfrm>
          </p:grpSpPr>
          <p:sp>
            <p:nvSpPr>
              <p:cNvPr id="424098" name="Rectangle 162"/>
              <p:cNvSpPr>
                <a:spLocks noChangeArrowheads="1"/>
              </p:cNvSpPr>
              <p:nvPr/>
            </p:nvSpPr>
            <p:spPr bwMode="auto">
              <a:xfrm rot="-5400000">
                <a:off x="4225" y="821"/>
                <a:ext cx="213" cy="108"/>
              </a:xfrm>
              <a:prstGeom prst="rect">
                <a:avLst/>
              </a:prstGeom>
              <a:noFill/>
              <a:ln w="25400">
                <a:noFill/>
                <a:miter lim="800000"/>
                <a:headEnd/>
                <a:tailEnd/>
              </a:ln>
              <a:effectLst/>
            </p:spPr>
            <p:txBody>
              <a:bodyPr lIns="12700" tIns="12700" rIns="12700" bIns="12700"/>
              <a:lstStyle/>
              <a:p>
                <a:pPr>
                  <a:spcBef>
                    <a:spcPct val="0"/>
                  </a:spcBef>
                  <a:buFontTx/>
                  <a:buNone/>
                  <a:defRPr/>
                </a:pPr>
                <a:r>
                  <a:rPr lang="fr-FR" sz="1400" b="1">
                    <a:solidFill>
                      <a:srgbClr val="000000"/>
                    </a:solidFill>
                    <a:effectLst>
                      <a:outerShdw blurRad="38100" dist="38100" dir="2700000" algn="tl">
                        <a:srgbClr val="FFFFFF"/>
                      </a:outerShdw>
                    </a:effectLst>
                    <a:latin typeface="Times New Roman" pitchFamily="18" charset="0"/>
                  </a:rPr>
                  <a:t>95</a:t>
                </a:r>
              </a:p>
            </p:txBody>
          </p:sp>
          <p:sp>
            <p:nvSpPr>
              <p:cNvPr id="49196" name="Oval 164"/>
              <p:cNvSpPr>
                <a:spLocks noChangeArrowheads="1"/>
              </p:cNvSpPr>
              <p:nvPr/>
            </p:nvSpPr>
            <p:spPr bwMode="auto">
              <a:xfrm>
                <a:off x="4406" y="987"/>
                <a:ext cx="99" cy="273"/>
              </a:xfrm>
              <a:prstGeom prst="ellipse">
                <a:avLst/>
              </a:prstGeom>
              <a:solidFill>
                <a:srgbClr val="627E7D"/>
              </a:solidFill>
              <a:ln w="25400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49197" name="Line 165"/>
              <p:cNvSpPr>
                <a:spLocks noChangeShapeType="1"/>
              </p:cNvSpPr>
              <p:nvPr/>
            </p:nvSpPr>
            <p:spPr bwMode="auto">
              <a:xfrm flipH="1">
                <a:off x="4448" y="960"/>
                <a:ext cx="66" cy="315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 type="none" w="sm" len="lg"/>
                <a:tailEnd type="none" w="sm" len="lg"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49198" name="Line 166"/>
              <p:cNvSpPr>
                <a:spLocks noChangeShapeType="1"/>
              </p:cNvSpPr>
              <p:nvPr/>
            </p:nvSpPr>
            <p:spPr bwMode="auto">
              <a:xfrm>
                <a:off x="4447" y="989"/>
                <a:ext cx="101" cy="0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 type="none" w="sm" len="lg"/>
                <a:tailEnd type="none" w="sm" len="lg"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424103" name="Rectangle 167"/>
              <p:cNvSpPr>
                <a:spLocks noChangeArrowheads="1"/>
              </p:cNvSpPr>
              <p:nvPr/>
            </p:nvSpPr>
            <p:spPr bwMode="auto">
              <a:xfrm rot="-5400000">
                <a:off x="4214" y="1265"/>
                <a:ext cx="212" cy="108"/>
              </a:xfrm>
              <a:prstGeom prst="rect">
                <a:avLst/>
              </a:prstGeom>
              <a:noFill/>
              <a:ln w="25400">
                <a:noFill/>
                <a:miter lim="800000"/>
                <a:headEnd/>
                <a:tailEnd/>
              </a:ln>
              <a:effectLst/>
            </p:spPr>
            <p:txBody>
              <a:bodyPr lIns="12700" tIns="12700" rIns="12700" bIns="12700"/>
              <a:lstStyle/>
              <a:p>
                <a:pPr>
                  <a:spcBef>
                    <a:spcPct val="0"/>
                  </a:spcBef>
                  <a:buFontTx/>
                  <a:buNone/>
                  <a:defRPr/>
                </a:pPr>
                <a:r>
                  <a:rPr lang="fr-FR" sz="1400" b="1">
                    <a:solidFill>
                      <a:srgbClr val="000000"/>
                    </a:solidFill>
                    <a:effectLst>
                      <a:outerShdw blurRad="38100" dist="38100" dir="2700000" algn="tl">
                        <a:srgbClr val="FFFFFF"/>
                      </a:outerShdw>
                    </a:effectLst>
                    <a:latin typeface="Times New Roman" pitchFamily="18" charset="0"/>
                  </a:rPr>
                  <a:t>96</a:t>
                </a:r>
              </a:p>
            </p:txBody>
          </p:sp>
          <p:sp>
            <p:nvSpPr>
              <p:cNvPr id="49200" name="Line 168"/>
              <p:cNvSpPr>
                <a:spLocks noChangeShapeType="1"/>
              </p:cNvSpPr>
              <p:nvPr/>
            </p:nvSpPr>
            <p:spPr bwMode="auto">
              <a:xfrm flipH="1">
                <a:off x="4218" y="1083"/>
                <a:ext cx="240" cy="0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prstDash val="sysDot"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424105" name="Rectangle 169"/>
              <p:cNvSpPr>
                <a:spLocks noChangeArrowheads="1"/>
              </p:cNvSpPr>
              <p:nvPr/>
            </p:nvSpPr>
            <p:spPr bwMode="auto">
              <a:xfrm>
                <a:off x="3690" y="960"/>
                <a:ext cx="396" cy="23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pPr>
                  <a:buFontTx/>
                  <a:buNone/>
                  <a:defRPr/>
                </a:pPr>
                <a:r>
                  <a:rPr kumimoji="0" lang="fr-FR" sz="1800" b="1">
                    <a:solidFill>
                      <a:srgbClr val="000808"/>
                    </a:solidFill>
                    <a:effectLst>
                      <a:outerShdw blurRad="38100" dist="38100" dir="2700000" algn="tl">
                        <a:srgbClr val="FFFFFF"/>
                      </a:outerShdw>
                    </a:effectLst>
                  </a:rPr>
                  <a:t>- F2</a:t>
                </a:r>
              </a:p>
            </p:txBody>
          </p:sp>
          <p:sp>
            <p:nvSpPr>
              <p:cNvPr id="49202" name="Freeform 170"/>
              <p:cNvSpPr>
                <a:spLocks/>
              </p:cNvSpPr>
              <p:nvPr/>
            </p:nvSpPr>
            <p:spPr bwMode="auto">
              <a:xfrm>
                <a:off x="4086" y="1080"/>
                <a:ext cx="156" cy="100"/>
              </a:xfrm>
              <a:custGeom>
                <a:avLst/>
                <a:gdLst>
                  <a:gd name="T0" fmla="*/ 156 w 156"/>
                  <a:gd name="T1" fmla="*/ 0 h 100"/>
                  <a:gd name="T2" fmla="*/ 0 w 156"/>
                  <a:gd name="T3" fmla="*/ 0 h 100"/>
                  <a:gd name="T4" fmla="*/ 0 w 156"/>
                  <a:gd name="T5" fmla="*/ 100 h 100"/>
                  <a:gd name="T6" fmla="*/ 0 60000 65536"/>
                  <a:gd name="T7" fmla="*/ 0 60000 65536"/>
                  <a:gd name="T8" fmla="*/ 0 60000 65536"/>
                  <a:gd name="T9" fmla="*/ 0 w 156"/>
                  <a:gd name="T10" fmla="*/ 0 h 100"/>
                  <a:gd name="T11" fmla="*/ 156 w 156"/>
                  <a:gd name="T12" fmla="*/ 100 h 100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156" h="100">
                    <a:moveTo>
                      <a:pt x="156" y="0"/>
                    </a:moveTo>
                    <a:cubicBezTo>
                      <a:pt x="104" y="0"/>
                      <a:pt x="52" y="0"/>
                      <a:pt x="0" y="0"/>
                    </a:cubicBezTo>
                    <a:lnTo>
                      <a:pt x="0" y="100"/>
                    </a:lnTo>
                  </a:path>
                </a:pathLst>
              </a:custGeom>
              <a:noFill/>
              <a:ln w="3810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fr-FR"/>
              </a:p>
            </p:txBody>
          </p:sp>
        </p:grpSp>
        <p:sp>
          <p:nvSpPr>
            <p:cNvPr id="49176" name="Line 171"/>
            <p:cNvSpPr>
              <a:spLocks noChangeShapeType="1"/>
            </p:cNvSpPr>
            <p:nvPr/>
          </p:nvSpPr>
          <p:spPr bwMode="auto">
            <a:xfrm>
              <a:off x="4174" y="1084"/>
              <a:ext cx="0" cy="72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grpSp>
          <p:nvGrpSpPr>
            <p:cNvPr id="49177" name="Group 268"/>
            <p:cNvGrpSpPr>
              <a:grpSpLocks/>
            </p:cNvGrpSpPr>
            <p:nvPr/>
          </p:nvGrpSpPr>
          <p:grpSpPr bwMode="auto">
            <a:xfrm>
              <a:off x="3744" y="3019"/>
              <a:ext cx="812" cy="273"/>
              <a:chOff x="3744" y="3019"/>
              <a:chExt cx="812" cy="273"/>
            </a:xfrm>
          </p:grpSpPr>
          <p:sp>
            <p:nvSpPr>
              <p:cNvPr id="424119" name="Rectangle 183"/>
              <p:cNvSpPr>
                <a:spLocks noChangeArrowheads="1"/>
              </p:cNvSpPr>
              <p:nvPr/>
            </p:nvSpPr>
            <p:spPr bwMode="auto">
              <a:xfrm>
                <a:off x="3744" y="3024"/>
                <a:ext cx="403" cy="23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pPr>
                  <a:buFontTx/>
                  <a:buNone/>
                  <a:defRPr/>
                </a:pPr>
                <a:r>
                  <a:rPr kumimoji="0" lang="fr-FR" sz="1800" b="1">
                    <a:solidFill>
                      <a:srgbClr val="000808"/>
                    </a:solidFill>
                    <a:effectLst>
                      <a:outerShdw blurRad="38100" dist="38100" dir="2700000" algn="tl">
                        <a:srgbClr val="FFFFFF"/>
                      </a:outerShdw>
                    </a:effectLst>
                  </a:rPr>
                  <a:t>- S1</a:t>
                </a:r>
              </a:p>
            </p:txBody>
          </p:sp>
          <p:sp>
            <p:nvSpPr>
              <p:cNvPr id="49191" name="Oval 185"/>
              <p:cNvSpPr>
                <a:spLocks noChangeArrowheads="1"/>
              </p:cNvSpPr>
              <p:nvPr/>
            </p:nvSpPr>
            <p:spPr bwMode="auto">
              <a:xfrm rot="5400000">
                <a:off x="4302" y="3006"/>
                <a:ext cx="240" cy="268"/>
              </a:xfrm>
              <a:prstGeom prst="ellipse">
                <a:avLst/>
              </a:prstGeom>
              <a:solidFill>
                <a:srgbClr val="8E9494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49192" name="Line 186"/>
              <p:cNvSpPr>
                <a:spLocks noChangeShapeType="1"/>
              </p:cNvSpPr>
              <p:nvPr/>
            </p:nvSpPr>
            <p:spPr bwMode="auto">
              <a:xfrm rot="5400000" flipH="1">
                <a:off x="4274" y="3085"/>
                <a:ext cx="240" cy="107"/>
              </a:xfrm>
              <a:prstGeom prst="line">
                <a:avLst/>
              </a:prstGeom>
              <a:noFill/>
              <a:ln w="38100">
                <a:solidFill>
                  <a:srgbClr val="000808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49193" name="Line 187"/>
              <p:cNvSpPr>
                <a:spLocks noChangeShapeType="1"/>
              </p:cNvSpPr>
              <p:nvPr/>
            </p:nvSpPr>
            <p:spPr bwMode="auto">
              <a:xfrm flipH="1">
                <a:off x="4176" y="3168"/>
                <a:ext cx="240" cy="0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prstDash val="sysDot"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49194" name="Freeform 188"/>
              <p:cNvSpPr>
                <a:spLocks/>
              </p:cNvSpPr>
              <p:nvPr/>
            </p:nvSpPr>
            <p:spPr bwMode="auto">
              <a:xfrm>
                <a:off x="4168" y="3052"/>
                <a:ext cx="96" cy="240"/>
              </a:xfrm>
              <a:custGeom>
                <a:avLst/>
                <a:gdLst>
                  <a:gd name="T0" fmla="*/ 96 w 96"/>
                  <a:gd name="T1" fmla="*/ 0 h 240"/>
                  <a:gd name="T2" fmla="*/ 0 w 96"/>
                  <a:gd name="T3" fmla="*/ 0 h 240"/>
                  <a:gd name="T4" fmla="*/ 0 w 96"/>
                  <a:gd name="T5" fmla="*/ 240 h 240"/>
                  <a:gd name="T6" fmla="*/ 96 w 96"/>
                  <a:gd name="T7" fmla="*/ 240 h 24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96"/>
                  <a:gd name="T13" fmla="*/ 0 h 240"/>
                  <a:gd name="T14" fmla="*/ 96 w 96"/>
                  <a:gd name="T15" fmla="*/ 240 h 24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96" h="240">
                    <a:moveTo>
                      <a:pt x="96" y="0"/>
                    </a:moveTo>
                    <a:lnTo>
                      <a:pt x="0" y="0"/>
                    </a:lnTo>
                    <a:lnTo>
                      <a:pt x="0" y="240"/>
                    </a:lnTo>
                    <a:lnTo>
                      <a:pt x="96" y="240"/>
                    </a:lnTo>
                  </a:path>
                </a:pathLst>
              </a:custGeom>
              <a:noFill/>
              <a:ln w="3810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fr-FR"/>
              </a:p>
            </p:txBody>
          </p:sp>
        </p:grpSp>
        <p:sp>
          <p:nvSpPr>
            <p:cNvPr id="424117" name="Rectangle 181"/>
            <p:cNvSpPr>
              <a:spLocks noChangeArrowheads="1"/>
            </p:cNvSpPr>
            <p:nvPr/>
          </p:nvSpPr>
          <p:spPr bwMode="auto">
            <a:xfrm>
              <a:off x="4451" y="2976"/>
              <a:ext cx="541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>
                <a:buFontTx/>
                <a:buNone/>
                <a:defRPr/>
              </a:pPr>
              <a:r>
                <a:rPr kumimoji="0" lang="fr-FR" sz="1800" b="1">
                  <a:solidFill>
                    <a:srgbClr val="000808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</a:rPr>
                <a:t>- KM1</a:t>
              </a:r>
            </a:p>
          </p:txBody>
        </p:sp>
        <p:grpSp>
          <p:nvGrpSpPr>
            <p:cNvPr id="49179" name="Group 272"/>
            <p:cNvGrpSpPr>
              <a:grpSpLocks/>
            </p:cNvGrpSpPr>
            <p:nvPr/>
          </p:nvGrpSpPr>
          <p:grpSpPr bwMode="auto">
            <a:xfrm>
              <a:off x="4928" y="2964"/>
              <a:ext cx="284" cy="240"/>
              <a:chOff x="4928" y="2964"/>
              <a:chExt cx="284" cy="240"/>
            </a:xfrm>
          </p:grpSpPr>
          <p:sp>
            <p:nvSpPr>
              <p:cNvPr id="49188" name="Oval 179"/>
              <p:cNvSpPr>
                <a:spLocks noChangeArrowheads="1"/>
              </p:cNvSpPr>
              <p:nvPr/>
            </p:nvSpPr>
            <p:spPr bwMode="auto">
              <a:xfrm rot="5400000">
                <a:off x="4942" y="2950"/>
                <a:ext cx="240" cy="268"/>
              </a:xfrm>
              <a:prstGeom prst="ellipse">
                <a:avLst/>
              </a:prstGeom>
              <a:solidFill>
                <a:srgbClr val="8E9494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fr-FR"/>
              </a:p>
            </p:txBody>
          </p:sp>
          <p:sp useBgFill="1">
            <p:nvSpPr>
              <p:cNvPr id="49189" name="AutoShape 270"/>
              <p:cNvSpPr>
                <a:spLocks noChangeArrowheads="1"/>
              </p:cNvSpPr>
              <p:nvPr/>
            </p:nvSpPr>
            <p:spPr bwMode="auto">
              <a:xfrm flipH="1">
                <a:off x="5020" y="3012"/>
                <a:ext cx="192" cy="192"/>
              </a:xfrm>
              <a:prstGeom prst="rtTriangle">
                <a:avLst/>
              </a:prstGeom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fr-FR"/>
              </a:p>
            </p:txBody>
          </p:sp>
        </p:grpSp>
        <p:sp>
          <p:nvSpPr>
            <p:cNvPr id="49180" name="Line 180"/>
            <p:cNvSpPr>
              <a:spLocks noChangeShapeType="1"/>
            </p:cNvSpPr>
            <p:nvPr/>
          </p:nvSpPr>
          <p:spPr bwMode="auto">
            <a:xfrm rot="5400000" flipH="1">
              <a:off x="4906" y="3029"/>
              <a:ext cx="240" cy="107"/>
            </a:xfrm>
            <a:prstGeom prst="line">
              <a:avLst/>
            </a:prstGeom>
            <a:noFill/>
            <a:ln w="38100">
              <a:solidFill>
                <a:srgbClr val="000808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grpSp>
          <p:nvGrpSpPr>
            <p:cNvPr id="49181" name="Group 273"/>
            <p:cNvGrpSpPr>
              <a:grpSpLocks/>
            </p:cNvGrpSpPr>
            <p:nvPr/>
          </p:nvGrpSpPr>
          <p:grpSpPr bwMode="auto">
            <a:xfrm>
              <a:off x="3696" y="3360"/>
              <a:ext cx="961" cy="835"/>
              <a:chOff x="3696" y="3360"/>
              <a:chExt cx="961" cy="835"/>
            </a:xfrm>
          </p:grpSpPr>
          <p:grpSp>
            <p:nvGrpSpPr>
              <p:cNvPr id="49182" name="Group 172"/>
              <p:cNvGrpSpPr>
                <a:grpSpLocks/>
              </p:cNvGrpSpPr>
              <p:nvPr/>
            </p:nvGrpSpPr>
            <p:grpSpPr bwMode="auto">
              <a:xfrm>
                <a:off x="3696" y="3360"/>
                <a:ext cx="961" cy="835"/>
                <a:chOff x="768" y="3216"/>
                <a:chExt cx="961" cy="835"/>
              </a:xfrm>
            </p:grpSpPr>
            <p:sp useBgFill="1">
              <p:nvSpPr>
                <p:cNvPr id="49184" name="Rectangle 173"/>
                <p:cNvSpPr>
                  <a:spLocks noChangeArrowheads="1"/>
                </p:cNvSpPr>
                <p:nvPr/>
              </p:nvSpPr>
              <p:spPr bwMode="auto">
                <a:xfrm rot="5400000">
                  <a:off x="1429" y="3467"/>
                  <a:ext cx="216" cy="385"/>
                </a:xfrm>
                <a:prstGeom prst="rect">
                  <a:avLst/>
                </a:prstGeom>
                <a:ln w="38100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  <p:sp>
              <p:nvSpPr>
                <p:cNvPr id="424110" name="Rectangle 174"/>
                <p:cNvSpPr>
                  <a:spLocks noChangeArrowheads="1"/>
                </p:cNvSpPr>
                <p:nvPr/>
              </p:nvSpPr>
              <p:spPr bwMode="auto">
                <a:xfrm rot="-5400000">
                  <a:off x="1258" y="3254"/>
                  <a:ext cx="307" cy="231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none">
                  <a:spAutoFit/>
                </a:bodyPr>
                <a:lstStyle/>
                <a:p>
                  <a:pPr>
                    <a:buFontTx/>
                    <a:buNone/>
                    <a:defRPr/>
                  </a:pPr>
                  <a:r>
                    <a:rPr kumimoji="0" lang="fr-FR" sz="1800" b="1">
                      <a:solidFill>
                        <a:srgbClr val="000808"/>
                      </a:solidFill>
                      <a:effectLst>
                        <a:outerShdw blurRad="38100" dist="38100" dir="2700000" algn="tl">
                          <a:srgbClr val="FFFFFF"/>
                        </a:outerShdw>
                      </a:effectLst>
                    </a:rPr>
                    <a:t>A1</a:t>
                  </a:r>
                </a:p>
              </p:txBody>
            </p:sp>
            <p:sp>
              <p:nvSpPr>
                <p:cNvPr id="424111" name="Rectangle 175"/>
                <p:cNvSpPr>
                  <a:spLocks noChangeArrowheads="1"/>
                </p:cNvSpPr>
                <p:nvPr/>
              </p:nvSpPr>
              <p:spPr bwMode="auto">
                <a:xfrm rot="-5400000">
                  <a:off x="1258" y="3782"/>
                  <a:ext cx="307" cy="231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none">
                  <a:spAutoFit/>
                </a:bodyPr>
                <a:lstStyle/>
                <a:p>
                  <a:pPr>
                    <a:buFontTx/>
                    <a:buNone/>
                    <a:defRPr/>
                  </a:pPr>
                  <a:r>
                    <a:rPr kumimoji="0" lang="fr-FR" sz="1800" b="1">
                      <a:solidFill>
                        <a:srgbClr val="000808"/>
                      </a:solidFill>
                      <a:effectLst>
                        <a:outerShdw blurRad="38100" dist="38100" dir="2700000" algn="tl">
                          <a:srgbClr val="FFFFFF"/>
                        </a:outerShdw>
                      </a:effectLst>
                    </a:rPr>
                    <a:t>A2</a:t>
                  </a:r>
                </a:p>
              </p:txBody>
            </p:sp>
            <p:sp>
              <p:nvSpPr>
                <p:cNvPr id="424112" name="Rectangle 176"/>
                <p:cNvSpPr>
                  <a:spLocks noChangeArrowheads="1"/>
                </p:cNvSpPr>
                <p:nvPr/>
              </p:nvSpPr>
              <p:spPr bwMode="auto">
                <a:xfrm>
                  <a:off x="768" y="3552"/>
                  <a:ext cx="541" cy="231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none">
                  <a:spAutoFit/>
                </a:bodyPr>
                <a:lstStyle/>
                <a:p>
                  <a:pPr>
                    <a:buFontTx/>
                    <a:buNone/>
                    <a:defRPr/>
                  </a:pPr>
                  <a:r>
                    <a:rPr kumimoji="0" lang="fr-FR" sz="1800" b="1">
                      <a:solidFill>
                        <a:srgbClr val="000808"/>
                      </a:solidFill>
                      <a:effectLst>
                        <a:outerShdw blurRad="38100" dist="38100" dir="2700000" algn="tl">
                          <a:srgbClr val="FFFFFF"/>
                        </a:outerShdw>
                      </a:effectLst>
                    </a:rPr>
                    <a:t>- KM1</a:t>
                  </a:r>
                </a:p>
              </p:txBody>
            </p:sp>
          </p:grpSp>
          <p:sp>
            <p:nvSpPr>
              <p:cNvPr id="49183" name="AutoShape 271"/>
              <p:cNvSpPr>
                <a:spLocks noChangeArrowheads="1"/>
              </p:cNvSpPr>
              <p:nvPr/>
            </p:nvSpPr>
            <p:spPr bwMode="auto">
              <a:xfrm rot="10800000" flipH="1">
                <a:off x="4288" y="3716"/>
                <a:ext cx="192" cy="192"/>
              </a:xfrm>
              <a:prstGeom prst="rtTriangle">
                <a:avLst/>
              </a:prstGeom>
              <a:solidFill>
                <a:srgbClr val="8E9494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fr-FR"/>
              </a:p>
            </p:txBody>
          </p:sp>
        </p:grpSp>
      </p:grpSp>
      <p:sp>
        <p:nvSpPr>
          <p:cNvPr id="424218" name="Oval 282"/>
          <p:cNvSpPr>
            <a:spLocks noChangeArrowheads="1"/>
          </p:cNvSpPr>
          <p:nvPr>
            <p:custDataLst>
              <p:tags r:id="rId12"/>
            </p:custDataLst>
          </p:nvPr>
        </p:nvSpPr>
        <p:spPr bwMode="auto">
          <a:xfrm>
            <a:off x="533400" y="1828800"/>
            <a:ext cx="2971800" cy="1365250"/>
          </a:xfrm>
          <a:prstGeom prst="ellipse">
            <a:avLst/>
          </a:prstGeom>
          <a:noFill/>
          <a:ln w="76200">
            <a:solidFill>
              <a:srgbClr val="FFFF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fr-FR"/>
          </a:p>
        </p:txBody>
      </p:sp>
      <p:sp>
        <p:nvSpPr>
          <p:cNvPr id="424219" name="Oval 283"/>
          <p:cNvSpPr>
            <a:spLocks noChangeArrowheads="1"/>
          </p:cNvSpPr>
          <p:nvPr>
            <p:custDataLst>
              <p:tags r:id="rId13"/>
            </p:custDataLst>
          </p:nvPr>
        </p:nvSpPr>
        <p:spPr bwMode="auto">
          <a:xfrm rot="149217">
            <a:off x="5638800" y="457200"/>
            <a:ext cx="1676400" cy="971550"/>
          </a:xfrm>
          <a:prstGeom prst="ellipse">
            <a:avLst/>
          </a:prstGeom>
          <a:noFill/>
          <a:ln w="76200">
            <a:solidFill>
              <a:srgbClr val="FFFF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fr-FR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40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75"/>
                                        <p:tgtEl>
                                          <p:spTgt spid="4240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275"/>
                            </p:stCondLst>
                            <p:childTnLst>
                              <p:par>
                                <p:cTn id="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775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2000"/>
                                  </p:stCondLst>
                                  <p:iterate type="lt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4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75"/>
                                        <p:tgtEl>
                                          <p:spTgt spid="4241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975"/>
                            </p:stCondLst>
                            <p:childTnLst>
                              <p:par>
                                <p:cTn id="17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475"/>
                            </p:stCondLst>
                            <p:childTnLst>
                              <p:par>
                                <p:cTn id="21" presetID="23" presetClass="entr" presetSubtype="16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4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4242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4242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7975"/>
                            </p:stCondLst>
                            <p:childTnLst>
                              <p:par>
                                <p:cTn id="26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42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8" dur="500"/>
                                        <p:tgtEl>
                                          <p:spTgt spid="4242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8475"/>
                            </p:stCondLst>
                            <p:childTnLst>
                              <p:par>
                                <p:cTn id="30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4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4242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4242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42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4242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4242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500"/>
                            </p:stCondLst>
                            <p:childTnLst>
                              <p:par>
                                <p:cTn id="41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42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3" dur="500"/>
                                        <p:tgtEl>
                                          <p:spTgt spid="4242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000"/>
                            </p:stCondLst>
                            <p:childTnLst>
                              <p:par>
                                <p:cTn id="45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42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4242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4242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42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4242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4242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500"/>
                            </p:stCondLst>
                            <p:childTnLst>
                              <p:par>
                                <p:cTn id="56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42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8" dur="500"/>
                                        <p:tgtEl>
                                          <p:spTgt spid="4242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1000"/>
                            </p:stCondLst>
                            <p:childTnLst>
                              <p:par>
                                <p:cTn id="60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42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4242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4242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24214" grpId="0" animBg="1"/>
      <p:bldP spid="424215" grpId="0" animBg="1"/>
      <p:bldP spid="424216" grpId="0" animBg="1"/>
      <p:bldP spid="424217" grpId="0" animBg="1"/>
      <p:bldP spid="424211" grpId="0" animBg="1"/>
      <p:bldP spid="424212" grpId="0" animBg="1"/>
      <p:bldP spid="424213" grpId="0" animBg="1"/>
      <p:bldP spid="424014" grpId="0" autoUpdateAnimBg="0"/>
      <p:bldP spid="424197" grpId="0" autoUpdateAnimBg="0"/>
      <p:bldP spid="424218" grpId="0" animBg="1"/>
      <p:bldP spid="424219" grpId="0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3"/>
          <p:cNvSpPr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1490663" y="-98107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fr-FR"/>
          </a:p>
        </p:txBody>
      </p:sp>
      <p:grpSp>
        <p:nvGrpSpPr>
          <p:cNvPr id="50179" name="Group 5"/>
          <p:cNvGrpSpPr>
            <a:grpSpLocks/>
          </p:cNvGrpSpPr>
          <p:nvPr>
            <p:custDataLst>
              <p:tags r:id="rId2"/>
            </p:custDataLst>
          </p:nvPr>
        </p:nvGrpSpPr>
        <p:grpSpPr bwMode="auto">
          <a:xfrm>
            <a:off x="685800" y="-63500"/>
            <a:ext cx="7696200" cy="6921500"/>
            <a:chOff x="768" y="-40"/>
            <a:chExt cx="4848" cy="4360"/>
          </a:xfrm>
        </p:grpSpPr>
        <p:sp>
          <p:nvSpPr>
            <p:cNvPr id="50194" name="Rectangle 4"/>
            <p:cNvSpPr>
              <a:spLocks noChangeArrowheads="1"/>
            </p:cNvSpPr>
            <p:nvPr/>
          </p:nvSpPr>
          <p:spPr bwMode="auto">
            <a:xfrm>
              <a:off x="3552" y="0"/>
              <a:ext cx="2064" cy="4320"/>
            </a:xfrm>
            <a:prstGeom prst="rect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pic>
          <p:nvPicPr>
            <p:cNvPr id="50195" name="Picture 2" descr="schpuiss"/>
            <p:cNvPicPr>
              <a:picLocks noChangeAspect="1" noChangeArrowheads="1"/>
            </p:cNvPicPr>
            <p:nvPr/>
          </p:nvPicPr>
          <p:blipFill>
            <a:blip r:embed="rId19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68" y="-40"/>
              <a:ext cx="3649" cy="43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498694" name="Line 6"/>
          <p:cNvSpPr>
            <a:spLocks noChangeShapeType="1"/>
          </p:cNvSpPr>
          <p:nvPr>
            <p:custDataLst>
              <p:tags r:id="rId3"/>
            </p:custDataLst>
          </p:nvPr>
        </p:nvSpPr>
        <p:spPr bwMode="auto">
          <a:xfrm>
            <a:off x="5562599" y="764704"/>
            <a:ext cx="2138363" cy="0"/>
          </a:xfrm>
          <a:prstGeom prst="line">
            <a:avLst/>
          </a:prstGeom>
          <a:noFill/>
          <a:ln w="28575">
            <a:solidFill>
              <a:srgbClr val="000000"/>
            </a:solidFill>
            <a:miter lim="800000"/>
            <a:headEnd/>
            <a:tailEnd type="triangle" w="med" len="med"/>
          </a:ln>
        </p:spPr>
        <p:txBody>
          <a:bodyPr/>
          <a:lstStyle/>
          <a:p>
            <a:endParaRPr lang="fr-FR"/>
          </a:p>
        </p:txBody>
      </p:sp>
      <p:grpSp>
        <p:nvGrpSpPr>
          <p:cNvPr id="3" name="Group 20"/>
          <p:cNvGrpSpPr>
            <a:grpSpLocks/>
          </p:cNvGrpSpPr>
          <p:nvPr>
            <p:custDataLst>
              <p:tags r:id="rId4"/>
            </p:custDataLst>
          </p:nvPr>
        </p:nvGrpSpPr>
        <p:grpSpPr bwMode="auto">
          <a:xfrm>
            <a:off x="5562600" y="754743"/>
            <a:ext cx="1600200" cy="5341258"/>
            <a:chOff x="3504" y="528"/>
            <a:chExt cx="1008" cy="3351"/>
          </a:xfrm>
        </p:grpSpPr>
        <p:grpSp>
          <p:nvGrpSpPr>
            <p:cNvPr id="50186" name="Group 9"/>
            <p:cNvGrpSpPr>
              <a:grpSpLocks/>
            </p:cNvGrpSpPr>
            <p:nvPr/>
          </p:nvGrpSpPr>
          <p:grpSpPr bwMode="auto">
            <a:xfrm>
              <a:off x="4272" y="1584"/>
              <a:ext cx="240" cy="336"/>
              <a:chOff x="4272" y="1584"/>
              <a:chExt cx="240" cy="336"/>
            </a:xfrm>
          </p:grpSpPr>
          <p:sp>
            <p:nvSpPr>
              <p:cNvPr id="50192" name="Oval 7"/>
              <p:cNvSpPr>
                <a:spLocks noChangeArrowheads="1"/>
              </p:cNvSpPr>
              <p:nvPr/>
            </p:nvSpPr>
            <p:spPr bwMode="auto">
              <a:xfrm>
                <a:off x="4272" y="1584"/>
                <a:ext cx="240" cy="240"/>
              </a:xfrm>
              <a:prstGeom prst="ellipse">
                <a:avLst/>
              </a:prstGeom>
              <a:solidFill>
                <a:schemeClr val="tx1"/>
              </a:solidFill>
              <a:ln w="2857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50193" name="Oval 8"/>
              <p:cNvSpPr>
                <a:spLocks noChangeArrowheads="1"/>
              </p:cNvSpPr>
              <p:nvPr/>
            </p:nvSpPr>
            <p:spPr bwMode="auto">
              <a:xfrm>
                <a:off x="4272" y="1680"/>
                <a:ext cx="240" cy="240"/>
              </a:xfrm>
              <a:prstGeom prst="ellipse">
                <a:avLst/>
              </a:prstGeom>
              <a:solidFill>
                <a:schemeClr val="tx1"/>
              </a:solidFill>
              <a:ln w="2857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fr-FR"/>
              </a:p>
            </p:txBody>
          </p:sp>
        </p:grpSp>
        <p:sp>
          <p:nvSpPr>
            <p:cNvPr id="50187" name="Line 10"/>
            <p:cNvSpPr>
              <a:spLocks noChangeShapeType="1"/>
            </p:cNvSpPr>
            <p:nvPr/>
          </p:nvSpPr>
          <p:spPr bwMode="auto">
            <a:xfrm>
              <a:off x="4378" y="528"/>
              <a:ext cx="0" cy="1056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50188" name="Line 11"/>
            <p:cNvSpPr>
              <a:spLocks noChangeShapeType="1"/>
            </p:cNvSpPr>
            <p:nvPr/>
          </p:nvSpPr>
          <p:spPr bwMode="auto">
            <a:xfrm>
              <a:off x="4320" y="1872"/>
              <a:ext cx="0" cy="768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miter lim="800000"/>
              <a:headEnd/>
              <a:tailEnd type="triangle" w="med" len="med"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50189" name="Line 12"/>
            <p:cNvSpPr>
              <a:spLocks noChangeShapeType="1"/>
            </p:cNvSpPr>
            <p:nvPr/>
          </p:nvSpPr>
          <p:spPr bwMode="auto">
            <a:xfrm>
              <a:off x="4464" y="1872"/>
              <a:ext cx="0" cy="768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miter lim="800000"/>
              <a:headEnd/>
              <a:tailEnd type="triangle" w="med" len="med"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50190" name="Freeform 13"/>
            <p:cNvSpPr>
              <a:spLocks/>
            </p:cNvSpPr>
            <p:nvPr/>
          </p:nvSpPr>
          <p:spPr bwMode="auto">
            <a:xfrm>
              <a:off x="3504" y="1728"/>
              <a:ext cx="768" cy="2151"/>
            </a:xfrm>
            <a:custGeom>
              <a:avLst/>
              <a:gdLst>
                <a:gd name="T0" fmla="*/ 768 w 768"/>
                <a:gd name="T1" fmla="*/ 0 h 2160"/>
                <a:gd name="T2" fmla="*/ 672 w 768"/>
                <a:gd name="T3" fmla="*/ 0 h 2160"/>
                <a:gd name="T4" fmla="*/ 672 w 768"/>
                <a:gd name="T5" fmla="*/ 2124 h 2160"/>
                <a:gd name="T6" fmla="*/ 0 w 768"/>
                <a:gd name="T7" fmla="*/ 2124 h 216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768"/>
                <a:gd name="T13" fmla="*/ 0 h 2160"/>
                <a:gd name="T14" fmla="*/ 768 w 768"/>
                <a:gd name="T15" fmla="*/ 2160 h 216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768" h="2160">
                  <a:moveTo>
                    <a:pt x="768" y="0"/>
                  </a:moveTo>
                  <a:lnTo>
                    <a:pt x="672" y="0"/>
                  </a:lnTo>
                  <a:lnTo>
                    <a:pt x="672" y="2160"/>
                  </a:lnTo>
                  <a:lnTo>
                    <a:pt x="0" y="2160"/>
                  </a:lnTo>
                </a:path>
              </a:pathLst>
            </a:custGeom>
            <a:noFill/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50191" name="Line 14"/>
            <p:cNvSpPr>
              <a:spLocks noChangeShapeType="1"/>
            </p:cNvSpPr>
            <p:nvPr/>
          </p:nvSpPr>
          <p:spPr bwMode="auto">
            <a:xfrm>
              <a:off x="4184" y="1918"/>
              <a:ext cx="136" cy="2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fr-FR"/>
            </a:p>
          </p:txBody>
        </p:sp>
      </p:grpSp>
      <p:sp>
        <p:nvSpPr>
          <p:cNvPr id="50182" name="Text Box 16"/>
          <p:cNvSpPr txBox="1"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7010400" y="6553200"/>
            <a:ext cx="1354138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 sz="1400" b="1">
                <a:solidFill>
                  <a:srgbClr val="000000"/>
                </a:solidFill>
              </a:rPr>
              <a:t>Folio 01/ 15</a:t>
            </a:r>
          </a:p>
        </p:txBody>
      </p:sp>
      <p:sp>
        <p:nvSpPr>
          <p:cNvPr id="498705" name="Text Box 17"/>
          <p:cNvSpPr txBox="1">
            <a:spLocks noChangeArrowheads="1"/>
          </p:cNvSpPr>
          <p:nvPr>
            <p:custDataLst>
              <p:tags r:id="rId6"/>
            </p:custDataLst>
          </p:nvPr>
        </p:nvSpPr>
        <p:spPr bwMode="auto">
          <a:xfrm rot="-5400000">
            <a:off x="6436518" y="4536282"/>
            <a:ext cx="842963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buFontTx/>
              <a:buNone/>
            </a:pPr>
            <a:r>
              <a:rPr lang="fr-FR" sz="1400" b="1" dirty="0">
                <a:solidFill>
                  <a:srgbClr val="000000"/>
                </a:solidFill>
              </a:rPr>
              <a:t>02 / 01</a:t>
            </a:r>
          </a:p>
        </p:txBody>
      </p:sp>
      <p:sp>
        <p:nvSpPr>
          <p:cNvPr id="498706" name="Text Box 18"/>
          <p:cNvSpPr txBox="1">
            <a:spLocks noChangeArrowheads="1"/>
          </p:cNvSpPr>
          <p:nvPr>
            <p:custDataLst>
              <p:tags r:id="rId7"/>
            </p:custDataLst>
          </p:nvPr>
        </p:nvSpPr>
        <p:spPr bwMode="auto">
          <a:xfrm rot="-5400000">
            <a:off x="6665118" y="4536282"/>
            <a:ext cx="842963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buFontTx/>
              <a:buNone/>
            </a:pPr>
            <a:r>
              <a:rPr lang="fr-FR" sz="1400" b="1">
                <a:solidFill>
                  <a:srgbClr val="000000"/>
                </a:solidFill>
              </a:rPr>
              <a:t>02 / 01</a:t>
            </a:r>
          </a:p>
        </p:txBody>
      </p:sp>
      <p:sp>
        <p:nvSpPr>
          <p:cNvPr id="498707" name="Text Box 19"/>
          <p:cNvSpPr txBox="1">
            <a:spLocks noChangeArrowheads="1"/>
          </p:cNvSpPr>
          <p:nvPr>
            <p:custDataLst>
              <p:tags r:id="rId8"/>
            </p:custDataLst>
          </p:nvPr>
        </p:nvSpPr>
        <p:spPr bwMode="auto">
          <a:xfrm>
            <a:off x="7225906" y="4203700"/>
            <a:ext cx="1141659" cy="11387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buFontTx/>
              <a:buNone/>
            </a:pPr>
            <a:r>
              <a:rPr lang="fr-FR" sz="2000" dirty="0">
                <a:solidFill>
                  <a:srgbClr val="000000"/>
                </a:solidFill>
              </a:rPr>
              <a:t>Renvoi </a:t>
            </a:r>
          </a:p>
          <a:p>
            <a:pPr>
              <a:buFontTx/>
              <a:buNone/>
            </a:pPr>
            <a:r>
              <a:rPr lang="fr-FR" sz="2000" dirty="0">
                <a:solidFill>
                  <a:srgbClr val="000000"/>
                </a:solidFill>
              </a:rPr>
              <a:t>folio </a:t>
            </a:r>
            <a:r>
              <a:rPr lang="fr-FR" sz="2000" dirty="0" smtClean="0">
                <a:solidFill>
                  <a:srgbClr val="000000"/>
                </a:solidFill>
              </a:rPr>
              <a:t>/</a:t>
            </a:r>
          </a:p>
          <a:p>
            <a:pPr>
              <a:buFontTx/>
              <a:buNone/>
            </a:pPr>
            <a:r>
              <a:rPr lang="fr-FR" sz="2000" dirty="0" smtClean="0">
                <a:solidFill>
                  <a:srgbClr val="000000"/>
                </a:solidFill>
              </a:rPr>
              <a:t> </a:t>
            </a:r>
            <a:r>
              <a:rPr lang="fr-FR" sz="2000" dirty="0">
                <a:solidFill>
                  <a:srgbClr val="000000"/>
                </a:solidFill>
              </a:rPr>
              <a:t>colonne</a:t>
            </a:r>
          </a:p>
        </p:txBody>
      </p:sp>
      <p:sp>
        <p:nvSpPr>
          <p:cNvPr id="2" name="Légende encadrée 2 1"/>
          <p:cNvSpPr/>
          <p:nvPr>
            <p:custDataLst>
              <p:tags r:id="rId9"/>
            </p:custDataLst>
          </p:nvPr>
        </p:nvSpPr>
        <p:spPr bwMode="auto">
          <a:xfrm>
            <a:off x="6612959" y="87026"/>
            <a:ext cx="1343418" cy="398028"/>
          </a:xfrm>
          <a:prstGeom prst="borderCallout2">
            <a:avLst>
              <a:gd name="adj1" fmla="val 92826"/>
              <a:gd name="adj2" fmla="val 17"/>
              <a:gd name="adj3" fmla="val 92826"/>
              <a:gd name="adj4" fmla="val -13744"/>
              <a:gd name="adj5" fmla="val 42871"/>
              <a:gd name="adj6" fmla="val -48337"/>
            </a:avLst>
          </a:prstGeom>
          <a:solidFill>
            <a:schemeClr val="accent1"/>
          </a:solidFill>
          <a:ln w="38100" cap="flat" cmpd="sng" algn="ctr">
            <a:solidFill>
              <a:schemeClr val="accent2">
                <a:lumMod val="50000"/>
              </a:schemeClr>
            </a:solidFill>
            <a:prstDash val="solid"/>
            <a:miter lim="800000"/>
            <a:headEnd type="none" w="med" len="med"/>
            <a:tailEnd type="stealth" w="lg" len="lg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None/>
              <a:tabLst/>
            </a:pPr>
            <a:r>
              <a:rPr lang="fr-FR" sz="1800" b="1" dirty="0" smtClean="0"/>
              <a:t>Fonctions</a:t>
            </a:r>
            <a:endParaRPr kumimoji="1" lang="fr-FR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22" name="Légende encadrée 2 21"/>
          <p:cNvSpPr/>
          <p:nvPr>
            <p:custDataLst>
              <p:tags r:id="rId10"/>
            </p:custDataLst>
          </p:nvPr>
        </p:nvSpPr>
        <p:spPr bwMode="auto">
          <a:xfrm>
            <a:off x="685800" y="2892426"/>
            <a:ext cx="1519052" cy="1285874"/>
          </a:xfrm>
          <a:prstGeom prst="borderCallout2">
            <a:avLst>
              <a:gd name="adj1" fmla="val -3815"/>
              <a:gd name="adj2" fmla="val 51267"/>
              <a:gd name="adj3" fmla="val -35448"/>
              <a:gd name="adj4" fmla="val 74292"/>
              <a:gd name="adj5" fmla="val -96097"/>
              <a:gd name="adj6" fmla="val 78879"/>
            </a:avLst>
          </a:prstGeom>
          <a:solidFill>
            <a:schemeClr val="accent1"/>
          </a:solidFill>
          <a:ln w="38100" cap="flat" cmpd="sng" algn="ctr">
            <a:solidFill>
              <a:schemeClr val="accent2">
                <a:lumMod val="50000"/>
              </a:schemeClr>
            </a:solidFill>
            <a:prstDash val="solid"/>
            <a:miter lim="800000"/>
            <a:headEnd type="none" w="med" len="med"/>
            <a:tailEnd type="stealth" w="lg" len="lg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None/>
              <a:tabLst/>
            </a:pPr>
            <a:r>
              <a:rPr lang="fr-FR" sz="1800" b="1" dirty="0" smtClean="0"/>
              <a:t>Disjoncteur </a:t>
            </a:r>
            <a:r>
              <a:rPr lang="fr-FR" sz="1800" b="1" dirty="0" smtClean="0"/>
              <a:t>magnétothermique </a:t>
            </a:r>
            <a:r>
              <a:rPr lang="fr-FR" sz="1800" b="1" dirty="0" smtClean="0"/>
              <a:t>différentiel</a:t>
            </a:r>
            <a:endParaRPr kumimoji="1" lang="fr-FR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23" name="Légende encadrée 2 22"/>
          <p:cNvSpPr/>
          <p:nvPr>
            <p:custDataLst>
              <p:tags r:id="rId11"/>
            </p:custDataLst>
          </p:nvPr>
        </p:nvSpPr>
        <p:spPr bwMode="auto">
          <a:xfrm>
            <a:off x="3419872" y="311434"/>
            <a:ext cx="2272035" cy="381262"/>
          </a:xfrm>
          <a:prstGeom prst="borderCallout2">
            <a:avLst>
              <a:gd name="adj1" fmla="val 10099"/>
              <a:gd name="adj2" fmla="val 2474"/>
              <a:gd name="adj3" fmla="val 36690"/>
              <a:gd name="adj4" fmla="val -17840"/>
              <a:gd name="adj5" fmla="val 103268"/>
              <a:gd name="adj6" fmla="val -33053"/>
            </a:avLst>
          </a:prstGeom>
          <a:solidFill>
            <a:schemeClr val="accent1"/>
          </a:solidFill>
          <a:ln w="38100" cap="flat" cmpd="sng" algn="ctr">
            <a:solidFill>
              <a:schemeClr val="accent2">
                <a:lumMod val="50000"/>
              </a:schemeClr>
            </a:solidFill>
            <a:prstDash val="solid"/>
            <a:miter lim="800000"/>
            <a:headEnd type="none" w="med" len="med"/>
            <a:tailEnd type="stealth" w="lg" len="lg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None/>
              <a:tabLst/>
            </a:pPr>
            <a:r>
              <a:rPr lang="fr-FR" sz="1800" b="1" dirty="0" smtClean="0"/>
              <a:t>Schéma unifilaire</a:t>
            </a:r>
            <a:endParaRPr kumimoji="1" lang="fr-FR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24" name="Légende encadrée 2 23"/>
          <p:cNvSpPr/>
          <p:nvPr>
            <p:custDataLst>
              <p:tags r:id="rId12"/>
            </p:custDataLst>
          </p:nvPr>
        </p:nvSpPr>
        <p:spPr bwMode="auto">
          <a:xfrm>
            <a:off x="734007" y="4361260"/>
            <a:ext cx="1584176" cy="654844"/>
          </a:xfrm>
          <a:prstGeom prst="borderCallout2">
            <a:avLst>
              <a:gd name="adj1" fmla="val 41774"/>
              <a:gd name="adj2" fmla="val 103735"/>
              <a:gd name="adj3" fmla="val -23864"/>
              <a:gd name="adj4" fmla="val 122386"/>
              <a:gd name="adj5" fmla="val -51727"/>
              <a:gd name="adj6" fmla="val 160718"/>
            </a:avLst>
          </a:prstGeom>
          <a:solidFill>
            <a:schemeClr val="accent1"/>
          </a:solidFill>
          <a:ln w="38100" cap="flat" cmpd="sng" algn="ctr">
            <a:solidFill>
              <a:schemeClr val="accent2">
                <a:lumMod val="50000"/>
              </a:schemeClr>
            </a:solidFill>
            <a:prstDash val="solid"/>
            <a:miter lim="800000"/>
            <a:headEnd type="none" w="med" len="med"/>
            <a:tailEnd type="stealth" w="lg" len="lg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None/>
              <a:tabLst/>
            </a:pPr>
            <a:r>
              <a:rPr lang="fr-FR" sz="1800" b="1" dirty="0" smtClean="0"/>
              <a:t>Thermique</a:t>
            </a:r>
          </a:p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None/>
              <a:tabLst/>
            </a:pPr>
            <a:r>
              <a:rPr kumimoji="1" lang="fr-FR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Ventilateur</a:t>
            </a:r>
          </a:p>
        </p:txBody>
      </p:sp>
      <p:sp>
        <p:nvSpPr>
          <p:cNvPr id="25" name="Légende encadrée 2 24"/>
          <p:cNvSpPr/>
          <p:nvPr>
            <p:custDataLst>
              <p:tags r:id="rId13"/>
            </p:custDataLst>
          </p:nvPr>
        </p:nvSpPr>
        <p:spPr bwMode="auto">
          <a:xfrm>
            <a:off x="5700492" y="1196751"/>
            <a:ext cx="1081308" cy="1298339"/>
          </a:xfrm>
          <a:prstGeom prst="borderCallout2">
            <a:avLst>
              <a:gd name="adj1" fmla="val 96612"/>
              <a:gd name="adj2" fmla="val 47358"/>
              <a:gd name="adj3" fmla="val 162735"/>
              <a:gd name="adj4" fmla="val 5607"/>
              <a:gd name="adj5" fmla="val 144515"/>
              <a:gd name="adj6" fmla="val -92975"/>
            </a:avLst>
          </a:prstGeom>
          <a:solidFill>
            <a:schemeClr val="accent1"/>
          </a:solidFill>
          <a:ln w="38100" cap="flat" cmpd="sng" algn="ctr">
            <a:solidFill>
              <a:schemeClr val="accent2">
                <a:lumMod val="50000"/>
              </a:schemeClr>
            </a:solidFill>
            <a:prstDash val="solid"/>
            <a:miter lim="800000"/>
            <a:headEnd type="none" w="med" len="med"/>
            <a:tailEnd type="stealth" w="lg" len="lg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None/>
              <a:tabLst/>
            </a:pPr>
            <a:r>
              <a:rPr kumimoji="1" lang="fr-FR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2 sens de marche rideau</a:t>
            </a:r>
          </a:p>
        </p:txBody>
      </p:sp>
      <p:sp>
        <p:nvSpPr>
          <p:cNvPr id="26" name="Légende encadrée 2 25"/>
          <p:cNvSpPr/>
          <p:nvPr>
            <p:custDataLst>
              <p:tags r:id="rId14"/>
            </p:custDataLst>
          </p:nvPr>
        </p:nvSpPr>
        <p:spPr bwMode="auto">
          <a:xfrm>
            <a:off x="7010400" y="1340767"/>
            <a:ext cx="1354138" cy="1010305"/>
          </a:xfrm>
          <a:prstGeom prst="borderCallout2">
            <a:avLst>
              <a:gd name="adj1" fmla="val 98848"/>
              <a:gd name="adj2" fmla="val 76888"/>
              <a:gd name="adj3" fmla="val 131434"/>
              <a:gd name="adj4" fmla="val 70037"/>
              <a:gd name="adj5" fmla="val 137332"/>
              <a:gd name="adj6" fmla="val 14659"/>
            </a:avLst>
          </a:prstGeom>
          <a:solidFill>
            <a:schemeClr val="accent1"/>
          </a:solidFill>
          <a:ln w="38100" cap="flat" cmpd="sng" algn="ctr">
            <a:solidFill>
              <a:schemeClr val="accent2">
                <a:lumMod val="50000"/>
              </a:schemeClr>
            </a:solidFill>
            <a:prstDash val="solid"/>
            <a:miter lim="800000"/>
            <a:headEnd type="none" w="med" len="med"/>
            <a:tailEnd type="stealth" w="lg" len="lg"/>
          </a:ln>
          <a:effectLst/>
        </p:spPr>
        <p:txBody>
          <a:bodyPr vert="horz" wrap="square" lIns="36000" tIns="45720" rIns="3600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None/>
              <a:tabLst/>
            </a:pPr>
            <a:r>
              <a:rPr kumimoji="1" lang="fr-FR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Transfo circuit de commande</a:t>
            </a:r>
          </a:p>
        </p:txBody>
      </p:sp>
      <p:sp>
        <p:nvSpPr>
          <p:cNvPr id="27" name="Légende encadrée 2 26"/>
          <p:cNvSpPr/>
          <p:nvPr>
            <p:custDataLst>
              <p:tags r:id="rId15"/>
            </p:custDataLst>
          </p:nvPr>
        </p:nvSpPr>
        <p:spPr bwMode="auto">
          <a:xfrm>
            <a:off x="3419872" y="6158801"/>
            <a:ext cx="2541849" cy="398028"/>
          </a:xfrm>
          <a:prstGeom prst="borderCallout2">
            <a:avLst>
              <a:gd name="adj1" fmla="val 49067"/>
              <a:gd name="adj2" fmla="val -2338"/>
              <a:gd name="adj3" fmla="val 45421"/>
              <a:gd name="adj4" fmla="val -13240"/>
              <a:gd name="adj5" fmla="val 93924"/>
              <a:gd name="adj6" fmla="val -16037"/>
            </a:avLst>
          </a:prstGeom>
          <a:solidFill>
            <a:schemeClr val="accent1"/>
          </a:solidFill>
          <a:ln w="38100" cap="flat" cmpd="sng" algn="ctr">
            <a:solidFill>
              <a:schemeClr val="accent2">
                <a:lumMod val="50000"/>
              </a:schemeClr>
            </a:solidFill>
            <a:prstDash val="solid"/>
            <a:miter lim="800000"/>
            <a:headEnd type="none" w="med" len="med"/>
            <a:tailEnd type="stealth" w="lg" len="lg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None/>
              <a:tabLst/>
            </a:pPr>
            <a:r>
              <a:rPr lang="fr-FR" sz="1800" b="1" dirty="0" smtClean="0"/>
              <a:t>Repérage  colonnes</a:t>
            </a:r>
            <a:endParaRPr kumimoji="1" lang="fr-FR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28" name="Légende encadrée 2 27"/>
          <p:cNvSpPr/>
          <p:nvPr>
            <p:custDataLst>
              <p:tags r:id="rId16"/>
            </p:custDataLst>
          </p:nvPr>
        </p:nvSpPr>
        <p:spPr bwMode="auto">
          <a:xfrm>
            <a:off x="6934199" y="5877272"/>
            <a:ext cx="1479137" cy="616757"/>
          </a:xfrm>
          <a:prstGeom prst="borderCallout2">
            <a:avLst>
              <a:gd name="adj1" fmla="val 49067"/>
              <a:gd name="adj2" fmla="val -2338"/>
              <a:gd name="adj3" fmla="val 92970"/>
              <a:gd name="adj4" fmla="val -24034"/>
              <a:gd name="adj5" fmla="val 123642"/>
              <a:gd name="adj6" fmla="val 3589"/>
            </a:avLst>
          </a:prstGeom>
          <a:solidFill>
            <a:schemeClr val="accent1"/>
          </a:solidFill>
          <a:ln w="38100" cap="flat" cmpd="sng" algn="ctr">
            <a:solidFill>
              <a:schemeClr val="accent2">
                <a:lumMod val="50000"/>
              </a:schemeClr>
            </a:solidFill>
            <a:prstDash val="solid"/>
            <a:miter lim="800000"/>
            <a:headEnd type="none" w="med" len="med"/>
            <a:tailEnd type="stealth" w="lg" len="lg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None/>
              <a:tabLst/>
            </a:pPr>
            <a:r>
              <a:rPr lang="fr-FR" sz="1800" b="1" dirty="0" smtClean="0"/>
              <a:t>Repérage  folio</a:t>
            </a:r>
            <a:endParaRPr kumimoji="1" lang="fr-FR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86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500"/>
                                        <p:tgtEl>
                                          <p:spTgt spid="4986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7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17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87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49870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4987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49870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49870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500"/>
                            </p:stCondLst>
                            <p:childTnLst>
                              <p:par>
                                <p:cTn id="23" presetID="17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87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4987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4987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49870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49870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000"/>
                            </p:stCondLst>
                            <p:childTnLst>
                              <p:par>
                                <p:cTn id="30" presetID="17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87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49870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49870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49870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49870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500"/>
                            </p:stCondLst>
                            <p:childTnLst>
                              <p:par>
                                <p:cTn id="44" presetID="53" presetClass="entr" presetSubtype="16" fill="hold" grpId="0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1750"/>
                            </p:stCondLst>
                            <p:childTnLst>
                              <p:par>
                                <p:cTn id="50" presetID="53" presetClass="entr" presetSubtype="16" fill="hold" grpId="0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3000"/>
                            </p:stCondLst>
                            <p:childTnLst>
                              <p:par>
                                <p:cTn id="56" presetID="53" presetClass="entr" presetSubtype="16" fill="hold" grpId="0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4250"/>
                            </p:stCondLst>
                            <p:childTnLst>
                              <p:par>
                                <p:cTn id="62" presetID="53" presetClass="entr" presetSubtype="16" fill="hold" grpId="0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5500"/>
                            </p:stCondLst>
                            <p:childTnLst>
                              <p:par>
                                <p:cTn id="68" presetID="53" presetClass="entr" presetSubtype="16" fill="hold" grpId="0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6750"/>
                            </p:stCondLst>
                            <p:childTnLst>
                              <p:par>
                                <p:cTn id="74" presetID="53" presetClass="entr" presetSubtype="16" fill="hold" grpId="0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8000"/>
                            </p:stCondLst>
                            <p:childTnLst>
                              <p:par>
                                <p:cTn id="80" presetID="53" presetClass="entr" presetSubtype="16" fill="hold" grpId="0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4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98694" grpId="0" animBg="1"/>
      <p:bldP spid="498705" grpId="0" autoUpdateAnimBg="0"/>
      <p:bldP spid="498706" grpId="0" autoUpdateAnimBg="0"/>
      <p:bldP spid="498707" grpId="0" autoUpdateAnimBg="0"/>
      <p:bldP spid="2" grpId="0" animBg="1"/>
      <p:bldP spid="22" grpId="0" animBg="1"/>
      <p:bldP spid="23" grpId="0" animBg="1"/>
      <p:bldP spid="24" grpId="0" animBg="1"/>
      <p:bldP spid="25" grpId="0" animBg="1"/>
      <p:bldP spid="26" grpId="0" animBg="1"/>
      <p:bldP spid="27" grpId="0" animBg="1"/>
      <p:bldP spid="28" grpId="0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Rectangle 3"/>
          <p:cNvSpPr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1414463" y="-110013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fr-FR"/>
          </a:p>
        </p:txBody>
      </p:sp>
      <p:grpSp>
        <p:nvGrpSpPr>
          <p:cNvPr id="3076" name="Group 7"/>
          <p:cNvGrpSpPr>
            <a:grpSpLocks/>
          </p:cNvGrpSpPr>
          <p:nvPr>
            <p:custDataLst>
              <p:tags r:id="rId3"/>
            </p:custDataLst>
          </p:nvPr>
        </p:nvGrpSpPr>
        <p:grpSpPr bwMode="auto">
          <a:xfrm>
            <a:off x="0" y="215900"/>
            <a:ext cx="9144000" cy="6642100"/>
            <a:chOff x="0" y="136"/>
            <a:chExt cx="5760" cy="4184"/>
          </a:xfrm>
        </p:grpSpPr>
        <p:sp>
          <p:nvSpPr>
            <p:cNvPr id="3078" name="Rectangle 6"/>
            <p:cNvSpPr>
              <a:spLocks noChangeArrowheads="1"/>
            </p:cNvSpPr>
            <p:nvPr/>
          </p:nvSpPr>
          <p:spPr bwMode="auto">
            <a:xfrm>
              <a:off x="0" y="4032"/>
              <a:ext cx="5760" cy="288"/>
            </a:xfrm>
            <a:prstGeom prst="rect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graphicFrame>
          <p:nvGraphicFramePr>
            <p:cNvPr id="3074" name="Object 4"/>
            <p:cNvGraphicFramePr>
              <a:graphicFrameLocks noChangeAspect="1"/>
            </p:cNvGraphicFramePr>
            <p:nvPr/>
          </p:nvGraphicFramePr>
          <p:xfrm>
            <a:off x="0" y="136"/>
            <a:ext cx="5760" cy="418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104" name="Image bitmap" r:id="rId10" imgW="6792273" imgH="4734586" progId="PBrush">
                    <p:embed/>
                  </p:oleObj>
                </mc:Choice>
                <mc:Fallback>
                  <p:oleObj name="Image bitmap" r:id="rId10" imgW="6792273" imgH="4734586" progId="PBrush">
                    <p:embed/>
                    <p:pic>
                      <p:nvPicPr>
                        <p:cNvPr id="0" name="Object 4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1">
                          <a:lum bright="-36000" contrast="54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 l="5833" t="3587" r="5833" b="4335"/>
                        <a:stretch>
                          <a:fillRect/>
                        </a:stretch>
                      </p:blipFill>
                      <p:spPr bwMode="auto">
                        <a:xfrm>
                          <a:off x="0" y="136"/>
                          <a:ext cx="5760" cy="4184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3079" name="Text Box 5"/>
            <p:cNvSpPr txBox="1">
              <a:spLocks noChangeArrowheads="1"/>
            </p:cNvSpPr>
            <p:nvPr/>
          </p:nvSpPr>
          <p:spPr bwMode="auto">
            <a:xfrm>
              <a:off x="4907" y="4128"/>
              <a:ext cx="853" cy="1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fr-FR" sz="1400" b="1">
                  <a:solidFill>
                    <a:srgbClr val="000000"/>
                  </a:solidFill>
                </a:rPr>
                <a:t>Folio 02/ 15</a:t>
              </a:r>
            </a:p>
          </p:txBody>
        </p:sp>
      </p:grpSp>
      <p:sp>
        <p:nvSpPr>
          <p:cNvPr id="3077" name="Text Box 8"/>
          <p:cNvSpPr txBox="1"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304800" y="6453336"/>
            <a:ext cx="7751763" cy="396875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buFontTx/>
              <a:buNone/>
            </a:pPr>
            <a:r>
              <a:rPr lang="fr-FR" sz="2000" b="1" dirty="0">
                <a:solidFill>
                  <a:srgbClr val="000000"/>
                </a:solidFill>
              </a:rPr>
              <a:t>Repérage équipotentiel de préférence au repérage matériel</a:t>
            </a:r>
          </a:p>
        </p:txBody>
      </p:sp>
      <p:sp>
        <p:nvSpPr>
          <p:cNvPr id="8" name="Légende encadrée 2 7"/>
          <p:cNvSpPr/>
          <p:nvPr>
            <p:custDataLst>
              <p:tags r:id="rId5"/>
            </p:custDataLst>
          </p:nvPr>
        </p:nvSpPr>
        <p:spPr bwMode="auto">
          <a:xfrm>
            <a:off x="3059832" y="917554"/>
            <a:ext cx="1656183" cy="1503334"/>
          </a:xfrm>
          <a:prstGeom prst="borderCallout2">
            <a:avLst>
              <a:gd name="adj1" fmla="val 78196"/>
              <a:gd name="adj2" fmla="val 100197"/>
              <a:gd name="adj3" fmla="val 98538"/>
              <a:gd name="adj4" fmla="val 118215"/>
              <a:gd name="adj5" fmla="val 124358"/>
              <a:gd name="adj6" fmla="val 92633"/>
            </a:avLst>
          </a:prstGeom>
          <a:solidFill>
            <a:schemeClr val="accent1"/>
          </a:solidFill>
          <a:ln w="38100" cap="flat" cmpd="sng" algn="ctr">
            <a:solidFill>
              <a:schemeClr val="accent2">
                <a:lumMod val="50000"/>
              </a:schemeClr>
            </a:solidFill>
            <a:prstDash val="solid"/>
            <a:miter lim="800000"/>
            <a:headEnd type="none" w="med" len="med"/>
            <a:tailEnd type="stealth" w="lg" len="lg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None/>
              <a:tabLst/>
            </a:pPr>
            <a:r>
              <a:rPr lang="fr-FR" sz="1800" b="1" dirty="0" smtClean="0"/>
              <a:t>Circuit commande deux sens de marche rideau</a:t>
            </a:r>
            <a:endParaRPr kumimoji="1" lang="fr-FR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9" name="Légende encadrée 2 8"/>
          <p:cNvSpPr/>
          <p:nvPr>
            <p:custDataLst>
              <p:tags r:id="rId6"/>
            </p:custDataLst>
          </p:nvPr>
        </p:nvSpPr>
        <p:spPr bwMode="auto">
          <a:xfrm>
            <a:off x="4716015" y="3717032"/>
            <a:ext cx="1080122" cy="1440160"/>
          </a:xfrm>
          <a:prstGeom prst="borderCallout2">
            <a:avLst>
              <a:gd name="adj1" fmla="val 61991"/>
              <a:gd name="adj2" fmla="val -3682"/>
              <a:gd name="adj3" fmla="val 51468"/>
              <a:gd name="adj4" fmla="val -19959"/>
              <a:gd name="adj5" fmla="val 27407"/>
              <a:gd name="adj6" fmla="val -30818"/>
            </a:avLst>
          </a:prstGeom>
          <a:solidFill>
            <a:schemeClr val="accent1"/>
          </a:solidFill>
          <a:ln w="38100" cap="flat" cmpd="sng" algn="ctr">
            <a:solidFill>
              <a:schemeClr val="accent2">
                <a:lumMod val="50000"/>
              </a:schemeClr>
            </a:solidFill>
            <a:prstDash val="solid"/>
            <a:miter lim="800000"/>
            <a:headEnd type="none" w="med" len="med"/>
            <a:tailEnd type="stealth" w="lg" len="lg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None/>
              <a:tabLst/>
            </a:pPr>
            <a:r>
              <a:rPr lang="fr-FR" sz="1800" b="1" dirty="0" smtClean="0"/>
              <a:t>Fin de course mouvement haut</a:t>
            </a:r>
            <a:endParaRPr kumimoji="1" lang="fr-FR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10" name="Légende encadrée 2 9"/>
          <p:cNvSpPr/>
          <p:nvPr>
            <p:custDataLst>
              <p:tags r:id="rId7"/>
            </p:custDataLst>
          </p:nvPr>
        </p:nvSpPr>
        <p:spPr bwMode="auto">
          <a:xfrm rot="16200000">
            <a:off x="-607749" y="4765466"/>
            <a:ext cx="1647547" cy="432049"/>
          </a:xfrm>
          <a:prstGeom prst="borderCallout2">
            <a:avLst>
              <a:gd name="adj1" fmla="val 109023"/>
              <a:gd name="adj2" fmla="val 45652"/>
              <a:gd name="adj3" fmla="val 175766"/>
              <a:gd name="adj4" fmla="val 57566"/>
              <a:gd name="adj5" fmla="val 178580"/>
              <a:gd name="adj6" fmla="val 97803"/>
            </a:avLst>
          </a:prstGeom>
          <a:solidFill>
            <a:schemeClr val="accent1"/>
          </a:solidFill>
          <a:ln w="38100" cap="flat" cmpd="sng" algn="ctr">
            <a:solidFill>
              <a:schemeClr val="accent2">
                <a:lumMod val="50000"/>
              </a:schemeClr>
            </a:solidFill>
            <a:prstDash val="solid"/>
            <a:miter lim="800000"/>
            <a:headEnd type="none" w="med" len="med"/>
            <a:tailEnd type="stealth" w="lg" len="lg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None/>
              <a:tabLst/>
            </a:pPr>
            <a:r>
              <a:rPr lang="fr-FR" sz="1800" b="1" dirty="0" smtClean="0"/>
              <a:t>Thermostat</a:t>
            </a:r>
            <a:endParaRPr kumimoji="1" lang="fr-FR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16" fill="hold" grpId="0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750"/>
                            </p:stCondLst>
                            <p:childTnLst>
                              <p:par>
                                <p:cTn id="17" presetID="53" presetClass="entr" presetSubtype="16" fill="hold" grpId="0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07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307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0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7" grpId="0" animBg="1"/>
      <p:bldP spid="8" grpId="0" animBg="1"/>
      <p:bldP spid="9" grpId="0" animBg="1"/>
      <p:bldP spid="10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6835" name="Rectangle 3"/>
          <p:cNvSpPr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-76200" y="76200"/>
            <a:ext cx="9372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107763" dir="18900000" algn="ctr" rotWithShape="0">
              <a:srgbClr val="808080"/>
            </a:outerShdw>
          </a:effectLst>
        </p:spPr>
        <p:txBody>
          <a:bodyPr anchor="ctr"/>
          <a:lstStyle/>
          <a:p>
            <a:pPr>
              <a:lnSpc>
                <a:spcPct val="85000"/>
              </a:lnSpc>
              <a:spcBef>
                <a:spcPct val="0"/>
              </a:spcBef>
              <a:buFontTx/>
              <a:buNone/>
              <a:defRPr/>
            </a:pPr>
            <a:r>
              <a:rPr lang="fr-FR" sz="4200" b="1" u="sng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Objectif du schéma de commande</a:t>
            </a:r>
            <a:endParaRPr lang="fr-FR" sz="4200" b="1">
              <a:solidFill>
                <a:schemeClr val="tx2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376836" name="AutoShape 4"/>
          <p:cNvSpPr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381000" y="1235075"/>
            <a:ext cx="8458200" cy="2530475"/>
          </a:xfrm>
          <a:prstGeom prst="bevel">
            <a:avLst>
              <a:gd name="adj" fmla="val 12500"/>
            </a:avLst>
          </a:prstGeom>
          <a:gradFill rotWithShape="0">
            <a:gsLst>
              <a:gs pos="0">
                <a:schemeClr val="accent1">
                  <a:gamma/>
                  <a:shade val="66275"/>
                  <a:invGamma/>
                </a:schemeClr>
              </a:gs>
              <a:gs pos="100000">
                <a:schemeClr val="accent1"/>
              </a:gs>
            </a:gsLst>
            <a:path path="rect">
              <a:fillToRect l="50000" t="50000" r="50000" b="50000"/>
            </a:path>
          </a:gradFill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buFontTx/>
              <a:buNone/>
              <a:defRPr/>
            </a:pPr>
            <a:r>
              <a:rPr kumimoji="0" lang="fr-FR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Générer des ordres de commande qui permettront de piloter le système physique à travers les composants de puissance.</a:t>
            </a:r>
          </a:p>
        </p:txBody>
      </p:sp>
      <p:sp>
        <p:nvSpPr>
          <p:cNvPr id="376837" name="AutoShape 5"/>
          <p:cNvSpPr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381000" y="3810000"/>
            <a:ext cx="8458200" cy="2821960"/>
          </a:xfrm>
          <a:prstGeom prst="bevel">
            <a:avLst>
              <a:gd name="adj" fmla="val 12500"/>
            </a:avLst>
          </a:prstGeom>
          <a:gradFill rotWithShape="0">
            <a:gsLst>
              <a:gs pos="0">
                <a:schemeClr val="accent2"/>
              </a:gs>
              <a:gs pos="100000">
                <a:schemeClr val="accent1"/>
              </a:gs>
            </a:gsLst>
            <a:path path="rect">
              <a:fillToRect l="50000" t="50000" r="50000" b="50000"/>
            </a:path>
          </a:gradFill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buFontTx/>
              <a:buNone/>
              <a:defRPr/>
            </a:pPr>
            <a:r>
              <a:rPr kumimoji="0" lang="fr-FR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Ces ordres seront élaborés grâce aux </a:t>
            </a:r>
            <a:r>
              <a:rPr kumimoji="0" lang="fr-FR" b="1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connexions </a:t>
            </a:r>
            <a:r>
              <a:rPr kumimoji="0" lang="fr-FR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effectuées </a:t>
            </a:r>
          </a:p>
          <a:p>
            <a:pPr algn="ctr">
              <a:buFontTx/>
              <a:buNone/>
              <a:defRPr/>
            </a:pPr>
            <a:r>
              <a:rPr kumimoji="0" lang="fr-FR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en respectant la logique nécessaire </a:t>
            </a:r>
          </a:p>
          <a:p>
            <a:pPr algn="ctr">
              <a:buFontTx/>
              <a:buNone/>
              <a:defRPr/>
            </a:pPr>
            <a:r>
              <a:rPr kumimoji="0" lang="fr-FR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au bon fonctionnement du processus.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68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300"/>
                                        <p:tgtEl>
                                          <p:spTgt spid="3768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500"/>
                            </p:stCondLst>
                            <p:childTnLst>
                              <p:par>
                                <p:cTn id="9" presetID="23" presetClass="entr" presetSubtype="27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68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3768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768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000"/>
                            </p:stCondLst>
                            <p:childTnLst>
                              <p:par>
                                <p:cTn id="14" presetID="23" presetClass="entr" presetSubtype="272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68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768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768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6835" grpId="0" autoUpdateAnimBg="0"/>
      <p:bldP spid="376836" grpId="0" animBg="1" autoUpdateAnimBg="0"/>
      <p:bldP spid="376837" grpId="0" animBg="1" autoUpdateAnimBg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885" name="AutoShape 5"/>
          <p:cNvSpPr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457200" y="1600200"/>
            <a:ext cx="8458200" cy="4929188"/>
          </a:xfrm>
          <a:prstGeom prst="bevel">
            <a:avLst>
              <a:gd name="adj" fmla="val 4769"/>
            </a:avLst>
          </a:prstGeom>
          <a:gradFill rotWithShape="0">
            <a:gsLst>
              <a:gs pos="0">
                <a:schemeClr val="accent1">
                  <a:gamma/>
                  <a:shade val="46275"/>
                  <a:invGamma/>
                </a:schemeClr>
              </a:gs>
              <a:gs pos="50000">
                <a:schemeClr val="accent1"/>
              </a:gs>
              <a:gs pos="100000">
                <a:schemeClr val="accent1">
                  <a:gamma/>
                  <a:shade val="46275"/>
                  <a:invGamma/>
                </a:schemeClr>
              </a:gs>
            </a:gsLst>
            <a:lin ang="2700000" scaled="1"/>
          </a:gradFill>
          <a:ln w="9525">
            <a:solidFill>
              <a:schemeClr val="tx1"/>
            </a:solidFill>
            <a:miter lim="800000"/>
            <a:headEnd/>
            <a:tailEnd/>
          </a:ln>
          <a:effectLst>
            <a:outerShdw dist="107763" dir="18900000" algn="ctr" rotWithShape="0">
              <a:srgbClr val="808080"/>
            </a:outerShdw>
          </a:effectLst>
        </p:spPr>
        <p:txBody>
          <a:bodyPr wrap="none" anchor="ctr"/>
          <a:lstStyle/>
          <a:p>
            <a:pPr algn="ctr">
              <a:buFontTx/>
              <a:buNone/>
              <a:defRPr/>
            </a:pPr>
            <a:endParaRPr kumimoji="0" lang="fr-FR"/>
          </a:p>
        </p:txBody>
      </p:sp>
      <p:sp>
        <p:nvSpPr>
          <p:cNvPr id="378936" name="Rectangle 56"/>
          <p:cNvSpPr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5181600" y="3505200"/>
            <a:ext cx="3429000" cy="2743200"/>
          </a:xfrm>
          <a:prstGeom prst="rect">
            <a:avLst/>
          </a:prstGeom>
          <a:gradFill rotWithShape="0">
            <a:gsLst>
              <a:gs pos="0">
                <a:srgbClr val="00FF00"/>
              </a:gs>
              <a:gs pos="100000">
                <a:srgbClr val="00A900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fr-FR"/>
          </a:p>
        </p:txBody>
      </p:sp>
      <p:sp>
        <p:nvSpPr>
          <p:cNvPr id="378935" name="Freeform 55"/>
          <p:cNvSpPr>
            <a:spLocks/>
          </p:cNvSpPr>
          <p:nvPr>
            <p:custDataLst>
              <p:tags r:id="rId3"/>
            </p:custDataLst>
          </p:nvPr>
        </p:nvSpPr>
        <p:spPr bwMode="auto">
          <a:xfrm>
            <a:off x="762000" y="3810000"/>
            <a:ext cx="4495800" cy="2438400"/>
          </a:xfrm>
          <a:custGeom>
            <a:avLst/>
            <a:gdLst>
              <a:gd name="T0" fmla="*/ 0 w 2832"/>
              <a:gd name="T1" fmla="*/ 2147483647 h 1536"/>
              <a:gd name="T2" fmla="*/ 0 w 2832"/>
              <a:gd name="T3" fmla="*/ 2147483647 h 1536"/>
              <a:gd name="T4" fmla="*/ 2147483647 w 2832"/>
              <a:gd name="T5" fmla="*/ 2147483647 h 1536"/>
              <a:gd name="T6" fmla="*/ 2147483647 w 2832"/>
              <a:gd name="T7" fmla="*/ 0 h 1536"/>
              <a:gd name="T8" fmla="*/ 0 w 2832"/>
              <a:gd name="T9" fmla="*/ 0 h 1536"/>
              <a:gd name="T10" fmla="*/ 0 w 2832"/>
              <a:gd name="T11" fmla="*/ 2147483647 h 1536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2832"/>
              <a:gd name="T19" fmla="*/ 0 h 1536"/>
              <a:gd name="T20" fmla="*/ 2832 w 2832"/>
              <a:gd name="T21" fmla="*/ 1536 h 1536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2832" h="1536">
                <a:moveTo>
                  <a:pt x="0" y="336"/>
                </a:moveTo>
                <a:lnTo>
                  <a:pt x="0" y="1536"/>
                </a:lnTo>
                <a:lnTo>
                  <a:pt x="2832" y="1536"/>
                </a:lnTo>
                <a:lnTo>
                  <a:pt x="2832" y="0"/>
                </a:lnTo>
                <a:lnTo>
                  <a:pt x="0" y="0"/>
                </a:lnTo>
                <a:lnTo>
                  <a:pt x="0" y="336"/>
                </a:lnTo>
                <a:close/>
              </a:path>
            </a:pathLst>
          </a:custGeom>
          <a:gradFill rotWithShape="0">
            <a:gsLst>
              <a:gs pos="0">
                <a:srgbClr val="FF6600"/>
              </a:gs>
              <a:gs pos="100000">
                <a:srgbClr val="5C2500"/>
              </a:gs>
            </a:gsLst>
            <a:path path="rect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fr-FR"/>
          </a:p>
        </p:txBody>
      </p:sp>
      <p:sp>
        <p:nvSpPr>
          <p:cNvPr id="378934" name="Freeform 54"/>
          <p:cNvSpPr>
            <a:spLocks/>
          </p:cNvSpPr>
          <p:nvPr>
            <p:custDataLst>
              <p:tags r:id="rId4"/>
            </p:custDataLst>
          </p:nvPr>
        </p:nvSpPr>
        <p:spPr bwMode="auto">
          <a:xfrm>
            <a:off x="762000" y="1905000"/>
            <a:ext cx="3810000" cy="2457450"/>
          </a:xfrm>
          <a:custGeom>
            <a:avLst/>
            <a:gdLst>
              <a:gd name="T0" fmla="*/ 0 w 2400"/>
              <a:gd name="T1" fmla="*/ 2147483647 h 1548"/>
              <a:gd name="T2" fmla="*/ 2147483647 w 2400"/>
              <a:gd name="T3" fmla="*/ 2147483647 h 1548"/>
              <a:gd name="T4" fmla="*/ 2147483647 w 2400"/>
              <a:gd name="T5" fmla="*/ 2147483647 h 1548"/>
              <a:gd name="T6" fmla="*/ 2147483647 w 2400"/>
              <a:gd name="T7" fmla="*/ 2147483647 h 1548"/>
              <a:gd name="T8" fmla="*/ 2147483647 w 2400"/>
              <a:gd name="T9" fmla="*/ 2147483647 h 1548"/>
              <a:gd name="T10" fmla="*/ 2147483647 w 2400"/>
              <a:gd name="T11" fmla="*/ 2147483647 h 1548"/>
              <a:gd name="T12" fmla="*/ 2147483647 w 2400"/>
              <a:gd name="T13" fmla="*/ 2147483647 h 1548"/>
              <a:gd name="T14" fmla="*/ 2147483647 w 2400"/>
              <a:gd name="T15" fmla="*/ 0 h 1548"/>
              <a:gd name="T16" fmla="*/ 0 w 2400"/>
              <a:gd name="T17" fmla="*/ 0 h 1548"/>
              <a:gd name="T18" fmla="*/ 0 w 2400"/>
              <a:gd name="T19" fmla="*/ 2147483647 h 1548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w 2400"/>
              <a:gd name="T31" fmla="*/ 0 h 1548"/>
              <a:gd name="T32" fmla="*/ 2400 w 2400"/>
              <a:gd name="T33" fmla="*/ 1548 h 1548"/>
            </a:gdLst>
            <a:ahLst/>
            <a:cxnLst>
              <a:cxn ang="T20">
                <a:pos x="T0" y="T1"/>
              </a:cxn>
              <a:cxn ang="T21">
                <a:pos x="T2" y="T3"/>
              </a:cxn>
              <a:cxn ang="T22">
                <a:pos x="T4" y="T5"/>
              </a:cxn>
              <a:cxn ang="T23">
                <a:pos x="T6" y="T7"/>
              </a:cxn>
              <a:cxn ang="T24">
                <a:pos x="T8" y="T9"/>
              </a:cxn>
              <a:cxn ang="T25">
                <a:pos x="T10" y="T11"/>
              </a:cxn>
              <a:cxn ang="T26">
                <a:pos x="T12" y="T13"/>
              </a:cxn>
              <a:cxn ang="T27">
                <a:pos x="T14" y="T15"/>
              </a:cxn>
              <a:cxn ang="T28">
                <a:pos x="T16" y="T17"/>
              </a:cxn>
              <a:cxn ang="T29">
                <a:pos x="T18" y="T19"/>
              </a:cxn>
            </a:cxnLst>
            <a:rect l="T30" t="T31" r="T32" b="T33"/>
            <a:pathLst>
              <a:path w="2400" h="1548">
                <a:moveTo>
                  <a:pt x="0" y="1548"/>
                </a:moveTo>
                <a:lnTo>
                  <a:pt x="480" y="1536"/>
                </a:lnTo>
                <a:lnTo>
                  <a:pt x="624" y="1440"/>
                </a:lnTo>
                <a:lnTo>
                  <a:pt x="2016" y="1440"/>
                </a:lnTo>
                <a:lnTo>
                  <a:pt x="2160" y="1392"/>
                </a:lnTo>
                <a:lnTo>
                  <a:pt x="2304" y="1248"/>
                </a:lnTo>
                <a:lnTo>
                  <a:pt x="2400" y="1152"/>
                </a:lnTo>
                <a:lnTo>
                  <a:pt x="2400" y="0"/>
                </a:lnTo>
                <a:lnTo>
                  <a:pt x="0" y="0"/>
                </a:lnTo>
                <a:lnTo>
                  <a:pt x="0" y="1548"/>
                </a:lnTo>
                <a:close/>
              </a:path>
            </a:pathLst>
          </a:custGeom>
          <a:gradFill rotWithShape="0">
            <a:gsLst>
              <a:gs pos="0">
                <a:srgbClr val="FF9900"/>
              </a:gs>
              <a:gs pos="100000">
                <a:srgbClr val="764700"/>
              </a:gs>
            </a:gsLst>
            <a:path path="rect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fr-FR"/>
          </a:p>
        </p:txBody>
      </p:sp>
      <p:sp>
        <p:nvSpPr>
          <p:cNvPr id="378882" name="Rectangle 2"/>
          <p:cNvSpPr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685800" y="0"/>
            <a:ext cx="73152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>
              <a:lnSpc>
                <a:spcPct val="85000"/>
              </a:lnSpc>
              <a:spcBef>
                <a:spcPct val="0"/>
              </a:spcBef>
              <a:buFontTx/>
              <a:buNone/>
              <a:defRPr/>
            </a:pPr>
            <a:r>
              <a:rPr lang="fr-FR" sz="4200" b="1" u="sng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Les éléments de base</a:t>
            </a:r>
            <a:endParaRPr lang="fr-FR" sz="4200" b="1">
              <a:solidFill>
                <a:schemeClr val="tx2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378883" name="Text Box 3"/>
          <p:cNvSpPr txBox="1"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990600" y="1371600"/>
            <a:ext cx="3160713" cy="54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107763" dir="18900000" algn="ctr" rotWithShape="0">
              <a:srgbClr val="808080"/>
            </a:outerShdw>
          </a:effectLst>
        </p:spPr>
        <p:txBody>
          <a:bodyPr wrap="none">
            <a:spAutoFit/>
          </a:bodyPr>
          <a:lstStyle/>
          <a:p>
            <a:pPr>
              <a:buFontTx/>
              <a:buNone/>
              <a:defRPr/>
            </a:pPr>
            <a:r>
              <a:rPr kumimoji="0" lang="fr-FR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kumimoji="0" lang="fr-FR" b="1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L’alimentation</a:t>
            </a:r>
            <a:endParaRPr kumimoji="0" lang="fr-FR" b="1" dirty="0"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grpSp>
        <p:nvGrpSpPr>
          <p:cNvPr id="2" name="Group 21"/>
          <p:cNvGrpSpPr>
            <a:grpSpLocks/>
          </p:cNvGrpSpPr>
          <p:nvPr>
            <p:custDataLst>
              <p:tags r:id="rId7"/>
            </p:custDataLst>
          </p:nvPr>
        </p:nvGrpSpPr>
        <p:grpSpPr bwMode="auto">
          <a:xfrm>
            <a:off x="1219200" y="3048000"/>
            <a:ext cx="914400" cy="1298575"/>
            <a:chOff x="720" y="2734"/>
            <a:chExt cx="818" cy="818"/>
          </a:xfrm>
        </p:grpSpPr>
        <p:sp>
          <p:nvSpPr>
            <p:cNvPr id="20525" name="Line 6"/>
            <p:cNvSpPr>
              <a:spLocks noChangeShapeType="1"/>
            </p:cNvSpPr>
            <p:nvPr/>
          </p:nvSpPr>
          <p:spPr bwMode="auto">
            <a:xfrm>
              <a:off x="723" y="2931"/>
              <a:ext cx="815" cy="0"/>
            </a:xfrm>
            <a:prstGeom prst="line">
              <a:avLst/>
            </a:prstGeom>
            <a:noFill/>
            <a:ln w="57150">
              <a:solidFill>
                <a:srgbClr val="000808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20526" name="Line 7"/>
            <p:cNvSpPr>
              <a:spLocks noChangeShapeType="1"/>
            </p:cNvSpPr>
            <p:nvPr/>
          </p:nvSpPr>
          <p:spPr bwMode="auto">
            <a:xfrm>
              <a:off x="720" y="3360"/>
              <a:ext cx="815" cy="0"/>
            </a:xfrm>
            <a:prstGeom prst="line">
              <a:avLst/>
            </a:prstGeom>
            <a:noFill/>
            <a:ln w="57150">
              <a:solidFill>
                <a:srgbClr val="000808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78890" name="Rectangle 10"/>
            <p:cNvSpPr>
              <a:spLocks noChangeArrowheads="1"/>
            </p:cNvSpPr>
            <p:nvPr/>
          </p:nvSpPr>
          <p:spPr bwMode="auto">
            <a:xfrm>
              <a:off x="723" y="2734"/>
              <a:ext cx="389" cy="19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>
                <a:buFontTx/>
                <a:buNone/>
                <a:defRPr/>
              </a:pPr>
              <a:r>
                <a:rPr kumimoji="0" lang="fr-FR" sz="1400" b="1" dirty="0" smtClean="0"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Ph</a:t>
              </a:r>
              <a:endParaRPr kumimoji="0" lang="fr-FR" sz="1400" b="1" dirty="0">
                <a:effectLst>
                  <a:outerShdw blurRad="38100" dist="38100" dir="2700000" algn="tl">
                    <a:srgbClr val="000000"/>
                  </a:outerShdw>
                </a:effectLst>
              </a:endParaRPr>
            </a:p>
          </p:txBody>
        </p:sp>
        <p:sp>
          <p:nvSpPr>
            <p:cNvPr id="378891" name="Rectangle 11"/>
            <p:cNvSpPr>
              <a:spLocks noChangeArrowheads="1"/>
            </p:cNvSpPr>
            <p:nvPr/>
          </p:nvSpPr>
          <p:spPr bwMode="auto">
            <a:xfrm>
              <a:off x="723" y="3360"/>
              <a:ext cx="287" cy="1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>
                <a:buFontTx/>
                <a:buNone/>
                <a:defRPr/>
              </a:pPr>
              <a:r>
                <a:rPr kumimoji="0" lang="fr-FR" sz="1400" b="1" dirty="0"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N</a:t>
              </a:r>
            </a:p>
          </p:txBody>
        </p:sp>
      </p:grpSp>
      <p:grpSp>
        <p:nvGrpSpPr>
          <p:cNvPr id="3" name="Group 52"/>
          <p:cNvGrpSpPr>
            <a:grpSpLocks/>
          </p:cNvGrpSpPr>
          <p:nvPr>
            <p:custDataLst>
              <p:tags r:id="rId8"/>
            </p:custDataLst>
          </p:nvPr>
        </p:nvGrpSpPr>
        <p:grpSpPr bwMode="auto">
          <a:xfrm>
            <a:off x="6781800" y="4800600"/>
            <a:ext cx="1847850" cy="1295400"/>
            <a:chOff x="4368" y="3024"/>
            <a:chExt cx="1164" cy="816"/>
          </a:xfrm>
        </p:grpSpPr>
        <p:sp>
          <p:nvSpPr>
            <p:cNvPr id="20521" name="Line 12"/>
            <p:cNvSpPr>
              <a:spLocks noChangeShapeType="1"/>
            </p:cNvSpPr>
            <p:nvPr/>
          </p:nvSpPr>
          <p:spPr bwMode="auto">
            <a:xfrm>
              <a:off x="4643" y="3176"/>
              <a:ext cx="0" cy="664"/>
            </a:xfrm>
            <a:prstGeom prst="line">
              <a:avLst/>
            </a:prstGeom>
            <a:noFill/>
            <a:ln w="57150">
              <a:solidFill>
                <a:srgbClr val="000808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20522" name="Line 13"/>
            <p:cNvSpPr>
              <a:spLocks noChangeShapeType="1"/>
            </p:cNvSpPr>
            <p:nvPr/>
          </p:nvSpPr>
          <p:spPr bwMode="auto">
            <a:xfrm>
              <a:off x="5348" y="3176"/>
              <a:ext cx="0" cy="664"/>
            </a:xfrm>
            <a:prstGeom prst="line">
              <a:avLst/>
            </a:prstGeom>
            <a:noFill/>
            <a:ln w="57150">
              <a:solidFill>
                <a:srgbClr val="000808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78894" name="Rectangle 14"/>
            <p:cNvSpPr>
              <a:spLocks noChangeArrowheads="1"/>
            </p:cNvSpPr>
            <p:nvPr/>
          </p:nvSpPr>
          <p:spPr bwMode="auto">
            <a:xfrm>
              <a:off x="4368" y="3024"/>
              <a:ext cx="247" cy="250"/>
            </a:xfrm>
            <a:prstGeom prst="rect">
              <a:avLst/>
            </a:prstGeom>
            <a:noFill/>
            <a:ln w="57150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>
                <a:buFontTx/>
                <a:buNone/>
                <a:defRPr/>
              </a:pPr>
              <a:r>
                <a:rPr kumimoji="0" lang="fr-FR" sz="2000" b="1">
                  <a:solidFill>
                    <a:srgbClr val="000808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</a:rPr>
                <a:t>+</a:t>
              </a:r>
            </a:p>
          </p:txBody>
        </p:sp>
        <p:sp>
          <p:nvSpPr>
            <p:cNvPr id="378895" name="Rectangle 15"/>
            <p:cNvSpPr>
              <a:spLocks noChangeArrowheads="1"/>
            </p:cNvSpPr>
            <p:nvPr/>
          </p:nvSpPr>
          <p:spPr bwMode="auto">
            <a:xfrm>
              <a:off x="5347" y="3024"/>
              <a:ext cx="185" cy="250"/>
            </a:xfrm>
            <a:prstGeom prst="rect">
              <a:avLst/>
            </a:prstGeom>
            <a:noFill/>
            <a:ln w="57150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>
                <a:buFontTx/>
                <a:buNone/>
                <a:defRPr/>
              </a:pPr>
              <a:r>
                <a:rPr kumimoji="0" lang="fr-FR" sz="2000" b="1">
                  <a:solidFill>
                    <a:srgbClr val="000808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</a:rPr>
                <a:t>-</a:t>
              </a:r>
            </a:p>
          </p:txBody>
        </p:sp>
      </p:grpSp>
      <p:sp>
        <p:nvSpPr>
          <p:cNvPr id="378896" name="Text Box 16"/>
          <p:cNvSpPr txBox="1">
            <a:spLocks noChangeArrowheads="1"/>
          </p:cNvSpPr>
          <p:nvPr>
            <p:custDataLst>
              <p:tags r:id="rId9"/>
            </p:custDataLst>
          </p:nvPr>
        </p:nvSpPr>
        <p:spPr bwMode="auto">
          <a:xfrm>
            <a:off x="762000" y="2057400"/>
            <a:ext cx="3190875" cy="1027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buFontTx/>
              <a:buNone/>
              <a:defRPr/>
            </a:pPr>
            <a:r>
              <a:rPr kumimoji="0" lang="fr-FR" sz="1800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Alimentation monophasée</a:t>
            </a:r>
          </a:p>
          <a:p>
            <a:pPr>
              <a:buFontTx/>
              <a:buNone/>
              <a:defRPr/>
            </a:pPr>
            <a:r>
              <a:rPr kumimoji="0" lang="fr-FR" sz="1800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Tension alternative </a:t>
            </a:r>
          </a:p>
          <a:p>
            <a:pPr>
              <a:buFontTx/>
              <a:buNone/>
              <a:defRPr/>
            </a:pPr>
            <a:r>
              <a:rPr kumimoji="0" lang="fr-FR" sz="1800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(ex: 220 V ~) </a:t>
            </a:r>
          </a:p>
        </p:txBody>
      </p:sp>
      <p:sp>
        <p:nvSpPr>
          <p:cNvPr id="378898" name="Text Box 18"/>
          <p:cNvSpPr txBox="1">
            <a:spLocks noChangeArrowheads="1"/>
          </p:cNvSpPr>
          <p:nvPr>
            <p:custDataLst>
              <p:tags r:id="rId10"/>
            </p:custDataLst>
          </p:nvPr>
        </p:nvSpPr>
        <p:spPr bwMode="auto">
          <a:xfrm>
            <a:off x="914400" y="4191000"/>
            <a:ext cx="4267200" cy="1027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buFontTx/>
              <a:buNone/>
              <a:defRPr/>
            </a:pPr>
            <a:r>
              <a:rPr kumimoji="0" lang="fr-FR" sz="1800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Alimentation triphasée </a:t>
            </a:r>
          </a:p>
          <a:p>
            <a:pPr algn="ctr">
              <a:buFontTx/>
              <a:buNone/>
              <a:defRPr/>
            </a:pPr>
            <a:r>
              <a:rPr kumimoji="0" lang="fr-FR" sz="1800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tension alternative (ex: 3 ~ 415 V)</a:t>
            </a:r>
          </a:p>
          <a:p>
            <a:pPr algn="ctr">
              <a:buFontTx/>
              <a:buNone/>
              <a:defRPr/>
            </a:pPr>
            <a:endParaRPr kumimoji="0" lang="fr-FR" sz="1800" b="1" dirty="0">
              <a:solidFill>
                <a:srgbClr val="000808"/>
              </a:solidFill>
              <a:effectLst>
                <a:outerShdw blurRad="38100" dist="38100" dir="2700000" algn="tl">
                  <a:srgbClr val="FFFFFF"/>
                </a:outerShdw>
              </a:effectLst>
            </a:endParaRPr>
          </a:p>
        </p:txBody>
      </p:sp>
      <p:sp>
        <p:nvSpPr>
          <p:cNvPr id="378900" name="AutoShape 20"/>
          <p:cNvSpPr>
            <a:spLocks noChangeArrowheads="1"/>
          </p:cNvSpPr>
          <p:nvPr>
            <p:custDataLst>
              <p:tags r:id="rId11"/>
            </p:custDataLst>
          </p:nvPr>
        </p:nvSpPr>
        <p:spPr bwMode="auto">
          <a:xfrm>
            <a:off x="4176713" y="1508125"/>
            <a:ext cx="4705350" cy="2370011"/>
          </a:xfrm>
          <a:prstGeom prst="roundRect">
            <a:avLst>
              <a:gd name="adj" fmla="val 16667"/>
            </a:avLst>
          </a:prstGeom>
          <a:gradFill rotWithShape="0">
            <a:gsLst>
              <a:gs pos="0">
                <a:schemeClr val="accent6">
                  <a:lumMod val="40000"/>
                  <a:lumOff val="60000"/>
                </a:schemeClr>
              </a:gs>
              <a:gs pos="100000">
                <a:schemeClr val="accent2"/>
              </a:gs>
            </a:gsLst>
            <a:path path="shape">
              <a:fillToRect l="50000" t="50000" r="50000" b="50000"/>
            </a:path>
          </a:gradFill>
          <a:ln w="9525">
            <a:noFill/>
            <a:round/>
            <a:headEnd/>
            <a:tailEnd/>
          </a:ln>
          <a:effectLst/>
          <a:scene3d>
            <a:camera prst="legacyPerspectiveTopRight"/>
            <a:lightRig rig="legacyFlat3" dir="b"/>
          </a:scene3d>
          <a:sp3d extrusionH="887400" prstMaterial="legacyMatte">
            <a:bevelT w="13500" h="13500" prst="angle"/>
            <a:bevelB w="13500" h="13500" prst="angle"/>
            <a:extrusionClr>
              <a:schemeClr val="accent2"/>
            </a:extrusionClr>
          </a:sp3d>
        </p:spPr>
        <p:txBody>
          <a:bodyPr>
            <a:spAutoFit/>
            <a:flatTx/>
          </a:bodyPr>
          <a:lstStyle/>
          <a:p>
            <a:pPr algn="ctr">
              <a:buFontTx/>
              <a:buNone/>
              <a:defRPr/>
            </a:pPr>
            <a:r>
              <a:rPr kumimoji="0" lang="fr-FR" sz="1800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Symbolisée par deux ou trois fils portants des </a:t>
            </a:r>
          </a:p>
          <a:p>
            <a:pPr algn="ctr">
              <a:buFontTx/>
              <a:buNone/>
              <a:defRPr/>
            </a:pPr>
            <a:r>
              <a:rPr kumimoji="0" lang="fr-FR" sz="1800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repères indiquant la nature de </a:t>
            </a:r>
            <a:r>
              <a:rPr kumimoji="0" lang="fr-FR" sz="1800" b="1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l’énergie </a:t>
            </a:r>
            <a:r>
              <a:rPr kumimoji="0" lang="fr-FR" sz="1800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électrique, et disposés soit verticalement, soit horizontalement.</a:t>
            </a:r>
          </a:p>
          <a:p>
            <a:pPr algn="ctr">
              <a:buFontTx/>
              <a:buNone/>
              <a:defRPr/>
            </a:pPr>
            <a:r>
              <a:rPr kumimoji="0" lang="fr-FR" sz="1800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On devra préciser la valeur de cette énergie.</a:t>
            </a:r>
          </a:p>
        </p:txBody>
      </p:sp>
      <p:sp>
        <p:nvSpPr>
          <p:cNvPr id="378903" name="Rectangle 23"/>
          <p:cNvSpPr>
            <a:spLocks noChangeArrowheads="1"/>
          </p:cNvSpPr>
          <p:nvPr>
            <p:custDataLst>
              <p:tags r:id="rId12"/>
            </p:custDataLst>
          </p:nvPr>
        </p:nvSpPr>
        <p:spPr bwMode="auto">
          <a:xfrm>
            <a:off x="5562600" y="4114800"/>
            <a:ext cx="2727325" cy="696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buFontTx/>
              <a:buNone/>
              <a:defRPr/>
            </a:pPr>
            <a:r>
              <a:rPr kumimoji="0" lang="fr-FR" sz="1800" b="1">
                <a:solidFill>
                  <a:srgbClr val="000808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Alimentation continue</a:t>
            </a:r>
          </a:p>
          <a:p>
            <a:pPr>
              <a:buFontTx/>
              <a:buNone/>
              <a:defRPr/>
            </a:pPr>
            <a:r>
              <a:rPr kumimoji="0" lang="fr-FR" sz="1800" b="1">
                <a:solidFill>
                  <a:srgbClr val="000808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(ex: 24 V cc)</a:t>
            </a:r>
          </a:p>
        </p:txBody>
      </p:sp>
      <p:grpSp>
        <p:nvGrpSpPr>
          <p:cNvPr id="4" name="Group 35"/>
          <p:cNvGrpSpPr>
            <a:grpSpLocks/>
          </p:cNvGrpSpPr>
          <p:nvPr>
            <p:custDataLst>
              <p:tags r:id="rId13"/>
            </p:custDataLst>
          </p:nvPr>
        </p:nvGrpSpPr>
        <p:grpSpPr bwMode="auto">
          <a:xfrm>
            <a:off x="1447800" y="4953000"/>
            <a:ext cx="1214438" cy="990600"/>
            <a:chOff x="806" y="3120"/>
            <a:chExt cx="765" cy="624"/>
          </a:xfrm>
        </p:grpSpPr>
        <p:grpSp>
          <p:nvGrpSpPr>
            <p:cNvPr id="20514" name="Group 27"/>
            <p:cNvGrpSpPr>
              <a:grpSpLocks/>
            </p:cNvGrpSpPr>
            <p:nvPr/>
          </p:nvGrpSpPr>
          <p:grpSpPr bwMode="auto">
            <a:xfrm>
              <a:off x="1008" y="3168"/>
              <a:ext cx="528" cy="576"/>
              <a:chOff x="1008" y="3168"/>
              <a:chExt cx="528" cy="576"/>
            </a:xfrm>
          </p:grpSpPr>
          <p:sp>
            <p:nvSpPr>
              <p:cNvPr id="20518" name="Line 24"/>
              <p:cNvSpPr>
                <a:spLocks noChangeShapeType="1"/>
              </p:cNvSpPr>
              <p:nvPr/>
            </p:nvSpPr>
            <p:spPr bwMode="auto">
              <a:xfrm>
                <a:off x="1008" y="3168"/>
                <a:ext cx="0" cy="576"/>
              </a:xfrm>
              <a:prstGeom prst="line">
                <a:avLst/>
              </a:prstGeom>
              <a:noFill/>
              <a:ln w="57150">
                <a:solidFill>
                  <a:srgbClr val="000808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20519" name="Line 25"/>
              <p:cNvSpPr>
                <a:spLocks noChangeShapeType="1"/>
              </p:cNvSpPr>
              <p:nvPr/>
            </p:nvSpPr>
            <p:spPr bwMode="auto">
              <a:xfrm>
                <a:off x="1272" y="3168"/>
                <a:ext cx="0" cy="576"/>
              </a:xfrm>
              <a:prstGeom prst="line">
                <a:avLst/>
              </a:prstGeom>
              <a:noFill/>
              <a:ln w="57150">
                <a:solidFill>
                  <a:srgbClr val="000808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20520" name="Line 26"/>
              <p:cNvSpPr>
                <a:spLocks noChangeShapeType="1"/>
              </p:cNvSpPr>
              <p:nvPr/>
            </p:nvSpPr>
            <p:spPr bwMode="auto">
              <a:xfrm>
                <a:off x="1536" y="3168"/>
                <a:ext cx="0" cy="576"/>
              </a:xfrm>
              <a:prstGeom prst="line">
                <a:avLst/>
              </a:prstGeom>
              <a:noFill/>
              <a:ln w="57150">
                <a:solidFill>
                  <a:srgbClr val="000808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fr-FR"/>
              </a:p>
            </p:txBody>
          </p:sp>
        </p:grpSp>
        <p:sp>
          <p:nvSpPr>
            <p:cNvPr id="20515" name="Text Box 32"/>
            <p:cNvSpPr txBox="1">
              <a:spLocks noChangeArrowheads="1"/>
            </p:cNvSpPr>
            <p:nvPr/>
          </p:nvSpPr>
          <p:spPr bwMode="auto">
            <a:xfrm>
              <a:off x="806" y="3124"/>
              <a:ext cx="251" cy="1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>
                <a:buFontTx/>
                <a:buNone/>
              </a:pPr>
              <a:r>
                <a:rPr kumimoji="0" lang="fr-FR" sz="1400" b="1"/>
                <a:t>L1</a:t>
              </a:r>
            </a:p>
          </p:txBody>
        </p:sp>
        <p:sp>
          <p:nvSpPr>
            <p:cNvPr id="20516" name="Text Box 33"/>
            <p:cNvSpPr txBox="1">
              <a:spLocks noChangeArrowheads="1"/>
            </p:cNvSpPr>
            <p:nvPr/>
          </p:nvSpPr>
          <p:spPr bwMode="auto">
            <a:xfrm>
              <a:off x="1056" y="3120"/>
              <a:ext cx="251" cy="1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>
                <a:buFontTx/>
                <a:buNone/>
              </a:pPr>
              <a:r>
                <a:rPr kumimoji="0" lang="fr-FR" sz="1400" b="1"/>
                <a:t>L2</a:t>
              </a:r>
            </a:p>
          </p:txBody>
        </p:sp>
        <p:sp>
          <p:nvSpPr>
            <p:cNvPr id="20517" name="Text Box 34"/>
            <p:cNvSpPr txBox="1">
              <a:spLocks noChangeArrowheads="1"/>
            </p:cNvSpPr>
            <p:nvPr/>
          </p:nvSpPr>
          <p:spPr bwMode="auto">
            <a:xfrm>
              <a:off x="1320" y="3120"/>
              <a:ext cx="251" cy="1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>
                <a:buFontTx/>
                <a:buNone/>
              </a:pPr>
              <a:r>
                <a:rPr kumimoji="0" lang="fr-FR" sz="1400" b="1"/>
                <a:t>L3</a:t>
              </a:r>
              <a:endParaRPr kumimoji="0" lang="fr-FR" sz="1400" b="1">
                <a:solidFill>
                  <a:srgbClr val="000808"/>
                </a:solidFill>
              </a:endParaRPr>
            </a:p>
          </p:txBody>
        </p:sp>
      </p:grpSp>
      <p:grpSp>
        <p:nvGrpSpPr>
          <p:cNvPr id="6" name="Group 39"/>
          <p:cNvGrpSpPr>
            <a:grpSpLocks/>
          </p:cNvGrpSpPr>
          <p:nvPr>
            <p:custDataLst>
              <p:tags r:id="rId14"/>
            </p:custDataLst>
          </p:nvPr>
        </p:nvGrpSpPr>
        <p:grpSpPr bwMode="auto">
          <a:xfrm>
            <a:off x="3505200" y="4876800"/>
            <a:ext cx="1006475" cy="1136650"/>
            <a:chOff x="2150" y="3004"/>
            <a:chExt cx="634" cy="716"/>
          </a:xfrm>
        </p:grpSpPr>
        <p:grpSp>
          <p:nvGrpSpPr>
            <p:cNvPr id="20507" name="Group 28"/>
            <p:cNvGrpSpPr>
              <a:grpSpLocks/>
            </p:cNvGrpSpPr>
            <p:nvPr/>
          </p:nvGrpSpPr>
          <p:grpSpPr bwMode="auto">
            <a:xfrm rot="-5400000">
              <a:off x="2232" y="3144"/>
              <a:ext cx="528" cy="576"/>
              <a:chOff x="1008" y="3168"/>
              <a:chExt cx="528" cy="576"/>
            </a:xfrm>
          </p:grpSpPr>
          <p:sp>
            <p:nvSpPr>
              <p:cNvPr id="20511" name="Line 29"/>
              <p:cNvSpPr>
                <a:spLocks noChangeShapeType="1"/>
              </p:cNvSpPr>
              <p:nvPr/>
            </p:nvSpPr>
            <p:spPr bwMode="auto">
              <a:xfrm>
                <a:off x="1008" y="3168"/>
                <a:ext cx="0" cy="576"/>
              </a:xfrm>
              <a:prstGeom prst="line">
                <a:avLst/>
              </a:prstGeom>
              <a:noFill/>
              <a:ln w="57150">
                <a:solidFill>
                  <a:srgbClr val="000808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20512" name="Line 30"/>
              <p:cNvSpPr>
                <a:spLocks noChangeShapeType="1"/>
              </p:cNvSpPr>
              <p:nvPr/>
            </p:nvSpPr>
            <p:spPr bwMode="auto">
              <a:xfrm>
                <a:off x="1272" y="3168"/>
                <a:ext cx="0" cy="576"/>
              </a:xfrm>
              <a:prstGeom prst="line">
                <a:avLst/>
              </a:prstGeom>
              <a:noFill/>
              <a:ln w="57150">
                <a:solidFill>
                  <a:srgbClr val="000808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20513" name="Line 31"/>
              <p:cNvSpPr>
                <a:spLocks noChangeShapeType="1"/>
              </p:cNvSpPr>
              <p:nvPr/>
            </p:nvSpPr>
            <p:spPr bwMode="auto">
              <a:xfrm>
                <a:off x="1536" y="3168"/>
                <a:ext cx="0" cy="576"/>
              </a:xfrm>
              <a:prstGeom prst="line">
                <a:avLst/>
              </a:prstGeom>
              <a:noFill/>
              <a:ln w="57150">
                <a:solidFill>
                  <a:srgbClr val="000808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fr-FR"/>
              </a:p>
            </p:txBody>
          </p:sp>
        </p:grpSp>
        <p:sp>
          <p:nvSpPr>
            <p:cNvPr id="20508" name="Text Box 36"/>
            <p:cNvSpPr txBox="1">
              <a:spLocks noChangeArrowheads="1"/>
            </p:cNvSpPr>
            <p:nvPr/>
          </p:nvSpPr>
          <p:spPr bwMode="auto">
            <a:xfrm>
              <a:off x="2150" y="3004"/>
              <a:ext cx="251" cy="1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>
                <a:buFontTx/>
                <a:buNone/>
              </a:pPr>
              <a:r>
                <a:rPr kumimoji="0" lang="fr-FR" sz="1400" b="1"/>
                <a:t>L1</a:t>
              </a:r>
            </a:p>
          </p:txBody>
        </p:sp>
        <p:sp>
          <p:nvSpPr>
            <p:cNvPr id="20509" name="Text Box 37"/>
            <p:cNvSpPr txBox="1">
              <a:spLocks noChangeArrowheads="1"/>
            </p:cNvSpPr>
            <p:nvPr/>
          </p:nvSpPr>
          <p:spPr bwMode="auto">
            <a:xfrm>
              <a:off x="2150" y="3264"/>
              <a:ext cx="251" cy="1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>
                <a:buFontTx/>
                <a:buNone/>
              </a:pPr>
              <a:r>
                <a:rPr kumimoji="0" lang="fr-FR" sz="1400" b="1"/>
                <a:t>L2</a:t>
              </a:r>
            </a:p>
          </p:txBody>
        </p:sp>
        <p:sp>
          <p:nvSpPr>
            <p:cNvPr id="20510" name="Text Box 38"/>
            <p:cNvSpPr txBox="1">
              <a:spLocks noChangeArrowheads="1"/>
            </p:cNvSpPr>
            <p:nvPr/>
          </p:nvSpPr>
          <p:spPr bwMode="auto">
            <a:xfrm>
              <a:off x="2150" y="3528"/>
              <a:ext cx="251" cy="1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>
                <a:buFontTx/>
                <a:buNone/>
              </a:pPr>
              <a:r>
                <a:rPr kumimoji="0" lang="fr-FR" sz="1400" b="1"/>
                <a:t>L3</a:t>
              </a:r>
            </a:p>
          </p:txBody>
        </p:sp>
      </p:grpSp>
      <p:grpSp>
        <p:nvGrpSpPr>
          <p:cNvPr id="8" name="Group 45"/>
          <p:cNvGrpSpPr>
            <a:grpSpLocks/>
          </p:cNvGrpSpPr>
          <p:nvPr>
            <p:custDataLst>
              <p:tags r:id="rId15"/>
            </p:custDataLst>
          </p:nvPr>
        </p:nvGrpSpPr>
        <p:grpSpPr bwMode="auto">
          <a:xfrm>
            <a:off x="2733675" y="3046414"/>
            <a:ext cx="1350963" cy="954088"/>
            <a:chOff x="1530" y="1871"/>
            <a:chExt cx="851" cy="601"/>
          </a:xfrm>
        </p:grpSpPr>
        <p:sp>
          <p:nvSpPr>
            <p:cNvPr id="20503" name="Line 41"/>
            <p:cNvSpPr>
              <a:spLocks noChangeShapeType="1"/>
            </p:cNvSpPr>
            <p:nvPr/>
          </p:nvSpPr>
          <p:spPr bwMode="auto">
            <a:xfrm rot="5400000" flipV="1">
              <a:off x="1468" y="2185"/>
              <a:ext cx="574" cy="0"/>
            </a:xfrm>
            <a:prstGeom prst="line">
              <a:avLst/>
            </a:prstGeom>
            <a:noFill/>
            <a:ln w="57150">
              <a:solidFill>
                <a:srgbClr val="000808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20504" name="Line 42"/>
            <p:cNvSpPr>
              <a:spLocks noChangeShapeType="1"/>
            </p:cNvSpPr>
            <p:nvPr/>
          </p:nvSpPr>
          <p:spPr bwMode="auto">
            <a:xfrm rot="5400000" flipV="1">
              <a:off x="1897" y="2183"/>
              <a:ext cx="574" cy="0"/>
            </a:xfrm>
            <a:prstGeom prst="line">
              <a:avLst/>
            </a:prstGeom>
            <a:noFill/>
            <a:ln w="57150">
              <a:solidFill>
                <a:srgbClr val="000808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78923" name="Rectangle 43"/>
            <p:cNvSpPr>
              <a:spLocks noChangeArrowheads="1"/>
            </p:cNvSpPr>
            <p:nvPr/>
          </p:nvSpPr>
          <p:spPr bwMode="auto">
            <a:xfrm rot="10800000" flipV="1">
              <a:off x="1530" y="1871"/>
              <a:ext cx="274" cy="19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>
                <a:buFontTx/>
                <a:buNone/>
                <a:defRPr/>
              </a:pPr>
              <a:r>
                <a:rPr kumimoji="0" lang="fr-FR" sz="1400" b="1" dirty="0" smtClean="0"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Ph</a:t>
              </a:r>
              <a:endParaRPr kumimoji="0" lang="fr-FR" sz="1400" b="1" dirty="0">
                <a:effectLst>
                  <a:outerShdw blurRad="38100" dist="38100" dir="2700000" algn="tl">
                    <a:srgbClr val="000000"/>
                  </a:outerShdw>
                </a:effectLst>
              </a:endParaRPr>
            </a:p>
          </p:txBody>
        </p:sp>
        <p:sp>
          <p:nvSpPr>
            <p:cNvPr id="378924" name="Rectangle 44"/>
            <p:cNvSpPr>
              <a:spLocks noChangeArrowheads="1"/>
            </p:cNvSpPr>
            <p:nvPr/>
          </p:nvSpPr>
          <p:spPr bwMode="auto">
            <a:xfrm rot="10800000" flipV="1">
              <a:off x="2179" y="1872"/>
              <a:ext cx="202" cy="1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>
                <a:buFontTx/>
                <a:buNone/>
                <a:defRPr/>
              </a:pPr>
              <a:r>
                <a:rPr kumimoji="0" lang="fr-FR" sz="1400" b="1"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N</a:t>
              </a:r>
            </a:p>
          </p:txBody>
        </p:sp>
      </p:grpSp>
      <p:grpSp>
        <p:nvGrpSpPr>
          <p:cNvPr id="9" name="Group 51"/>
          <p:cNvGrpSpPr>
            <a:grpSpLocks/>
          </p:cNvGrpSpPr>
          <p:nvPr>
            <p:custDataLst>
              <p:tags r:id="rId16"/>
            </p:custDataLst>
          </p:nvPr>
        </p:nvGrpSpPr>
        <p:grpSpPr bwMode="auto">
          <a:xfrm>
            <a:off x="5638800" y="4800600"/>
            <a:ext cx="1130300" cy="1454150"/>
            <a:chOff x="3312" y="3017"/>
            <a:chExt cx="712" cy="916"/>
          </a:xfrm>
        </p:grpSpPr>
        <p:sp>
          <p:nvSpPr>
            <p:cNvPr id="20499" name="Line 47"/>
            <p:cNvSpPr>
              <a:spLocks noChangeShapeType="1"/>
            </p:cNvSpPr>
            <p:nvPr/>
          </p:nvSpPr>
          <p:spPr bwMode="auto">
            <a:xfrm rot="5400000">
              <a:off x="3692" y="2932"/>
              <a:ext cx="0" cy="664"/>
            </a:xfrm>
            <a:prstGeom prst="line">
              <a:avLst/>
            </a:prstGeom>
            <a:noFill/>
            <a:ln w="57150">
              <a:solidFill>
                <a:srgbClr val="000808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20500" name="Line 48"/>
            <p:cNvSpPr>
              <a:spLocks noChangeShapeType="1"/>
            </p:cNvSpPr>
            <p:nvPr/>
          </p:nvSpPr>
          <p:spPr bwMode="auto">
            <a:xfrm rot="5400000">
              <a:off x="3692" y="3364"/>
              <a:ext cx="0" cy="664"/>
            </a:xfrm>
            <a:prstGeom prst="line">
              <a:avLst/>
            </a:prstGeom>
            <a:noFill/>
            <a:ln w="57150">
              <a:solidFill>
                <a:srgbClr val="000808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78929" name="Rectangle 49"/>
            <p:cNvSpPr>
              <a:spLocks noChangeArrowheads="1"/>
            </p:cNvSpPr>
            <p:nvPr/>
          </p:nvSpPr>
          <p:spPr bwMode="auto">
            <a:xfrm rot="5400000">
              <a:off x="3313" y="3016"/>
              <a:ext cx="247" cy="250"/>
            </a:xfrm>
            <a:prstGeom prst="rect">
              <a:avLst/>
            </a:prstGeom>
            <a:noFill/>
            <a:ln w="57150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>
                <a:buFontTx/>
                <a:buNone/>
                <a:defRPr/>
              </a:pPr>
              <a:r>
                <a:rPr kumimoji="0" lang="fr-FR" sz="2000" b="1">
                  <a:solidFill>
                    <a:srgbClr val="000808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</a:rPr>
                <a:t>+</a:t>
              </a:r>
            </a:p>
          </p:txBody>
        </p:sp>
        <p:sp>
          <p:nvSpPr>
            <p:cNvPr id="378930" name="Rectangle 50"/>
            <p:cNvSpPr>
              <a:spLocks noChangeArrowheads="1"/>
            </p:cNvSpPr>
            <p:nvPr/>
          </p:nvSpPr>
          <p:spPr bwMode="auto">
            <a:xfrm rot="10800000">
              <a:off x="3360" y="3683"/>
              <a:ext cx="185" cy="250"/>
            </a:xfrm>
            <a:prstGeom prst="rect">
              <a:avLst/>
            </a:prstGeom>
            <a:noFill/>
            <a:ln w="57150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>
                <a:buFontTx/>
                <a:buNone/>
                <a:defRPr/>
              </a:pPr>
              <a:r>
                <a:rPr kumimoji="0" lang="fr-FR" sz="2000" b="1">
                  <a:solidFill>
                    <a:srgbClr val="000808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</a:rPr>
                <a:t>-</a:t>
              </a:r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8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7888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7888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8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788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3" presetClass="entr" presetSubtype="27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7890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7890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23" presetClass="entr" presetSubtype="272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789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789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4000"/>
                            </p:stCondLst>
                            <p:childTnLst>
                              <p:par>
                                <p:cTn id="24" presetID="22" presetClass="entr" presetSubtype="8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8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3788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500"/>
                            </p:stCondLst>
                            <p:childTnLst>
                              <p:par>
                                <p:cTn id="2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6000"/>
                            </p:stCondLst>
                            <p:childTnLst>
                              <p:par>
                                <p:cTn id="31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3789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3789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500"/>
                            </p:stCondLst>
                            <p:childTnLst>
                              <p:par>
                                <p:cTn id="40" presetID="22" presetClass="entr" presetSubtype="8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8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3788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2000"/>
                            </p:stCondLst>
                            <p:childTnLst>
                              <p:par>
                                <p:cTn id="44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2500"/>
                            </p:stCondLst>
                            <p:childTnLst>
                              <p:par>
                                <p:cTn id="47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3789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3789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500"/>
                            </p:stCondLst>
                            <p:childTnLst>
                              <p:par>
                                <p:cTn id="56" presetID="22" presetClass="entr" presetSubtype="8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500"/>
                                        <p:tgtEl>
                                          <p:spTgt spid="3789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3000"/>
                            </p:stCondLst>
                            <p:childTnLst>
                              <p:par>
                                <p:cTn id="60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3500"/>
                            </p:stCondLst>
                            <p:childTnLst>
                              <p:par>
                                <p:cTn id="6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8885" grpId="0" animBg="1" autoUpdateAnimBg="0"/>
      <p:bldP spid="378936" grpId="0" animBg="1"/>
      <p:bldP spid="378935" grpId="0" animBg="1"/>
      <p:bldP spid="378934" grpId="0" animBg="1"/>
      <p:bldP spid="378883" grpId="0" autoUpdateAnimBg="0"/>
      <p:bldP spid="378896" grpId="0" autoUpdateAnimBg="0"/>
      <p:bldP spid="378898" grpId="0" autoUpdateAnimBg="0"/>
      <p:bldP spid="378900" grpId="0" animBg="1" autoUpdateAnimBg="0"/>
      <p:bldP spid="378903" grpId="0" autoUpdateAnimBg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9906" name="AutoShape 2"/>
          <p:cNvSpPr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476250" y="1371600"/>
            <a:ext cx="8458200" cy="5024438"/>
          </a:xfrm>
          <a:prstGeom prst="bevel">
            <a:avLst>
              <a:gd name="adj" fmla="val 4769"/>
            </a:avLst>
          </a:prstGeom>
          <a:gradFill rotWithShape="0">
            <a:gsLst>
              <a:gs pos="0">
                <a:schemeClr val="accent1">
                  <a:gamma/>
                  <a:shade val="46275"/>
                  <a:invGamma/>
                </a:schemeClr>
              </a:gs>
              <a:gs pos="50000">
                <a:schemeClr val="accent1"/>
              </a:gs>
              <a:gs pos="100000">
                <a:schemeClr val="accent1">
                  <a:gamma/>
                  <a:shade val="46275"/>
                  <a:invGamma/>
                </a:schemeClr>
              </a:gs>
            </a:gsLst>
            <a:lin ang="2700000" scaled="1"/>
          </a:gradFill>
          <a:ln w="9525">
            <a:solidFill>
              <a:schemeClr val="tx1"/>
            </a:solidFill>
            <a:miter lim="800000"/>
            <a:headEnd/>
            <a:tailEnd/>
          </a:ln>
          <a:effectLst>
            <a:outerShdw dist="107763" dir="18900000" algn="ctr" rotWithShape="0">
              <a:srgbClr val="808080"/>
            </a:outerShdw>
          </a:effectLst>
        </p:spPr>
        <p:txBody>
          <a:bodyPr wrap="none" anchor="ctr"/>
          <a:lstStyle/>
          <a:p>
            <a:pPr algn="ctr">
              <a:buFontTx/>
              <a:buNone/>
              <a:defRPr/>
            </a:pPr>
            <a:endParaRPr kumimoji="0" lang="fr-FR" sz="1600" b="1"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379907" name="Rectangle 3"/>
          <p:cNvSpPr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685800" y="0"/>
            <a:ext cx="73152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>
              <a:lnSpc>
                <a:spcPct val="85000"/>
              </a:lnSpc>
              <a:spcBef>
                <a:spcPct val="0"/>
              </a:spcBef>
              <a:buFontTx/>
              <a:buNone/>
              <a:defRPr/>
            </a:pPr>
            <a:r>
              <a:rPr lang="fr-FR" sz="4200" b="1" u="sng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Les éléments de base</a:t>
            </a:r>
            <a:endParaRPr lang="fr-FR" sz="4200" b="1">
              <a:solidFill>
                <a:schemeClr val="tx2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379908" name="Text Box 4"/>
          <p:cNvSpPr txBox="1"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990600" y="1066800"/>
            <a:ext cx="3160713" cy="54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107763" dir="18900000" algn="ctr" rotWithShape="0">
              <a:srgbClr val="808080"/>
            </a:outerShdw>
          </a:effectLst>
        </p:spPr>
        <p:txBody>
          <a:bodyPr wrap="none">
            <a:spAutoFit/>
          </a:bodyPr>
          <a:lstStyle/>
          <a:p>
            <a:pPr>
              <a:buFontTx/>
              <a:buNone/>
              <a:defRPr/>
            </a:pPr>
            <a:r>
              <a:rPr kumimoji="0" lang="fr-FR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kumimoji="0" lang="fr-FR" b="1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L’alimentation</a:t>
            </a:r>
            <a:endParaRPr kumimoji="0" lang="fr-FR" b="1" dirty="0"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379910" name="Rectangle 6"/>
          <p:cNvSpPr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876300" y="1752600"/>
            <a:ext cx="7696200" cy="1676400"/>
          </a:xfrm>
          <a:prstGeom prst="rect">
            <a:avLst/>
          </a:prstGeom>
          <a:gradFill rotWithShape="0">
            <a:gsLst>
              <a:gs pos="0">
                <a:srgbClr val="CCFFCC"/>
              </a:gs>
              <a:gs pos="100000">
                <a:srgbClr val="CCFFCC">
                  <a:gamma/>
                  <a:shade val="59608"/>
                  <a:invGamma/>
                </a:srgbClr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/>
          <a:lstStyle/>
          <a:p>
            <a:pPr algn="ctr">
              <a:buFontTx/>
              <a:buNone/>
              <a:defRPr/>
            </a:pPr>
            <a:r>
              <a:rPr kumimoji="0" lang="fr-FR" sz="1800" b="1" dirty="0">
                <a:solidFill>
                  <a:srgbClr val="000808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Aux traits </a:t>
            </a:r>
            <a:r>
              <a:rPr kumimoji="0" lang="fr-FR" sz="1800" b="1" dirty="0" smtClean="0">
                <a:solidFill>
                  <a:srgbClr val="000808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précédents, on </a:t>
            </a:r>
            <a:r>
              <a:rPr kumimoji="0" lang="fr-FR" sz="1800" b="1" dirty="0">
                <a:solidFill>
                  <a:srgbClr val="000808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ajoutera suivant les cas </a:t>
            </a:r>
          </a:p>
        </p:txBody>
      </p:sp>
      <p:grpSp>
        <p:nvGrpSpPr>
          <p:cNvPr id="2" name="Group 15"/>
          <p:cNvGrpSpPr>
            <a:grpSpLocks/>
          </p:cNvGrpSpPr>
          <p:nvPr>
            <p:custDataLst>
              <p:tags r:id="rId5"/>
            </p:custDataLst>
          </p:nvPr>
        </p:nvGrpSpPr>
        <p:grpSpPr bwMode="auto">
          <a:xfrm>
            <a:off x="876300" y="2033290"/>
            <a:ext cx="2133600" cy="336550"/>
            <a:chOff x="1104" y="1708"/>
            <a:chExt cx="1344" cy="212"/>
          </a:xfrm>
        </p:grpSpPr>
        <p:sp>
          <p:nvSpPr>
            <p:cNvPr id="21551" name="Line 8"/>
            <p:cNvSpPr>
              <a:spLocks noChangeShapeType="1"/>
            </p:cNvSpPr>
            <p:nvPr/>
          </p:nvSpPr>
          <p:spPr bwMode="auto">
            <a:xfrm>
              <a:off x="1200" y="1920"/>
              <a:ext cx="1248" cy="0"/>
            </a:xfrm>
            <a:prstGeom prst="line">
              <a:avLst/>
            </a:prstGeom>
            <a:noFill/>
            <a:ln w="57150">
              <a:solidFill>
                <a:srgbClr val="000808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21552" name="Text Box 9"/>
            <p:cNvSpPr txBox="1">
              <a:spLocks noChangeArrowheads="1"/>
            </p:cNvSpPr>
            <p:nvPr/>
          </p:nvSpPr>
          <p:spPr bwMode="auto">
            <a:xfrm>
              <a:off x="1104" y="1708"/>
              <a:ext cx="279" cy="2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>
                <a:buFontTx/>
                <a:buNone/>
              </a:pPr>
              <a:r>
                <a:rPr kumimoji="0" lang="fr-FR" sz="1600" b="1" dirty="0">
                  <a:solidFill>
                    <a:srgbClr val="000808"/>
                  </a:solidFill>
                </a:rPr>
                <a:t>PE</a:t>
              </a:r>
              <a:endParaRPr kumimoji="0" lang="fr-FR" dirty="0">
                <a:solidFill>
                  <a:srgbClr val="000808"/>
                </a:solidFill>
              </a:endParaRPr>
            </a:p>
          </p:txBody>
        </p:sp>
      </p:grpSp>
      <p:sp>
        <p:nvSpPr>
          <p:cNvPr id="379914" name="Text Box 10"/>
          <p:cNvSpPr txBox="1"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914400" y="2426990"/>
            <a:ext cx="3094831" cy="8802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buFontTx/>
              <a:buNone/>
              <a:defRPr/>
            </a:pPr>
            <a:r>
              <a:rPr kumimoji="0" lang="fr-FR" sz="1600" b="1" dirty="0">
                <a:solidFill>
                  <a:srgbClr val="000808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Conducteur  de protection équipotentiel </a:t>
            </a:r>
          </a:p>
          <a:p>
            <a:pPr algn="ctr">
              <a:buFontTx/>
              <a:buNone/>
              <a:defRPr/>
            </a:pPr>
            <a:r>
              <a:rPr kumimoji="0" lang="fr-FR" sz="1600" b="1" dirty="0">
                <a:solidFill>
                  <a:srgbClr val="000808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(mise à la terre des masses)</a:t>
            </a:r>
            <a:endParaRPr kumimoji="0" lang="fr-FR" b="1" dirty="0">
              <a:solidFill>
                <a:srgbClr val="000808"/>
              </a:solidFill>
              <a:effectLst>
                <a:outerShdw blurRad="38100" dist="38100" dir="2700000" algn="tl">
                  <a:srgbClr val="FFFFFF"/>
                </a:outerShdw>
              </a:effectLst>
            </a:endParaRPr>
          </a:p>
        </p:txBody>
      </p:sp>
      <p:grpSp>
        <p:nvGrpSpPr>
          <p:cNvPr id="3" name="Group 16"/>
          <p:cNvGrpSpPr>
            <a:grpSpLocks/>
          </p:cNvGrpSpPr>
          <p:nvPr>
            <p:custDataLst>
              <p:tags r:id="rId7"/>
            </p:custDataLst>
          </p:nvPr>
        </p:nvGrpSpPr>
        <p:grpSpPr bwMode="auto">
          <a:xfrm>
            <a:off x="4191000" y="2045990"/>
            <a:ext cx="2133600" cy="381000"/>
            <a:chOff x="3792" y="1728"/>
            <a:chExt cx="1344" cy="240"/>
          </a:xfrm>
        </p:grpSpPr>
        <p:sp>
          <p:nvSpPr>
            <p:cNvPr id="21549" name="Line 11"/>
            <p:cNvSpPr>
              <a:spLocks noChangeShapeType="1"/>
            </p:cNvSpPr>
            <p:nvPr/>
          </p:nvSpPr>
          <p:spPr bwMode="auto">
            <a:xfrm>
              <a:off x="3888" y="1968"/>
              <a:ext cx="1248" cy="0"/>
            </a:xfrm>
            <a:prstGeom prst="line">
              <a:avLst/>
            </a:prstGeom>
            <a:noFill/>
            <a:ln w="57150">
              <a:solidFill>
                <a:srgbClr val="000808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21550" name="Text Box 12"/>
            <p:cNvSpPr txBox="1">
              <a:spLocks noChangeArrowheads="1"/>
            </p:cNvSpPr>
            <p:nvPr/>
          </p:nvSpPr>
          <p:spPr bwMode="auto">
            <a:xfrm>
              <a:off x="3792" y="1728"/>
              <a:ext cx="215" cy="2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>
                <a:buFontTx/>
                <a:buNone/>
              </a:pPr>
              <a:r>
                <a:rPr kumimoji="0" lang="fr-FR" sz="1600" b="1">
                  <a:solidFill>
                    <a:srgbClr val="000808"/>
                  </a:solidFill>
                </a:rPr>
                <a:t>N</a:t>
              </a:r>
              <a:endParaRPr kumimoji="0" lang="fr-FR">
                <a:solidFill>
                  <a:srgbClr val="000808"/>
                </a:solidFill>
              </a:endParaRPr>
            </a:p>
          </p:txBody>
        </p:sp>
      </p:grpSp>
      <p:sp>
        <p:nvSpPr>
          <p:cNvPr id="379917" name="Rectangle 13"/>
          <p:cNvSpPr>
            <a:spLocks noChangeArrowheads="1"/>
          </p:cNvSpPr>
          <p:nvPr>
            <p:custDataLst>
              <p:tags r:id="rId8"/>
            </p:custDataLst>
          </p:nvPr>
        </p:nvSpPr>
        <p:spPr bwMode="auto">
          <a:xfrm>
            <a:off x="6094834" y="2156346"/>
            <a:ext cx="247015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buFontTx/>
              <a:buNone/>
              <a:defRPr/>
            </a:pPr>
            <a:r>
              <a:rPr kumimoji="0" lang="fr-FR" sz="1600" b="1" dirty="0">
                <a:solidFill>
                  <a:srgbClr val="000808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Conducteur  de neutre</a:t>
            </a:r>
          </a:p>
        </p:txBody>
      </p:sp>
      <p:sp>
        <p:nvSpPr>
          <p:cNvPr id="379922" name="Rectangle 18"/>
          <p:cNvSpPr>
            <a:spLocks noChangeArrowheads="1"/>
          </p:cNvSpPr>
          <p:nvPr>
            <p:custDataLst>
              <p:tags r:id="rId9"/>
            </p:custDataLst>
          </p:nvPr>
        </p:nvSpPr>
        <p:spPr bwMode="auto">
          <a:xfrm>
            <a:off x="876300" y="3505200"/>
            <a:ext cx="3657600" cy="2590800"/>
          </a:xfrm>
          <a:prstGeom prst="rect">
            <a:avLst/>
          </a:prstGeom>
          <a:gradFill rotWithShape="0">
            <a:gsLst>
              <a:gs pos="0">
                <a:schemeClr val="accent1">
                  <a:gamma/>
                  <a:shade val="76078"/>
                  <a:invGamma/>
                </a:schemeClr>
              </a:gs>
              <a:gs pos="50000">
                <a:schemeClr val="accent1"/>
              </a:gs>
              <a:gs pos="100000">
                <a:schemeClr val="accent1">
                  <a:gamma/>
                  <a:shade val="76078"/>
                  <a:invGamma/>
                </a:schemeClr>
              </a:gs>
            </a:gsLst>
            <a:lin ang="0" scaled="1"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endParaRPr kumimoji="0" lang="fr-FR"/>
          </a:p>
        </p:txBody>
      </p:sp>
      <p:sp>
        <p:nvSpPr>
          <p:cNvPr id="379923" name="Text Box 19"/>
          <p:cNvSpPr txBox="1">
            <a:spLocks noChangeArrowheads="1"/>
          </p:cNvSpPr>
          <p:nvPr>
            <p:custDataLst>
              <p:tags r:id="rId10"/>
            </p:custDataLst>
          </p:nvPr>
        </p:nvSpPr>
        <p:spPr bwMode="auto">
          <a:xfrm>
            <a:off x="1828800" y="3505200"/>
            <a:ext cx="1512888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buFontTx/>
              <a:buNone/>
              <a:defRPr/>
            </a:pPr>
            <a:r>
              <a:rPr kumimoji="0" lang="fr-FR" sz="1800" b="1">
                <a:solidFill>
                  <a:srgbClr val="000808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Les sources</a:t>
            </a:r>
          </a:p>
        </p:txBody>
      </p:sp>
      <p:sp>
        <p:nvSpPr>
          <p:cNvPr id="379924" name="Text Box 20"/>
          <p:cNvSpPr txBox="1">
            <a:spLocks noChangeArrowheads="1"/>
          </p:cNvSpPr>
          <p:nvPr>
            <p:custDataLst>
              <p:tags r:id="rId11"/>
            </p:custDataLst>
          </p:nvPr>
        </p:nvSpPr>
        <p:spPr bwMode="auto">
          <a:xfrm>
            <a:off x="914400" y="3886200"/>
            <a:ext cx="1382713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buFontTx/>
              <a:buNone/>
              <a:defRPr/>
            </a:pPr>
            <a:r>
              <a:rPr kumimoji="0" lang="fr-FR" sz="1800" b="1">
                <a:solidFill>
                  <a:srgbClr val="000808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de tension</a:t>
            </a:r>
          </a:p>
        </p:txBody>
      </p:sp>
      <p:grpSp>
        <p:nvGrpSpPr>
          <p:cNvPr id="4" name="Group 23"/>
          <p:cNvGrpSpPr>
            <a:grpSpLocks/>
          </p:cNvGrpSpPr>
          <p:nvPr>
            <p:custDataLst>
              <p:tags r:id="rId12"/>
            </p:custDataLst>
          </p:nvPr>
        </p:nvGrpSpPr>
        <p:grpSpPr bwMode="auto">
          <a:xfrm>
            <a:off x="876300" y="4767038"/>
            <a:ext cx="419100" cy="844550"/>
            <a:chOff x="1920" y="2604"/>
            <a:chExt cx="432" cy="864"/>
          </a:xfrm>
        </p:grpSpPr>
        <p:sp>
          <p:nvSpPr>
            <p:cNvPr id="21547" name="Oval 21"/>
            <p:cNvSpPr>
              <a:spLocks noChangeArrowheads="1"/>
            </p:cNvSpPr>
            <p:nvPr/>
          </p:nvSpPr>
          <p:spPr bwMode="auto">
            <a:xfrm>
              <a:off x="1920" y="2820"/>
              <a:ext cx="432" cy="432"/>
            </a:xfrm>
            <a:prstGeom prst="ellipse">
              <a:avLst/>
            </a:prstGeom>
            <a:solidFill>
              <a:schemeClr val="accent1"/>
            </a:solidFill>
            <a:ln w="38100">
              <a:solidFill>
                <a:srgbClr val="000808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21548" name="Line 22"/>
            <p:cNvSpPr>
              <a:spLocks noChangeShapeType="1"/>
            </p:cNvSpPr>
            <p:nvPr/>
          </p:nvSpPr>
          <p:spPr bwMode="auto">
            <a:xfrm flipV="1">
              <a:off x="2136" y="2604"/>
              <a:ext cx="0" cy="864"/>
            </a:xfrm>
            <a:prstGeom prst="line">
              <a:avLst/>
            </a:prstGeom>
            <a:noFill/>
            <a:ln w="38100">
              <a:solidFill>
                <a:srgbClr val="000808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</p:grpSp>
      <p:sp>
        <p:nvSpPr>
          <p:cNvPr id="379928" name="Text Box 24"/>
          <p:cNvSpPr txBox="1">
            <a:spLocks noChangeArrowheads="1"/>
          </p:cNvSpPr>
          <p:nvPr>
            <p:custDataLst>
              <p:tags r:id="rId13"/>
            </p:custDataLst>
          </p:nvPr>
        </p:nvSpPr>
        <p:spPr bwMode="auto">
          <a:xfrm>
            <a:off x="3048000" y="3886200"/>
            <a:ext cx="14160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buFontTx/>
              <a:buNone/>
              <a:defRPr/>
            </a:pPr>
            <a:r>
              <a:rPr kumimoji="0" lang="fr-FR" sz="1800" b="1">
                <a:solidFill>
                  <a:srgbClr val="000808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de courant</a:t>
            </a:r>
          </a:p>
        </p:txBody>
      </p:sp>
      <p:grpSp>
        <p:nvGrpSpPr>
          <p:cNvPr id="5" name="Group 30"/>
          <p:cNvGrpSpPr>
            <a:grpSpLocks/>
          </p:cNvGrpSpPr>
          <p:nvPr>
            <p:custDataLst>
              <p:tags r:id="rId14"/>
            </p:custDataLst>
          </p:nvPr>
        </p:nvGrpSpPr>
        <p:grpSpPr bwMode="auto">
          <a:xfrm>
            <a:off x="3581400" y="4419600"/>
            <a:ext cx="609600" cy="1047750"/>
            <a:chOff x="1968" y="3024"/>
            <a:chExt cx="384" cy="660"/>
          </a:xfrm>
        </p:grpSpPr>
        <p:sp>
          <p:nvSpPr>
            <p:cNvPr id="21544" name="Line 28"/>
            <p:cNvSpPr>
              <a:spLocks noChangeShapeType="1"/>
            </p:cNvSpPr>
            <p:nvPr/>
          </p:nvSpPr>
          <p:spPr bwMode="auto">
            <a:xfrm flipV="1">
              <a:off x="2160" y="3024"/>
              <a:ext cx="0" cy="660"/>
            </a:xfrm>
            <a:prstGeom prst="line">
              <a:avLst/>
            </a:prstGeom>
            <a:noFill/>
            <a:ln w="38100">
              <a:solidFill>
                <a:srgbClr val="000808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21545" name="Oval 27"/>
            <p:cNvSpPr>
              <a:spLocks noChangeArrowheads="1"/>
            </p:cNvSpPr>
            <p:nvPr/>
          </p:nvSpPr>
          <p:spPr bwMode="auto">
            <a:xfrm>
              <a:off x="1968" y="3189"/>
              <a:ext cx="384" cy="330"/>
            </a:xfrm>
            <a:prstGeom prst="ellipse">
              <a:avLst/>
            </a:prstGeom>
            <a:solidFill>
              <a:schemeClr val="accent1"/>
            </a:solidFill>
            <a:ln w="38100">
              <a:solidFill>
                <a:srgbClr val="000808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21546" name="Line 29"/>
            <p:cNvSpPr>
              <a:spLocks noChangeShapeType="1"/>
            </p:cNvSpPr>
            <p:nvPr/>
          </p:nvSpPr>
          <p:spPr bwMode="auto">
            <a:xfrm>
              <a:off x="1968" y="3354"/>
              <a:ext cx="384" cy="0"/>
            </a:xfrm>
            <a:prstGeom prst="line">
              <a:avLst/>
            </a:prstGeom>
            <a:noFill/>
            <a:ln w="57150">
              <a:solidFill>
                <a:srgbClr val="000808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</p:grpSp>
      <p:sp>
        <p:nvSpPr>
          <p:cNvPr id="379937" name="Text Box 33"/>
          <p:cNvSpPr txBox="1">
            <a:spLocks noChangeArrowheads="1"/>
          </p:cNvSpPr>
          <p:nvPr>
            <p:custDataLst>
              <p:tags r:id="rId15"/>
            </p:custDataLst>
          </p:nvPr>
        </p:nvSpPr>
        <p:spPr bwMode="auto">
          <a:xfrm>
            <a:off x="1828800" y="4267200"/>
            <a:ext cx="1676400" cy="1585913"/>
          </a:xfrm>
          <a:prstGeom prst="rect">
            <a:avLst/>
          </a:prstGeom>
          <a:gradFill rotWithShape="0">
            <a:gsLst>
              <a:gs pos="0">
                <a:srgbClr val="CCFFCC"/>
              </a:gs>
              <a:gs pos="100000">
                <a:srgbClr val="CCFFCC">
                  <a:gamma/>
                  <a:shade val="59608"/>
                  <a:invGamma/>
                </a:srgbClr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buFontTx/>
              <a:buNone/>
              <a:defRPr/>
            </a:pPr>
            <a:r>
              <a:rPr kumimoji="0" lang="fr-FR" sz="1800" b="1" dirty="0">
                <a:solidFill>
                  <a:srgbClr val="000808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On précisera la nature </a:t>
            </a:r>
          </a:p>
          <a:p>
            <a:pPr algn="ctr">
              <a:buFontTx/>
              <a:buNone/>
              <a:defRPr/>
            </a:pPr>
            <a:r>
              <a:rPr kumimoji="0" lang="fr-FR" sz="1800" b="1" dirty="0">
                <a:solidFill>
                  <a:srgbClr val="000808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( ~ ou cc)</a:t>
            </a:r>
          </a:p>
          <a:p>
            <a:pPr algn="ctr">
              <a:buFontTx/>
              <a:buNone/>
              <a:defRPr/>
            </a:pPr>
            <a:r>
              <a:rPr kumimoji="0" lang="fr-FR" sz="1800" b="1" dirty="0">
                <a:solidFill>
                  <a:srgbClr val="000808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 et la valeur de la source</a:t>
            </a:r>
          </a:p>
        </p:txBody>
      </p:sp>
      <p:sp>
        <p:nvSpPr>
          <p:cNvPr id="379938" name="Rectangle 34"/>
          <p:cNvSpPr>
            <a:spLocks noChangeArrowheads="1"/>
          </p:cNvSpPr>
          <p:nvPr>
            <p:custDataLst>
              <p:tags r:id="rId16"/>
            </p:custDataLst>
          </p:nvPr>
        </p:nvSpPr>
        <p:spPr bwMode="auto">
          <a:xfrm>
            <a:off x="3505200" y="5562600"/>
            <a:ext cx="1008063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buFontTx/>
              <a:buNone/>
              <a:defRPr/>
            </a:pPr>
            <a:r>
              <a:rPr kumimoji="0" lang="fr-FR" sz="1800" b="1">
                <a:solidFill>
                  <a:srgbClr val="000808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10 A cc</a:t>
            </a:r>
          </a:p>
        </p:txBody>
      </p:sp>
      <p:sp>
        <p:nvSpPr>
          <p:cNvPr id="379939" name="Rectangle 35"/>
          <p:cNvSpPr>
            <a:spLocks noChangeArrowheads="1"/>
          </p:cNvSpPr>
          <p:nvPr>
            <p:custDataLst>
              <p:tags r:id="rId17"/>
            </p:custDataLst>
          </p:nvPr>
        </p:nvSpPr>
        <p:spPr bwMode="auto">
          <a:xfrm>
            <a:off x="838200" y="5562600"/>
            <a:ext cx="118110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buFontTx/>
              <a:buNone/>
              <a:defRPr/>
            </a:pPr>
            <a:r>
              <a:rPr kumimoji="0" lang="fr-FR" sz="1800" b="1" dirty="0">
                <a:solidFill>
                  <a:srgbClr val="000808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24 V </a:t>
            </a:r>
            <a:r>
              <a:rPr kumimoji="0" lang="fr-FR" sz="1800" b="1" dirty="0" smtClean="0">
                <a:solidFill>
                  <a:srgbClr val="000808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~ CA ou cc</a:t>
            </a:r>
            <a:endParaRPr kumimoji="0" lang="fr-FR" sz="1800" b="1" dirty="0">
              <a:solidFill>
                <a:srgbClr val="000808"/>
              </a:solidFill>
              <a:effectLst>
                <a:outerShdw blurRad="38100" dist="38100" dir="2700000" algn="tl">
                  <a:srgbClr val="FFFFFF"/>
                </a:outerShdw>
              </a:effectLst>
            </a:endParaRPr>
          </a:p>
        </p:txBody>
      </p:sp>
      <p:sp>
        <p:nvSpPr>
          <p:cNvPr id="379940" name="Rectangle 36"/>
          <p:cNvSpPr>
            <a:spLocks noChangeArrowheads="1"/>
          </p:cNvSpPr>
          <p:nvPr>
            <p:custDataLst>
              <p:tags r:id="rId18"/>
            </p:custDataLst>
          </p:nvPr>
        </p:nvSpPr>
        <p:spPr bwMode="auto">
          <a:xfrm>
            <a:off x="4640263" y="3492500"/>
            <a:ext cx="4000500" cy="2571750"/>
          </a:xfrm>
          <a:prstGeom prst="rect">
            <a:avLst/>
          </a:prstGeom>
          <a:gradFill rotWithShape="0">
            <a:gsLst>
              <a:gs pos="0">
                <a:schemeClr val="accent1"/>
              </a:gs>
              <a:gs pos="50000">
                <a:schemeClr val="accent1">
                  <a:gamma/>
                  <a:tint val="53725"/>
                  <a:invGamma/>
                </a:schemeClr>
              </a:gs>
              <a:gs pos="100000">
                <a:schemeClr val="accent1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fr-FR"/>
          </a:p>
        </p:txBody>
      </p:sp>
      <p:grpSp>
        <p:nvGrpSpPr>
          <p:cNvPr id="6" name="Group 54"/>
          <p:cNvGrpSpPr>
            <a:grpSpLocks/>
          </p:cNvGrpSpPr>
          <p:nvPr>
            <p:custDataLst>
              <p:tags r:id="rId19"/>
            </p:custDataLst>
          </p:nvPr>
        </p:nvGrpSpPr>
        <p:grpSpPr bwMode="auto">
          <a:xfrm>
            <a:off x="4724400" y="4191000"/>
            <a:ext cx="533400" cy="1219200"/>
            <a:chOff x="3096" y="3264"/>
            <a:chExt cx="336" cy="768"/>
          </a:xfrm>
        </p:grpSpPr>
        <p:sp>
          <p:nvSpPr>
            <p:cNvPr id="21538" name="Oval 38"/>
            <p:cNvSpPr>
              <a:spLocks noChangeArrowheads="1"/>
            </p:cNvSpPr>
            <p:nvPr/>
          </p:nvSpPr>
          <p:spPr bwMode="auto">
            <a:xfrm>
              <a:off x="3096" y="3408"/>
              <a:ext cx="336" cy="288"/>
            </a:xfrm>
            <a:prstGeom prst="ellipse">
              <a:avLst/>
            </a:prstGeom>
            <a:noFill/>
            <a:ln w="57150">
              <a:solidFill>
                <a:srgbClr val="000808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21539" name="Oval 39"/>
            <p:cNvSpPr>
              <a:spLocks noChangeArrowheads="1"/>
            </p:cNvSpPr>
            <p:nvPr/>
          </p:nvSpPr>
          <p:spPr bwMode="auto">
            <a:xfrm>
              <a:off x="3096" y="3600"/>
              <a:ext cx="336" cy="288"/>
            </a:xfrm>
            <a:prstGeom prst="ellipse">
              <a:avLst/>
            </a:prstGeom>
            <a:noFill/>
            <a:ln w="57150">
              <a:solidFill>
                <a:srgbClr val="000808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21540" name="Line 40"/>
            <p:cNvSpPr>
              <a:spLocks noChangeShapeType="1"/>
            </p:cNvSpPr>
            <p:nvPr/>
          </p:nvSpPr>
          <p:spPr bwMode="auto">
            <a:xfrm>
              <a:off x="3168" y="3264"/>
              <a:ext cx="0" cy="192"/>
            </a:xfrm>
            <a:prstGeom prst="line">
              <a:avLst/>
            </a:prstGeom>
            <a:noFill/>
            <a:ln w="38100">
              <a:solidFill>
                <a:srgbClr val="000808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21541" name="Line 42"/>
            <p:cNvSpPr>
              <a:spLocks noChangeShapeType="1"/>
            </p:cNvSpPr>
            <p:nvPr/>
          </p:nvSpPr>
          <p:spPr bwMode="auto">
            <a:xfrm>
              <a:off x="3360" y="3264"/>
              <a:ext cx="0" cy="192"/>
            </a:xfrm>
            <a:prstGeom prst="line">
              <a:avLst/>
            </a:prstGeom>
            <a:noFill/>
            <a:ln w="38100">
              <a:solidFill>
                <a:srgbClr val="000808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21542" name="Line 43"/>
            <p:cNvSpPr>
              <a:spLocks noChangeShapeType="1"/>
            </p:cNvSpPr>
            <p:nvPr/>
          </p:nvSpPr>
          <p:spPr bwMode="auto">
            <a:xfrm>
              <a:off x="3168" y="3840"/>
              <a:ext cx="0" cy="192"/>
            </a:xfrm>
            <a:prstGeom prst="line">
              <a:avLst/>
            </a:prstGeom>
            <a:noFill/>
            <a:ln w="38100">
              <a:solidFill>
                <a:srgbClr val="000808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21543" name="Line 44"/>
            <p:cNvSpPr>
              <a:spLocks noChangeShapeType="1"/>
            </p:cNvSpPr>
            <p:nvPr/>
          </p:nvSpPr>
          <p:spPr bwMode="auto">
            <a:xfrm>
              <a:off x="3360" y="3840"/>
              <a:ext cx="0" cy="192"/>
            </a:xfrm>
            <a:prstGeom prst="line">
              <a:avLst/>
            </a:prstGeom>
            <a:noFill/>
            <a:ln w="38100">
              <a:solidFill>
                <a:srgbClr val="000808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</p:grpSp>
      <p:grpSp>
        <p:nvGrpSpPr>
          <p:cNvPr id="7" name="Group 53"/>
          <p:cNvGrpSpPr>
            <a:grpSpLocks/>
          </p:cNvGrpSpPr>
          <p:nvPr>
            <p:custDataLst>
              <p:tags r:id="rId20"/>
            </p:custDataLst>
          </p:nvPr>
        </p:nvGrpSpPr>
        <p:grpSpPr bwMode="auto">
          <a:xfrm>
            <a:off x="7924997" y="4572000"/>
            <a:ext cx="679451" cy="1219200"/>
            <a:chOff x="4526" y="3216"/>
            <a:chExt cx="428" cy="768"/>
          </a:xfrm>
        </p:grpSpPr>
        <p:sp>
          <p:nvSpPr>
            <p:cNvPr id="21532" name="Oval 45"/>
            <p:cNvSpPr>
              <a:spLocks noChangeArrowheads="1"/>
            </p:cNvSpPr>
            <p:nvPr/>
          </p:nvSpPr>
          <p:spPr bwMode="auto">
            <a:xfrm>
              <a:off x="4560" y="3360"/>
              <a:ext cx="384" cy="336"/>
            </a:xfrm>
            <a:prstGeom prst="ellipse">
              <a:avLst/>
            </a:prstGeom>
            <a:noFill/>
            <a:ln w="57150">
              <a:solidFill>
                <a:srgbClr val="000808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21533" name="Arc 48"/>
            <p:cNvSpPr>
              <a:spLocks/>
            </p:cNvSpPr>
            <p:nvPr/>
          </p:nvSpPr>
          <p:spPr bwMode="auto">
            <a:xfrm rot="19990995" flipV="1">
              <a:off x="4526" y="3264"/>
              <a:ext cx="428" cy="537"/>
            </a:xfrm>
            <a:custGeom>
              <a:avLst/>
              <a:gdLst>
                <a:gd name="T0" fmla="*/ 0 w 29299"/>
                <a:gd name="T1" fmla="*/ 0 h 21600"/>
                <a:gd name="T2" fmla="*/ 0 w 29299"/>
                <a:gd name="T3" fmla="*/ 0 h 21600"/>
                <a:gd name="T4" fmla="*/ 0 w 29299"/>
                <a:gd name="T5" fmla="*/ 0 h 21600"/>
                <a:gd name="T6" fmla="*/ 0 60000 65536"/>
                <a:gd name="T7" fmla="*/ 0 60000 65536"/>
                <a:gd name="T8" fmla="*/ 0 60000 65536"/>
                <a:gd name="T9" fmla="*/ 0 w 29299"/>
                <a:gd name="T10" fmla="*/ 0 h 21600"/>
                <a:gd name="T11" fmla="*/ 29299 w 29299"/>
                <a:gd name="T12" fmla="*/ 21600 h 21600"/>
                <a:gd name="connsiteX0" fmla="*/ 0 w 29754"/>
                <a:gd name="connsiteY0" fmla="*/ 3140 h 21952"/>
                <a:gd name="connsiteX1" fmla="*/ 10747 w 29754"/>
                <a:gd name="connsiteY1" fmla="*/ 278 h 21952"/>
                <a:gd name="connsiteX2" fmla="*/ 29300 w 29754"/>
                <a:gd name="connsiteY2" fmla="*/ 10816 h 21952"/>
                <a:gd name="connsiteX0" fmla="*/ 0 w 29754"/>
                <a:gd name="connsiteY0" fmla="*/ 3140 h 21952"/>
                <a:gd name="connsiteX1" fmla="*/ 10747 w 29754"/>
                <a:gd name="connsiteY1" fmla="*/ 278 h 21952"/>
                <a:gd name="connsiteX2" fmla="*/ 29754 w 29754"/>
                <a:gd name="connsiteY2" fmla="*/ 9309 h 21952"/>
                <a:gd name="connsiteX3" fmla="*/ 10747 w 29754"/>
                <a:gd name="connsiteY3" fmla="*/ 21878 h 21952"/>
                <a:gd name="connsiteX4" fmla="*/ 0 w 29754"/>
                <a:gd name="connsiteY4" fmla="*/ 3140 h 21952"/>
                <a:gd name="connsiteX0" fmla="*/ 0 w 29754"/>
                <a:gd name="connsiteY0" fmla="*/ 3140 h 21952"/>
                <a:gd name="connsiteX1" fmla="*/ 10747 w 29754"/>
                <a:gd name="connsiteY1" fmla="*/ 278 h 21952"/>
                <a:gd name="connsiteX2" fmla="*/ 28826 w 29754"/>
                <a:gd name="connsiteY2" fmla="*/ 9586 h 21952"/>
                <a:gd name="connsiteX0" fmla="*/ 0 w 29754"/>
                <a:gd name="connsiteY0" fmla="*/ 3140 h 21952"/>
                <a:gd name="connsiteX1" fmla="*/ 10747 w 29754"/>
                <a:gd name="connsiteY1" fmla="*/ 278 h 21952"/>
                <a:gd name="connsiteX2" fmla="*/ 29754 w 29754"/>
                <a:gd name="connsiteY2" fmla="*/ 9309 h 21952"/>
                <a:gd name="connsiteX3" fmla="*/ 10747 w 29754"/>
                <a:gd name="connsiteY3" fmla="*/ 21878 h 21952"/>
                <a:gd name="connsiteX4" fmla="*/ 0 w 29754"/>
                <a:gd name="connsiteY4" fmla="*/ 3140 h 21952"/>
                <a:gd name="connsiteX0" fmla="*/ 0 w 29754"/>
                <a:gd name="connsiteY0" fmla="*/ 3140 h 21952"/>
                <a:gd name="connsiteX1" fmla="*/ 10747 w 29754"/>
                <a:gd name="connsiteY1" fmla="*/ 278 h 21952"/>
                <a:gd name="connsiteX2" fmla="*/ 28826 w 29754"/>
                <a:gd name="connsiteY2" fmla="*/ 9586 h 21952"/>
                <a:gd name="connsiteX0" fmla="*/ 0 w 29754"/>
                <a:gd name="connsiteY0" fmla="*/ 3140 h 21952"/>
                <a:gd name="connsiteX1" fmla="*/ 10747 w 29754"/>
                <a:gd name="connsiteY1" fmla="*/ 278 h 21952"/>
                <a:gd name="connsiteX2" fmla="*/ 29754 w 29754"/>
                <a:gd name="connsiteY2" fmla="*/ 9309 h 21952"/>
                <a:gd name="connsiteX3" fmla="*/ 10747 w 29754"/>
                <a:gd name="connsiteY3" fmla="*/ 21878 h 21952"/>
                <a:gd name="connsiteX4" fmla="*/ 0 w 29754"/>
                <a:gd name="connsiteY4" fmla="*/ 3140 h 219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754" h="21952" fill="none" extrusionOk="0">
                  <a:moveTo>
                    <a:pt x="0" y="3140"/>
                  </a:moveTo>
                  <a:cubicBezTo>
                    <a:pt x="3271" y="1264"/>
                    <a:pt x="6976" y="277"/>
                    <a:pt x="10747" y="278"/>
                  </a:cubicBezTo>
                  <a:cubicBezTo>
                    <a:pt x="18347" y="-748"/>
                    <a:pt x="24929" y="3051"/>
                    <a:pt x="28826" y="9586"/>
                  </a:cubicBezTo>
                </a:path>
                <a:path w="29754" h="21952" stroke="0" extrusionOk="0">
                  <a:moveTo>
                    <a:pt x="0" y="3140"/>
                  </a:moveTo>
                  <a:cubicBezTo>
                    <a:pt x="3271" y="1264"/>
                    <a:pt x="5788" y="-750"/>
                    <a:pt x="10747" y="278"/>
                  </a:cubicBezTo>
                  <a:cubicBezTo>
                    <a:pt x="15706" y="1306"/>
                    <a:pt x="25857" y="2774"/>
                    <a:pt x="29754" y="9309"/>
                  </a:cubicBezTo>
                  <a:cubicBezTo>
                    <a:pt x="23570" y="12996"/>
                    <a:pt x="15706" y="22906"/>
                    <a:pt x="10747" y="21878"/>
                  </a:cubicBezTo>
                  <a:cubicBezTo>
                    <a:pt x="5788" y="20850"/>
                    <a:pt x="3582" y="9386"/>
                    <a:pt x="0" y="3140"/>
                  </a:cubicBezTo>
                  <a:close/>
                </a:path>
              </a:pathLst>
            </a:custGeom>
            <a:noFill/>
            <a:ln w="57150">
              <a:solidFill>
                <a:srgbClr val="000808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21534" name="Line 49"/>
            <p:cNvSpPr>
              <a:spLocks noChangeShapeType="1"/>
            </p:cNvSpPr>
            <p:nvPr/>
          </p:nvSpPr>
          <p:spPr bwMode="auto">
            <a:xfrm>
              <a:off x="4656" y="3792"/>
              <a:ext cx="0" cy="192"/>
            </a:xfrm>
            <a:prstGeom prst="line">
              <a:avLst/>
            </a:prstGeom>
            <a:noFill/>
            <a:ln w="38100">
              <a:solidFill>
                <a:srgbClr val="000808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21535" name="Line 50"/>
            <p:cNvSpPr>
              <a:spLocks noChangeShapeType="1"/>
            </p:cNvSpPr>
            <p:nvPr/>
          </p:nvSpPr>
          <p:spPr bwMode="auto">
            <a:xfrm>
              <a:off x="4848" y="3792"/>
              <a:ext cx="0" cy="192"/>
            </a:xfrm>
            <a:prstGeom prst="line">
              <a:avLst/>
            </a:prstGeom>
            <a:noFill/>
            <a:ln w="38100">
              <a:solidFill>
                <a:srgbClr val="000808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21536" name="Line 51"/>
            <p:cNvSpPr>
              <a:spLocks noChangeShapeType="1"/>
            </p:cNvSpPr>
            <p:nvPr/>
          </p:nvSpPr>
          <p:spPr bwMode="auto">
            <a:xfrm>
              <a:off x="4656" y="3216"/>
              <a:ext cx="0" cy="192"/>
            </a:xfrm>
            <a:prstGeom prst="line">
              <a:avLst/>
            </a:prstGeom>
            <a:noFill/>
            <a:ln w="38100">
              <a:solidFill>
                <a:srgbClr val="000808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21537" name="Line 52"/>
            <p:cNvSpPr>
              <a:spLocks noChangeShapeType="1"/>
            </p:cNvSpPr>
            <p:nvPr/>
          </p:nvSpPr>
          <p:spPr bwMode="auto">
            <a:xfrm>
              <a:off x="4848" y="3216"/>
              <a:ext cx="0" cy="192"/>
            </a:xfrm>
            <a:prstGeom prst="line">
              <a:avLst/>
            </a:prstGeom>
            <a:noFill/>
            <a:ln w="38100">
              <a:solidFill>
                <a:srgbClr val="000808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</p:grpSp>
      <p:sp>
        <p:nvSpPr>
          <p:cNvPr id="379959" name="Rectangle 55"/>
          <p:cNvSpPr>
            <a:spLocks noChangeArrowheads="1"/>
          </p:cNvSpPr>
          <p:nvPr>
            <p:custDataLst>
              <p:tags r:id="rId21"/>
            </p:custDataLst>
          </p:nvPr>
        </p:nvSpPr>
        <p:spPr bwMode="auto">
          <a:xfrm>
            <a:off x="4572000" y="5993403"/>
            <a:ext cx="1935163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buFontTx/>
              <a:buNone/>
              <a:defRPr/>
            </a:pPr>
            <a:r>
              <a:rPr kumimoji="0" lang="fr-FR" sz="1800" b="1" dirty="0">
                <a:solidFill>
                  <a:srgbClr val="000808"/>
                </a:solidFill>
                <a:effectLst>
                  <a:glow rad="139700">
                    <a:schemeClr val="accent3">
                      <a:satMod val="175000"/>
                      <a:alpha val="70000"/>
                    </a:schemeClr>
                  </a:glow>
                  <a:outerShdw blurRad="38100" dist="38100" dir="2700000" algn="tl">
                    <a:srgbClr val="FFFFFF"/>
                  </a:outerShdw>
                </a:effectLst>
              </a:rPr>
              <a:t>transformateur</a:t>
            </a:r>
          </a:p>
        </p:txBody>
      </p:sp>
      <p:grpSp>
        <p:nvGrpSpPr>
          <p:cNvPr id="8" name="Group 57"/>
          <p:cNvGrpSpPr>
            <a:grpSpLocks/>
          </p:cNvGrpSpPr>
          <p:nvPr>
            <p:custDataLst>
              <p:tags r:id="rId22"/>
            </p:custDataLst>
          </p:nvPr>
        </p:nvGrpSpPr>
        <p:grpSpPr bwMode="auto">
          <a:xfrm>
            <a:off x="4640263" y="3492500"/>
            <a:ext cx="3962400" cy="1565275"/>
            <a:chOff x="2779" y="2392"/>
            <a:chExt cx="2496" cy="986"/>
          </a:xfrm>
        </p:grpSpPr>
        <p:sp>
          <p:nvSpPr>
            <p:cNvPr id="379941" name="Text Box 37"/>
            <p:cNvSpPr txBox="1">
              <a:spLocks noChangeArrowheads="1"/>
            </p:cNvSpPr>
            <p:nvPr/>
          </p:nvSpPr>
          <p:spPr bwMode="auto">
            <a:xfrm>
              <a:off x="3091" y="2766"/>
              <a:ext cx="1872" cy="6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>
                <a:buFontTx/>
                <a:buNone/>
                <a:defRPr/>
              </a:pPr>
              <a:r>
                <a:rPr kumimoji="0" lang="fr-FR" sz="1800" b="1" dirty="0">
                  <a:solidFill>
                    <a:srgbClr val="000808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</a:rPr>
                <a:t>le niveau de tension, </a:t>
              </a:r>
            </a:p>
            <a:p>
              <a:pPr algn="ctr">
                <a:buFontTx/>
                <a:buNone/>
                <a:defRPr/>
              </a:pPr>
              <a:r>
                <a:rPr kumimoji="0" lang="fr-FR" sz="1800" b="1" dirty="0">
                  <a:solidFill>
                    <a:srgbClr val="000808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</a:rPr>
                <a:t>ou à séparer deux circuits </a:t>
              </a:r>
            </a:p>
          </p:txBody>
        </p:sp>
        <p:sp>
          <p:nvSpPr>
            <p:cNvPr id="379960" name="Rectangle 56"/>
            <p:cNvSpPr>
              <a:spLocks noChangeArrowheads="1"/>
            </p:cNvSpPr>
            <p:nvPr/>
          </p:nvSpPr>
          <p:spPr bwMode="auto">
            <a:xfrm>
              <a:off x="2779" y="2392"/>
              <a:ext cx="2496" cy="40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>
                <a:buFontTx/>
                <a:buNone/>
                <a:defRPr/>
              </a:pPr>
              <a:r>
                <a:rPr kumimoji="0" lang="fr-FR" sz="1800" b="1" dirty="0">
                  <a:solidFill>
                    <a:srgbClr val="000808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</a:rPr>
                <a:t>Les transformateurs: pouvant servir à abaisser ou à élever </a:t>
              </a:r>
            </a:p>
          </p:txBody>
        </p:sp>
      </p:grpSp>
      <p:sp>
        <p:nvSpPr>
          <p:cNvPr id="379962" name="Rectangle 58"/>
          <p:cNvSpPr>
            <a:spLocks noChangeArrowheads="1"/>
          </p:cNvSpPr>
          <p:nvPr>
            <p:custDataLst>
              <p:tags r:id="rId23"/>
            </p:custDataLst>
          </p:nvPr>
        </p:nvSpPr>
        <p:spPr bwMode="auto">
          <a:xfrm>
            <a:off x="6483248" y="5993403"/>
            <a:ext cx="248124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buFontTx/>
              <a:buNone/>
              <a:defRPr/>
            </a:pPr>
            <a:r>
              <a:rPr kumimoji="0" lang="fr-FR" sz="1800" b="1" dirty="0" smtClean="0">
                <a:solidFill>
                  <a:srgbClr val="000808"/>
                </a:solidFill>
                <a:effectLst>
                  <a:glow rad="139700">
                    <a:schemeClr val="accent3">
                      <a:satMod val="175000"/>
                      <a:alpha val="75000"/>
                    </a:schemeClr>
                  </a:glow>
                  <a:outerShdw blurRad="38100" dist="38100" dir="2700000" algn="tl">
                    <a:srgbClr val="FFFFFF"/>
                  </a:outerShdw>
                </a:effectLst>
              </a:rPr>
              <a:t>Autotransformateur</a:t>
            </a:r>
            <a:endParaRPr kumimoji="0" lang="fr-FR" sz="1800" b="1" dirty="0">
              <a:solidFill>
                <a:srgbClr val="000808"/>
              </a:solidFill>
              <a:effectLst>
                <a:glow rad="139700">
                  <a:schemeClr val="accent3">
                    <a:satMod val="175000"/>
                    <a:alpha val="75000"/>
                  </a:schemeClr>
                </a:glow>
                <a:outerShdw blurRad="38100" dist="38100" dir="2700000" algn="tl">
                  <a:srgbClr val="FFFFFF"/>
                </a:outerShdw>
              </a:effectLst>
            </a:endParaRPr>
          </a:p>
        </p:txBody>
      </p:sp>
      <p:grpSp>
        <p:nvGrpSpPr>
          <p:cNvPr id="48" name="Group 16"/>
          <p:cNvGrpSpPr>
            <a:grpSpLocks/>
          </p:cNvGrpSpPr>
          <p:nvPr>
            <p:custDataLst>
              <p:tags r:id="rId24"/>
            </p:custDataLst>
          </p:nvPr>
        </p:nvGrpSpPr>
        <p:grpSpPr bwMode="auto">
          <a:xfrm>
            <a:off x="4183295" y="2711450"/>
            <a:ext cx="2133600" cy="381000"/>
            <a:chOff x="3792" y="1728"/>
            <a:chExt cx="1344" cy="240"/>
          </a:xfrm>
        </p:grpSpPr>
        <p:sp>
          <p:nvSpPr>
            <p:cNvPr id="49" name="Line 11"/>
            <p:cNvSpPr>
              <a:spLocks noChangeShapeType="1"/>
            </p:cNvSpPr>
            <p:nvPr/>
          </p:nvSpPr>
          <p:spPr bwMode="auto">
            <a:xfrm>
              <a:off x="3888" y="1968"/>
              <a:ext cx="1248" cy="0"/>
            </a:xfrm>
            <a:prstGeom prst="line">
              <a:avLst/>
            </a:prstGeom>
            <a:noFill/>
            <a:ln w="57150">
              <a:solidFill>
                <a:srgbClr val="000808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50" name="Text Box 12"/>
            <p:cNvSpPr txBox="1">
              <a:spLocks noChangeArrowheads="1"/>
            </p:cNvSpPr>
            <p:nvPr/>
          </p:nvSpPr>
          <p:spPr bwMode="auto">
            <a:xfrm>
              <a:off x="3792" y="1728"/>
              <a:ext cx="381" cy="2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>
                <a:buFontTx/>
                <a:buNone/>
              </a:pPr>
              <a:r>
                <a:rPr kumimoji="0" lang="fr-FR" sz="1600" b="1" dirty="0" smtClean="0">
                  <a:solidFill>
                    <a:srgbClr val="000808"/>
                  </a:solidFill>
                </a:rPr>
                <a:t>PEN</a:t>
              </a:r>
              <a:endParaRPr kumimoji="0" lang="fr-FR" dirty="0">
                <a:solidFill>
                  <a:srgbClr val="000808"/>
                </a:solidFill>
              </a:endParaRPr>
            </a:p>
          </p:txBody>
        </p:sp>
      </p:grpSp>
      <p:sp>
        <p:nvSpPr>
          <p:cNvPr id="51" name="Rectangle 13"/>
          <p:cNvSpPr>
            <a:spLocks noChangeArrowheads="1"/>
          </p:cNvSpPr>
          <p:nvPr>
            <p:custDataLst>
              <p:tags r:id="rId25"/>
            </p:custDataLst>
          </p:nvPr>
        </p:nvSpPr>
        <p:spPr bwMode="auto">
          <a:xfrm>
            <a:off x="4788024" y="2722456"/>
            <a:ext cx="3514544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r">
              <a:buFontTx/>
              <a:buNone/>
              <a:defRPr/>
            </a:pPr>
            <a:r>
              <a:rPr kumimoji="0" lang="fr-FR" sz="1600" b="1" dirty="0">
                <a:solidFill>
                  <a:srgbClr val="000808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Conducteur  de </a:t>
            </a:r>
            <a:r>
              <a:rPr kumimoji="0" lang="fr-FR" sz="1600" b="1" dirty="0" smtClean="0">
                <a:solidFill>
                  <a:srgbClr val="000808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neutre groupé avec PE (TNC)</a:t>
            </a:r>
            <a:endParaRPr kumimoji="0" lang="fr-FR" sz="1600" b="1" dirty="0">
              <a:solidFill>
                <a:srgbClr val="000808"/>
              </a:solidFill>
              <a:effectLst>
                <a:outerShdw blurRad="38100" dist="38100" dir="2700000" algn="tl">
                  <a:srgbClr val="FFFFFF"/>
                </a:outerShdw>
              </a:effectLst>
            </a:endParaRPr>
          </a:p>
        </p:txBody>
      </p:sp>
      <p:grpSp>
        <p:nvGrpSpPr>
          <p:cNvPr id="15" name="Groupe 14"/>
          <p:cNvGrpSpPr/>
          <p:nvPr/>
        </p:nvGrpSpPr>
        <p:grpSpPr>
          <a:xfrm>
            <a:off x="1259632" y="4419600"/>
            <a:ext cx="590550" cy="744488"/>
            <a:chOff x="1259632" y="4419600"/>
            <a:chExt cx="590550" cy="744488"/>
          </a:xfrm>
        </p:grpSpPr>
        <p:grpSp>
          <p:nvGrpSpPr>
            <p:cNvPr id="14" name="Groupe 13"/>
            <p:cNvGrpSpPr/>
            <p:nvPr/>
          </p:nvGrpSpPr>
          <p:grpSpPr>
            <a:xfrm>
              <a:off x="1319213" y="4437112"/>
              <a:ext cx="469900" cy="726976"/>
              <a:chOff x="1319213" y="4437112"/>
              <a:chExt cx="469900" cy="726976"/>
            </a:xfrm>
          </p:grpSpPr>
          <p:cxnSp>
            <p:nvCxnSpPr>
              <p:cNvPr id="10" name="Connecteur droit 9"/>
              <p:cNvCxnSpPr/>
              <p:nvPr/>
            </p:nvCxnSpPr>
            <p:spPr bwMode="auto">
              <a:xfrm>
                <a:off x="1319213" y="4724400"/>
                <a:ext cx="469900" cy="0"/>
              </a:xfrm>
              <a:prstGeom prst="line">
                <a:avLst/>
              </a:prstGeom>
              <a:solidFill>
                <a:schemeClr val="accent1"/>
              </a:solidFill>
              <a:ln w="381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54" name="Connecteur droit 53"/>
              <p:cNvCxnSpPr/>
              <p:nvPr/>
            </p:nvCxnSpPr>
            <p:spPr bwMode="auto">
              <a:xfrm>
                <a:off x="1436688" y="4876800"/>
                <a:ext cx="234950" cy="0"/>
              </a:xfrm>
              <a:prstGeom prst="line">
                <a:avLst/>
              </a:prstGeom>
              <a:solidFill>
                <a:schemeClr val="accent1"/>
              </a:solidFill>
              <a:ln w="381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13" name="Connecteur droit 12"/>
              <p:cNvCxnSpPr/>
              <p:nvPr/>
            </p:nvCxnSpPr>
            <p:spPr bwMode="auto">
              <a:xfrm flipV="1">
                <a:off x="1554163" y="4437112"/>
                <a:ext cx="0" cy="287288"/>
              </a:xfrm>
              <a:prstGeom prst="line">
                <a:avLst/>
              </a:prstGeom>
              <a:solidFill>
                <a:schemeClr val="accent1"/>
              </a:solidFill>
              <a:ln w="381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58" name="Connecteur droit 57"/>
              <p:cNvCxnSpPr/>
              <p:nvPr/>
            </p:nvCxnSpPr>
            <p:spPr bwMode="auto">
              <a:xfrm flipV="1">
                <a:off x="1554163" y="4876800"/>
                <a:ext cx="0" cy="287288"/>
              </a:xfrm>
              <a:prstGeom prst="line">
                <a:avLst/>
              </a:prstGeom>
              <a:solidFill>
                <a:schemeClr val="accent1"/>
              </a:solidFill>
              <a:ln w="381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</p:cxnSp>
        </p:grpSp>
        <p:sp>
          <p:nvSpPr>
            <p:cNvPr id="60" name="Rectangle 35"/>
            <p:cNvSpPr>
              <a:spLocks noChangeArrowheads="1"/>
            </p:cNvSpPr>
            <p:nvPr>
              <p:custDataLst>
                <p:tags r:id="rId26"/>
              </p:custDataLst>
            </p:nvPr>
          </p:nvSpPr>
          <p:spPr bwMode="auto">
            <a:xfrm>
              <a:off x="1259632" y="4419600"/>
              <a:ext cx="590550" cy="7017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>
                <a:buFontTx/>
                <a:buNone/>
                <a:defRPr/>
              </a:pPr>
              <a:r>
                <a:rPr kumimoji="0" lang="fr-FR" sz="1800" b="1" dirty="0" smtClean="0">
                  <a:solidFill>
                    <a:srgbClr val="000808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</a:rPr>
                <a:t>+</a:t>
              </a:r>
            </a:p>
            <a:p>
              <a:pPr>
                <a:buFontTx/>
                <a:buNone/>
                <a:defRPr/>
              </a:pPr>
              <a:r>
                <a:rPr kumimoji="0" lang="fr-FR" sz="1800" b="1" dirty="0">
                  <a:solidFill>
                    <a:srgbClr val="000808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</a:rPr>
                <a:t>-</a:t>
              </a:r>
              <a:endParaRPr kumimoji="0" lang="fr-FR" sz="1800" b="1" dirty="0">
                <a:solidFill>
                  <a:srgbClr val="000808"/>
                </a:solidFill>
                <a:effectLst>
                  <a:outerShdw blurRad="38100" dist="38100" dir="2700000" algn="tl">
                    <a:srgbClr val="FFFFFF"/>
                  </a:outerShdw>
                </a:effectLst>
              </a:endParaRPr>
            </a:p>
          </p:txBody>
        </p:sp>
      </p:grpSp>
      <p:grpSp>
        <p:nvGrpSpPr>
          <p:cNvPr id="29" name="Groupe 28"/>
          <p:cNvGrpSpPr/>
          <p:nvPr/>
        </p:nvGrpSpPr>
        <p:grpSpPr>
          <a:xfrm>
            <a:off x="5326295" y="5000200"/>
            <a:ext cx="1219001" cy="1016375"/>
            <a:chOff x="5326295" y="5000200"/>
            <a:chExt cx="1219001" cy="1016375"/>
          </a:xfrm>
        </p:grpSpPr>
        <p:sp>
          <p:nvSpPr>
            <p:cNvPr id="20" name="Rectangle 19"/>
            <p:cNvSpPr/>
            <p:nvPr/>
          </p:nvSpPr>
          <p:spPr bwMode="auto">
            <a:xfrm>
              <a:off x="5326295" y="5467350"/>
              <a:ext cx="1219001" cy="95250"/>
            </a:xfrm>
            <a:prstGeom prst="rect">
              <a:avLst/>
            </a:prstGeom>
            <a:pattFill prst="ltHorz">
              <a:fgClr>
                <a:schemeClr val="bg2">
                  <a:lumMod val="50000"/>
                </a:schemeClr>
              </a:fgClr>
              <a:bgClr>
                <a:schemeClr val="bg2">
                  <a:lumMod val="20000"/>
                  <a:lumOff val="80000"/>
                </a:schemeClr>
              </a:bgClr>
            </a:pattFill>
            <a:ln w="19050" cap="flat" cmpd="sng" algn="ctr">
              <a:solidFill>
                <a:srgbClr val="000000"/>
              </a:solidFill>
              <a:prstDash val="solid"/>
              <a:miter lim="800000"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Tx/>
                <a:buSzTx/>
                <a:buFontTx/>
                <a:buChar char="•"/>
                <a:tabLst/>
              </a:pPr>
              <a:endParaRPr kumimoji="1" lang="fr-FR" sz="30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</a:endParaRPr>
            </a:p>
          </p:txBody>
        </p:sp>
        <p:grpSp>
          <p:nvGrpSpPr>
            <p:cNvPr id="28" name="Groupe 27"/>
            <p:cNvGrpSpPr/>
            <p:nvPr/>
          </p:nvGrpSpPr>
          <p:grpSpPr>
            <a:xfrm>
              <a:off x="5383928" y="5000200"/>
              <a:ext cx="1103734" cy="439295"/>
              <a:chOff x="5364088" y="5000200"/>
              <a:chExt cx="1103734" cy="439295"/>
            </a:xfrm>
          </p:grpSpPr>
          <p:pic>
            <p:nvPicPr>
              <p:cNvPr id="72" name="Image 71"/>
              <p:cNvPicPr>
                <a:picLocks noChangeAspect="1"/>
              </p:cNvPicPr>
              <p:nvPr/>
            </p:nvPicPr>
            <p:blipFill rotWithShape="1">
              <a:blip r:embed="rId29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r="28711" b="50000"/>
              <a:stretch/>
            </p:blipFill>
            <p:spPr>
              <a:xfrm flipV="1">
                <a:off x="5364088" y="5229200"/>
                <a:ext cx="1103734" cy="210295"/>
              </a:xfrm>
              <a:prstGeom prst="rect">
                <a:avLst/>
              </a:prstGeom>
            </p:spPr>
          </p:pic>
          <p:cxnSp>
            <p:nvCxnSpPr>
              <p:cNvPr id="75" name="Connecteur droit 74"/>
              <p:cNvCxnSpPr/>
              <p:nvPr/>
            </p:nvCxnSpPr>
            <p:spPr bwMode="auto">
              <a:xfrm flipV="1">
                <a:off x="5384754" y="5000200"/>
                <a:ext cx="0" cy="287288"/>
              </a:xfrm>
              <a:prstGeom prst="line">
                <a:avLst/>
              </a:prstGeom>
              <a:solidFill>
                <a:schemeClr val="accent1"/>
              </a:solidFill>
              <a:ln w="381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76" name="Connecteur droit 75"/>
              <p:cNvCxnSpPr/>
              <p:nvPr/>
            </p:nvCxnSpPr>
            <p:spPr bwMode="auto">
              <a:xfrm flipV="1">
                <a:off x="6445616" y="5020444"/>
                <a:ext cx="0" cy="287288"/>
              </a:xfrm>
              <a:prstGeom prst="line">
                <a:avLst/>
              </a:prstGeom>
              <a:solidFill>
                <a:schemeClr val="accent1"/>
              </a:solidFill>
              <a:ln w="381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</p:cxnSp>
        </p:grpSp>
        <p:grpSp>
          <p:nvGrpSpPr>
            <p:cNvPr id="27" name="Groupe 26"/>
            <p:cNvGrpSpPr/>
            <p:nvPr/>
          </p:nvGrpSpPr>
          <p:grpSpPr>
            <a:xfrm>
              <a:off x="5383928" y="5594969"/>
              <a:ext cx="1103734" cy="421606"/>
              <a:chOff x="5412482" y="5594969"/>
              <a:chExt cx="1103734" cy="421606"/>
            </a:xfrm>
          </p:grpSpPr>
          <p:pic>
            <p:nvPicPr>
              <p:cNvPr id="19" name="Image 18"/>
              <p:cNvPicPr>
                <a:picLocks noChangeAspect="1"/>
              </p:cNvPicPr>
              <p:nvPr/>
            </p:nvPicPr>
            <p:blipFill rotWithShape="1">
              <a:blip r:embed="rId29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r="28711" b="50000"/>
              <a:stretch/>
            </p:blipFill>
            <p:spPr>
              <a:xfrm>
                <a:off x="5412482" y="5594969"/>
                <a:ext cx="1103734" cy="210295"/>
              </a:xfrm>
              <a:prstGeom prst="rect">
                <a:avLst/>
              </a:prstGeom>
            </p:spPr>
          </p:pic>
          <p:cxnSp>
            <p:nvCxnSpPr>
              <p:cNvPr id="77" name="Connecteur droit 76"/>
              <p:cNvCxnSpPr/>
              <p:nvPr/>
            </p:nvCxnSpPr>
            <p:spPr bwMode="auto">
              <a:xfrm flipV="1">
                <a:off x="6501226" y="5704392"/>
                <a:ext cx="0" cy="287288"/>
              </a:xfrm>
              <a:prstGeom prst="line">
                <a:avLst/>
              </a:prstGeom>
              <a:solidFill>
                <a:schemeClr val="accent1"/>
              </a:solidFill>
              <a:ln w="381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78" name="Connecteur droit 77"/>
              <p:cNvCxnSpPr/>
              <p:nvPr/>
            </p:nvCxnSpPr>
            <p:spPr bwMode="auto">
              <a:xfrm flipV="1">
                <a:off x="5436096" y="5729287"/>
                <a:ext cx="0" cy="287288"/>
              </a:xfrm>
              <a:prstGeom prst="line">
                <a:avLst/>
              </a:prstGeom>
              <a:solidFill>
                <a:schemeClr val="accent1"/>
              </a:solidFill>
              <a:ln w="38100" cap="flat" cmpd="sng" algn="ctr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</p:cxnSp>
        </p:grpSp>
      </p:grpSp>
      <p:grpSp>
        <p:nvGrpSpPr>
          <p:cNvPr id="26" name="Groupe 25"/>
          <p:cNvGrpSpPr/>
          <p:nvPr/>
        </p:nvGrpSpPr>
        <p:grpSpPr>
          <a:xfrm>
            <a:off x="6780634" y="5063536"/>
            <a:ext cx="1103734" cy="857885"/>
            <a:chOff x="6780634" y="5063536"/>
            <a:chExt cx="1103734" cy="857885"/>
          </a:xfrm>
        </p:grpSpPr>
        <p:pic>
          <p:nvPicPr>
            <p:cNvPr id="74" name="Image 73"/>
            <p:cNvPicPr>
              <a:picLocks noChangeAspect="1"/>
            </p:cNvPicPr>
            <p:nvPr/>
          </p:nvPicPr>
          <p:blipFill rotWithShape="1">
            <a:blip r:embed="rId2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28711" b="50000"/>
            <a:stretch/>
          </p:blipFill>
          <p:spPr>
            <a:xfrm flipV="1">
              <a:off x="6780634" y="5305052"/>
              <a:ext cx="1103734" cy="210295"/>
            </a:xfrm>
            <a:prstGeom prst="rect">
              <a:avLst/>
            </a:prstGeom>
          </p:spPr>
        </p:pic>
        <p:cxnSp>
          <p:nvCxnSpPr>
            <p:cNvPr id="79" name="Connecteur droit 78"/>
            <p:cNvCxnSpPr/>
            <p:nvPr/>
          </p:nvCxnSpPr>
          <p:spPr bwMode="auto">
            <a:xfrm flipV="1">
              <a:off x="6793555" y="5063536"/>
              <a:ext cx="0" cy="287288"/>
            </a:xfrm>
            <a:prstGeom prst="line">
              <a:avLst/>
            </a:prstGeom>
            <a:solidFill>
              <a:schemeClr val="accent1"/>
            </a:solidFill>
            <a:ln w="38100" cap="flat" cmpd="sng" algn="ctr">
              <a:solidFill>
                <a:srgbClr val="000000"/>
              </a:solidFill>
              <a:prstDash val="solid"/>
              <a:miter lim="800000"/>
              <a:headEnd type="none" w="med" len="med"/>
              <a:tailEnd type="none" w="med" len="med"/>
            </a:ln>
            <a:effectLst/>
          </p:spPr>
        </p:cxnSp>
        <p:cxnSp>
          <p:nvCxnSpPr>
            <p:cNvPr id="80" name="Connecteur droit 79"/>
            <p:cNvCxnSpPr/>
            <p:nvPr/>
          </p:nvCxnSpPr>
          <p:spPr bwMode="auto">
            <a:xfrm flipV="1">
              <a:off x="7872230" y="5085308"/>
              <a:ext cx="0" cy="287288"/>
            </a:xfrm>
            <a:prstGeom prst="line">
              <a:avLst/>
            </a:prstGeom>
            <a:solidFill>
              <a:schemeClr val="accent1"/>
            </a:solidFill>
            <a:ln w="38100" cap="flat" cmpd="sng" algn="ctr">
              <a:solidFill>
                <a:srgbClr val="000000"/>
              </a:solidFill>
              <a:prstDash val="solid"/>
              <a:miter lim="800000"/>
              <a:headEnd type="none" w="med" len="med"/>
              <a:tailEnd type="none" w="med" len="med"/>
            </a:ln>
            <a:effectLst/>
          </p:spPr>
        </p:cxnSp>
        <p:cxnSp>
          <p:nvCxnSpPr>
            <p:cNvPr id="81" name="Connecteur droit 80"/>
            <p:cNvCxnSpPr/>
            <p:nvPr/>
          </p:nvCxnSpPr>
          <p:spPr bwMode="auto">
            <a:xfrm flipV="1">
              <a:off x="7470030" y="5410199"/>
              <a:ext cx="0" cy="511222"/>
            </a:xfrm>
            <a:prstGeom prst="line">
              <a:avLst/>
            </a:prstGeom>
            <a:solidFill>
              <a:schemeClr val="accent1"/>
            </a:solidFill>
            <a:ln w="38100" cap="flat" cmpd="sng" algn="ctr">
              <a:solidFill>
                <a:srgbClr val="000000"/>
              </a:solidFill>
              <a:prstDash val="solid"/>
              <a:miter lim="800000"/>
              <a:headEnd type="none" w="med" len="med"/>
              <a:tailEnd type="none" w="med" len="med"/>
            </a:ln>
            <a:effectLst/>
          </p:spPr>
        </p:cxnSp>
        <p:cxnSp>
          <p:nvCxnSpPr>
            <p:cNvPr id="82" name="Connecteur droit 81"/>
            <p:cNvCxnSpPr/>
            <p:nvPr/>
          </p:nvCxnSpPr>
          <p:spPr bwMode="auto">
            <a:xfrm flipV="1">
              <a:off x="6806629" y="5378605"/>
              <a:ext cx="0" cy="507160"/>
            </a:xfrm>
            <a:prstGeom prst="line">
              <a:avLst/>
            </a:prstGeom>
            <a:solidFill>
              <a:schemeClr val="accent1"/>
            </a:solidFill>
            <a:ln w="38100" cap="flat" cmpd="sng" algn="ctr">
              <a:solidFill>
                <a:srgbClr val="000000"/>
              </a:solidFill>
              <a:prstDash val="solid"/>
              <a:miter lim="800000"/>
              <a:headEnd type="none" w="med" len="med"/>
              <a:tailEnd type="none" w="med" len="med"/>
            </a:ln>
            <a:effectLst/>
          </p:spPr>
        </p:cxn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27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9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7990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7990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3" presetClass="entr" presetSubtype="27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9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7990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7990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3" presetClass="entr" presetSubtype="272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9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799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799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000"/>
                            </p:stCondLst>
                            <p:childTnLst>
                              <p:par>
                                <p:cTn id="20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500"/>
                            </p:stCondLst>
                            <p:childTnLst>
                              <p:par>
                                <p:cTn id="23" presetID="23" presetClass="entr" presetSubtype="272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9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300" fill="hold"/>
                                        <p:tgtEl>
                                          <p:spTgt spid="3799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300" fill="hold"/>
                                        <p:tgtEl>
                                          <p:spTgt spid="3799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6100"/>
                            </p:stCondLst>
                            <p:childTnLst>
                              <p:par>
                                <p:cTn id="2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6600"/>
                            </p:stCondLst>
                            <p:childTnLst>
                              <p:par>
                                <p:cTn id="31" presetID="23" presetClass="entr" presetSubtype="272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9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75" fill="hold"/>
                                        <p:tgtEl>
                                          <p:spTgt spid="3799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75" fill="hold"/>
                                        <p:tgtEl>
                                          <p:spTgt spid="3799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7950"/>
                            </p:stCondLst>
                            <p:childTnLst>
                              <p:par>
                                <p:cTn id="36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8450"/>
                            </p:stCondLst>
                            <p:childTnLst>
                              <p:par>
                                <p:cTn id="39" presetID="23" presetClass="entr" presetSubtype="272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75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75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9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3799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3799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500"/>
                            </p:stCondLst>
                            <p:childTnLst>
                              <p:par>
                                <p:cTn id="50" presetID="23" presetClass="entr" presetSubtype="27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9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3799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3799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1000"/>
                            </p:stCondLst>
                            <p:childTnLst>
                              <p:par>
                                <p:cTn id="55" presetID="23" presetClass="entr" presetSubtype="27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9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3799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3799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1500"/>
                            </p:stCondLst>
                            <p:childTnLst>
                              <p:par>
                                <p:cTn id="6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2000"/>
                            </p:stCondLst>
                            <p:childTnLst>
                              <p:par>
                                <p:cTn id="64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2500"/>
                            </p:stCondLst>
                            <p:childTnLst>
                              <p:par>
                                <p:cTn id="67" presetID="23" presetClass="entr" presetSubtype="27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9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3799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3799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3000"/>
                            </p:stCondLst>
                            <p:childTnLst>
                              <p:par>
                                <p:cTn id="72" presetID="23" presetClass="entr" presetSubtype="27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9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3799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3799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3500"/>
                            </p:stCondLst>
                            <p:childTnLst>
                              <p:par>
                                <p:cTn id="77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4000"/>
                            </p:stCondLst>
                            <p:childTnLst>
                              <p:par>
                                <p:cTn id="80" presetID="23" presetClass="entr" presetSubtype="27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9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3799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3799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4500"/>
                            </p:stCondLst>
                            <p:childTnLst>
                              <p:par>
                                <p:cTn id="85" presetID="23" presetClass="entr" presetSubtype="27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9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3799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3799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9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3" dur="500" fill="hold"/>
                                        <p:tgtEl>
                                          <p:spTgt spid="3799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500" fill="hold"/>
                                        <p:tgtEl>
                                          <p:spTgt spid="3799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>
                            <p:stCondLst>
                              <p:cond delay="500"/>
                            </p:stCondLst>
                            <p:childTnLst>
                              <p:par>
                                <p:cTn id="96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>
                            <p:stCondLst>
                              <p:cond delay="1000"/>
                            </p:stCondLst>
                            <p:childTnLst>
                              <p:par>
                                <p:cTn id="99" presetID="1" presetClass="entr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1" fill="hold">
                            <p:stCondLst>
                              <p:cond delay="3500"/>
                            </p:stCondLst>
                            <p:childTnLst>
                              <p:par>
                                <p:cTn id="10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4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5" fill="hold">
                            <p:stCondLst>
                              <p:cond delay="4000"/>
                            </p:stCondLst>
                            <p:childTnLst>
                              <p:par>
                                <p:cTn id="106" presetID="23" presetClass="entr" presetSubtype="27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9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8" dur="500" fill="hold"/>
                                        <p:tgtEl>
                                          <p:spTgt spid="37995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500" fill="hold"/>
                                        <p:tgtEl>
                                          <p:spTgt spid="37995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0" fill="hold">
                            <p:stCondLst>
                              <p:cond delay="4500"/>
                            </p:stCondLst>
                            <p:childTnLst>
                              <p:par>
                                <p:cTn id="11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4" fill="hold">
                            <p:stCondLst>
                              <p:cond delay="5000"/>
                            </p:stCondLst>
                            <p:childTnLst>
                              <p:par>
                                <p:cTn id="11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7" fill="hold">
                            <p:stCondLst>
                              <p:cond delay="5500"/>
                            </p:stCondLst>
                            <p:childTnLst>
                              <p:par>
                                <p:cTn id="118" presetID="23" presetClass="entr" presetSubtype="27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9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0" dur="500" fill="hold"/>
                                        <p:tgtEl>
                                          <p:spTgt spid="3799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1" dur="500" fill="hold"/>
                                        <p:tgtEl>
                                          <p:spTgt spid="3799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9906" grpId="0" animBg="1" autoUpdateAnimBg="0"/>
      <p:bldP spid="379908" grpId="0" autoUpdateAnimBg="0"/>
      <p:bldP spid="379910" grpId="0" animBg="1" autoUpdateAnimBg="0"/>
      <p:bldP spid="379914" grpId="0" autoUpdateAnimBg="0"/>
      <p:bldP spid="379917" grpId="0" autoUpdateAnimBg="0"/>
      <p:bldP spid="379922" grpId="0" animBg="1" autoUpdateAnimBg="0"/>
      <p:bldP spid="379923" grpId="0" autoUpdateAnimBg="0"/>
      <p:bldP spid="379924" grpId="0" autoUpdateAnimBg="0"/>
      <p:bldP spid="379928" grpId="0" autoUpdateAnimBg="0"/>
      <p:bldP spid="379937" grpId="0" animBg="1" autoUpdateAnimBg="0"/>
      <p:bldP spid="379938" grpId="0" autoUpdateAnimBg="0"/>
      <p:bldP spid="379939" grpId="0" autoUpdateAnimBg="0"/>
      <p:bldP spid="379940" grpId="0" animBg="1"/>
      <p:bldP spid="379959" grpId="0" autoUpdateAnimBg="0"/>
      <p:bldP spid="379962" grpId="0" autoUpdateAnimBg="0"/>
      <p:bldP spid="51" grpId="0" autoUpdateAnimBg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8098" name="Picture 2"/>
          <p:cNvPicPr>
            <a:picLocks noChangeAspect="1" noChangeArrowheads="1"/>
          </p:cNvPicPr>
          <p:nvPr>
            <p:custDataLst>
              <p:tags r:id="rId1"/>
            </p:custDataLst>
          </p:nvPr>
        </p:nvPicPr>
        <p:blipFill>
          <a:blip r:embed="rId8">
            <a:lum bright="16000" contrast="20000"/>
          </a:blip>
          <a:srcRect/>
          <a:stretch>
            <a:fillRect/>
          </a:stretch>
        </p:blipFill>
        <p:spPr bwMode="auto">
          <a:xfrm>
            <a:off x="2824163" y="838200"/>
            <a:ext cx="4935537" cy="571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88099" name="Rectangle 3"/>
          <p:cNvSpPr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1909763" y="2057400"/>
            <a:ext cx="2128837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buFontTx/>
              <a:buNone/>
              <a:defRPr/>
            </a:pPr>
            <a:r>
              <a:rPr kumimoji="0" lang="fr-FR" sz="2000" b="1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transformateur</a:t>
            </a:r>
          </a:p>
        </p:txBody>
      </p:sp>
      <p:sp>
        <p:nvSpPr>
          <p:cNvPr id="388100" name="Rectangle 4"/>
          <p:cNvSpPr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6862763" y="3581400"/>
            <a:ext cx="1824037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>
              <a:buFontTx/>
              <a:buNone/>
              <a:defRPr/>
            </a:pPr>
            <a:r>
              <a:rPr kumimoji="0" lang="fr-FR" sz="2000" b="1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Alimentation</a:t>
            </a:r>
          </a:p>
          <a:p>
            <a:pPr algn="ctr">
              <a:buFontTx/>
              <a:buNone/>
              <a:defRPr/>
            </a:pPr>
            <a:r>
              <a:rPr kumimoji="0" lang="fr-FR" sz="2000" b="1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stabilisée </a:t>
            </a:r>
          </a:p>
        </p:txBody>
      </p:sp>
      <p:sp>
        <p:nvSpPr>
          <p:cNvPr id="388101" name="Rectangle 5"/>
          <p:cNvSpPr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0" y="-228600"/>
            <a:ext cx="73152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>
              <a:lnSpc>
                <a:spcPct val="85000"/>
              </a:lnSpc>
              <a:spcBef>
                <a:spcPct val="0"/>
              </a:spcBef>
              <a:buFontTx/>
              <a:buNone/>
              <a:defRPr/>
            </a:pPr>
            <a:r>
              <a:rPr lang="fr-FR" sz="4200" b="1" u="sng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Les éléments de base</a:t>
            </a:r>
            <a:endParaRPr lang="fr-FR" sz="4200" b="1">
              <a:solidFill>
                <a:schemeClr val="tx2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388102" name="Text Box 6"/>
          <p:cNvSpPr txBox="1"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152400" y="838200"/>
            <a:ext cx="3160713" cy="54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107763" dir="18900000" algn="ctr" rotWithShape="0">
              <a:srgbClr val="808080"/>
            </a:outerShdw>
          </a:effectLst>
        </p:spPr>
        <p:txBody>
          <a:bodyPr wrap="none">
            <a:spAutoFit/>
          </a:bodyPr>
          <a:lstStyle/>
          <a:p>
            <a:pPr>
              <a:buFontTx/>
              <a:buNone/>
              <a:defRPr/>
            </a:pPr>
            <a:r>
              <a:rPr kumimoji="0" lang="fr-FR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kumimoji="0" lang="fr-FR" b="1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L’alimentation</a:t>
            </a:r>
            <a:endParaRPr kumimoji="0" lang="fr-FR" b="1" dirty="0"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272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8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300" fill="hold"/>
                                        <p:tgtEl>
                                          <p:spTgt spid="38810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300" fill="hold"/>
                                        <p:tgtEl>
                                          <p:spTgt spid="38810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8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880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880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88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0"/>
                            </p:stCondLst>
                            <p:childTnLst>
                              <p:par>
                                <p:cTn id="17" presetID="23" presetClass="entr" presetSubtype="36" fill="hold" grpId="0" nodeType="afterEffect">
                                  <p:stCondLst>
                                    <p:cond delay="2000"/>
                                  </p:stCondLst>
                                  <p:iterate type="wd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8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300" fill="hold"/>
                                        <p:tgtEl>
                                          <p:spTgt spid="38809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(6*min(max(#ppt_w*#ppt_h,.3),1)-7.4)/-.7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300" fill="hold"/>
                                        <p:tgtEl>
                                          <p:spTgt spid="38809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(6*min(max(#ppt_w*#ppt_h,.3),1)-7.4)/-.7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300" fill="hold"/>
                                        <p:tgtEl>
                                          <p:spTgt spid="3880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300" fill="hold"/>
                                        <p:tgtEl>
                                          <p:spTgt spid="3880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(6*min(max(#ppt_w*#ppt_h,.3),1)-7.4)/-.7*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800"/>
                            </p:stCondLst>
                            <p:childTnLst>
                              <p:par>
                                <p:cTn id="24" presetID="23" presetClass="entr" presetSubtype="36" fill="hold" grpId="0" nodeType="afterEffect">
                                  <p:stCondLst>
                                    <p:cond delay="3000"/>
                                  </p:stCondLst>
                                  <p:iterate type="wd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8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300" fill="hold"/>
                                        <p:tgtEl>
                                          <p:spTgt spid="38810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(6*min(max(#ppt_w*#ppt_h,.3),1)-7.4)/-.7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300" fill="hold"/>
                                        <p:tgtEl>
                                          <p:spTgt spid="38810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(6*min(max(#ppt_w*#ppt_h,.3),1)-7.4)/-.7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300" fill="hold"/>
                                        <p:tgtEl>
                                          <p:spTgt spid="3881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00" fill="hold"/>
                                        <p:tgtEl>
                                          <p:spTgt spid="3881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(6*min(max(#ppt_w*#ppt_h,.3),1)-7.4)/-.7*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8099" grpId="0" autoUpdateAnimBg="0"/>
      <p:bldP spid="388100" grpId="0" autoUpdateAnimBg="0"/>
      <p:bldP spid="388102" grpId="0" autoUpdateAnimBg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3"/>
          <p:cNvGrpSpPr>
            <a:grpSpLocks/>
          </p:cNvGrpSpPr>
          <p:nvPr>
            <p:custDataLst>
              <p:tags r:id="rId1"/>
            </p:custDataLst>
          </p:nvPr>
        </p:nvGrpSpPr>
        <p:grpSpPr bwMode="auto">
          <a:xfrm>
            <a:off x="1066800" y="990600"/>
            <a:ext cx="6172200" cy="4038600"/>
            <a:chOff x="672" y="816"/>
            <a:chExt cx="3888" cy="2544"/>
          </a:xfrm>
        </p:grpSpPr>
        <p:sp>
          <p:nvSpPr>
            <p:cNvPr id="23567" name="Oval 16"/>
            <p:cNvSpPr>
              <a:spLocks noChangeArrowheads="1"/>
            </p:cNvSpPr>
            <p:nvPr/>
          </p:nvSpPr>
          <p:spPr bwMode="auto">
            <a:xfrm>
              <a:off x="1152" y="816"/>
              <a:ext cx="3408" cy="2256"/>
            </a:xfrm>
            <a:prstGeom prst="ellipse">
              <a:avLst/>
            </a:prstGeom>
            <a:gradFill rotWithShape="0">
              <a:gsLst>
                <a:gs pos="0">
                  <a:schemeClr val="folHlink"/>
                </a:gs>
                <a:gs pos="100000">
                  <a:srgbClr val="663300"/>
                </a:gs>
              </a:gsLst>
              <a:path path="shape">
                <a:fillToRect l="50000" t="50000" r="50000" b="50000"/>
              </a:path>
            </a:gradFill>
            <a:ln w="9525">
              <a:round/>
              <a:headEnd/>
              <a:tailEnd/>
            </a:ln>
            <a:scene3d>
              <a:camera prst="legacyPerspectiveTopRight"/>
              <a:lightRig rig="legacyFlat3" dir="b"/>
            </a:scene3d>
            <a:sp3d extrusionH="121893000" prstMaterial="legacyMatte">
              <a:bevelT w="13500" h="13500" prst="angle"/>
              <a:bevelB w="13500" h="13500" prst="angle"/>
              <a:extrusionClr>
                <a:srgbClr val="663300"/>
              </a:extrusionClr>
            </a:sp3d>
          </p:spPr>
          <p:txBody>
            <a:bodyPr wrap="none" anchor="ctr">
              <a:flatTx/>
            </a:bodyPr>
            <a:lstStyle/>
            <a:p>
              <a:endParaRPr lang="fr-FR"/>
            </a:p>
          </p:txBody>
        </p:sp>
        <p:sp>
          <p:nvSpPr>
            <p:cNvPr id="23568" name="Oval 18"/>
            <p:cNvSpPr>
              <a:spLocks noChangeArrowheads="1"/>
            </p:cNvSpPr>
            <p:nvPr/>
          </p:nvSpPr>
          <p:spPr bwMode="auto">
            <a:xfrm rot="-616013">
              <a:off x="672" y="1872"/>
              <a:ext cx="2640" cy="1392"/>
            </a:xfrm>
            <a:prstGeom prst="ellipse">
              <a:avLst/>
            </a:prstGeom>
            <a:gradFill rotWithShape="0">
              <a:gsLst>
                <a:gs pos="0">
                  <a:schemeClr val="folHlink"/>
                </a:gs>
                <a:gs pos="100000">
                  <a:srgbClr val="000000"/>
                </a:gs>
              </a:gsLst>
              <a:path path="shape">
                <a:fillToRect l="50000" t="50000" r="50000" b="50000"/>
              </a:path>
            </a:gradFill>
            <a:ln w="9525">
              <a:round/>
              <a:headEnd/>
              <a:tailEnd/>
            </a:ln>
            <a:scene3d>
              <a:camera prst="legacyPerspectiveFront">
                <a:rot lat="1500000" lon="1500000" rev="0"/>
              </a:camera>
              <a:lightRig rig="legacyFlat2" dir="b"/>
            </a:scene3d>
            <a:sp3d extrusionH="3630600" prstMaterial="legacyMatte">
              <a:bevelT w="13500" h="13500" prst="angle"/>
              <a:bevelB w="13500" h="13500" prst="angle"/>
              <a:extrusionClr>
                <a:schemeClr val="folHlink"/>
              </a:extrusionClr>
            </a:sp3d>
          </p:spPr>
          <p:txBody>
            <a:bodyPr wrap="none" anchor="ctr">
              <a:flatTx/>
            </a:bodyPr>
            <a:lstStyle/>
            <a:p>
              <a:endParaRPr lang="fr-FR"/>
            </a:p>
          </p:txBody>
        </p:sp>
        <p:sp>
          <p:nvSpPr>
            <p:cNvPr id="23569" name="Oval 19"/>
            <p:cNvSpPr>
              <a:spLocks noChangeArrowheads="1"/>
            </p:cNvSpPr>
            <p:nvPr/>
          </p:nvSpPr>
          <p:spPr bwMode="auto">
            <a:xfrm>
              <a:off x="1008" y="2400"/>
              <a:ext cx="864" cy="672"/>
            </a:xfrm>
            <a:prstGeom prst="ellipse">
              <a:avLst/>
            </a:prstGeom>
            <a:solidFill>
              <a:srgbClr val="0066FF"/>
            </a:solidFill>
            <a:ln w="9525">
              <a:round/>
              <a:headEnd/>
              <a:tailEnd/>
            </a:ln>
            <a:scene3d>
              <a:camera prst="legacyPerspectiveTopRight"/>
              <a:lightRig rig="legacyFlat3" dir="b"/>
            </a:scene3d>
            <a:sp3d extrusionH="3630600" prstMaterial="legacyMatte">
              <a:bevelT w="13500" h="13500" prst="angle"/>
              <a:bevelB w="13500" h="13500" prst="angle"/>
              <a:extrusionClr>
                <a:srgbClr val="0066FF"/>
              </a:extrusionClr>
            </a:sp3d>
          </p:spPr>
          <p:txBody>
            <a:bodyPr wrap="none" anchor="ctr">
              <a:flatTx/>
            </a:bodyPr>
            <a:lstStyle/>
            <a:p>
              <a:endParaRPr lang="fr-FR"/>
            </a:p>
          </p:txBody>
        </p:sp>
        <p:sp>
          <p:nvSpPr>
            <p:cNvPr id="23570" name="Oval 20"/>
            <p:cNvSpPr>
              <a:spLocks noChangeArrowheads="1"/>
            </p:cNvSpPr>
            <p:nvPr/>
          </p:nvSpPr>
          <p:spPr bwMode="auto">
            <a:xfrm>
              <a:off x="1728" y="2544"/>
              <a:ext cx="864" cy="672"/>
            </a:xfrm>
            <a:prstGeom prst="ellipse">
              <a:avLst/>
            </a:prstGeom>
            <a:solidFill>
              <a:srgbClr val="FF0000"/>
            </a:solidFill>
            <a:ln w="9525">
              <a:round/>
              <a:headEnd/>
              <a:tailEnd/>
            </a:ln>
            <a:scene3d>
              <a:camera prst="legacyPerspectiveTopRight">
                <a:rot lat="0" lon="21299991" rev="0"/>
              </a:camera>
              <a:lightRig rig="legacyFlat3" dir="b"/>
            </a:scene3d>
            <a:sp3d extrusionH="3630600" prstMaterial="legacyMatte">
              <a:bevelT w="13500" h="13500" prst="angle"/>
              <a:bevelB w="13500" h="13500" prst="angle"/>
              <a:extrusionClr>
                <a:srgbClr val="FF0000"/>
              </a:extrusionClr>
            </a:sp3d>
          </p:spPr>
          <p:txBody>
            <a:bodyPr wrap="none" anchor="ctr">
              <a:flatTx/>
            </a:bodyPr>
            <a:lstStyle/>
            <a:p>
              <a:endParaRPr lang="fr-FR"/>
            </a:p>
          </p:txBody>
        </p:sp>
        <p:sp>
          <p:nvSpPr>
            <p:cNvPr id="23571" name="Oval 21"/>
            <p:cNvSpPr>
              <a:spLocks noChangeArrowheads="1"/>
            </p:cNvSpPr>
            <p:nvPr/>
          </p:nvSpPr>
          <p:spPr bwMode="auto">
            <a:xfrm>
              <a:off x="912" y="2880"/>
              <a:ext cx="384" cy="336"/>
            </a:xfrm>
            <a:prstGeom prst="ellipse">
              <a:avLst/>
            </a:prstGeom>
            <a:solidFill>
              <a:srgbClr val="FF9933"/>
            </a:solidFill>
            <a:ln w="9525">
              <a:round/>
              <a:headEnd/>
              <a:tailEnd/>
            </a:ln>
            <a:scene3d>
              <a:camera prst="legacyPerspectiveTopRight"/>
              <a:lightRig rig="legacyFlat3" dir="b"/>
            </a:scene3d>
            <a:sp3d extrusionH="3630600" prstMaterial="legacyMatte">
              <a:bevelT w="13500" h="13500" prst="angle"/>
              <a:bevelB w="13500" h="13500" prst="angle"/>
              <a:extrusionClr>
                <a:srgbClr val="FF9933"/>
              </a:extrusionClr>
            </a:sp3d>
          </p:spPr>
          <p:txBody>
            <a:bodyPr wrap="none" anchor="ctr">
              <a:flatTx/>
            </a:bodyPr>
            <a:lstStyle/>
            <a:p>
              <a:endParaRPr lang="fr-FR"/>
            </a:p>
          </p:txBody>
        </p:sp>
        <p:sp>
          <p:nvSpPr>
            <p:cNvPr id="23572" name="Oval 22"/>
            <p:cNvSpPr>
              <a:spLocks noChangeArrowheads="1"/>
            </p:cNvSpPr>
            <p:nvPr/>
          </p:nvSpPr>
          <p:spPr bwMode="auto">
            <a:xfrm>
              <a:off x="1824" y="3024"/>
              <a:ext cx="384" cy="336"/>
            </a:xfrm>
            <a:prstGeom prst="ellipse">
              <a:avLst/>
            </a:prstGeom>
            <a:solidFill>
              <a:srgbClr val="FF9933"/>
            </a:solidFill>
            <a:ln w="9525">
              <a:round/>
              <a:headEnd/>
              <a:tailEnd/>
            </a:ln>
            <a:scene3d>
              <a:camera prst="legacyPerspectiveTopRight">
                <a:rot lat="0" lon="21299991" rev="0"/>
              </a:camera>
              <a:lightRig rig="legacyFlat3" dir="b"/>
            </a:scene3d>
            <a:sp3d extrusionH="3630600" prstMaterial="legacyMatte">
              <a:bevelT w="13500" h="13500" prst="angle"/>
              <a:bevelB w="13500" h="13500" prst="angle"/>
              <a:extrusionClr>
                <a:srgbClr val="FF9933"/>
              </a:extrusionClr>
            </a:sp3d>
          </p:spPr>
          <p:txBody>
            <a:bodyPr wrap="none" anchor="ctr">
              <a:flatTx/>
            </a:bodyPr>
            <a:lstStyle/>
            <a:p>
              <a:endParaRPr lang="fr-FR"/>
            </a:p>
          </p:txBody>
        </p:sp>
      </p:grpSp>
      <p:sp>
        <p:nvSpPr>
          <p:cNvPr id="380934" name="AutoShape 6"/>
          <p:cNvSpPr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762000" y="2743200"/>
            <a:ext cx="8077200" cy="3657600"/>
          </a:xfrm>
          <a:prstGeom prst="bevel">
            <a:avLst>
              <a:gd name="adj" fmla="val 4167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kumimoji="0" lang="fr-FR"/>
          </a:p>
        </p:txBody>
      </p:sp>
      <p:sp>
        <p:nvSpPr>
          <p:cNvPr id="380936" name="Text Box 8"/>
          <p:cNvSpPr txBox="1"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936625" y="2895600"/>
            <a:ext cx="3906839" cy="33609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>
              <a:buFontTx/>
              <a:buNone/>
              <a:defRPr/>
            </a:pPr>
            <a:r>
              <a:rPr kumimoji="0" lang="fr-FR" sz="1800" b="1" dirty="0">
                <a:solidFill>
                  <a:srgbClr val="000808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Dans un schéma de </a:t>
            </a:r>
            <a:r>
              <a:rPr kumimoji="0" lang="fr-FR" sz="1800" b="1" dirty="0" smtClean="0">
                <a:solidFill>
                  <a:srgbClr val="000808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commande, </a:t>
            </a:r>
            <a:endParaRPr kumimoji="0" lang="fr-FR" sz="1800" b="1" dirty="0">
              <a:solidFill>
                <a:srgbClr val="000808"/>
              </a:solidFill>
              <a:effectLst>
                <a:outerShdw blurRad="38100" dist="38100" dir="2700000" algn="tl">
                  <a:srgbClr val="FFFFFF"/>
                </a:outerShdw>
              </a:effectLst>
            </a:endParaRPr>
          </a:p>
          <a:p>
            <a:pPr algn="ctr">
              <a:buFontTx/>
              <a:buNone/>
              <a:defRPr/>
            </a:pPr>
            <a:r>
              <a:rPr kumimoji="0" lang="fr-FR" sz="1800" b="1" dirty="0">
                <a:solidFill>
                  <a:srgbClr val="000808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un conducteur est représenté </a:t>
            </a:r>
          </a:p>
          <a:p>
            <a:pPr algn="ctr">
              <a:buFontTx/>
              <a:buNone/>
              <a:defRPr/>
            </a:pPr>
            <a:r>
              <a:rPr kumimoji="0" lang="fr-FR" sz="1800" b="1" dirty="0">
                <a:solidFill>
                  <a:srgbClr val="000808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par un trait fin (</a:t>
            </a:r>
            <a:r>
              <a:rPr kumimoji="0" lang="fr-FR" sz="1800" b="1" dirty="0" smtClean="0">
                <a:solidFill>
                  <a:srgbClr val="000808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schéma </a:t>
            </a:r>
            <a:r>
              <a:rPr kumimoji="0" lang="fr-FR" sz="1800" b="1" dirty="0">
                <a:solidFill>
                  <a:srgbClr val="000808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de </a:t>
            </a:r>
          </a:p>
          <a:p>
            <a:pPr algn="ctr">
              <a:buFontTx/>
              <a:buNone/>
              <a:defRPr/>
            </a:pPr>
            <a:r>
              <a:rPr kumimoji="0" lang="fr-FR" sz="1800" b="1" dirty="0">
                <a:solidFill>
                  <a:srgbClr val="000808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puissance: trait épais).</a:t>
            </a:r>
          </a:p>
          <a:p>
            <a:pPr algn="ctr">
              <a:buFontTx/>
              <a:buNone/>
              <a:defRPr/>
            </a:pPr>
            <a:r>
              <a:rPr kumimoji="0" lang="fr-FR" sz="1800" b="1" dirty="0">
                <a:solidFill>
                  <a:srgbClr val="000808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La section des conducteurs </a:t>
            </a:r>
          </a:p>
          <a:p>
            <a:pPr algn="ctr">
              <a:buFontTx/>
              <a:buNone/>
              <a:defRPr/>
            </a:pPr>
            <a:r>
              <a:rPr kumimoji="0" lang="fr-FR" sz="1800" b="1" dirty="0">
                <a:solidFill>
                  <a:srgbClr val="000808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dépendra de </a:t>
            </a:r>
            <a:r>
              <a:rPr kumimoji="0" lang="fr-FR" sz="1800" b="1" dirty="0" smtClean="0">
                <a:solidFill>
                  <a:srgbClr val="000808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l’intensité </a:t>
            </a:r>
            <a:r>
              <a:rPr kumimoji="0" lang="fr-FR" sz="1800" b="1" dirty="0">
                <a:solidFill>
                  <a:srgbClr val="000808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devant</a:t>
            </a:r>
          </a:p>
          <a:p>
            <a:pPr algn="ctr">
              <a:buFontTx/>
              <a:buNone/>
              <a:defRPr/>
            </a:pPr>
            <a:r>
              <a:rPr kumimoji="0" lang="fr-FR" sz="1800" b="1" dirty="0">
                <a:solidFill>
                  <a:srgbClr val="000808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circuler. Pour du câblage</a:t>
            </a:r>
          </a:p>
          <a:p>
            <a:pPr algn="ctr">
              <a:buFontTx/>
              <a:buNone/>
              <a:defRPr/>
            </a:pPr>
            <a:r>
              <a:rPr kumimoji="0" lang="fr-FR" sz="1800" b="1" dirty="0">
                <a:solidFill>
                  <a:srgbClr val="000808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industriel fréquemment du </a:t>
            </a:r>
          </a:p>
          <a:p>
            <a:pPr algn="ctr">
              <a:buFontTx/>
              <a:buNone/>
              <a:defRPr/>
            </a:pPr>
            <a:r>
              <a:rPr kumimoji="0" lang="fr-FR" sz="1800" b="1" dirty="0">
                <a:solidFill>
                  <a:srgbClr val="000808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0,75 mm</a:t>
            </a:r>
            <a:r>
              <a:rPr kumimoji="0" lang="fr-FR" sz="1800" b="1" baseline="30000" dirty="0">
                <a:solidFill>
                  <a:srgbClr val="000808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2  </a:t>
            </a:r>
            <a:r>
              <a:rPr kumimoji="0" lang="fr-FR" sz="1800" b="1" dirty="0">
                <a:solidFill>
                  <a:srgbClr val="000808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en 220 V, jusqu’au </a:t>
            </a:r>
          </a:p>
          <a:p>
            <a:pPr algn="ctr">
              <a:buFontTx/>
              <a:buNone/>
              <a:defRPr/>
            </a:pPr>
            <a:r>
              <a:rPr kumimoji="0" lang="fr-FR" sz="1800" b="1" dirty="0">
                <a:solidFill>
                  <a:srgbClr val="000808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2,5 mm</a:t>
            </a:r>
            <a:r>
              <a:rPr kumimoji="0" lang="fr-FR" sz="1800" b="1" baseline="30000" dirty="0">
                <a:solidFill>
                  <a:srgbClr val="000808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2 </a:t>
            </a:r>
            <a:r>
              <a:rPr kumimoji="0" lang="fr-FR" sz="1800" b="1" dirty="0">
                <a:solidFill>
                  <a:srgbClr val="000808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en 12 V.</a:t>
            </a:r>
            <a:endParaRPr kumimoji="0" lang="fr-FR" sz="1800" b="1" baseline="30000" dirty="0">
              <a:solidFill>
                <a:srgbClr val="000808"/>
              </a:solidFill>
              <a:effectLst>
                <a:outerShdw blurRad="38100" dist="38100" dir="2700000" algn="tl">
                  <a:srgbClr val="FFFFFF"/>
                </a:outerShdw>
              </a:effectLst>
            </a:endParaRPr>
          </a:p>
        </p:txBody>
      </p:sp>
      <p:sp>
        <p:nvSpPr>
          <p:cNvPr id="380938" name="Text Box 10"/>
          <p:cNvSpPr txBox="1"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5029200" y="2895600"/>
            <a:ext cx="3810000" cy="3227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buFontTx/>
              <a:buNone/>
              <a:defRPr/>
            </a:pPr>
            <a:r>
              <a:rPr kumimoji="0" lang="fr-FR" sz="1800" b="1" dirty="0">
                <a:solidFill>
                  <a:srgbClr val="000808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La couleur des fils correspondants sera :</a:t>
            </a:r>
          </a:p>
          <a:p>
            <a:pPr algn="ctr">
              <a:buFontTx/>
              <a:buNone/>
              <a:defRPr/>
            </a:pPr>
            <a:r>
              <a:rPr kumimoji="0" lang="fr-FR" sz="1800" b="1" dirty="0">
                <a:solidFill>
                  <a:srgbClr val="000808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le neutre en bleu,</a:t>
            </a:r>
          </a:p>
          <a:p>
            <a:pPr algn="ctr">
              <a:buFontTx/>
              <a:buNone/>
              <a:defRPr/>
            </a:pPr>
            <a:r>
              <a:rPr kumimoji="0" lang="fr-FR" sz="1800" b="1" dirty="0">
                <a:solidFill>
                  <a:srgbClr val="000808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Le PE en Vert-Jaune,</a:t>
            </a:r>
          </a:p>
          <a:p>
            <a:pPr algn="ctr">
              <a:buFontTx/>
              <a:buNone/>
              <a:defRPr/>
            </a:pPr>
            <a:r>
              <a:rPr kumimoji="0" lang="fr-FR" sz="1800" b="1" dirty="0">
                <a:solidFill>
                  <a:srgbClr val="000808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très souvent la phase en</a:t>
            </a:r>
          </a:p>
          <a:p>
            <a:pPr algn="ctr">
              <a:buFontTx/>
              <a:buNone/>
              <a:defRPr/>
            </a:pPr>
            <a:r>
              <a:rPr kumimoji="0" lang="fr-FR" sz="1800" b="1" dirty="0">
                <a:solidFill>
                  <a:srgbClr val="000808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 rouge, ou autre, (orange </a:t>
            </a:r>
          </a:p>
          <a:p>
            <a:pPr algn="ctr">
              <a:buFontTx/>
              <a:buNone/>
              <a:defRPr/>
            </a:pPr>
            <a:r>
              <a:rPr kumimoji="0" lang="fr-FR" sz="1800" b="1" dirty="0">
                <a:solidFill>
                  <a:srgbClr val="000808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avant le sectionneur, noir </a:t>
            </a:r>
          </a:p>
          <a:p>
            <a:pPr algn="ctr">
              <a:buFontTx/>
              <a:buNone/>
              <a:defRPr/>
            </a:pPr>
            <a:r>
              <a:rPr kumimoji="0" lang="fr-FR" sz="1800" b="1" dirty="0">
                <a:solidFill>
                  <a:srgbClr val="000808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sur circuit de puissance) le commun (non neutre) en beige</a:t>
            </a:r>
          </a:p>
          <a:p>
            <a:pPr algn="ctr">
              <a:buFontTx/>
              <a:buNone/>
              <a:defRPr/>
            </a:pPr>
            <a:r>
              <a:rPr kumimoji="0" lang="fr-FR" sz="1800" b="1" dirty="0">
                <a:solidFill>
                  <a:srgbClr val="000808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le + en rouge, le - en noir</a:t>
            </a:r>
          </a:p>
        </p:txBody>
      </p:sp>
      <p:sp>
        <p:nvSpPr>
          <p:cNvPr id="380939" name="Line 11"/>
          <p:cNvSpPr>
            <a:spLocks noChangeShapeType="1"/>
          </p:cNvSpPr>
          <p:nvPr>
            <p:custDataLst>
              <p:tags r:id="rId5"/>
            </p:custDataLst>
          </p:nvPr>
        </p:nvSpPr>
        <p:spPr bwMode="auto">
          <a:xfrm>
            <a:off x="5029200" y="3124200"/>
            <a:ext cx="0" cy="2819400"/>
          </a:xfrm>
          <a:prstGeom prst="line">
            <a:avLst/>
          </a:prstGeom>
          <a:noFill/>
          <a:ln w="38100">
            <a:solidFill>
              <a:srgbClr val="000808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fr-FR"/>
          </a:p>
        </p:txBody>
      </p:sp>
      <p:sp>
        <p:nvSpPr>
          <p:cNvPr id="380940" name="Line 12"/>
          <p:cNvSpPr>
            <a:spLocks noChangeShapeType="1"/>
          </p:cNvSpPr>
          <p:nvPr>
            <p:custDataLst>
              <p:tags r:id="rId6"/>
            </p:custDataLst>
          </p:nvPr>
        </p:nvSpPr>
        <p:spPr bwMode="auto">
          <a:xfrm>
            <a:off x="4800600" y="3124200"/>
            <a:ext cx="838200" cy="0"/>
          </a:xfrm>
          <a:prstGeom prst="line">
            <a:avLst/>
          </a:prstGeom>
          <a:noFill/>
          <a:ln w="38100">
            <a:solidFill>
              <a:srgbClr val="000808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fr-FR"/>
          </a:p>
        </p:txBody>
      </p:sp>
      <p:sp>
        <p:nvSpPr>
          <p:cNvPr id="380941" name="Line 13"/>
          <p:cNvSpPr>
            <a:spLocks noChangeShapeType="1"/>
          </p:cNvSpPr>
          <p:nvPr>
            <p:custDataLst>
              <p:tags r:id="rId7"/>
            </p:custDataLst>
          </p:nvPr>
        </p:nvSpPr>
        <p:spPr bwMode="auto">
          <a:xfrm>
            <a:off x="4572000" y="5943600"/>
            <a:ext cx="838200" cy="0"/>
          </a:xfrm>
          <a:prstGeom prst="line">
            <a:avLst/>
          </a:prstGeom>
          <a:noFill/>
          <a:ln w="38100">
            <a:solidFill>
              <a:srgbClr val="000808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fr-FR"/>
          </a:p>
        </p:txBody>
      </p:sp>
      <p:sp>
        <p:nvSpPr>
          <p:cNvPr id="380942" name="Rectangle 14"/>
          <p:cNvSpPr>
            <a:spLocks noChangeArrowheads="1"/>
          </p:cNvSpPr>
          <p:nvPr>
            <p:custDataLst>
              <p:tags r:id="rId8"/>
            </p:custDataLst>
          </p:nvPr>
        </p:nvSpPr>
        <p:spPr bwMode="auto">
          <a:xfrm>
            <a:off x="4613275" y="2819400"/>
            <a:ext cx="434734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buFontTx/>
              <a:buNone/>
              <a:defRPr/>
            </a:pPr>
            <a:r>
              <a:rPr kumimoji="0" lang="fr-FR" sz="1400" b="1" dirty="0" smtClean="0">
                <a:solidFill>
                  <a:srgbClr val="000808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Ph</a:t>
            </a:r>
            <a:endParaRPr kumimoji="0" lang="fr-FR" sz="1400" b="1" dirty="0">
              <a:solidFill>
                <a:srgbClr val="000808"/>
              </a:solidFill>
              <a:effectLst>
                <a:outerShdw blurRad="38100" dist="38100" dir="2700000" algn="tl">
                  <a:srgbClr val="FFFFFF"/>
                </a:outerShdw>
              </a:effectLst>
            </a:endParaRPr>
          </a:p>
        </p:txBody>
      </p:sp>
      <p:sp>
        <p:nvSpPr>
          <p:cNvPr id="380943" name="Rectangle 15"/>
          <p:cNvSpPr>
            <a:spLocks noChangeArrowheads="1"/>
          </p:cNvSpPr>
          <p:nvPr>
            <p:custDataLst>
              <p:tags r:id="rId9"/>
            </p:custDataLst>
          </p:nvPr>
        </p:nvSpPr>
        <p:spPr bwMode="auto">
          <a:xfrm>
            <a:off x="4572000" y="5943600"/>
            <a:ext cx="320675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buFontTx/>
              <a:buNone/>
              <a:defRPr/>
            </a:pPr>
            <a:r>
              <a:rPr kumimoji="0" lang="fr-FR" sz="1400" b="1">
                <a:solidFill>
                  <a:srgbClr val="000808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N</a:t>
            </a:r>
          </a:p>
        </p:txBody>
      </p:sp>
      <p:sp>
        <p:nvSpPr>
          <p:cNvPr id="380932" name="Text Box 4"/>
          <p:cNvSpPr txBox="1">
            <a:spLocks noChangeArrowheads="1"/>
          </p:cNvSpPr>
          <p:nvPr>
            <p:custDataLst>
              <p:tags r:id="rId10"/>
            </p:custDataLst>
          </p:nvPr>
        </p:nvSpPr>
        <p:spPr bwMode="auto">
          <a:xfrm>
            <a:off x="1860550" y="1905000"/>
            <a:ext cx="5508625" cy="696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>
              <a:buFontTx/>
              <a:buNone/>
              <a:defRPr/>
            </a:pPr>
            <a:r>
              <a:rPr kumimoji="0" lang="fr-FR" sz="1800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« Liaison électrique permettant </a:t>
            </a:r>
          </a:p>
          <a:p>
            <a:pPr algn="ctr">
              <a:buFontTx/>
              <a:buNone/>
              <a:defRPr/>
            </a:pPr>
            <a:r>
              <a:rPr kumimoji="0" lang="fr-FR" sz="1800" b="1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d’acheminer l’énergie </a:t>
            </a:r>
            <a:r>
              <a:rPr kumimoji="0" lang="fr-FR" sz="1800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jusqu’aux récepteurs »</a:t>
            </a:r>
          </a:p>
        </p:txBody>
      </p:sp>
      <p:sp>
        <p:nvSpPr>
          <p:cNvPr id="380930" name="Rectangle 2"/>
          <p:cNvSpPr>
            <a:spLocks noChangeArrowheads="1"/>
          </p:cNvSpPr>
          <p:nvPr>
            <p:custDataLst>
              <p:tags r:id="rId11"/>
            </p:custDataLst>
          </p:nvPr>
        </p:nvSpPr>
        <p:spPr bwMode="auto">
          <a:xfrm>
            <a:off x="685800" y="0"/>
            <a:ext cx="73152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>
              <a:lnSpc>
                <a:spcPct val="85000"/>
              </a:lnSpc>
              <a:spcBef>
                <a:spcPct val="0"/>
              </a:spcBef>
              <a:buFontTx/>
              <a:buNone/>
              <a:defRPr/>
            </a:pPr>
            <a:r>
              <a:rPr lang="fr-FR" sz="4200" b="1" u="sng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Les éléments de base</a:t>
            </a:r>
            <a:endParaRPr lang="fr-FR" sz="4200" b="1">
              <a:solidFill>
                <a:schemeClr val="tx2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380931" name="Text Box 3"/>
          <p:cNvSpPr txBox="1">
            <a:spLocks noChangeArrowheads="1"/>
          </p:cNvSpPr>
          <p:nvPr>
            <p:custDataLst>
              <p:tags r:id="rId12"/>
            </p:custDataLst>
          </p:nvPr>
        </p:nvSpPr>
        <p:spPr bwMode="auto">
          <a:xfrm>
            <a:off x="2590800" y="1219200"/>
            <a:ext cx="3406775" cy="54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107763" dir="18900000" algn="ctr" rotWithShape="0">
              <a:srgbClr val="808080"/>
            </a:outerShdw>
          </a:effectLst>
        </p:spPr>
        <p:txBody>
          <a:bodyPr wrap="none">
            <a:spAutoFit/>
          </a:bodyPr>
          <a:lstStyle/>
          <a:p>
            <a:pPr>
              <a:buFontTx/>
              <a:buNone/>
              <a:defRPr/>
            </a:pPr>
            <a:r>
              <a:rPr kumimoji="0" lang="fr-FR" b="1">
                <a:effectLst>
                  <a:outerShdw blurRad="38100" dist="38100" dir="2700000" algn="tl">
                    <a:srgbClr val="000000"/>
                  </a:outerShdw>
                </a:effectLst>
              </a:rPr>
              <a:t> Les conducteurs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09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3809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09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3809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09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809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809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09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3809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500"/>
                            </p:stCondLst>
                            <p:childTnLst>
                              <p:par>
                                <p:cTn id="2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09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3809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3000"/>
                            </p:stCondLst>
                            <p:childTnLst>
                              <p:par>
                                <p:cTn id="3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809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500"/>
                            </p:stCondLst>
                            <p:childTnLst>
                              <p:par>
                                <p:cTn id="3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809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4000"/>
                            </p:stCondLst>
                            <p:childTnLst>
                              <p:par>
                                <p:cTn id="3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09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3809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4500"/>
                            </p:stCondLst>
                            <p:childTnLst>
                              <p:par>
                                <p:cTn id="4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09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3809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5000"/>
                            </p:stCondLst>
                            <p:childTnLst>
                              <p:par>
                                <p:cTn id="4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809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0934" grpId="0" animBg="1" autoUpdateAnimBg="0"/>
      <p:bldP spid="380936" grpId="0" autoUpdateAnimBg="0"/>
      <p:bldP spid="380938" grpId="0" autoUpdateAnimBg="0"/>
      <p:bldP spid="380939" grpId="0" animBg="1"/>
      <p:bldP spid="380940" grpId="0" animBg="1"/>
      <p:bldP spid="380941" grpId="0" animBg="1"/>
      <p:bldP spid="380942" grpId="0" autoUpdateAnimBg="0"/>
      <p:bldP spid="380943" grpId="0" autoUpdateAnimBg="0"/>
      <p:bldP spid="380932" grpId="0" autoUpdateAnimBg="0"/>
      <p:bldP spid="380931" grpId="0" autoUpdateAnimBg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1954" name="Rectangle 2"/>
          <p:cNvSpPr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685800" y="0"/>
            <a:ext cx="73152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>
              <a:lnSpc>
                <a:spcPct val="85000"/>
              </a:lnSpc>
              <a:spcBef>
                <a:spcPct val="0"/>
              </a:spcBef>
              <a:buFontTx/>
              <a:buNone/>
              <a:defRPr/>
            </a:pPr>
            <a:r>
              <a:rPr lang="fr-FR" sz="4200" b="1" u="sng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Les éléments de base</a:t>
            </a:r>
          </a:p>
        </p:txBody>
      </p:sp>
      <p:sp>
        <p:nvSpPr>
          <p:cNvPr id="381955" name="Text Box 3"/>
          <p:cNvSpPr txBox="1"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990600" y="1371600"/>
            <a:ext cx="3211513" cy="54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107763" dir="18900000" algn="ctr" rotWithShape="0">
              <a:srgbClr val="808080"/>
            </a:outerShdw>
          </a:effectLst>
        </p:spPr>
        <p:txBody>
          <a:bodyPr wrap="none">
            <a:spAutoFit/>
          </a:bodyPr>
          <a:lstStyle/>
          <a:p>
            <a:pPr>
              <a:buFontTx/>
              <a:buNone/>
              <a:defRPr/>
            </a:pPr>
            <a:r>
              <a:rPr kumimoji="0" lang="fr-FR" b="1">
                <a:effectLst>
                  <a:outerShdw blurRad="38100" dist="38100" dir="2700000" algn="tl">
                    <a:srgbClr val="000000"/>
                  </a:outerShdw>
                </a:effectLst>
              </a:rPr>
              <a:t> Les Récepteurs</a:t>
            </a:r>
          </a:p>
        </p:txBody>
      </p:sp>
      <p:sp>
        <p:nvSpPr>
          <p:cNvPr id="381956" name="AutoShape 4"/>
          <p:cNvSpPr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304800" y="1905000"/>
            <a:ext cx="5562600" cy="1905000"/>
          </a:xfrm>
          <a:prstGeom prst="cube">
            <a:avLst>
              <a:gd name="adj" fmla="val 13000"/>
            </a:avLst>
          </a:prstGeom>
          <a:gradFill rotWithShape="0">
            <a:gsLst>
              <a:gs pos="0">
                <a:srgbClr val="003300">
                  <a:gamma/>
                  <a:tint val="20000"/>
                  <a:invGamma/>
                </a:srgbClr>
              </a:gs>
              <a:gs pos="100000">
                <a:srgbClr val="003300"/>
              </a:gs>
            </a:gsLst>
            <a:path path="rect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  <a:effectLst>
            <a:outerShdw dist="107763" dir="2700000" algn="ctr" rotWithShape="0">
              <a:srgbClr val="808080"/>
            </a:outerShdw>
          </a:effectLst>
        </p:spPr>
        <p:txBody>
          <a:bodyPr wrap="none" anchor="ctr"/>
          <a:lstStyle/>
          <a:p>
            <a:pPr algn="ctr">
              <a:buFontTx/>
              <a:buNone/>
              <a:defRPr/>
            </a:pPr>
            <a:r>
              <a:rPr kumimoji="0" lang="fr-FR" sz="1800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Dans un schéma de </a:t>
            </a:r>
            <a:r>
              <a:rPr kumimoji="0" lang="fr-FR" sz="1800" b="1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commande, </a:t>
            </a:r>
            <a:endParaRPr kumimoji="0" lang="fr-FR" sz="1800" b="1" dirty="0"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 algn="ctr">
              <a:buFontTx/>
              <a:buNone/>
              <a:defRPr/>
            </a:pPr>
            <a:r>
              <a:rPr kumimoji="0" lang="fr-FR" sz="1800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les récepteurs les plus courants sont </a:t>
            </a:r>
          </a:p>
          <a:p>
            <a:pPr algn="ctr">
              <a:buFontTx/>
              <a:buNone/>
              <a:defRPr/>
            </a:pPr>
            <a:r>
              <a:rPr kumimoji="0" lang="fr-FR" sz="1800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des bobines de relais (contacteurs auxiliaires)</a:t>
            </a:r>
          </a:p>
          <a:p>
            <a:pPr algn="ctr">
              <a:buFontTx/>
              <a:buNone/>
              <a:defRPr/>
            </a:pPr>
            <a:r>
              <a:rPr kumimoji="0" lang="fr-FR" sz="1800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ou contacteurs de puissance.</a:t>
            </a:r>
            <a:endParaRPr kumimoji="0" lang="fr-FR" dirty="0"/>
          </a:p>
        </p:txBody>
      </p:sp>
      <p:grpSp>
        <p:nvGrpSpPr>
          <p:cNvPr id="2" name="Group 56"/>
          <p:cNvGrpSpPr>
            <a:grpSpLocks/>
          </p:cNvGrpSpPr>
          <p:nvPr>
            <p:custDataLst>
              <p:tags r:id="rId4"/>
            </p:custDataLst>
          </p:nvPr>
        </p:nvGrpSpPr>
        <p:grpSpPr bwMode="auto">
          <a:xfrm>
            <a:off x="6705600" y="228600"/>
            <a:ext cx="1676400" cy="1676400"/>
            <a:chOff x="4224" y="384"/>
            <a:chExt cx="1056" cy="1056"/>
          </a:xfrm>
        </p:grpSpPr>
        <p:sp useBgFill="1">
          <p:nvSpPr>
            <p:cNvPr id="24621" name="Line 7"/>
            <p:cNvSpPr>
              <a:spLocks noChangeShapeType="1"/>
            </p:cNvSpPr>
            <p:nvPr/>
          </p:nvSpPr>
          <p:spPr bwMode="auto">
            <a:xfrm>
              <a:off x="4992" y="384"/>
              <a:ext cx="0" cy="1056"/>
            </a:xfrm>
            <a:prstGeom prst="line">
              <a:avLst/>
            </a:prstGeom>
            <a:ln w="38100">
              <a:solidFill>
                <a:srgbClr val="000808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24622" name="Rectangle 6"/>
            <p:cNvSpPr>
              <a:spLocks noChangeArrowheads="1"/>
            </p:cNvSpPr>
            <p:nvPr/>
          </p:nvSpPr>
          <p:spPr bwMode="auto">
            <a:xfrm>
              <a:off x="4704" y="816"/>
              <a:ext cx="576" cy="288"/>
            </a:xfrm>
            <a:prstGeom prst="rect">
              <a:avLst/>
            </a:prstGeom>
            <a:solidFill>
              <a:srgbClr val="427C7B"/>
            </a:solidFill>
            <a:ln w="50800">
              <a:solidFill>
                <a:srgbClr val="000808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81962" name="Rectangle 10"/>
            <p:cNvSpPr>
              <a:spLocks noChangeArrowheads="1"/>
            </p:cNvSpPr>
            <p:nvPr/>
          </p:nvSpPr>
          <p:spPr bwMode="auto">
            <a:xfrm rot="-5400000">
              <a:off x="4714" y="469"/>
              <a:ext cx="307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>
                <a:buFontTx/>
                <a:buNone/>
                <a:defRPr/>
              </a:pPr>
              <a:r>
                <a:rPr kumimoji="0" lang="fr-FR" sz="1800" b="1">
                  <a:solidFill>
                    <a:srgbClr val="000808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</a:rPr>
                <a:t>A1</a:t>
              </a:r>
            </a:p>
          </p:txBody>
        </p:sp>
        <p:sp>
          <p:nvSpPr>
            <p:cNvPr id="381963" name="Rectangle 11"/>
            <p:cNvSpPr>
              <a:spLocks noChangeArrowheads="1"/>
            </p:cNvSpPr>
            <p:nvPr/>
          </p:nvSpPr>
          <p:spPr bwMode="auto">
            <a:xfrm>
              <a:off x="4224" y="864"/>
              <a:ext cx="511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>
                <a:buFontTx/>
                <a:buNone/>
                <a:defRPr/>
              </a:pPr>
              <a:r>
                <a:rPr kumimoji="0" lang="fr-FR" sz="1800" b="1">
                  <a:solidFill>
                    <a:srgbClr val="000808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</a:rPr>
                <a:t>- KA1</a:t>
              </a:r>
            </a:p>
          </p:txBody>
        </p:sp>
        <p:sp>
          <p:nvSpPr>
            <p:cNvPr id="381964" name="Rectangle 12"/>
            <p:cNvSpPr>
              <a:spLocks noChangeArrowheads="1"/>
            </p:cNvSpPr>
            <p:nvPr/>
          </p:nvSpPr>
          <p:spPr bwMode="auto">
            <a:xfrm rot="-5400000">
              <a:off x="4714" y="1142"/>
              <a:ext cx="307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>
                <a:buFontTx/>
                <a:buNone/>
                <a:defRPr/>
              </a:pPr>
              <a:r>
                <a:rPr kumimoji="0" lang="fr-FR" sz="1800" b="1">
                  <a:solidFill>
                    <a:srgbClr val="000808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</a:rPr>
                <a:t>A2</a:t>
              </a:r>
            </a:p>
          </p:txBody>
        </p:sp>
      </p:grpSp>
      <p:grpSp>
        <p:nvGrpSpPr>
          <p:cNvPr id="3" name="Group 55"/>
          <p:cNvGrpSpPr>
            <a:grpSpLocks/>
          </p:cNvGrpSpPr>
          <p:nvPr>
            <p:custDataLst>
              <p:tags r:id="rId5"/>
            </p:custDataLst>
          </p:nvPr>
        </p:nvGrpSpPr>
        <p:grpSpPr bwMode="auto">
          <a:xfrm>
            <a:off x="3962400" y="4724400"/>
            <a:ext cx="2590800" cy="1676400"/>
            <a:chOff x="2784" y="2976"/>
            <a:chExt cx="1632" cy="1056"/>
          </a:xfrm>
        </p:grpSpPr>
        <p:sp>
          <p:nvSpPr>
            <p:cNvPr id="24611" name="Line 23"/>
            <p:cNvSpPr>
              <a:spLocks noChangeShapeType="1"/>
            </p:cNvSpPr>
            <p:nvPr/>
          </p:nvSpPr>
          <p:spPr bwMode="auto">
            <a:xfrm>
              <a:off x="4128" y="2976"/>
              <a:ext cx="0" cy="1056"/>
            </a:xfrm>
            <a:prstGeom prst="line">
              <a:avLst/>
            </a:prstGeom>
            <a:noFill/>
            <a:ln w="38100">
              <a:solidFill>
                <a:srgbClr val="000808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24612" name="Rectangle 24"/>
            <p:cNvSpPr>
              <a:spLocks noChangeArrowheads="1"/>
            </p:cNvSpPr>
            <p:nvPr/>
          </p:nvSpPr>
          <p:spPr bwMode="auto">
            <a:xfrm>
              <a:off x="3840" y="3408"/>
              <a:ext cx="576" cy="288"/>
            </a:xfrm>
            <a:prstGeom prst="rect">
              <a:avLst/>
            </a:prstGeom>
            <a:solidFill>
              <a:srgbClr val="969696"/>
            </a:solidFill>
            <a:ln w="50800">
              <a:solidFill>
                <a:srgbClr val="000808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81977" name="Rectangle 25"/>
            <p:cNvSpPr>
              <a:spLocks noChangeArrowheads="1"/>
            </p:cNvSpPr>
            <p:nvPr/>
          </p:nvSpPr>
          <p:spPr bwMode="auto">
            <a:xfrm rot="-5400000">
              <a:off x="3850" y="3062"/>
              <a:ext cx="307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>
                <a:buFontTx/>
                <a:buNone/>
                <a:defRPr/>
              </a:pPr>
              <a:r>
                <a:rPr kumimoji="0" lang="fr-FR" sz="1800" b="1">
                  <a:solidFill>
                    <a:srgbClr val="000808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</a:rPr>
                <a:t>B1</a:t>
              </a:r>
            </a:p>
          </p:txBody>
        </p:sp>
        <p:sp>
          <p:nvSpPr>
            <p:cNvPr id="381978" name="Rectangle 26"/>
            <p:cNvSpPr>
              <a:spLocks noChangeArrowheads="1"/>
            </p:cNvSpPr>
            <p:nvPr/>
          </p:nvSpPr>
          <p:spPr bwMode="auto">
            <a:xfrm>
              <a:off x="3360" y="3456"/>
              <a:ext cx="511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>
                <a:buFontTx/>
                <a:buNone/>
                <a:defRPr/>
              </a:pPr>
              <a:r>
                <a:rPr kumimoji="0" lang="fr-FR" sz="1800" b="1">
                  <a:solidFill>
                    <a:srgbClr val="000808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</a:rPr>
                <a:t>- KA1</a:t>
              </a:r>
            </a:p>
          </p:txBody>
        </p:sp>
        <p:sp>
          <p:nvSpPr>
            <p:cNvPr id="381979" name="Rectangle 27"/>
            <p:cNvSpPr>
              <a:spLocks noChangeArrowheads="1"/>
            </p:cNvSpPr>
            <p:nvPr/>
          </p:nvSpPr>
          <p:spPr bwMode="auto">
            <a:xfrm rot="-5400000">
              <a:off x="3850" y="3734"/>
              <a:ext cx="307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>
                <a:buFontTx/>
                <a:buNone/>
                <a:defRPr/>
              </a:pPr>
              <a:r>
                <a:rPr kumimoji="0" lang="fr-FR" sz="1800" b="1">
                  <a:solidFill>
                    <a:srgbClr val="000808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</a:rPr>
                <a:t>B2</a:t>
              </a:r>
            </a:p>
          </p:txBody>
        </p:sp>
        <p:sp>
          <p:nvSpPr>
            <p:cNvPr id="24616" name="Line 16"/>
            <p:cNvSpPr>
              <a:spLocks noChangeShapeType="1"/>
            </p:cNvSpPr>
            <p:nvPr/>
          </p:nvSpPr>
          <p:spPr bwMode="auto">
            <a:xfrm>
              <a:off x="3552" y="2976"/>
              <a:ext cx="0" cy="1056"/>
            </a:xfrm>
            <a:prstGeom prst="line">
              <a:avLst/>
            </a:prstGeom>
            <a:noFill/>
            <a:ln w="38100">
              <a:solidFill>
                <a:srgbClr val="000808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24617" name="Rectangle 17"/>
            <p:cNvSpPr>
              <a:spLocks noChangeArrowheads="1"/>
            </p:cNvSpPr>
            <p:nvPr/>
          </p:nvSpPr>
          <p:spPr bwMode="auto">
            <a:xfrm>
              <a:off x="3264" y="3408"/>
              <a:ext cx="576" cy="288"/>
            </a:xfrm>
            <a:prstGeom prst="rect">
              <a:avLst/>
            </a:prstGeom>
            <a:solidFill>
              <a:srgbClr val="969696"/>
            </a:solidFill>
            <a:ln w="50800">
              <a:solidFill>
                <a:srgbClr val="000808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81970" name="Rectangle 18"/>
            <p:cNvSpPr>
              <a:spLocks noChangeArrowheads="1"/>
            </p:cNvSpPr>
            <p:nvPr/>
          </p:nvSpPr>
          <p:spPr bwMode="auto">
            <a:xfrm rot="-5400000">
              <a:off x="3274" y="3062"/>
              <a:ext cx="307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>
                <a:buFontTx/>
                <a:buNone/>
                <a:defRPr/>
              </a:pPr>
              <a:r>
                <a:rPr kumimoji="0" lang="fr-FR" sz="1800" b="1">
                  <a:solidFill>
                    <a:srgbClr val="000808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</a:rPr>
                <a:t>A1</a:t>
              </a:r>
            </a:p>
          </p:txBody>
        </p:sp>
        <p:sp>
          <p:nvSpPr>
            <p:cNvPr id="381971" name="Rectangle 19"/>
            <p:cNvSpPr>
              <a:spLocks noChangeArrowheads="1"/>
            </p:cNvSpPr>
            <p:nvPr/>
          </p:nvSpPr>
          <p:spPr bwMode="auto">
            <a:xfrm>
              <a:off x="2784" y="3456"/>
              <a:ext cx="511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>
                <a:buFontTx/>
                <a:buNone/>
                <a:defRPr/>
              </a:pPr>
              <a:r>
                <a:rPr kumimoji="0" lang="fr-FR" sz="1800" b="1">
                  <a:solidFill>
                    <a:srgbClr val="000808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</a:rPr>
                <a:t>- KA1</a:t>
              </a:r>
            </a:p>
          </p:txBody>
        </p:sp>
        <p:sp>
          <p:nvSpPr>
            <p:cNvPr id="381972" name="Rectangle 20"/>
            <p:cNvSpPr>
              <a:spLocks noChangeArrowheads="1"/>
            </p:cNvSpPr>
            <p:nvPr/>
          </p:nvSpPr>
          <p:spPr bwMode="auto">
            <a:xfrm rot="-5400000">
              <a:off x="3274" y="3734"/>
              <a:ext cx="307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>
                <a:buFontTx/>
                <a:buNone/>
                <a:defRPr/>
              </a:pPr>
              <a:r>
                <a:rPr kumimoji="0" lang="fr-FR" sz="1800" b="1">
                  <a:solidFill>
                    <a:srgbClr val="000808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</a:rPr>
                <a:t>A2</a:t>
              </a:r>
            </a:p>
          </p:txBody>
        </p:sp>
      </p:grpSp>
      <p:sp>
        <p:nvSpPr>
          <p:cNvPr id="381988" name="Line 36"/>
          <p:cNvSpPr>
            <a:spLocks noChangeShapeType="1"/>
          </p:cNvSpPr>
          <p:nvPr>
            <p:custDataLst>
              <p:tags r:id="rId6"/>
            </p:custDataLst>
          </p:nvPr>
        </p:nvSpPr>
        <p:spPr bwMode="auto">
          <a:xfrm flipV="1">
            <a:off x="5410200" y="2209800"/>
            <a:ext cx="1219200" cy="762000"/>
          </a:xfrm>
          <a:prstGeom prst="line">
            <a:avLst/>
          </a:prstGeom>
          <a:noFill/>
          <a:ln w="57150">
            <a:solidFill>
              <a:schemeClr val="tx1"/>
            </a:solidFill>
            <a:miter lim="800000"/>
            <a:headEnd/>
            <a:tailEnd type="triangle" w="med" len="med"/>
          </a:ln>
        </p:spPr>
        <p:txBody>
          <a:bodyPr wrap="none" anchor="ctr"/>
          <a:lstStyle/>
          <a:p>
            <a:endParaRPr lang="fr-FR"/>
          </a:p>
        </p:txBody>
      </p:sp>
      <p:sp>
        <p:nvSpPr>
          <p:cNvPr id="381989" name="Line 37"/>
          <p:cNvSpPr>
            <a:spLocks noChangeShapeType="1"/>
          </p:cNvSpPr>
          <p:nvPr>
            <p:custDataLst>
              <p:tags r:id="rId7"/>
            </p:custDataLst>
          </p:nvPr>
        </p:nvSpPr>
        <p:spPr bwMode="auto">
          <a:xfrm>
            <a:off x="5181600" y="3276600"/>
            <a:ext cx="0" cy="1066800"/>
          </a:xfrm>
          <a:prstGeom prst="line">
            <a:avLst/>
          </a:prstGeom>
          <a:noFill/>
          <a:ln w="57150">
            <a:solidFill>
              <a:schemeClr val="tx1"/>
            </a:solidFill>
            <a:miter lim="800000"/>
            <a:headEnd/>
            <a:tailEnd type="triangle" w="med" len="med"/>
          </a:ln>
        </p:spPr>
        <p:txBody>
          <a:bodyPr wrap="none" anchor="ctr"/>
          <a:lstStyle/>
          <a:p>
            <a:endParaRPr lang="fr-FR"/>
          </a:p>
        </p:txBody>
      </p:sp>
      <p:sp>
        <p:nvSpPr>
          <p:cNvPr id="381990" name="Line 38"/>
          <p:cNvSpPr>
            <a:spLocks noChangeShapeType="1"/>
          </p:cNvSpPr>
          <p:nvPr>
            <p:custDataLst>
              <p:tags r:id="rId8"/>
            </p:custDataLst>
          </p:nvPr>
        </p:nvSpPr>
        <p:spPr bwMode="auto">
          <a:xfrm flipH="1">
            <a:off x="1600200" y="3657600"/>
            <a:ext cx="76200" cy="1143000"/>
          </a:xfrm>
          <a:prstGeom prst="line">
            <a:avLst/>
          </a:prstGeom>
          <a:noFill/>
          <a:ln w="57150">
            <a:solidFill>
              <a:schemeClr val="tx1"/>
            </a:solidFill>
            <a:miter lim="800000"/>
            <a:headEnd/>
            <a:tailEnd type="triangle" w="med" len="med"/>
          </a:ln>
        </p:spPr>
        <p:txBody>
          <a:bodyPr wrap="none" anchor="ctr"/>
          <a:lstStyle/>
          <a:p>
            <a:endParaRPr lang="fr-FR"/>
          </a:p>
        </p:txBody>
      </p:sp>
      <p:pic>
        <p:nvPicPr>
          <p:cNvPr id="381991" name="Picture 39"/>
          <p:cNvPicPr>
            <a:picLocks noChangeAspect="1" noChangeArrowheads="1"/>
          </p:cNvPicPr>
          <p:nvPr>
            <p:custDataLst>
              <p:tags r:id="rId9"/>
            </p:custDataLst>
          </p:nvPr>
        </p:nvPicPr>
        <p:blipFill>
          <a:blip r:embed="rId2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362200" y="4495800"/>
            <a:ext cx="1447800" cy="1962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81992" name="Picture 40"/>
          <p:cNvPicPr>
            <a:picLocks noChangeAspect="1" noChangeArrowheads="1"/>
          </p:cNvPicPr>
          <p:nvPr>
            <p:custDataLst>
              <p:tags r:id="rId10"/>
            </p:custDataLst>
          </p:nvPr>
        </p:nvPicPr>
        <p:blipFill>
          <a:blip r:embed="rId2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858000" y="2286000"/>
            <a:ext cx="1600200" cy="2000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81993" name="Picture 41"/>
          <p:cNvPicPr>
            <a:picLocks noChangeAspect="1" noChangeArrowheads="1"/>
          </p:cNvPicPr>
          <p:nvPr>
            <p:custDataLst>
              <p:tags r:id="rId11"/>
            </p:custDataLst>
          </p:nvPr>
        </p:nvPicPr>
        <p:blipFill>
          <a:blip r:embed="rId2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648450" y="4705350"/>
            <a:ext cx="1981200" cy="2000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81994" name="Rectangle 42"/>
          <p:cNvSpPr>
            <a:spLocks noChangeArrowheads="1"/>
          </p:cNvSpPr>
          <p:nvPr>
            <p:custDataLst>
              <p:tags r:id="rId12"/>
            </p:custDataLst>
          </p:nvPr>
        </p:nvSpPr>
        <p:spPr bwMode="auto">
          <a:xfrm>
            <a:off x="4800600" y="4343400"/>
            <a:ext cx="1754006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buFontTx/>
              <a:buNone/>
              <a:defRPr/>
            </a:pPr>
            <a:r>
              <a:rPr kumimoji="0" lang="fr-FR" sz="1800" b="1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Relai </a:t>
            </a:r>
            <a:r>
              <a:rPr kumimoji="0" lang="fr-FR" sz="1800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bistable</a:t>
            </a:r>
          </a:p>
        </p:txBody>
      </p:sp>
      <p:grpSp>
        <p:nvGrpSpPr>
          <p:cNvPr id="4" name="Group 54"/>
          <p:cNvGrpSpPr>
            <a:grpSpLocks/>
          </p:cNvGrpSpPr>
          <p:nvPr>
            <p:custDataLst>
              <p:tags r:id="rId13"/>
            </p:custDataLst>
          </p:nvPr>
        </p:nvGrpSpPr>
        <p:grpSpPr bwMode="auto">
          <a:xfrm>
            <a:off x="228600" y="4724400"/>
            <a:ext cx="1881188" cy="1752600"/>
            <a:chOff x="384" y="2976"/>
            <a:chExt cx="1185" cy="1104"/>
          </a:xfrm>
        </p:grpSpPr>
        <p:grpSp>
          <p:nvGrpSpPr>
            <p:cNvPr id="24603" name="Group 29"/>
            <p:cNvGrpSpPr>
              <a:grpSpLocks/>
            </p:cNvGrpSpPr>
            <p:nvPr/>
          </p:nvGrpSpPr>
          <p:grpSpPr bwMode="auto">
            <a:xfrm>
              <a:off x="384" y="3024"/>
              <a:ext cx="1056" cy="1056"/>
              <a:chOff x="3792" y="1056"/>
              <a:chExt cx="1056" cy="1056"/>
            </a:xfrm>
          </p:grpSpPr>
          <p:grpSp>
            <p:nvGrpSpPr>
              <p:cNvPr id="24605" name="Group 30"/>
              <p:cNvGrpSpPr>
                <a:grpSpLocks/>
              </p:cNvGrpSpPr>
              <p:nvPr/>
            </p:nvGrpSpPr>
            <p:grpSpPr bwMode="auto">
              <a:xfrm>
                <a:off x="4272" y="1056"/>
                <a:ext cx="576" cy="1056"/>
                <a:chOff x="4272" y="1056"/>
                <a:chExt cx="576" cy="1056"/>
              </a:xfrm>
            </p:grpSpPr>
            <p:sp>
              <p:nvSpPr>
                <p:cNvPr id="24609" name="Line 31"/>
                <p:cNvSpPr>
                  <a:spLocks noChangeShapeType="1"/>
                </p:cNvSpPr>
                <p:nvPr/>
              </p:nvSpPr>
              <p:spPr bwMode="auto">
                <a:xfrm>
                  <a:off x="4560" y="1056"/>
                  <a:ext cx="0" cy="1056"/>
                </a:xfrm>
                <a:prstGeom prst="line">
                  <a:avLst/>
                </a:prstGeom>
                <a:noFill/>
                <a:ln w="38100">
                  <a:solidFill>
                    <a:srgbClr val="000808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  <p:sp useBgFill="1">
              <p:nvSpPr>
                <p:cNvPr id="24610" name="Rectangle 32"/>
                <p:cNvSpPr>
                  <a:spLocks noChangeArrowheads="1"/>
                </p:cNvSpPr>
                <p:nvPr/>
              </p:nvSpPr>
              <p:spPr bwMode="auto">
                <a:xfrm>
                  <a:off x="4272" y="1488"/>
                  <a:ext cx="576" cy="288"/>
                </a:xfrm>
                <a:prstGeom prst="rect">
                  <a:avLst/>
                </a:prstGeom>
                <a:ln w="50800">
                  <a:solidFill>
                    <a:srgbClr val="000808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fr-FR"/>
                </a:p>
              </p:txBody>
            </p:sp>
          </p:grpSp>
          <p:sp>
            <p:nvSpPr>
              <p:cNvPr id="381985" name="Rectangle 33"/>
              <p:cNvSpPr>
                <a:spLocks noChangeArrowheads="1"/>
              </p:cNvSpPr>
              <p:nvPr/>
            </p:nvSpPr>
            <p:spPr bwMode="auto">
              <a:xfrm rot="-5400000">
                <a:off x="4282" y="1142"/>
                <a:ext cx="307" cy="23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pPr>
                  <a:buFontTx/>
                  <a:buNone/>
                  <a:defRPr/>
                </a:pPr>
                <a:r>
                  <a:rPr kumimoji="0" lang="fr-FR" sz="1800" b="1">
                    <a:solidFill>
                      <a:srgbClr val="000808"/>
                    </a:solidFill>
                    <a:effectLst>
                      <a:outerShdw blurRad="38100" dist="38100" dir="2700000" algn="tl">
                        <a:srgbClr val="FFFFFF"/>
                      </a:outerShdw>
                    </a:effectLst>
                  </a:rPr>
                  <a:t>A1</a:t>
                </a:r>
              </a:p>
            </p:txBody>
          </p:sp>
          <p:sp>
            <p:nvSpPr>
              <p:cNvPr id="381986" name="Rectangle 34"/>
              <p:cNvSpPr>
                <a:spLocks noChangeArrowheads="1"/>
              </p:cNvSpPr>
              <p:nvPr/>
            </p:nvSpPr>
            <p:spPr bwMode="auto">
              <a:xfrm>
                <a:off x="3792" y="1536"/>
                <a:ext cx="541" cy="23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pPr>
                  <a:buFontTx/>
                  <a:buNone/>
                  <a:defRPr/>
                </a:pPr>
                <a:r>
                  <a:rPr kumimoji="0" lang="fr-FR" sz="1800" b="1">
                    <a:solidFill>
                      <a:srgbClr val="000808"/>
                    </a:solidFill>
                    <a:effectLst>
                      <a:outerShdw blurRad="38100" dist="38100" dir="2700000" algn="tl">
                        <a:srgbClr val="FFFFFF"/>
                      </a:outerShdw>
                    </a:effectLst>
                  </a:rPr>
                  <a:t>- KM1</a:t>
                </a:r>
              </a:p>
            </p:txBody>
          </p:sp>
          <p:sp>
            <p:nvSpPr>
              <p:cNvPr id="381987" name="Rectangle 35"/>
              <p:cNvSpPr>
                <a:spLocks noChangeArrowheads="1"/>
              </p:cNvSpPr>
              <p:nvPr/>
            </p:nvSpPr>
            <p:spPr bwMode="auto">
              <a:xfrm rot="-5400000">
                <a:off x="4282" y="1814"/>
                <a:ext cx="307" cy="23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pPr>
                  <a:buFontTx/>
                  <a:buNone/>
                  <a:defRPr/>
                </a:pPr>
                <a:r>
                  <a:rPr kumimoji="0" lang="fr-FR" sz="1800" b="1">
                    <a:solidFill>
                      <a:srgbClr val="000808"/>
                    </a:solidFill>
                    <a:effectLst>
                      <a:outerShdw blurRad="38100" dist="38100" dir="2700000" algn="tl">
                        <a:srgbClr val="FFFFFF"/>
                      </a:outerShdw>
                    </a:effectLst>
                  </a:rPr>
                  <a:t>A2</a:t>
                </a:r>
              </a:p>
            </p:txBody>
          </p:sp>
        </p:grpSp>
        <p:sp>
          <p:nvSpPr>
            <p:cNvPr id="381996" name="Rectangle 44"/>
            <p:cNvSpPr>
              <a:spLocks noChangeArrowheads="1"/>
            </p:cNvSpPr>
            <p:nvPr/>
          </p:nvSpPr>
          <p:spPr bwMode="auto">
            <a:xfrm>
              <a:off x="1200" y="2976"/>
              <a:ext cx="369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>
                <a:buFontTx/>
                <a:buNone/>
                <a:defRPr/>
              </a:pPr>
              <a:r>
                <a:rPr kumimoji="0" lang="fr-FR" sz="2400" b="1">
                  <a:solidFill>
                    <a:srgbClr val="000808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</a:rPr>
                <a:t>A1</a:t>
              </a:r>
            </a:p>
          </p:txBody>
        </p:sp>
      </p:grpSp>
      <p:sp>
        <p:nvSpPr>
          <p:cNvPr id="381997" name="Rectangle 45"/>
          <p:cNvSpPr>
            <a:spLocks noChangeArrowheads="1"/>
          </p:cNvSpPr>
          <p:nvPr>
            <p:custDataLst>
              <p:tags r:id="rId14"/>
            </p:custDataLst>
          </p:nvPr>
        </p:nvSpPr>
        <p:spPr bwMode="auto">
          <a:xfrm>
            <a:off x="8558213" y="2667000"/>
            <a:ext cx="585787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buFontTx/>
              <a:buNone/>
              <a:defRPr/>
            </a:pPr>
            <a:r>
              <a:rPr kumimoji="0" lang="fr-FR" sz="2400" b="1">
                <a:solidFill>
                  <a:srgbClr val="000808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A2</a:t>
            </a:r>
          </a:p>
        </p:txBody>
      </p:sp>
      <p:sp>
        <p:nvSpPr>
          <p:cNvPr id="381998" name="Freeform 46"/>
          <p:cNvSpPr>
            <a:spLocks/>
          </p:cNvSpPr>
          <p:nvPr>
            <p:custDataLst>
              <p:tags r:id="rId15"/>
            </p:custDataLst>
          </p:nvPr>
        </p:nvSpPr>
        <p:spPr bwMode="auto">
          <a:xfrm>
            <a:off x="6400800" y="2438400"/>
            <a:ext cx="914400" cy="241300"/>
          </a:xfrm>
          <a:custGeom>
            <a:avLst/>
            <a:gdLst>
              <a:gd name="T0" fmla="*/ 0 w 576"/>
              <a:gd name="T1" fmla="*/ 2147483647 h 152"/>
              <a:gd name="T2" fmla="*/ 2147483647 w 576"/>
              <a:gd name="T3" fmla="*/ 2147483647 h 152"/>
              <a:gd name="T4" fmla="*/ 2147483647 w 576"/>
              <a:gd name="T5" fmla="*/ 2147483647 h 152"/>
              <a:gd name="T6" fmla="*/ 0 60000 65536"/>
              <a:gd name="T7" fmla="*/ 0 60000 65536"/>
              <a:gd name="T8" fmla="*/ 0 60000 65536"/>
              <a:gd name="T9" fmla="*/ 0 w 576"/>
              <a:gd name="T10" fmla="*/ 0 h 152"/>
              <a:gd name="T11" fmla="*/ 576 w 576"/>
              <a:gd name="T12" fmla="*/ 152 h 152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576" h="152">
                <a:moveTo>
                  <a:pt x="0" y="152"/>
                </a:moveTo>
                <a:cubicBezTo>
                  <a:pt x="24" y="84"/>
                  <a:pt x="48" y="16"/>
                  <a:pt x="144" y="8"/>
                </a:cubicBezTo>
                <a:cubicBezTo>
                  <a:pt x="240" y="0"/>
                  <a:pt x="408" y="52"/>
                  <a:pt x="576" y="104"/>
                </a:cubicBezTo>
              </a:path>
            </a:pathLst>
          </a:custGeom>
          <a:noFill/>
          <a:ln w="57150">
            <a:solidFill>
              <a:srgbClr val="FF3300"/>
            </a:solidFill>
            <a:miter lim="800000"/>
            <a:headEnd/>
            <a:tailEnd type="triangle" w="med" len="med"/>
          </a:ln>
        </p:spPr>
        <p:txBody>
          <a:bodyPr wrap="none" anchor="ctr"/>
          <a:lstStyle/>
          <a:p>
            <a:endParaRPr lang="fr-FR"/>
          </a:p>
        </p:txBody>
      </p:sp>
      <p:sp>
        <p:nvSpPr>
          <p:cNvPr id="381999" name="Freeform 47"/>
          <p:cNvSpPr>
            <a:spLocks/>
          </p:cNvSpPr>
          <p:nvPr>
            <p:custDataLst>
              <p:tags r:id="rId16"/>
            </p:custDataLst>
          </p:nvPr>
        </p:nvSpPr>
        <p:spPr bwMode="auto">
          <a:xfrm>
            <a:off x="8153400" y="2247900"/>
            <a:ext cx="685800" cy="419100"/>
          </a:xfrm>
          <a:custGeom>
            <a:avLst/>
            <a:gdLst>
              <a:gd name="T0" fmla="*/ 2147483647 w 384"/>
              <a:gd name="T1" fmla="*/ 2147483647 h 216"/>
              <a:gd name="T2" fmla="*/ 2147483647 w 384"/>
              <a:gd name="T3" fmla="*/ 2147483647 h 216"/>
              <a:gd name="T4" fmla="*/ 2147483647 w 384"/>
              <a:gd name="T5" fmla="*/ 2147483647 h 216"/>
              <a:gd name="T6" fmla="*/ 0 w 384"/>
              <a:gd name="T7" fmla="*/ 2147483647 h 216"/>
              <a:gd name="T8" fmla="*/ 0 60000 65536"/>
              <a:gd name="T9" fmla="*/ 0 60000 65536"/>
              <a:gd name="T10" fmla="*/ 0 60000 65536"/>
              <a:gd name="T11" fmla="*/ 0 60000 65536"/>
              <a:gd name="T12" fmla="*/ 0 w 384"/>
              <a:gd name="T13" fmla="*/ 0 h 216"/>
              <a:gd name="T14" fmla="*/ 384 w 384"/>
              <a:gd name="T15" fmla="*/ 216 h 21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384" h="216">
                <a:moveTo>
                  <a:pt x="384" y="216"/>
                </a:moveTo>
                <a:cubicBezTo>
                  <a:pt x="380" y="160"/>
                  <a:pt x="376" y="104"/>
                  <a:pt x="336" y="72"/>
                </a:cubicBezTo>
                <a:cubicBezTo>
                  <a:pt x="296" y="40"/>
                  <a:pt x="200" y="0"/>
                  <a:pt x="144" y="24"/>
                </a:cubicBezTo>
                <a:cubicBezTo>
                  <a:pt x="88" y="48"/>
                  <a:pt x="44" y="132"/>
                  <a:pt x="0" y="216"/>
                </a:cubicBezTo>
              </a:path>
            </a:pathLst>
          </a:custGeom>
          <a:noFill/>
          <a:ln w="57150">
            <a:solidFill>
              <a:srgbClr val="FF3300"/>
            </a:solidFill>
            <a:miter lim="800000"/>
            <a:headEnd/>
            <a:tailEnd type="triangle" w="med" len="med"/>
          </a:ln>
        </p:spPr>
        <p:txBody>
          <a:bodyPr wrap="none" anchor="ctr"/>
          <a:lstStyle/>
          <a:p>
            <a:endParaRPr lang="fr-FR"/>
          </a:p>
        </p:txBody>
      </p:sp>
      <p:sp>
        <p:nvSpPr>
          <p:cNvPr id="382000" name="Freeform 48"/>
          <p:cNvSpPr>
            <a:spLocks/>
          </p:cNvSpPr>
          <p:nvPr>
            <p:custDataLst>
              <p:tags r:id="rId17"/>
            </p:custDataLst>
          </p:nvPr>
        </p:nvSpPr>
        <p:spPr bwMode="auto">
          <a:xfrm>
            <a:off x="3505200" y="5105400"/>
            <a:ext cx="457200" cy="1600200"/>
          </a:xfrm>
          <a:custGeom>
            <a:avLst/>
            <a:gdLst>
              <a:gd name="T0" fmla="*/ 2147483647 w 448"/>
              <a:gd name="T1" fmla="*/ 0 h 768"/>
              <a:gd name="T2" fmla="*/ 2147483647 w 448"/>
              <a:gd name="T3" fmla="*/ 2147483647 h 768"/>
              <a:gd name="T4" fmla="*/ 2147483647 w 448"/>
              <a:gd name="T5" fmla="*/ 2147483647 h 768"/>
              <a:gd name="T6" fmla="*/ 2147483647 w 448"/>
              <a:gd name="T7" fmla="*/ 2147483647 h 768"/>
              <a:gd name="T8" fmla="*/ 0 w 448"/>
              <a:gd name="T9" fmla="*/ 2147483647 h 768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448"/>
              <a:gd name="T16" fmla="*/ 0 h 768"/>
              <a:gd name="T17" fmla="*/ 448 w 448"/>
              <a:gd name="T18" fmla="*/ 768 h 768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448" h="768">
                <a:moveTo>
                  <a:pt x="432" y="0"/>
                </a:moveTo>
                <a:cubicBezTo>
                  <a:pt x="440" y="184"/>
                  <a:pt x="448" y="368"/>
                  <a:pt x="432" y="480"/>
                </a:cubicBezTo>
                <a:cubicBezTo>
                  <a:pt x="416" y="592"/>
                  <a:pt x="384" y="624"/>
                  <a:pt x="336" y="672"/>
                </a:cubicBezTo>
                <a:cubicBezTo>
                  <a:pt x="288" y="720"/>
                  <a:pt x="200" y="768"/>
                  <a:pt x="144" y="768"/>
                </a:cubicBezTo>
                <a:cubicBezTo>
                  <a:pt x="88" y="768"/>
                  <a:pt x="44" y="720"/>
                  <a:pt x="0" y="672"/>
                </a:cubicBezTo>
              </a:path>
            </a:pathLst>
          </a:custGeom>
          <a:noFill/>
          <a:ln w="57150">
            <a:solidFill>
              <a:srgbClr val="FF3300"/>
            </a:solidFill>
            <a:miter lim="800000"/>
            <a:headEnd/>
            <a:tailEnd type="triangle" w="med" len="med"/>
          </a:ln>
        </p:spPr>
        <p:txBody>
          <a:bodyPr wrap="none" anchor="ctr"/>
          <a:lstStyle/>
          <a:p>
            <a:endParaRPr lang="fr-FR"/>
          </a:p>
        </p:txBody>
      </p:sp>
      <p:sp>
        <p:nvSpPr>
          <p:cNvPr id="382001" name="Rectangle 49"/>
          <p:cNvSpPr>
            <a:spLocks noChangeArrowheads="1"/>
          </p:cNvSpPr>
          <p:nvPr>
            <p:custDataLst>
              <p:tags r:id="rId18"/>
            </p:custDataLst>
          </p:nvPr>
        </p:nvSpPr>
        <p:spPr bwMode="auto">
          <a:xfrm>
            <a:off x="6096000" y="2819400"/>
            <a:ext cx="58578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buFontTx/>
              <a:buNone/>
              <a:defRPr/>
            </a:pPr>
            <a:r>
              <a:rPr kumimoji="0" lang="fr-FR" sz="2400" b="1">
                <a:solidFill>
                  <a:srgbClr val="000808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A1</a:t>
            </a:r>
          </a:p>
        </p:txBody>
      </p:sp>
      <p:sp>
        <p:nvSpPr>
          <p:cNvPr id="382002" name="Rectangle 50"/>
          <p:cNvSpPr>
            <a:spLocks noChangeArrowheads="1"/>
          </p:cNvSpPr>
          <p:nvPr>
            <p:custDataLst>
              <p:tags r:id="rId19"/>
            </p:custDataLst>
          </p:nvPr>
        </p:nvSpPr>
        <p:spPr bwMode="auto">
          <a:xfrm>
            <a:off x="3810000" y="4648200"/>
            <a:ext cx="58578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buFontTx/>
              <a:buNone/>
              <a:defRPr/>
            </a:pPr>
            <a:r>
              <a:rPr kumimoji="0" lang="fr-FR" sz="2400" b="1">
                <a:solidFill>
                  <a:srgbClr val="000808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A2</a:t>
            </a:r>
          </a:p>
        </p:txBody>
      </p:sp>
      <p:sp>
        <p:nvSpPr>
          <p:cNvPr id="382003" name="Freeform 51"/>
          <p:cNvSpPr>
            <a:spLocks/>
          </p:cNvSpPr>
          <p:nvPr>
            <p:custDataLst>
              <p:tags r:id="rId20"/>
            </p:custDataLst>
          </p:nvPr>
        </p:nvSpPr>
        <p:spPr bwMode="auto">
          <a:xfrm>
            <a:off x="1828800" y="4495800"/>
            <a:ext cx="914400" cy="241300"/>
          </a:xfrm>
          <a:custGeom>
            <a:avLst/>
            <a:gdLst>
              <a:gd name="T0" fmla="*/ 0 w 576"/>
              <a:gd name="T1" fmla="*/ 2147483647 h 152"/>
              <a:gd name="T2" fmla="*/ 2147483647 w 576"/>
              <a:gd name="T3" fmla="*/ 2147483647 h 152"/>
              <a:gd name="T4" fmla="*/ 2147483647 w 576"/>
              <a:gd name="T5" fmla="*/ 2147483647 h 152"/>
              <a:gd name="T6" fmla="*/ 0 60000 65536"/>
              <a:gd name="T7" fmla="*/ 0 60000 65536"/>
              <a:gd name="T8" fmla="*/ 0 60000 65536"/>
              <a:gd name="T9" fmla="*/ 0 w 576"/>
              <a:gd name="T10" fmla="*/ 0 h 152"/>
              <a:gd name="T11" fmla="*/ 576 w 576"/>
              <a:gd name="T12" fmla="*/ 152 h 152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576" h="152">
                <a:moveTo>
                  <a:pt x="0" y="152"/>
                </a:moveTo>
                <a:cubicBezTo>
                  <a:pt x="24" y="84"/>
                  <a:pt x="48" y="16"/>
                  <a:pt x="144" y="8"/>
                </a:cubicBezTo>
                <a:cubicBezTo>
                  <a:pt x="240" y="0"/>
                  <a:pt x="408" y="52"/>
                  <a:pt x="576" y="104"/>
                </a:cubicBezTo>
              </a:path>
            </a:pathLst>
          </a:custGeom>
          <a:noFill/>
          <a:ln w="57150">
            <a:solidFill>
              <a:srgbClr val="FF3300"/>
            </a:solidFill>
            <a:miter lim="800000"/>
            <a:headEnd/>
            <a:tailEnd type="triangle" w="med" len="med"/>
          </a:ln>
        </p:spPr>
        <p:txBody>
          <a:bodyPr wrap="none" anchor="ctr"/>
          <a:lstStyle/>
          <a:p>
            <a:endParaRPr lang="fr-FR"/>
          </a:p>
        </p:txBody>
      </p:sp>
      <p:sp>
        <p:nvSpPr>
          <p:cNvPr id="382004" name="Freeform 52"/>
          <p:cNvSpPr>
            <a:spLocks/>
          </p:cNvSpPr>
          <p:nvPr>
            <p:custDataLst>
              <p:tags r:id="rId21"/>
            </p:custDataLst>
          </p:nvPr>
        </p:nvSpPr>
        <p:spPr bwMode="auto">
          <a:xfrm>
            <a:off x="3429000" y="4267200"/>
            <a:ext cx="533400" cy="457200"/>
          </a:xfrm>
          <a:custGeom>
            <a:avLst/>
            <a:gdLst>
              <a:gd name="T0" fmla="*/ 2147483647 w 384"/>
              <a:gd name="T1" fmla="*/ 2147483647 h 216"/>
              <a:gd name="T2" fmla="*/ 2147483647 w 384"/>
              <a:gd name="T3" fmla="*/ 2147483647 h 216"/>
              <a:gd name="T4" fmla="*/ 2147483647 w 384"/>
              <a:gd name="T5" fmla="*/ 2147483647 h 216"/>
              <a:gd name="T6" fmla="*/ 0 w 384"/>
              <a:gd name="T7" fmla="*/ 2147483647 h 216"/>
              <a:gd name="T8" fmla="*/ 0 60000 65536"/>
              <a:gd name="T9" fmla="*/ 0 60000 65536"/>
              <a:gd name="T10" fmla="*/ 0 60000 65536"/>
              <a:gd name="T11" fmla="*/ 0 60000 65536"/>
              <a:gd name="T12" fmla="*/ 0 w 384"/>
              <a:gd name="T13" fmla="*/ 0 h 216"/>
              <a:gd name="T14" fmla="*/ 384 w 384"/>
              <a:gd name="T15" fmla="*/ 216 h 21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384" h="216">
                <a:moveTo>
                  <a:pt x="384" y="216"/>
                </a:moveTo>
                <a:cubicBezTo>
                  <a:pt x="380" y="160"/>
                  <a:pt x="376" y="104"/>
                  <a:pt x="336" y="72"/>
                </a:cubicBezTo>
                <a:cubicBezTo>
                  <a:pt x="296" y="40"/>
                  <a:pt x="200" y="0"/>
                  <a:pt x="144" y="24"/>
                </a:cubicBezTo>
                <a:cubicBezTo>
                  <a:pt x="88" y="48"/>
                  <a:pt x="44" y="132"/>
                  <a:pt x="0" y="216"/>
                </a:cubicBezTo>
              </a:path>
            </a:pathLst>
          </a:custGeom>
          <a:noFill/>
          <a:ln w="57150">
            <a:solidFill>
              <a:srgbClr val="FF3300"/>
            </a:solidFill>
            <a:miter lim="800000"/>
            <a:headEnd/>
            <a:tailEnd type="triangle" w="med" len="med"/>
          </a:ln>
        </p:spPr>
        <p:txBody>
          <a:bodyPr wrap="none" anchor="ctr"/>
          <a:lstStyle/>
          <a:p>
            <a:endParaRPr lang="fr-FR"/>
          </a:p>
        </p:txBody>
      </p:sp>
      <p:sp>
        <p:nvSpPr>
          <p:cNvPr id="382005" name="Freeform 53"/>
          <p:cNvSpPr>
            <a:spLocks/>
          </p:cNvSpPr>
          <p:nvPr>
            <p:custDataLst>
              <p:tags r:id="rId22"/>
            </p:custDataLst>
          </p:nvPr>
        </p:nvSpPr>
        <p:spPr bwMode="auto">
          <a:xfrm>
            <a:off x="8153400" y="3200400"/>
            <a:ext cx="635000" cy="1295400"/>
          </a:xfrm>
          <a:custGeom>
            <a:avLst/>
            <a:gdLst>
              <a:gd name="T0" fmla="*/ 2147483647 w 448"/>
              <a:gd name="T1" fmla="*/ 0 h 768"/>
              <a:gd name="T2" fmla="*/ 2147483647 w 448"/>
              <a:gd name="T3" fmla="*/ 2147483647 h 768"/>
              <a:gd name="T4" fmla="*/ 2147483647 w 448"/>
              <a:gd name="T5" fmla="*/ 2147483647 h 768"/>
              <a:gd name="T6" fmla="*/ 2147483647 w 448"/>
              <a:gd name="T7" fmla="*/ 2147483647 h 768"/>
              <a:gd name="T8" fmla="*/ 0 w 448"/>
              <a:gd name="T9" fmla="*/ 2147483647 h 768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448"/>
              <a:gd name="T16" fmla="*/ 0 h 768"/>
              <a:gd name="T17" fmla="*/ 448 w 448"/>
              <a:gd name="T18" fmla="*/ 768 h 768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448" h="768">
                <a:moveTo>
                  <a:pt x="432" y="0"/>
                </a:moveTo>
                <a:cubicBezTo>
                  <a:pt x="440" y="184"/>
                  <a:pt x="448" y="368"/>
                  <a:pt x="432" y="480"/>
                </a:cubicBezTo>
                <a:cubicBezTo>
                  <a:pt x="416" y="592"/>
                  <a:pt x="384" y="624"/>
                  <a:pt x="336" y="672"/>
                </a:cubicBezTo>
                <a:cubicBezTo>
                  <a:pt x="288" y="720"/>
                  <a:pt x="200" y="768"/>
                  <a:pt x="144" y="768"/>
                </a:cubicBezTo>
                <a:cubicBezTo>
                  <a:pt x="88" y="768"/>
                  <a:pt x="44" y="720"/>
                  <a:pt x="0" y="672"/>
                </a:cubicBezTo>
              </a:path>
            </a:pathLst>
          </a:custGeom>
          <a:noFill/>
          <a:ln w="57150">
            <a:solidFill>
              <a:srgbClr val="FF3300"/>
            </a:solidFill>
            <a:miter lim="800000"/>
            <a:headEnd/>
            <a:tailEnd type="triangle" w="med" len="med"/>
          </a:ln>
        </p:spPr>
        <p:txBody>
          <a:bodyPr wrap="none" anchor="ctr"/>
          <a:lstStyle/>
          <a:p>
            <a:endParaRPr lang="fr-FR"/>
          </a:p>
        </p:txBody>
      </p:sp>
      <p:sp>
        <p:nvSpPr>
          <p:cNvPr id="382009" name="Rectangle 57"/>
          <p:cNvSpPr>
            <a:spLocks noChangeArrowheads="1"/>
          </p:cNvSpPr>
          <p:nvPr>
            <p:custDataLst>
              <p:tags r:id="rId23"/>
            </p:custDataLst>
          </p:nvPr>
        </p:nvSpPr>
        <p:spPr bwMode="auto">
          <a:xfrm>
            <a:off x="6134100" y="1524000"/>
            <a:ext cx="2906713" cy="696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buFontTx/>
              <a:buNone/>
              <a:defRPr/>
            </a:pPr>
            <a:r>
              <a:rPr kumimoji="0" lang="fr-FR" sz="1800" b="1">
                <a:effectLst>
                  <a:outerShdw blurRad="38100" dist="38100" dir="2700000" algn="tl">
                    <a:srgbClr val="000000"/>
                  </a:outerShdw>
                </a:effectLst>
              </a:rPr>
              <a:t>Relais</a:t>
            </a:r>
          </a:p>
          <a:p>
            <a:pPr>
              <a:buFontTx/>
              <a:buNone/>
              <a:defRPr/>
            </a:pPr>
            <a:r>
              <a:rPr kumimoji="0" lang="fr-FR" sz="1800" b="1">
                <a:effectLst>
                  <a:outerShdw blurRad="38100" dist="38100" dir="2700000" algn="tl">
                    <a:srgbClr val="000000"/>
                  </a:outerShdw>
                </a:effectLst>
              </a:rPr>
              <a:t>ou contacteur auxiliaire</a:t>
            </a:r>
          </a:p>
        </p:txBody>
      </p:sp>
      <p:sp>
        <p:nvSpPr>
          <p:cNvPr id="382010" name="Rectangle 58"/>
          <p:cNvSpPr>
            <a:spLocks noChangeArrowheads="1"/>
          </p:cNvSpPr>
          <p:nvPr>
            <p:custDataLst>
              <p:tags r:id="rId24"/>
            </p:custDataLst>
          </p:nvPr>
        </p:nvSpPr>
        <p:spPr bwMode="auto">
          <a:xfrm>
            <a:off x="304800" y="6491288"/>
            <a:ext cx="3000375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buFontTx/>
              <a:buNone/>
              <a:defRPr/>
            </a:pPr>
            <a:r>
              <a:rPr kumimoji="0" lang="fr-FR" sz="1800" b="1">
                <a:effectLst>
                  <a:outerShdw blurRad="38100" dist="38100" dir="2700000" algn="tl">
                    <a:srgbClr val="000000"/>
                  </a:outerShdw>
                </a:effectLst>
              </a:rPr>
              <a:t>Contacteur de puissance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27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19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819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819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3" presetClass="entr" presetSubtype="272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19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819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819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19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819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819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"/>
                            </p:stCondLst>
                            <p:childTnLst>
                              <p:par>
                                <p:cTn id="21" presetID="23" presetClass="entr" presetSubtype="27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20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8200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38200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000"/>
                            </p:stCondLst>
                            <p:childTnLst>
                              <p:par>
                                <p:cTn id="26" presetID="23" presetClass="entr" presetSubtype="52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500"/>
                            </p:stCondLst>
                            <p:childTnLst>
                              <p:par>
                                <p:cTn id="33" presetID="23" presetClass="entr" presetSubtype="3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19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38199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(6*min(max(#ppt_w*#ppt_h,.3),1)-7.4)/-.7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38199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(6*min(max(#ppt_w*#ppt_h,.3),1)-7.4)/-.7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3819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3819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(6*min(max(#ppt_w*#ppt_h,.3),1)-7.4)/-.7*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2000"/>
                            </p:stCondLst>
                            <p:childTnLst>
                              <p:par>
                                <p:cTn id="40" presetID="23" presetClass="entr" presetSubtype="27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20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38200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38200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2500"/>
                            </p:stCondLst>
                            <p:childTnLst>
                              <p:par>
                                <p:cTn id="45" presetID="17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19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3819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3819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3819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3819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3000"/>
                            </p:stCondLst>
                            <p:childTnLst>
                              <p:par>
                                <p:cTn id="52" presetID="23" presetClass="entr" presetSubtype="27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19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38199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38199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3500"/>
                            </p:stCondLst>
                            <p:childTnLst>
                              <p:par>
                                <p:cTn id="57" presetID="17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19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3819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3819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38199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38199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4000"/>
                            </p:stCondLst>
                            <p:childTnLst>
                              <p:par>
                                <p:cTn id="64" presetID="17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20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38200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3820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38200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38200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19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3819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3819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500"/>
                            </p:stCondLst>
                            <p:childTnLst>
                              <p:par>
                                <p:cTn id="77" presetID="23" presetClass="entr" presetSubtype="27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19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38199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38199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1000"/>
                            </p:stCondLst>
                            <p:childTnLst>
                              <p:par>
                                <p:cTn id="82" presetID="23" presetClass="entr" presetSubtype="3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19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38199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(6*min(max(#ppt_w*#ppt_h,.3),1)-7.4)/-.7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38199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(6*min(max(#ppt_w*#ppt_h,.3),1)-7.4)/-.7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38199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3819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(6*min(max(#ppt_w*#ppt_h,.3),1)-7.4)/-.7*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1500"/>
                            </p:stCondLst>
                            <p:childTnLst>
                              <p:par>
                                <p:cTn id="89" presetID="23" presetClass="entr" presetSubtype="52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19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9" dur="500" fill="hold"/>
                                        <p:tgtEl>
                                          <p:spTgt spid="3819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0" dur="500" fill="hold"/>
                                        <p:tgtEl>
                                          <p:spTgt spid="3819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1" fill="hold">
                            <p:stCondLst>
                              <p:cond delay="500"/>
                            </p:stCondLst>
                            <p:childTnLst>
                              <p:par>
                                <p:cTn id="102" presetID="23" presetClass="entr" presetSubtype="27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20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4" dur="500" fill="hold"/>
                                        <p:tgtEl>
                                          <p:spTgt spid="3820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500" fill="hold"/>
                                        <p:tgtEl>
                                          <p:spTgt spid="3820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6" fill="hold">
                            <p:stCondLst>
                              <p:cond delay="1000"/>
                            </p:stCondLst>
                            <p:childTnLst>
                              <p:par>
                                <p:cTn id="107" presetID="23" presetClass="entr" presetSubtype="3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19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9" dur="500" fill="hold"/>
                                        <p:tgtEl>
                                          <p:spTgt spid="38199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(6*min(max(#ppt_w*#ppt_h,.3),1)-7.4)/-.7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500" fill="hold"/>
                                        <p:tgtEl>
                                          <p:spTgt spid="38199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(6*min(max(#ppt_w*#ppt_h,.3),1)-7.4)/-.7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500" fill="hold"/>
                                        <p:tgtEl>
                                          <p:spTgt spid="3819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500" fill="hold"/>
                                        <p:tgtEl>
                                          <p:spTgt spid="3819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(6*min(max(#ppt_w*#ppt_h,.3),1)-7.4)/-.7*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3" fill="hold">
                            <p:stCondLst>
                              <p:cond delay="1500"/>
                            </p:stCondLst>
                            <p:childTnLst>
                              <p:par>
                                <p:cTn id="114" presetID="23" presetClass="entr" presetSubtype="52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0" fill="hold">
                            <p:stCondLst>
                              <p:cond delay="2000"/>
                            </p:stCondLst>
                            <p:childTnLst>
                              <p:par>
                                <p:cTn id="121" presetID="17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20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3" dur="500" fill="hold"/>
                                        <p:tgtEl>
                                          <p:spTgt spid="3820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500" fill="hold"/>
                                        <p:tgtEl>
                                          <p:spTgt spid="3820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5" dur="500" fill="hold"/>
                                        <p:tgtEl>
                                          <p:spTgt spid="38200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6" dur="500" fill="hold"/>
                                        <p:tgtEl>
                                          <p:spTgt spid="38200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7" fill="hold">
                            <p:stCondLst>
                              <p:cond delay="2500"/>
                            </p:stCondLst>
                            <p:childTnLst>
                              <p:par>
                                <p:cTn id="128" presetID="23" presetClass="entr" presetSubtype="27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20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0" dur="500" fill="hold"/>
                                        <p:tgtEl>
                                          <p:spTgt spid="38200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1" dur="500" fill="hold"/>
                                        <p:tgtEl>
                                          <p:spTgt spid="38200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2" fill="hold">
                            <p:stCondLst>
                              <p:cond delay="3000"/>
                            </p:stCondLst>
                            <p:childTnLst>
                              <p:par>
                                <p:cTn id="133" presetID="17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20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5" dur="500" fill="hold"/>
                                        <p:tgtEl>
                                          <p:spTgt spid="3820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6" dur="500" fill="hold"/>
                                        <p:tgtEl>
                                          <p:spTgt spid="3820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7" dur="500" fill="hold"/>
                                        <p:tgtEl>
                                          <p:spTgt spid="38200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8" dur="500" fill="hold"/>
                                        <p:tgtEl>
                                          <p:spTgt spid="38200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9" fill="hold">
                            <p:stCondLst>
                              <p:cond delay="3500"/>
                            </p:stCondLst>
                            <p:childTnLst>
                              <p:par>
                                <p:cTn id="140" presetID="17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20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2" dur="500" fill="hold"/>
                                        <p:tgtEl>
                                          <p:spTgt spid="3820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3" dur="500" fill="hold"/>
                                        <p:tgtEl>
                                          <p:spTgt spid="3820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4" dur="500" fill="hold"/>
                                        <p:tgtEl>
                                          <p:spTgt spid="38200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5" dur="500" fill="hold"/>
                                        <p:tgtEl>
                                          <p:spTgt spid="38200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1955" grpId="0" autoUpdateAnimBg="0"/>
      <p:bldP spid="381956" grpId="0" animBg="1" autoUpdateAnimBg="0"/>
      <p:bldP spid="381988" grpId="0" animBg="1"/>
      <p:bldP spid="381989" grpId="0" animBg="1"/>
      <p:bldP spid="381990" grpId="0" animBg="1"/>
      <p:bldP spid="381994" grpId="0" autoUpdateAnimBg="0"/>
      <p:bldP spid="381997" grpId="0" autoUpdateAnimBg="0"/>
      <p:bldP spid="381998" grpId="0" animBg="1"/>
      <p:bldP spid="381999" grpId="0" animBg="1"/>
      <p:bldP spid="382000" grpId="0" animBg="1"/>
      <p:bldP spid="382001" grpId="0" autoUpdateAnimBg="0"/>
      <p:bldP spid="382002" grpId="0" autoUpdateAnimBg="0"/>
      <p:bldP spid="382003" grpId="0" animBg="1"/>
      <p:bldP spid="382004" grpId="0" animBg="1"/>
      <p:bldP spid="382005" grpId="0" animBg="1"/>
      <p:bldP spid="382009" grpId="0" autoUpdateAnimBg="0"/>
      <p:bldP spid="382010" grpId="0" autoUpdateAnimBg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173cde6656b86fbf06f62baace5ec834936d65"/>
  <p:tag name="GENSWF_OUTPUT_FILE_NAME" val="Schéma électrique 5"/>
  <p:tag name="ISPRING_RESOURCE_PATHS_HASH_PRESENTER" val="b9254bf1cf54c575c024f39aa9e923336684cbd"/>
  <p:tag name="ISPRING_ULTRA_SCORM_COURSE_ID" val="B1114487-32C7-45DD-9FB2-55D782707C31"/>
  <p:tag name="ISPRING_SCORM_RATE_SLIDES" val="1"/>
  <p:tag name="ISPRING_SCORM_RATE_QUIZZES" val="0"/>
  <p:tag name="ISPRING_SCORM_PASSING_SCORE" val="100.0000000000"/>
  <p:tag name="ISPRING_SCORM_ENDPOINT" val="&lt;endpoint&gt;&lt;enable&gt;0&lt;/enable&gt;&lt;lrs&gt;http://&lt;/lrs&gt;&lt;auth&gt;0&lt;/auth&gt;&lt;login&gt;&lt;/login&gt;&lt;password&gt;&lt;/password&gt;&lt;key&gt;&lt;/key&gt;&lt;name&gt;&lt;/name&gt;&lt;email&gt;&lt;/email&gt;&lt;/endpoint&gt;&#10;"/>
  <p:tag name="ISPRINGONLINEFOLDERID" val="0"/>
  <p:tag name="ISPRINGONLINEFOLDERPATH" val="Content List"/>
  <p:tag name="ISPRINGCLOUDFOLDERID" val="0"/>
  <p:tag name="ISPRINGCLOUDFOLDERPATH" val="Content List"/>
  <p:tag name="ISPRING_PLAYERS_CUSTOMIZATION" val="UEsDBBQAAgAIAC8MEUXpbttk5AMAAHQOAAAdAAAAdW5pdmVyc2FsL2NvbW1vbl9tZXNzYWdlcy5sbmetV91u2zYUvi/QdyAEFNgulrYDWhSD44C2GFuILLkSHSdbB4GRGJsIRbr6cZtd7Wn2YHuSHVFyYqcdJMW9sGDS/r7z950jcnD2NZVoy7NcaHVqvT15YyGuYp0ItTq1FvT8lw8WygumEia14qeW0hY6G758MZBMrUq24vD95QuEBinPc1jmw2r1uEYiObXmo2jsz+bYu45cf+JHI2diDcc63TB1j1y90p+yn359/+Hr23fvfx68bpBdiMIZdt1DKmSY3r3pQOTRwHcjYCNu5JErag2rZz+cv6Cu4xFr2Hzph54H5NIaVs9W3CIIiEej0HVsEjlh5PnU5MIllNjW8FqXaM22HBUabQX/goo1h0oWIuMolyIxP8QaNlTJ24zZAV463iSivu+GEfHs3Y41JCpBdsa+gD56sgQ4JAEQZCzn2TOwkSm1gSMsZT+GqTOZuvChlQtTsVpL+BR9/ZgTD6rFVRtqRsIQT0g08q+gTiArvw/CvwA1XfRBXJMQFEDCNoyHL50Jpo7vVQoKSEgDZ/wgn5gppJW8RyyOAYc2Gd8KXeawUymKJ7WQ8n5WQvJxAcJ1sPsdkdaESCgj15XYcnAhS9rrAi0zJnZVmY8L5/foHDsusSMole0vI2p6uTLGQP1KF4hJqasAwC5LtkzFHN3wmJUgpXv4WyIS87cNg7ArTz6X4i/EiqZzXjVN59nk6tXJca451IVhsWSZ6tBBT6gOWv7bYNMyh0iLgqeboi2KvUyc/BAvjo1rjsPwf4PqUpcjI3piv284IUicBPBig24fCd0dQWagDxhrKROyO8rxzsHQPOM5jHieIUfd9rDp+Q2Bp9FzOS4h8wcuXEJFeuCXZBQ6tMoxv8lF0fpKMoWq6/19jcRwBpC84I86ueG3GvpfcraFIsK+yGvhnDzDWC9B7CZrNQL353TD4oFDK1bAiQuBS1KkEH/SgXMxI7sM1uP1IBNLXcrEjDMp7syIhdqUaZ2QTV2n2uhtplOzK1m+66V6wp8d40UdXFAbne8ZbCMNCQ7G02iMvTGpTnNVD8uOINBy5ZNLw8jFowoOok5ZEa/hvXKrS5V0JKoPZDY5x0DWpDTkLIvX//79T0eOJ57Uu6jZ/a0XCXRoNZfIA9kfni54/mcbCcWjQ5xZdEE1B9gdruN51lS9SR6mFI+nMxBGaHSgyyxuPy7sM8xwcAHDwZy2rOGMZXcwWajWsheLCbkSQtHP+uNZviykULwP9rjZXAVMnXmEbdtcbKAJpIjv6ndagpiZbtUNR8INpyvZeIo9GDxP+Hgiip6EZtbv2hwarl4/ttv229H/sMrN/XDweu+6+B9QSwMEFAACAAgALwwRRch5qU/JAwAAQw8AACcAAAB1bml2ZXJzYWwvZmxhc2hfcHVibGlzaGluZ19zZXR0aW5ncy54bWzlV91u2zYUvvdTEBp6WSvpkjUNbAdBIqNGHduzla29Mmjx2OJCkRpJ2XWv9jR7sD3JDsXYkWs3VVZk6DDkwtHhOd/5/yi1Lj5mgixBG65kOzhuHgUEZKIYl4t2cBt3X54FxFgqGRVKQjuQKiAXnUYrL2aCm3QC1qKqIQgjzXlu20FqbX4ehqvVqslNrt2pEoVFfNNMVBbmGgxICzrMBV3jj13nYIJOo0FIy4tuFCsEEM4wBMlddFR0BTVpEHq1GU3uFloVkl0poTTRi1k7+OHs0v1tdDzUNc9AuuRMB4VObM8pY9zFQ8WEfwKSAl+kGPjx0UlAVpzZtB28OnEwqB7uw5TgPgnqYK4UZiPtPX4GljJqqX/0DjXMQWNZwXSsLgBBd2QVTQsf7VbgRWwtacaTGE+IK1U7uI6n46gbjaPBVTS9Hfd9qLUt4l7cj2rZTPq962g6GMbRZPo2vuk/2SiO3sdPMKof2dsPo2jc7w3eTePhsB/3Rg9WZXUrdWyFuy1pYetUoauFt2mRzSTlAsf5s+obsLgQguoFxKrLcUzmVBgIyG85LH4uqOB27UYH9+YOIL80OSR27OaiHbheBw9wHhADw2HZDt3pm+3MvT7bST303h/SOhhli1pLkxSn026GqyrZaM2V3MnMPZOZEmybD2QzYAOaQWXnJndcdlHzOCBz7IHATC81pyIg3GLmydbYFDNjuS23vFvVJIiFbALkZrJXiSSl2uwUfFt0t1hJZ7xplK+FF35J+VdVCEbWqiCC3wGximCfiwz/S4FU15XMtcpKKTKKJUZwDG/JYQXsoo6jD+giK9ASySwXYL2H3wv+icxgrjTiAl0i7aGcG4/ffBJwTo15AKWbGF/4JekNrqP3L1yClC0pEsjTwHE6IMvtc+BTzF0qdCGEwmpWILAyCS0MlP1hnJVqddKs7Tuly7LprpElKLabYzweEw8SnGMu78m3BmBCJVFSrAlNcAKNG6ElV4VBiR8WD23+UYDelHBZhrrAdUNnmoGug3Z0/OrHk9OfXp+9OW+Gf/3x58tHje7pcySo8+b58+rR66C25WdXz1fsvkDxX7F6hOj3bLtKZ2682Z7Xw7fRPcnu81ArdPx4mC5LUv8e2XJ4G2OdojoTNBpHv9TRG2DBas13NKkFN6yjNXxXR2vsyX1UIfZatwTVEqn5P6E6wFtk4a8svEcEzziO9rMRxL+yPN/0ruE373mW5/st2bfwzf+lYv5p+76/84LfCg9+q7mTjEueYR3dZbz9wOucnhzhJ8PBo0YD0XY/fDuNvwFQSwMEFAACAAgALwwRRe96s9i9AgAAVQoAACEAAAB1bml2ZXJzYWwvZmxhc2hfc2tpbl9zZXR0aW5ncy54bWyVVm1v2yAQ/r5fEWXf6+41nUQjtWkmVerWaq3yHdsXGwWDBThd/v0AQ4DETrKgSuHueY7j7uFSJDeEzT9MJqjglItXUIqwShqLt01IeTvNO6U4uyo4U8DUFeOiwXQ6//jTflBmkedYfAviUs4aFxCOmdnPJRR3xreZWWOEgjctZrsnXvGrHBebSvCOlWdTq3ctCErYRiOvf8wWy9EDKJHqUUGT5LS8MesySitASjApfV+adZZFcQ7Un3RtPxdywlGnb39A2xJJlKXdfTJrjNbiCtIi39yZNY5nOnralZlZpwkK/ioN/fLZrFEoxTsQafCHr2aNMnjbtf+jkVbwyhQ05Zxu4p5DOS718zNZXZt1lmAuZA462wVXHnvXhwjkvsbvHpnnKjh9MXU9GAim6TmFuRIdoMzvep+s+ftzp/T78P7YEjAvOucX3MkYFWwB9wfeCSvna0ylQzlLgKw47RpY9PlG4VJ7wC8W93ZUxEH3tihDAVtnjFIMxoD8rct6hIyMAflKSQnPjO6O4IeenuNbfI9dM09XX3uBYb0tndfvvNec9GQeroyOdgaPaXgJc2nSeSMNmLahzNr6lLKjnBDDW1JhRTj7ZXD5zl5GouzA4ZQ2rCukiKIwJDebox7Scb/s/rwa+9+EcLd+P1F6hN9OsVK4qBv9mySnE8fTb0SHmWbDDDMkNRzEI1vziGMTGyM1WGxAvHFO5aUUxhVcDOb92xqDoywqAsqGq4xckKHys67JQSx11wh42aS2HleTqqb6T60IvEPpna5pI96eqmodj2Gyl2VkcBoALIp6r4B+17uajipCYQvUuyOLvfPY5ZDUMh1T3J16grWKNecsB6KM3lHQpBsVQSxxnNQxQFjptIYZvSfVvcOlwlc4l/ZmydP3YzgKnUxmP8+M/OJRZvdOTUlk7T8uoTaafyf/AVBLAwQUAAIACAAvDBFFIzK4nJsDAABUDgAAJgAAAHVuaXZlcnNhbC9odG1sX3B1Ymxpc2hpbmdfc2V0dGluZ3MueG1s3VddcxI9FL7nV2T2HS9lW61aO0Cn0y5TRgRe2L7qFRM2BzY2m6xJFsQrf40/zF/ynmwKBam4ddRRhwvYk3Oe85EnT5bG6ftMkDlow5VsBof1g4CATBTjctYMruL2w+OAGEslo0JJaAZSBeS0VWvkxURwk47AWnQ1BGGkOcltM0itzU/CcLFY1LnJtVtVorCIb+qJysJcgwFpQYe5oEv8ssscTNCq1QhpeNNLxQoBhDMsQXJXHRWXNhNB6L0mNLmeaVVIdq6E0kTPJs3gn+Mz91n5eKQLnoF0vZkWGp3ZnlDGuCuHihH/ACQFPkux7sODo4AsOLNpM3h05GDQPdyFKcF9D9TBnCtsRtob/AwsZdRS/+gTapiCxqmCaVldAIJu2TY8Lby3a4M3saWkGU9iXCFuUs3gIh4Po3Y0jHrn0fhq2PWlVo6IO3E3qhQz6nYuonGvH0ej8WX8snvvoDh6Hd8jqHpll28G0bDb6b0Yx/1+N+4MbqPK6W7MsRFub0kDt04VenPwNi2yiaRcIJu/mL4Bi+dBUD2DWLU50mRKhYGAvM1h9m9BBbdLRx08NtcA+ZnJIbFDx4tm4PY6uIXzgFgYkmVNuifP15x7drzVeuiz37Z1Z5UNai1NUmSnXZFr07Lymiq51Zl7JhMl2LqfKQ5ZYCtnmlMREG6xtWS9at0AbJsLHL+LPaxPpd3pLUmpNlsjXI/RHZWkNVyN3nfnjV9zfqUKwchSFUTwayBWEdy5IsNfKZDNA0imWmWlVVBjiRGcAZlzWAA7rZLoDabICoxEdcoFWJ/hXcE/kAlMlUZcoHPUMbRz4/Hr9wLOqTG3oHRV4wNP+07vInr9wDVI2ZyiJNwPHPcbstz+DHyKvUuFKYRQOM0NCJxMQgsD5f4wzkq3Km1Wzp3SebnpbiNLUNxujvV4TFxIkIdc3shpBcCESqKkWBKaIAONo9Ccq8KgxZPFQ5vvKtCHEi7LUmd4Z2EyzUBXQTs4fPT46MnTZ8fPT+rh54+fHu4NuhHEgaAum1fE870CXznyi8vkG3FfEe1vRO2R7p3YttKZozfbyXr3/XIjm7s61Aidat0tgKVM/xr961/F2HlUhRODYfRfFb8ejqASY6NRJbh+Fa/+iypeQy/Xgw2prqT7VEsU2z/CtYf3wsxfQngzCJ5xJOtPO/K/5Djsfx/wh+UHHYffdwh7NeGvnYF/Wr83b70oN8I7//PU0L79T7BV+x9QSwMEFAACAAgALwwRRbGw4PqOAQAADwYAAB8AAAB1bml2ZXJzYWwvaHRtbF9za2luX3NldHRpbmdzLmpzjZTLTsMwEEX3/YrIbFFVninsKlokpC6QYIdYOOk0jerYlu2Ehqr/TsZ9xY4DeDbx1fG1Z6KZ7SBqFklJ9Bht7bfdv7p7qwFqRpVw6eqsRy9QJ5rlC3jPC2A5B+Ih1fHoSd6diZAx4dY0qd/QVrf8iAjQMqCpgKZRW1Km22IVAL8C2iZ0+NvJ7JDVPqNWmZPSGMGHqeAGuBlyoQpqGXLxbFc7QQ8WFag/0CVNwTGN7eojz453MUabS0UhKa/nIhPDhKbrTImSL/ruX9USVPPD13tg9BA/zRw7lmvzYqDwL56NMfpJqUBrONx7P8MIwowmwFq+I7t+QR3jbkIeXeU6N0d6coXRpiXNoFOl8QTDxXjj1almjNHlDGzMnri5xnAIRmtQHavpLYYDClnKf/xAqUSGFemg3ZqfUCboIufZ4eoRRpDDx6JtX/XOidrnT4nTQsJroVWo+4qQyP/b+CbYu9q7eB462juyPE2EDsveKWRF5zXGnyS4/4gINYamq6IZEM17P/2X9Y64vfdg9wNQSwMEFAACAAgALwwRRRra6juqAAAAHwEAABoAAAB1bml2ZXJzYWwvaTE4bl9wcmVzZXRzLnhtbJ2PMQ/CIBCFd34FuV2wW9MA3UzcHHQ2FVFJ6NFw1PrzhdQYZ4dL7l3e915O9a8x8KdL5CNqaMQWuEMbrx7vGk7H3aYFTnnA6xAiOg0YgfeGKd+0eEiOXCZeIpA0PHKeOimXZRGeplQSKIY5l2ASNo6yzBhRVlJOKwor2/m/6M8NDGOcq8vsQ96jKXtRq4VTshoqc3YoPN4iyGpQ8uuuys6US0URSv48ZtgbUEsDBBQAAgAIAC8MEUWk392acAAAAHgAAAAcAAAAdW5pdmVyc2FsL2xvY2FsX3NldHRpbmdzLnhtbA2Muw7CMAwA936F5b08NoamlUBiowvlA6zGoEiOjZKAyt/j7Ya7G6YtC3y51GQa8Lg7ILCuFpO+Aj6Wa39CqI00kphyQDWEaewGsZXkzq25WOEt9OOycHZoPFN281y84ggX+5TK0MPNr8/EEfdj9wdQSwMEFAACAAgAQJt0RM6CCTfsAgAAiAgAABQAAAB1bml2ZXJzYWwvcGxheWVyLnhtbK1VTW/bMAw9p8D+g6F7raRd1zSQW3QFih3WoUDWbbdAtRlbi215klw3/fWj/G3P6VZgBwM2xfdI8ZE0u3pOYucJlBYy9cjCnRMHUl8GIg098vD19nhJri7fHbEs5ntQjgg8kqfCAnhMnAC0r0RmEHzPTeSRnsFFZuJkSkglzB65z5C7i7Qk745m6JJqj0TGZCtKi6JwhUZEGmoZ55ZEu75MaKZAQ2pA0SoN4jTYlfk7Gp9EptTsM9A9ZGbeHrgmaTmetRiQFKeuVCE9mc8X9Mfd57UfQcKPRaoNT30gDlZyVpbykfu7OxnkMWhrm7EqyTUYY5MobTNmVmKxTB2tfI9UDpsEtOYhaDdOQ0IrLJ0As23MdVTz6AGt5dU7UfOWfhv7vWncSuVo55zlj7HQER71IZ11EsjoMCpLyuuWHfTQdNCtZSKOgl+5UBCUn9/aFpkvSBWw7bgyT1cXPh7g2y33jVT7G4RhF9UKuq1obiWaW4JaDreNvu4oSHPbLXCTK2hKNWNPIgD5hSvFbVtcGpUDoyNjjaVDMKPVlWuROkFYZJL47B+0sX4jaX7q15QpAf9DmE9I1NZEpAE83wr0MZBgTQ1gsa3NNVns2phdTjp/THp9PTBVOdai4EUcw1UIOIYBN5x2dnoICoprdPFzNcL2Dg6CIxFGMT5mkmF8epAm4Wo3ydA7OAiOpb+bgLbmtox0XMdRM7UdxOjEOmF+ro1MxEvZnoM9Y1ZlH742cs3RdSbag/P5H6M4iNEM5pZMrC771ttXzeG9nVOjO59NVlkG3YrzACbPKq9mFvJs5BPAluexuenn1OzDHnSU89R0THN9x36XxVq8gFOIwP7pFqe2JhHYnvHIh+VpjwH1xO0yCF+apiIyWktSqXlIOYa1eRJQVJhqVj6i6qGSeRqMtHGz7uegY9xV1wq4E8MWM12cYPPJzCPv8aW+y8XZRXeV88VFgy3zuq8CV7m8YVXXCXedQet+bS/C6pnH199QSwMEFAACAAgALwwRRXWTheFxAQAA/QIAACkAAAB1bml2ZXJzYWwvc2tpbl9jdXN0b21pemF0aW9uX3NldHRpbmdzLnhtbI1S207cMBB95yssfmBtj2+R0pV8C9qXUnERj1XYuFVUcKrYCIT88XWA1bJlq+J5mjlnzmjGp02/xmgfUp7ux+c+j1O8DDmP8WdanyDUbqe7af42hxRyWu0rN2McpsdN/DEttVpNuY9DPw92QdMao+7lISW1cqpmzDCKJPPUK+Q8txVrwDVgK+Yose3qL4lX3TlsQ8zHVdvVAfqxYRNTmPMmDuFpDYfs99DhBmdzP4yVl9aCLVF2U4tjSyBGuOS+UA0AAlnuiMNFykZqgjxmHEMxigIFRDgnjShEUg416xpRVZhvBGKSMeoK9bR2I62No7ZIaAjRdZpXjS1dZyTGiBACzBUuoDMYVTZUDQ1qOSA4MCCKNpooQJ3tTMeKd15YjhT1AuPCjAGM98fdb/f+XPvqp9fZnfM/gke/4Ci6eGt1xFzt9mGeK/kq3P++63NAt30Km+HLqbnQX5133+359cWlP31z54uTd9zFsnX3fzr8D1BLAwQUAAIACAAvDBFFwmiYrEUSAACwIgAAFwAAAHVuaXZlcnNhbC91bml2ZXJzYWwucG5n7VprVFPXto6lp/RoBR1oqcjD2lOxiCAiSkESX8ix8lARECEJGhEDhBAwUB4htJaCWsAeVJCn2poIgaTII5CQxCoS2wjRhhDD5lUQEDZJxLATSEhyd/T2jNNz7rg/7r87Bj+SrPWNPdaa81vfnGvNnXXxSHDAyuV2yxEIxMpDfz9wDIGwICEQ74DvvwcjR4xWg/DPstRjAfsQzB77KbjzbtzeoL0IRGPxisVTf4H7f03+e2QqAmH10PxZJiTePYNAbPQ/dGDv8S8xisGQyzvS24W/d9A6cjtyE/NcOwvPOJ8Od/noyPF9o/tur3p/+c9tlzbvJdl8HfOh3e0NB/bdzytLvLpnT5MnNbAyVfn5ZJGAniIOTA/RnuGPhSV7+KHD0GiBcqpWfFyrHkhvDXSizD2TWzplJ2uMelVNlnYwfRkC0XZq8Iw0TooH50id0if4WNhKJFqa4FcVMJDvlOPt9j4CcV9xZDDNkWQyagVCsxdt6LphpXrnFwhE7gdSopanHcoaC4TxpNJptp62Dm4NBG+0QiA2FBRYIBDvp1wtyJqupStnRy+7V/MWX4vG7sGP2Cs3r043GbQ1frqXPzgFDHxSvDtF8+qhdU3FdUsEYmRbwOU2xQ02ezhHP3Mr39EHtYWNsYZN+T34Q9KdjcyeJ9LxS+2Wjl+OZMtfj1ywzumI7maosobUYpRptiOuhqIZAw9XzYIZkIEziLQ5UQq6jtiE7CbxAwlsJgNQKHrJPOUt7Up4JlrVC8XVO0PHIk/Nda0nVrqHftxcfS3KgjVBtpeu6+DwltefZLtpU7yIhSwM0610KA3NLABjwTSfXh3y/FPp+H5llPsKBCK5pMiORJ5g7KvtXdd8qbrc1J/AotijGkobFtZ+sRYNeNddqRvvA6f1yzs52WGdUMqdPmAovCHrJQXmaH5HJWzE2vPknQwBK6Ml8NHT8G6WZ2xLcF7o1ojSLQjZ5gSIwkoP62wAkwTE/CG2QmFm+ZsSyibmRqY4G5IzvXKmU1gSrJ6DLIlwKc+sOsaWyxQ2JHJ4UtYm5oQM2GzdTuS5wgwG+UR2QpNyXdNZqLXT63Hf3bptJy0YqPw+9rOaQ4yP6mOzosjrHeL9VLcLGMDdhZZoKhaoFeUPsI2OMFubHD4ddSnzKQond9WhSsPV4Ey0f2Tkw7sTYfZQh9ddndPfpjIS9pDbpFBLDoE1KVMQcYzbTCL9ukqf/cbVNnzARW+zWL59I46No3D76wIYyd3wL5r5X+EBrQ5k1cDavbK3E/5+dzUchIi9B+wRiD2rVsPiWXVgCV6Cl+AleAlegpfgJXgJXoKX4CV4CV6C///DSvOrGzHcerzh/1A9268hqTrUPfIV7h3JmjlJSI2fcX4sDmuYjpDvL4wsRBeeKhzf0UW/8qqNchJngXiFjyqW0sZ+XEM2icRUo5pXNBkvP0mX1ST5+g+aQh3FSgcSkQf1yXfxZwtne+4J7ER2Enx98WezJG5t4zLEfDNvYaIi/fWLvzuIpfwgfUddrPI0rhfHERlVCaqCLGX7ZJfv49/jA+mNSFqvUHEcp15Ui2sqJgjmF0NxxI7ZLmcmdWG8VFydOV2bKkbqZ5wnUn1YPE2/EGcavew+5EmkRMe3k4fqHJswSgV7mB+HwQrAscxnqS8+Atri252rvxz9zdDBhFgPhN5t3nOJekK7E4J+hNqM7EoACNAPToZzA6qwrZ4NWba9uKwZG5usgAG064uQqMKpHX3Cq7q2qtOJ0zHzRr0KhdpWPUH0W3z1sKaN+c5PTFbMZmvk/MiCTJFSebCQ8iiqcOGT4t2vSY/DNkO4o46ZL2+tsOjoY7BakrbK1NMZR08dV+tec5RnMovscetLt0boT7Kx4vFyATPdlY68gGXzRO4tQAoKEXzLeGXuRUlIESsk/ZdmFQNfxf3RcQxnfJasKqhQrpHtKoQ8goBAD4X41vRNthUNTHBYEyKqd0HQLGZ81PccvWUERUpWNLZQb3eA/GHdgwY34n761zxHBif698HiyIAY9whxPtIz6mhztVfWyFeWXasSbf0CrAYPKvZj+Ynt/ZM5yBqX0aTRD4xucQBRZEB452UG3J/jnJcF6vnlfe0J043VGsOqjcrrZV26MhqBVqaZPGJobUL/wNgY47dKUOBJ2kV3LFHgIhpDsWwSulTvGpkXHnD80RH3UN3Cka+a/Rjhw1jNc8yc/efn15Pbq+kRW2UebEx6In23Xhq/XtIawR7PQdhHUcLjM4M4l2kGbBA44AVxJ07UFNuQ2J3wuuwgeD5qRsmklr2SjrCqqRPibwJd7HWJ1vRdfmkOJOBmrQhY5cLLBoHK6wKXf7hlFkWnr+e6pUsN3KKpydk1NAKLRg4+1b/zfm1vFKh8PTnSSvM4Ac/iD7X+ijdpPx1NugjLGN9/9hKeymRY36VnMBR75+qsBhL4udxICU6LPzhwXu/fqUjq18SfnLw9RUcZptoW3WgEi8pf0cb83ZskH9XTyMo6HXENzeN5fgH3UxoscXzFZzRDOxN5s3qiJfPygL/o+H1p3Pc08T7SSej6Y69KmbhTChmu/3IvZ1NSmEgLrD5MxTQwQSC+lLJJeW/yMZndCKZsVKIk5HeYgcB73nkRmIzYbAeOiEYyWx/L4uumva24uuMblZao+Z/lrByIkSpYHHcXW38jWyAbNKUkVqjoOoZ6TJ1g4HcMBYML5HaiSogyzuaJ6odD+iArjzfq2t2Z1k8eIgfqU9HcA9F+7m46OrDlA53T1XPAhYTgH7raT9OcKjJdfXpd/jFNqn2sfKq8y2A5+II+ZN8E+zDvBjBxfzxZmvriCqFXnVKjTwE2Km/LHoowNm+Ybw19AG7b8zkkaMuKCsI1wpoSTX+eXEVdt3DwE2XWsH5IPmzUsE2ma1mq49/3iaRzpbAP1WTQ9nxQS3R7Yt1CSw4WQ6RDi5wBttacl6qd6sg3ID1+OtbK69/tJ+8ZsBTayvnXGiBgM5vJ8Suid3GGmCd8+jMxeaFiRhOWQvlLBOqgw5e8Ad1zcrIUgqB7e+qEFA7fnlPI6bZ6iFaKYj/OQEvEY/7TLan68nbOS912QpZXQ1PVNMTNEQaKlPGwlBrRkwKblyWWDOhvB2rKzpHv/ViUymYVg9sZPqeesY+WyshfDIZ3c1/O67ZLTsDiYB7T3tGQeEwVThFAoUoPldkJOB1+N0LZUTKZik2uatjfdRs9qSbtsiMZVvD5fbl9wTJZeV9uXe31SFnD3jq87xEKhYJmqQjoHT+BPx/cKpE4GV/lk25M6XHlbyLT8bSvwkflQzMsCybqMip7E87xvtU294AqPXjGrFs6PbNbidfnt1GCYDHRdK69c7omxmWa1Q2oLM2XZ9SBEUPBTlRtgk7j1RLSdX6DAmdXLG3uCcs8Waxldz8VqiTH1VuSE05S848/lfaOkeTNhCsUB91C2/rLbYqY+hx1xXClGBxl4bkDQf7RQYAl5eTk87eBkP88mNvDLcJTcyUVOY5ArCStHfpvq2jGqmfUD+prrbZZrWzHAwjhazi68NkKeUAQ6JHyCMhEO0mYwkdro03zQlQPSzVfh+dVNRgt5JnXGX0NtZg4WWy6V+EvcFy6+EmNEBk4+3x8nierNTCHP3ZoBE4oZnmJM1ZHxYX4QLdU3Or0o4nXFDZMmmIk0emKAgIAhWUidzEtB61UaG1aayoBS55gOBjQZxa8SQkTH7dKmGomrt9pZI5WI0yT96rprBI8AOdpq7Zw6qEGLGf8KTssGGb0Om4x4aoXodhXP3MCPeQYykae+k34yAudttgfR++LAWMG+EZlvF2JmdK+Wm0G8AEwtnB5zlvzGvBw9eMLvTVYaSrOrkRU0GbidSQJiKzqu+B20Acih6E+4j259T8zGSqu4Qe/ibNN5Kekc/evmSnczlPOMGiXCn3StjrEQZb15cPCZnJ2v7AFiNWl0fB+1cqmdAOn//vUunTfQDD6Dq1fxiG2UMkT9cXj3GXxxh1SCCSQ2/qaq+VRDWO+3YKit+TJIH7ORD0UdYozk9Bv1aNZJscIkFNfoGKAcbYaTEFtoKw3HHjpDDb3NAbhKIGSndaNVWlV6Q4SY/SEOXLl1tT5h2qnF2HoCDWNnBtS/mcP0sJQeglU8ocH4O1a09EiJE2BYNQW4UF1MgiewmKFrQzINUqIpTSQE8qLxv5Yey+pQWlgGjo2j/YZXIGSbSCwOcHow4LS3MqpDpKy6ImujUynxfI+wdW+XMimQcSnk9tzGDjUBsWa1bJh7Y6G1ETJCSdJc/f+RDp6Ei1sRpUsb86spkwdxvroe9L5qRqDimpyLPbTPJfb8l/lqWM77aMJuozE0iA/qs7nRiuvvE/ubxi6i30MNKUCKqCZkIvLWJwVCmXVlN7m6ouA42RSMV7vnbHe1Qu9diPlbB0mQH/miQabPCDcsQnWE6O3V/+s4SdCLrp4eAsiYdotEmX9PDObZcelvNXFwInOa2668vjJw7Yq3Ytp5+iVp90jQrdyh4Y4iajIKFZoyBy/8DdgaoGcof/G3XDgbi0LJPcBCbYOa2bi7UBceWtGgaIZ7ADLNHEg7Ixebs606iMM27LLu9VPPCdFvfdaes5H3Tfd+HOMTroYOBiJXQpE1qGPwZueveiwO28HXzPzA81HWTlxbaqsdTiy1SD7zJ1b1Vr9jCGSbOeWd53xaki9Vp6J6vPEeylsSAbmfSSNhTcMPgteS4IGyrpebIdz3Z26NIeRctpvCm+wtjoXxI+EX8BYtFcbt65NIBvCA6LFLBGEkI5DO6cvPgXnyLaDZ+XIx/p/S3jyOk8CVt8v60qu+BcPnAEZSMZQh7HO8BlD4sN9if3VS6qq0vGppkBRiDkF0mtyMrMN8rAg8sDn3VtCOxtU34I/1dZirNnCJgBQeiZ7QR5zt2iz8G4LxwiElHlgQoCCKG2jdDarMKTQf6rvpYFpfAm40QvaMoMDx0jX1hd7n/03GTF0xUUg4R/AEe6vk0htexN2cdQ2jro45vRXdVONYWaR0BRdn+MRhHLXl+U4uh8TPHdb8eNlpvtbm0/uT6qixdJhyiW+8FF+VphvdXQ2OTIwyHnTF/6H0MOkiFL3e8yIoxJZiHOoxqNQaF4ssqB17KiKxgD174rCnE/FB06/1vx4bDjYwVND9uPLVvaHi/PemLt2dfrhwD/Haf20k2ut+D7hk4aczVQ9MFzNEAEL5v1ZzF/oJhZ9f1+xK2+FtjwHo/Ew7MbQhn/e1s2d8TplVkmcE6QWVNHGzQIBPIyCtgNvNj4lJwJLIdtfRhe0RZ1+o8Ibp/trpLaC+UfqJkTCTSk2tNXSQB7kBFbxjTNxKP3F8cfb/P85R/WDZgWcMZnTLBrl2+S3ZFQ+gCuabXyrwViJt3mGe5PVWUn2+eiLf5rhoTUqO6Ty2tRNQWKp/kkc0tNNqNj1HwO7uS1vK6eNm0f9tSQE+Tn/w8GwP05zss3WlPWxfzqEblmtHcZf+lDpZeiYwekydue92QpCy1pXJruYa6MWpFPpWbsL8MBoaKKCWIT7yfqfJIcG6pvKh4Ija76SO84RUbaTiqty2rnfMRKxCJk0OnK71YOQRY5SWt5vlMbdpsl+5J7rN5kHmvt1C+s7vcD9TwPVmVxidPlBOQYQS82+jy2F86/TzlpTfMxKi5TAZw94tJpSSq8eotf8gusf91xmPmNXPgjq6Bp8T8KHU62yHGdkyn1HjRXB+qGrFfMrkqfHWkXPF5XpAl9UzODB/jCkaUFcY3jhjFpn8RWg0ApMBuev87Io41uw66gYDWmareslyHbCeTvJXDRcA40mEhtNeS+x/219FWGvM/2MPqMq0BMXEn4O4lwUIOjIJG5Rt0xghJqEjlmJ37Uc2hoFBrL/shjAI5rWWNqSK/TZm0ZaB6xzQ9vAmmJg/Eul266uz4wn2tI7ByFneRC3VoBwRibpv+vGmnQytbiLAkYN2/3Q4PcvyQuB2NVgvHnetrgx3a+ayyg8qj9/CfUhXLmOH6euNhBTJdRlwZkDVusqLt3TZUfzCuv5SRZK7rBBuQA8ia/OtUAkVXDTvuOpZgeoeqNq7GbBBWDmTinGJ2v0onOPCfzq7dYFF9p5/1F/v70e8cEf1yPgavECaRPcYx+GAIr5Roa3DfwYcEen4DeZqioLzX+RD9YB8T7FbeVGiEUtXPEOAvFqqg4DTo0VMKZg/e7OMhm0wmvmixiR5psbphs9PUbLd9p/QRLEwtcwjDjkH3yAuS/m6/8CUEsDBBQAAgAIAC8MEUWDnfSvTQAAAGoAAAAbAAAAdW5pdmVyc2FsL3VuaXZlcnNhbC5wbmcueG1ss7GvyM1RKEstKs7Mz7NVMtQzULK34+WyKShKLctMLVeoAIoZ6RlAgJJCpa2SCRK3PDOlJMNWycLUHCGWkZqZnlFiq2RmYgwX1AcaCQBQSwECAAAUAAIACAAvDBFF6W7bZOQDAAB0DgAAHQAAAAAAAAABAAAAAAAAAAAAdW5pdmVyc2FsL2NvbW1vbl9tZXNzYWdlcy5sbmdQSwECAAAUAAIACAAvDBFFyHmpT8kDAABDDwAAJwAAAAAAAAABAAAAAAAfBAAAdW5pdmVyc2FsL2ZsYXNoX3B1Ymxpc2hpbmdfc2V0dGluZ3MueG1sUEsBAgAAFAACAAgALwwRRe96s9i9AgAAVQoAACEAAAAAAAAAAQAAAAAALQgAAHVuaXZlcnNhbC9mbGFzaF9za2luX3NldHRpbmdzLnhtbFBLAQIAABQAAgAIAC8MEUUjMricmwMAAFQOAAAmAAAAAAAAAAEAAAAAACkLAAB1bml2ZXJzYWwvaHRtbF9wdWJsaXNoaW5nX3NldHRpbmdzLnhtbFBLAQIAABQAAgAIAC8MEUWxsOD6jgEAAA8GAAAfAAAAAAAAAAEAAAAAAAgPAAB1bml2ZXJzYWwvaHRtbF9za2luX3NldHRpbmdzLmpzUEsBAgAAFAACAAgALwwRRRra6juqAAAAHwEAABoAAAAAAAAAAQAAAAAA0xAAAHVuaXZlcnNhbC9pMThuX3ByZXNldHMueG1sUEsBAgAAFAACAAgALwwRRaTf3ZpwAAAAeAAAABwAAAAAAAAAAQAAAAAAtREAAHVuaXZlcnNhbC9sb2NhbF9zZXR0aW5ncy54bWxQSwECAAAUAAIACABAm3REzoIJN+wCAACICAAAFAAAAAAAAAABAAAAAABfEgAAdW5pdmVyc2FsL3BsYXllci54bWxQSwECAAAUAAIACAAvDBFFdZOF4XEBAAD9AgAAKQAAAAAAAAABAAAAAAB9FQAAdW5pdmVyc2FsL3NraW5fY3VzdG9taXphdGlvbl9zZXR0aW5ncy54bWxQSwECAAAUAAIACAAvDBFFwmiYrEUSAACwIgAAFwAAAAAAAAAAAAAAAAA1FwAAdW5pdmVyc2FsL3VuaXZlcnNhbC5wbmdQSwECAAAUAAIACAAvDBFFg530r00AAABqAAAAGwAAAAAAAAABAAAAAACvKQAAdW5pdmVyc2FsL3VuaXZlcnNhbC5wbmcueG1sUEsFBgAAAAALAAsASQMAADUqAAAAAA=="/>
  <p:tag name="ISPRING_ULTRA_SCORM_COURCE_TITLE" val="schémaF"/>
  <p:tag name="ISPRING_ULTRA_SCORM_LESSON_TITLE" val="schémaF"/>
  <p:tag name="ISPRING_PRESENTATION_TITLE" val="schéma-F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1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1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1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1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1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3"/>
</p:tagLst>
</file>

<file path=ppt/tags/tag1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4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5"/>
</p:tagLst>
</file>

<file path=ppt/tags/tag1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6"/>
</p:tagLst>
</file>

<file path=ppt/tags/tag1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7"/>
</p:tagLst>
</file>

<file path=ppt/tags/tag1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8"/>
</p:tagLst>
</file>

<file path=ppt/tags/tag1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9"/>
</p:tagLst>
</file>

<file path=ppt/tags/tag1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0"/>
</p:tagLst>
</file>

<file path=ppt/tags/tag1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1"/>
</p:tagLst>
</file>

<file path=ppt/tags/tag1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2"/>
</p:tagLst>
</file>

<file path=ppt/tags/tag1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3"/>
</p:tagLst>
</file>

<file path=ppt/tags/tag1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4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5"/>
</p:tagLst>
</file>

<file path=ppt/tags/tag1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6"/>
</p:tagLst>
</file>

<file path=ppt/tags/tag1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1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1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1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1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1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1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1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1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3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1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1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1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1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3"/>
</p:tagLst>
</file>

<file path=ppt/tags/tag1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4"/>
</p:tagLst>
</file>

<file path=ppt/tags/tag1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5"/>
</p:tagLst>
</file>

<file path=ppt/tags/tag1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6"/>
</p:tagLst>
</file>

<file path=ppt/tags/tag1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1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1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1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1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1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3"/>
</p:tagLst>
</file>

<file path=ppt/tags/tag1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4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5"/>
</p:tagLst>
</file>

<file path=ppt/tags/tag1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6"/>
</p:tagLst>
</file>

<file path=ppt/tags/tag1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7"/>
</p:tagLst>
</file>

<file path=ppt/tags/tag1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8"/>
</p:tagLst>
</file>

<file path=ppt/tags/tag1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9"/>
</p:tagLst>
</file>

<file path=ppt/tags/tag1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0"/>
</p:tagLst>
</file>

<file path=ppt/tags/tag1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1"/>
</p:tagLst>
</file>

<file path=ppt/tags/tag1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2"/>
</p:tagLst>
</file>

<file path=ppt/tags/tag1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3"/>
</p:tagLst>
</file>

<file path=ppt/tags/tag1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4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1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1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2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2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3"/>
</p:tagLst>
</file>

<file path=ppt/tags/tag2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4"/>
</p:tagLst>
</file>

<file path=ppt/tags/tag2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2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2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2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2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2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3"/>
</p:tagLst>
</file>

<file path=ppt/tags/tag2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4"/>
</p:tagLst>
</file>

<file path=ppt/tags/tag2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5"/>
</p:tagLst>
</file>

<file path=ppt/tags/tag2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6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2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7"/>
</p:tagLst>
</file>

<file path=ppt/tags/tag2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8"/>
</p:tagLst>
</file>

<file path=ppt/tags/tag2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9"/>
</p:tagLst>
</file>

<file path=ppt/tags/tag2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0"/>
</p:tagLst>
</file>

<file path=ppt/tags/tag2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1"/>
</p:tagLst>
</file>

<file path=ppt/tags/tag2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2"/>
</p:tagLst>
</file>

<file path=ppt/tags/tag2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3"/>
</p:tagLst>
</file>

<file path=ppt/tags/tag2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4"/>
</p:tagLst>
</file>

<file path=ppt/tags/tag2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5"/>
</p:tagLst>
</file>

<file path=ppt/tags/tag2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6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2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2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2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2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2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3"/>
</p:tagLst>
</file>

<file path=ppt/tags/tag2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4"/>
</p:tagLst>
</file>

<file path=ppt/tags/tag2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5"/>
</p:tagLst>
</file>

<file path=ppt/tags/tag2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6"/>
</p:tagLst>
</file>

<file path=ppt/tags/tag2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7"/>
</p:tagLst>
</file>

<file path=ppt/tags/tag2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8"/>
</p:tagLst>
</file>

<file path=ppt/tags/tag2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3"/>
</p:tagLst>
</file>

<file path=ppt/tags/tag2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2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2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2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4"/>
</p:tagLst>
</file>

<file path=ppt/tags/tag2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3"/>
</p:tagLst>
</file>

<file path=ppt/tags/tag2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4"/>
</p:tagLst>
</file>

<file path=ppt/tags/tag2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5"/>
</p:tagLst>
</file>

<file path=ppt/tags/tag2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6"/>
</p:tagLst>
</file>

<file path=ppt/tags/tag2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5"/>
</p:tagLst>
</file>

<file path=ppt/tags/tag2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2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2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2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2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3"/>
</p:tagLst>
</file>

<file path=ppt/tags/tag2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4"/>
</p:tagLst>
</file>

<file path=ppt/tags/tag2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6"/>
</p:tagLst>
</file>

<file path=ppt/tags/tag2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2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2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2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3"/>
</p:tagLst>
</file>

<file path=ppt/tags/tag2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4"/>
</p:tagLst>
</file>

<file path=ppt/tags/tag2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5"/>
</p:tagLst>
</file>

<file path=ppt/tags/tag2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6"/>
</p:tagLst>
</file>

<file path=ppt/tags/tag2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3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3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3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3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3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3"/>
</p:tagLst>
</file>

<file path=ppt/tags/tag3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4"/>
</p:tagLst>
</file>

<file path=ppt/tags/tag3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5"/>
</p:tagLst>
</file>

<file path=ppt/tags/tag3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6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7"/>
</p:tagLst>
</file>

<file path=ppt/tags/tag3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8"/>
</p:tagLst>
</file>

<file path=ppt/tags/tag3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9"/>
</p:tagLst>
</file>

<file path=ppt/tags/tag3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0"/>
</p:tagLst>
</file>

<file path=ppt/tags/tag3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1"/>
</p:tagLst>
</file>

<file path=ppt/tags/tag3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2"/>
</p:tagLst>
</file>

<file path=ppt/tags/tag3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3"/>
</p:tagLst>
</file>

<file path=ppt/tags/tag3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4"/>
</p:tagLst>
</file>

<file path=ppt/tags/tag3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5"/>
</p:tagLst>
</file>

<file path=ppt/tags/tag3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6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7"/>
</p:tagLst>
</file>

<file path=ppt/tags/tag3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8"/>
</p:tagLst>
</file>

<file path=ppt/tags/tag3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9"/>
</p:tagLst>
</file>

<file path=ppt/tags/tag3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0"/>
</p:tagLst>
</file>

<file path=ppt/tags/tag3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1"/>
</p:tagLst>
</file>

<file path=ppt/tags/tag3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2"/>
</p:tagLst>
</file>

<file path=ppt/tags/tag3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3"/>
</p:tagLst>
</file>

<file path=ppt/tags/tag3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4"/>
</p:tagLst>
</file>

<file path=ppt/tags/tag3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5"/>
</p:tagLst>
</file>

<file path=ppt/tags/tag3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6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7"/>
</p:tagLst>
</file>

<file path=ppt/tags/tag3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8"/>
</p:tagLst>
</file>

<file path=ppt/tags/tag3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9"/>
</p:tagLst>
</file>

<file path=ppt/tags/tag3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0"/>
</p:tagLst>
</file>

<file path=ppt/tags/tag3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1"/>
</p:tagLst>
</file>

<file path=ppt/tags/tag3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2"/>
</p:tagLst>
</file>

<file path=ppt/tags/tag3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3"/>
</p:tagLst>
</file>

<file path=ppt/tags/tag3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4"/>
</p:tagLst>
</file>

<file path=ppt/tags/tag3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5"/>
</p:tagLst>
</file>

<file path=ppt/tags/tag3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6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7"/>
</p:tagLst>
</file>

<file path=ppt/tags/tag3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8"/>
</p:tagLst>
</file>

<file path=ppt/tags/tag3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9"/>
</p:tagLst>
</file>

<file path=ppt/tags/tag3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0"/>
</p:tagLst>
</file>

<file path=ppt/tags/tag3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1"/>
</p:tagLst>
</file>

<file path=ppt/tags/tag3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2"/>
</p:tagLst>
</file>

<file path=ppt/tags/tag3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3"/>
</p:tagLst>
</file>

<file path=ppt/tags/tag3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4"/>
</p:tagLst>
</file>

<file path=ppt/tags/tag3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5"/>
</p:tagLst>
</file>

<file path=ppt/tags/tag3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6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3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3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3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3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3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3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3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3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3"/>
</p:tagLst>
</file>

<file path=ppt/tags/tag3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4"/>
</p:tagLst>
</file>

<file path=ppt/tags/tag3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5"/>
</p:tagLst>
</file>

<file path=ppt/tags/tag3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6"/>
</p:tagLst>
</file>

<file path=ppt/tags/tag3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7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3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8"/>
</p:tagLst>
</file>

<file path=ppt/tags/tag3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3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3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3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3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4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4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4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4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4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3"/>
</p:tagLst>
</file>

<file path=ppt/tags/tag4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4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4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4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4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4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3"/>
</p:tagLst>
</file>

<file path=ppt/tags/tag4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4"/>
</p:tagLst>
</file>

<file path=ppt/tags/tag4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5"/>
</p:tagLst>
</file>

<file path=ppt/tags/tag4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6"/>
</p:tagLst>
</file>

<file path=ppt/tags/tag4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4"/>
</p:tagLst>
</file>

<file path=ppt/tags/tag4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4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4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4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4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4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5"/>
</p:tagLst>
</file>

<file path=ppt/tags/tag4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4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3"/>
</p:tagLst>
</file>

<file path=ppt/tags/tag4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4"/>
</p:tagLst>
</file>

<file path=ppt/tags/tag4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5"/>
</p:tagLst>
</file>

<file path=ppt/tags/tag4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6"/>
</p:tagLst>
</file>

<file path=ppt/tags/tag4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7"/>
</p:tagLst>
</file>

<file path=ppt/tags/tag4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8"/>
</p:tagLst>
</file>

<file path=ppt/tags/tag4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9"/>
</p:tagLst>
</file>

<file path=ppt/tags/tag4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0"/>
</p:tagLst>
</file>

<file path=ppt/tags/tag4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1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6"/>
</p:tagLst>
</file>

<file path=ppt/tags/tag4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2"/>
</p:tagLst>
</file>

<file path=ppt/tags/tag4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3"/>
</p:tagLst>
</file>

<file path=ppt/tags/tag4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4"/>
</p:tagLst>
</file>

<file path=ppt/tags/tag4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5"/>
</p:tagLst>
</file>

<file path=ppt/tags/tag4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6"/>
</p:tagLst>
</file>

<file path=ppt/tags/tag4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7"/>
</p:tagLst>
</file>

<file path=ppt/tags/tag4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8"/>
</p:tagLst>
</file>

<file path=ppt/tags/tag4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9"/>
</p:tagLst>
</file>

<file path=ppt/tags/tag4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0"/>
</p:tagLst>
</file>

<file path=ppt/tags/tag4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1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7"/>
</p:tagLst>
</file>

<file path=ppt/tags/tag4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2"/>
</p:tagLst>
</file>

<file path=ppt/tags/tag4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3"/>
</p:tagLst>
</file>

<file path=ppt/tags/tag4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4"/>
</p:tagLst>
</file>

<file path=ppt/tags/tag4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5"/>
</p:tagLst>
</file>

<file path=ppt/tags/tag4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6"/>
</p:tagLst>
</file>

<file path=ppt/tags/tag4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7"/>
</p:tagLst>
</file>

<file path=ppt/tags/tag4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8"/>
</p:tagLst>
</file>

<file path=ppt/tags/tag4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9"/>
</p:tagLst>
</file>

<file path=ppt/tags/tag4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0"/>
</p:tagLst>
</file>

<file path=ppt/tags/tag4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8"/>
</p:tagLst>
</file>

<file path=ppt/tags/tag4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4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4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4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4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4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9"/>
</p:tagLst>
</file>

<file path=ppt/tags/tag4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4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3"/>
</p:tagLst>
</file>

<file path=ppt/tags/tag4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4"/>
</p:tagLst>
</file>

<file path=ppt/tags/tag4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5"/>
</p:tagLst>
</file>

<file path=ppt/tags/tag4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6"/>
</p:tagLst>
</file>

<file path=ppt/tags/tag4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7"/>
</p:tagLst>
</file>

<file path=ppt/tags/tag4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8"/>
</p:tagLst>
</file>

<file path=ppt/tags/tag4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9"/>
</p:tagLst>
</file>

<file path=ppt/tags/tag4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0"/>
</p:tagLst>
</file>

<file path=ppt/tags/tag4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1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0"/>
</p:tagLst>
</file>

<file path=ppt/tags/tag4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2"/>
</p:tagLst>
</file>

<file path=ppt/tags/tag4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3"/>
</p:tagLst>
</file>

<file path=ppt/tags/tag4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4"/>
</p:tagLst>
</file>

<file path=ppt/tags/tag4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5"/>
</p:tagLst>
</file>

<file path=ppt/tags/tag4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6"/>
</p:tagLst>
</file>

<file path=ppt/tags/tag4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7"/>
</p:tagLst>
</file>

<file path=ppt/tags/tag4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8"/>
</p:tagLst>
</file>

<file path=ppt/tags/tag4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9"/>
</p:tagLst>
</file>

<file path=ppt/tags/tag4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0"/>
</p:tagLst>
</file>

<file path=ppt/tags/tag4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1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1"/>
</p:tagLst>
</file>

<file path=ppt/tags/tag4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2"/>
</p:tagLst>
</file>

<file path=ppt/tags/tag4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4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4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4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2"/>
</p:tagLst>
</file>

<file path=ppt/tags/tag5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5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5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5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3"/>
</p:tagLst>
</file>

<file path=ppt/tags/tag5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5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5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5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5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5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3"/>
</p:tagLst>
</file>

<file path=ppt/tags/tag5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5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5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5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5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5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5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5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5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5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5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5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5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5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5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3"/>
</p:tagLst>
</file>

<file path=ppt/tags/tag5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4"/>
</p:tagLst>
</file>

<file path=ppt/tags/tag5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5"/>
</p:tagLst>
</file>

<file path=ppt/tags/tag5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6"/>
</p:tagLst>
</file>

<file path=ppt/tags/tag5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5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5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5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5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5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5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5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5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5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5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5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7"/>
</p:tagLst>
</file>

<file path=ppt/tags/tag5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3"/>
</p:tagLst>
</file>

<file path=ppt/tags/tag5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5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5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5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5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5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5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5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5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5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5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5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5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3"/>
</p:tagLst>
</file>

<file path=ppt/tags/tag5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4"/>
</p:tagLst>
</file>

<file path=ppt/tags/tag5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5"/>
</p:tagLst>
</file>

<file path=ppt/tags/tag5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6"/>
</p:tagLst>
</file>

<file path=ppt/tags/tag5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5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5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5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5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5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3"/>
</p:tagLst>
</file>

<file path=ppt/tags/tag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4"/>
</p:tagLst>
</file>

<file path=ppt/tags/tag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5"/>
</p:tagLst>
</file>

<file path=ppt/tags/tag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6"/>
</p:tagLst>
</file>

<file path=ppt/tags/tag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7"/>
</p:tagLst>
</file>

<file path=ppt/tags/tag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8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9"/>
</p:tagLst>
</file>

<file path=ppt/tags/tag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0"/>
</p:tagLst>
</file>

<file path=ppt/tags/tag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1"/>
</p:tagLst>
</file>

<file path=ppt/tags/tag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2"/>
</p:tagLst>
</file>

<file path=ppt/tags/tag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3"/>
</p:tagLst>
</file>

<file path=ppt/tags/tag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4"/>
</p:tagLst>
</file>

<file path=ppt/tags/tag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heme/theme1.xml><?xml version="1.0" encoding="utf-8"?>
<a:theme xmlns:a="http://schemas.openxmlformats.org/drawingml/2006/main" name="Modèle par défaut">
  <a:themeElements>
    <a:clrScheme name="Modèle par défaut 1">
      <a:dk1>
        <a:srgbClr val="4D4D4D"/>
      </a:dk1>
      <a:lt1>
        <a:srgbClr val="FFFFFF"/>
      </a:lt1>
      <a:dk2>
        <a:srgbClr val="006666"/>
      </a:dk2>
      <a:lt2>
        <a:srgbClr val="CC9900"/>
      </a:lt2>
      <a:accent1>
        <a:srgbClr val="CC9900"/>
      </a:accent1>
      <a:accent2>
        <a:srgbClr val="800000"/>
      </a:accent2>
      <a:accent3>
        <a:srgbClr val="AAB8B8"/>
      </a:accent3>
      <a:accent4>
        <a:srgbClr val="DADADA"/>
      </a:accent4>
      <a:accent5>
        <a:srgbClr val="E2CAAA"/>
      </a:accent5>
      <a:accent6>
        <a:srgbClr val="730000"/>
      </a:accent6>
      <a:hlink>
        <a:srgbClr val="C0C0C0"/>
      </a:hlink>
      <a:folHlink>
        <a:srgbClr val="969696"/>
      </a:folHlink>
    </a:clrScheme>
    <a:fontScheme name="Modèle par défaut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miter lim="800000"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20000"/>
          </a:spcBef>
          <a:spcAft>
            <a:spcPct val="0"/>
          </a:spcAft>
          <a:buClrTx/>
          <a:buSzTx/>
          <a:buFontTx/>
          <a:buChar char="•"/>
          <a:tabLst/>
          <a:defRPr kumimoji="1" lang="en-US" sz="30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miter lim="800000"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20000"/>
          </a:spcBef>
          <a:spcAft>
            <a:spcPct val="0"/>
          </a:spcAft>
          <a:buClrTx/>
          <a:buSzTx/>
          <a:buFontTx/>
          <a:buChar char="•"/>
          <a:tabLst/>
          <a:defRPr kumimoji="1" lang="en-US" sz="30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</a:defRPr>
        </a:defPPr>
      </a:lstStyle>
    </a:lnDef>
  </a:objectDefaults>
  <a:extraClrSchemeLst>
    <a:extraClrScheme>
      <a:clrScheme name="Modèle par défaut 1">
        <a:dk1>
          <a:srgbClr val="4D4D4D"/>
        </a:dk1>
        <a:lt1>
          <a:srgbClr val="FFFFFF"/>
        </a:lt1>
        <a:dk2>
          <a:srgbClr val="006666"/>
        </a:dk2>
        <a:lt2>
          <a:srgbClr val="CC9900"/>
        </a:lt2>
        <a:accent1>
          <a:srgbClr val="CC9900"/>
        </a:accent1>
        <a:accent2>
          <a:srgbClr val="800000"/>
        </a:accent2>
        <a:accent3>
          <a:srgbClr val="AAB8B8"/>
        </a:accent3>
        <a:accent4>
          <a:srgbClr val="DADADA"/>
        </a:accent4>
        <a:accent5>
          <a:srgbClr val="E2CAAA"/>
        </a:accent5>
        <a:accent6>
          <a:srgbClr val="730000"/>
        </a:accent6>
        <a:hlink>
          <a:srgbClr val="C0C0C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dèle par défaut 2">
        <a:dk1>
          <a:srgbClr val="010000"/>
        </a:dk1>
        <a:lt1>
          <a:srgbClr val="C0C0C0"/>
        </a:lt1>
        <a:dk2>
          <a:srgbClr val="010000"/>
        </a:dk2>
        <a:lt2>
          <a:srgbClr val="C0C0C0"/>
        </a:lt2>
        <a:accent1>
          <a:srgbClr val="969696"/>
        </a:accent1>
        <a:accent2>
          <a:srgbClr val="000000"/>
        </a:accent2>
        <a:accent3>
          <a:srgbClr val="DCDCDC"/>
        </a:accent3>
        <a:accent4>
          <a:srgbClr val="010000"/>
        </a:accent4>
        <a:accent5>
          <a:srgbClr val="C9C9C9"/>
        </a:accent5>
        <a:accent6>
          <a:srgbClr val="000000"/>
        </a:accent6>
        <a:hlink>
          <a:srgbClr val="FFFFFF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dèle par défaut 3">
        <a:dk1>
          <a:srgbClr val="4D4D4D"/>
        </a:dk1>
        <a:lt1>
          <a:srgbClr val="99CCFF"/>
        </a:lt1>
        <a:dk2>
          <a:srgbClr val="4D4D4D"/>
        </a:dk2>
        <a:lt2>
          <a:srgbClr val="000000"/>
        </a:lt2>
        <a:accent1>
          <a:srgbClr val="990099"/>
        </a:accent1>
        <a:accent2>
          <a:srgbClr val="FFCC00"/>
        </a:accent2>
        <a:accent3>
          <a:srgbClr val="CAE2FF"/>
        </a:accent3>
        <a:accent4>
          <a:srgbClr val="404040"/>
        </a:accent4>
        <a:accent5>
          <a:srgbClr val="CAAACA"/>
        </a:accent5>
        <a:accent6>
          <a:srgbClr val="E7B900"/>
        </a:accent6>
        <a:hlink>
          <a:srgbClr val="FFFFFF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dèle par défaut 4">
        <a:dk1>
          <a:srgbClr val="000000"/>
        </a:dk1>
        <a:lt1>
          <a:srgbClr val="FFFF00"/>
        </a:lt1>
        <a:dk2>
          <a:srgbClr val="000066"/>
        </a:dk2>
        <a:lt2>
          <a:srgbClr val="99CC00"/>
        </a:lt2>
        <a:accent1>
          <a:srgbClr val="99CC00"/>
        </a:accent1>
        <a:accent2>
          <a:srgbClr val="FFFF00"/>
        </a:accent2>
        <a:accent3>
          <a:srgbClr val="AAAAB8"/>
        </a:accent3>
        <a:accent4>
          <a:srgbClr val="DADA00"/>
        </a:accent4>
        <a:accent5>
          <a:srgbClr val="CAE2AA"/>
        </a:accent5>
        <a:accent6>
          <a:srgbClr val="E7E700"/>
        </a:accent6>
        <a:hlink>
          <a:srgbClr val="9999FF"/>
        </a:hlink>
        <a:folHlink>
          <a:srgbClr val="9933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dèle par défaut 5">
        <a:dk1>
          <a:srgbClr val="969696"/>
        </a:dk1>
        <a:lt1>
          <a:srgbClr val="FFCC00"/>
        </a:lt1>
        <a:dk2>
          <a:srgbClr val="FF6600"/>
        </a:dk2>
        <a:lt2>
          <a:srgbClr val="009900"/>
        </a:lt2>
        <a:accent1>
          <a:srgbClr val="FFCC00"/>
        </a:accent1>
        <a:accent2>
          <a:srgbClr val="009900"/>
        </a:accent2>
        <a:accent3>
          <a:srgbClr val="FFB8AA"/>
        </a:accent3>
        <a:accent4>
          <a:srgbClr val="DAAE00"/>
        </a:accent4>
        <a:accent5>
          <a:srgbClr val="FFE2AA"/>
        </a:accent5>
        <a:accent6>
          <a:srgbClr val="008A00"/>
        </a:accent6>
        <a:hlink>
          <a:srgbClr val="FFFFFF"/>
        </a:hlink>
        <a:folHlink>
          <a:srgbClr val="FF99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dèle par défaut 6">
        <a:dk1>
          <a:srgbClr val="000000"/>
        </a:dk1>
        <a:lt1>
          <a:srgbClr val="FFCC00"/>
        </a:lt1>
        <a:dk2>
          <a:srgbClr val="336600"/>
        </a:dk2>
        <a:lt2>
          <a:srgbClr val="969696"/>
        </a:lt2>
        <a:accent1>
          <a:srgbClr val="336600"/>
        </a:accent1>
        <a:accent2>
          <a:srgbClr val="CCCC00"/>
        </a:accent2>
        <a:accent3>
          <a:srgbClr val="FFE2AA"/>
        </a:accent3>
        <a:accent4>
          <a:srgbClr val="000000"/>
        </a:accent4>
        <a:accent5>
          <a:srgbClr val="ADB8AA"/>
        </a:accent5>
        <a:accent6>
          <a:srgbClr val="B9B900"/>
        </a:accent6>
        <a:hlink>
          <a:srgbClr val="FFFFFF"/>
        </a:hlink>
        <a:folHlink>
          <a:srgbClr val="FFFFA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dèle par défaut 7">
        <a:dk1>
          <a:srgbClr val="010000"/>
        </a:dk1>
        <a:lt1>
          <a:srgbClr val="99CCFF"/>
        </a:lt1>
        <a:dk2>
          <a:srgbClr val="666633"/>
        </a:dk2>
        <a:lt2>
          <a:srgbClr val="969696"/>
        </a:lt2>
        <a:accent1>
          <a:srgbClr val="666633"/>
        </a:accent1>
        <a:accent2>
          <a:srgbClr val="FFCC00"/>
        </a:accent2>
        <a:accent3>
          <a:srgbClr val="CAE2FF"/>
        </a:accent3>
        <a:accent4>
          <a:srgbClr val="010000"/>
        </a:accent4>
        <a:accent5>
          <a:srgbClr val="B8B8AD"/>
        </a:accent5>
        <a:accent6>
          <a:srgbClr val="E7B900"/>
        </a:accent6>
        <a:hlink>
          <a:srgbClr val="FFFFFF"/>
        </a:hlink>
        <a:folHlink>
          <a:srgbClr val="CCE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dèle par défaut 8">
        <a:dk1>
          <a:srgbClr val="9900CC"/>
        </a:dk1>
        <a:lt1>
          <a:srgbClr val="FFCC00"/>
        </a:lt1>
        <a:dk2>
          <a:srgbClr val="FF3300"/>
        </a:dk2>
        <a:lt2>
          <a:srgbClr val="969696"/>
        </a:lt2>
        <a:accent1>
          <a:srgbClr val="FF3300"/>
        </a:accent1>
        <a:accent2>
          <a:srgbClr val="FFCC00"/>
        </a:accent2>
        <a:accent3>
          <a:srgbClr val="FFE2AA"/>
        </a:accent3>
        <a:accent4>
          <a:srgbClr val="8200AE"/>
        </a:accent4>
        <a:accent5>
          <a:srgbClr val="FFADAA"/>
        </a:accent5>
        <a:accent6>
          <a:srgbClr val="E7B900"/>
        </a:accent6>
        <a:hlink>
          <a:srgbClr val="FFFFFF"/>
        </a:hlink>
        <a:folHlink>
          <a:srgbClr val="FFFF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hème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hème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5213</TotalTime>
  <Words>2980</Words>
  <Application>Microsoft Office PowerPoint</Application>
  <PresentationFormat>Affichage à l'écran (4:3)</PresentationFormat>
  <Paragraphs>821</Paragraphs>
  <Slides>37</Slides>
  <Notes>37</Notes>
  <HiddenSlides>0</HiddenSlides>
  <MMClips>0</MMClips>
  <ScaleCrop>false</ScaleCrop>
  <HeadingPairs>
    <vt:vector size="6" baseType="variant">
      <vt:variant>
        <vt:lpstr>Thème</vt:lpstr>
      </vt:variant>
      <vt:variant>
        <vt:i4>1</vt:i4>
      </vt:variant>
      <vt:variant>
        <vt:lpstr>Serveurs OLE incorporés</vt:lpstr>
      </vt:variant>
      <vt:variant>
        <vt:i4>2</vt:i4>
      </vt:variant>
      <vt:variant>
        <vt:lpstr>Titres des diapositives</vt:lpstr>
      </vt:variant>
      <vt:variant>
        <vt:i4>37</vt:i4>
      </vt:variant>
    </vt:vector>
  </HeadingPairs>
  <TitlesOfParts>
    <vt:vector size="40" baseType="lpstr">
      <vt:lpstr>Modèle par défaut</vt:lpstr>
      <vt:lpstr>Image Bitmap</vt:lpstr>
      <vt:lpstr>Image bitmap</vt:lpstr>
      <vt:lpstr>Schéma électrique</vt:lpstr>
      <vt:lpstr>Introduction</vt:lpstr>
      <vt:lpstr>Schéma de commande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Schéma de puissance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« Démarrage direct MAS ».</vt:lpstr>
      <vt:lpstr>Présentation PowerPoint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schéma-F</dc:title>
  <dc:creator>toto</dc:creator>
  <cp:lastModifiedBy>Philippe Dutour</cp:lastModifiedBy>
  <cp:revision>149</cp:revision>
  <dcterms:created xsi:type="dcterms:W3CDTF">1999-04-17T08:38:16Z</dcterms:created>
  <dcterms:modified xsi:type="dcterms:W3CDTF">2014-09-15T17:21:00Z</dcterms:modified>
</cp:coreProperties>
</file>