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custDataLst>
    <p:tags r:id="rId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9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08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72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521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737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092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13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22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21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25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48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010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D30F1-A638-4C33-B357-CD26B8D18438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6F1C9-C6CF-4699-A769-8ABD577757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67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8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381000" y="1154113"/>
            <a:ext cx="2719388" cy="4941887"/>
            <a:chOff x="144" y="727"/>
            <a:chExt cx="1713" cy="3113"/>
          </a:xfrm>
        </p:grpSpPr>
        <p:sp>
          <p:nvSpPr>
            <p:cNvPr id="5" name="Line 11"/>
            <p:cNvSpPr>
              <a:spLocks noChangeShapeType="1"/>
            </p:cNvSpPr>
            <p:nvPr/>
          </p:nvSpPr>
          <p:spPr bwMode="auto">
            <a:xfrm rot="5400000">
              <a:off x="-675" y="2366"/>
              <a:ext cx="2949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6" name="Group 191"/>
            <p:cNvGrpSpPr>
              <a:grpSpLocks/>
            </p:cNvGrpSpPr>
            <p:nvPr/>
          </p:nvGrpSpPr>
          <p:grpSpPr bwMode="auto">
            <a:xfrm>
              <a:off x="144" y="727"/>
              <a:ext cx="1713" cy="542"/>
              <a:chOff x="432" y="1657"/>
              <a:chExt cx="1713" cy="542"/>
            </a:xfrm>
          </p:grpSpPr>
          <p:grpSp>
            <p:nvGrpSpPr>
              <p:cNvPr id="9" name="Group 92"/>
              <p:cNvGrpSpPr>
                <a:grpSpLocks/>
              </p:cNvGrpSpPr>
              <p:nvPr/>
            </p:nvGrpSpPr>
            <p:grpSpPr bwMode="auto">
              <a:xfrm>
                <a:off x="432" y="1657"/>
                <a:ext cx="1713" cy="192"/>
                <a:chOff x="432" y="1657"/>
                <a:chExt cx="1713" cy="192"/>
              </a:xfrm>
            </p:grpSpPr>
            <p:sp>
              <p:nvSpPr>
                <p:cNvPr id="16" name="Line 88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08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7" name="Rectangle 89"/>
                <p:cNvSpPr>
                  <a:spLocks noChangeArrowheads="1"/>
                </p:cNvSpPr>
                <p:nvPr/>
              </p:nvSpPr>
              <p:spPr bwMode="auto">
                <a:xfrm>
                  <a:off x="432" y="165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L1</a:t>
                  </a:r>
                </a:p>
              </p:txBody>
            </p:sp>
          </p:grpSp>
          <p:grpSp>
            <p:nvGrpSpPr>
              <p:cNvPr id="10" name="Group 95"/>
              <p:cNvGrpSpPr>
                <a:grpSpLocks/>
              </p:cNvGrpSpPr>
              <p:nvPr/>
            </p:nvGrpSpPr>
            <p:grpSpPr bwMode="auto">
              <a:xfrm>
                <a:off x="432" y="2007"/>
                <a:ext cx="1713" cy="192"/>
                <a:chOff x="432" y="2007"/>
                <a:chExt cx="1713" cy="192"/>
              </a:xfrm>
            </p:grpSpPr>
            <p:sp>
              <p:nvSpPr>
                <p:cNvPr id="14" name="Rectangle 17"/>
                <p:cNvSpPr>
                  <a:spLocks noChangeArrowheads="1"/>
                </p:cNvSpPr>
                <p:nvPr/>
              </p:nvSpPr>
              <p:spPr bwMode="auto">
                <a:xfrm>
                  <a:off x="432" y="200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L3</a:t>
                  </a:r>
                </a:p>
              </p:txBody>
            </p:sp>
            <p:sp>
              <p:nvSpPr>
                <p:cNvPr id="15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43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1" name="Group 94"/>
              <p:cNvGrpSpPr>
                <a:grpSpLocks/>
              </p:cNvGrpSpPr>
              <p:nvPr/>
            </p:nvGrpSpPr>
            <p:grpSpPr bwMode="auto">
              <a:xfrm>
                <a:off x="432" y="1832"/>
                <a:ext cx="1713" cy="192"/>
                <a:chOff x="432" y="1849"/>
                <a:chExt cx="1713" cy="192"/>
              </a:xfrm>
            </p:grpSpPr>
            <p:sp>
              <p:nvSpPr>
                <p:cNvPr id="12" name="Line 90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27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3" name="Rectangle 91"/>
                <p:cNvSpPr>
                  <a:spLocks noChangeArrowheads="1"/>
                </p:cNvSpPr>
                <p:nvPr/>
              </p:nvSpPr>
              <p:spPr bwMode="auto">
                <a:xfrm>
                  <a:off x="432" y="1849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L2</a:t>
                  </a:r>
                </a:p>
              </p:txBody>
            </p:sp>
          </p:grpSp>
        </p:grpSp>
        <p:sp>
          <p:nvSpPr>
            <p:cNvPr id="7" name="Line 96"/>
            <p:cNvSpPr>
              <a:spLocks noChangeShapeType="1"/>
            </p:cNvSpPr>
            <p:nvPr/>
          </p:nvSpPr>
          <p:spPr bwMode="auto">
            <a:xfrm rot="5400000">
              <a:off x="-134" y="2357"/>
              <a:ext cx="2556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" name="Line 97"/>
            <p:cNvSpPr>
              <a:spLocks noChangeShapeType="1"/>
            </p:cNvSpPr>
            <p:nvPr/>
          </p:nvSpPr>
          <p:spPr bwMode="auto">
            <a:xfrm rot="5400000">
              <a:off x="162" y="2533"/>
              <a:ext cx="2604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 205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850900" y="4646616"/>
            <a:ext cx="2232025" cy="931863"/>
            <a:chOff x="440" y="3308"/>
            <a:chExt cx="1406" cy="587"/>
          </a:xfrm>
        </p:grpSpPr>
        <p:sp>
          <p:nvSpPr>
            <p:cNvPr id="19" name="Rectangle 105"/>
            <p:cNvSpPr>
              <a:spLocks noChangeArrowheads="1"/>
            </p:cNvSpPr>
            <p:nvPr/>
          </p:nvSpPr>
          <p:spPr bwMode="auto">
            <a:xfrm rot="-5400000">
              <a:off x="65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" name="Rectangle 106"/>
            <p:cNvSpPr>
              <a:spLocks noChangeArrowheads="1"/>
            </p:cNvSpPr>
            <p:nvPr/>
          </p:nvSpPr>
          <p:spPr bwMode="auto">
            <a:xfrm rot="-5400000">
              <a:off x="659" y="3339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1" name="Rectangle 107"/>
            <p:cNvSpPr>
              <a:spLocks noChangeArrowheads="1"/>
            </p:cNvSpPr>
            <p:nvPr/>
          </p:nvSpPr>
          <p:spPr bwMode="auto">
            <a:xfrm rot="-5400000">
              <a:off x="991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2" name="Rectangle 108"/>
            <p:cNvSpPr>
              <a:spLocks noChangeArrowheads="1"/>
            </p:cNvSpPr>
            <p:nvPr/>
          </p:nvSpPr>
          <p:spPr bwMode="auto">
            <a:xfrm rot="-5400000">
              <a:off x="991" y="3331"/>
              <a:ext cx="6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3" name="Rectangle 109"/>
            <p:cNvSpPr>
              <a:spLocks noChangeArrowheads="1"/>
            </p:cNvSpPr>
            <p:nvPr/>
          </p:nvSpPr>
          <p:spPr bwMode="auto">
            <a:xfrm rot="-5400000">
              <a:off x="134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4" name="Rectangle 110"/>
            <p:cNvSpPr>
              <a:spLocks noChangeArrowheads="1"/>
            </p:cNvSpPr>
            <p:nvPr/>
          </p:nvSpPr>
          <p:spPr bwMode="auto">
            <a:xfrm rot="-5400000">
              <a:off x="1336" y="3339"/>
              <a:ext cx="47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25" name="Rectangle 111"/>
            <p:cNvSpPr>
              <a:spLocks noChangeArrowheads="1"/>
            </p:cNvSpPr>
            <p:nvPr/>
          </p:nvSpPr>
          <p:spPr bwMode="auto">
            <a:xfrm>
              <a:off x="692" y="3308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26" name="Group 201"/>
            <p:cNvGrpSpPr>
              <a:grpSpLocks/>
            </p:cNvGrpSpPr>
            <p:nvPr/>
          </p:nvGrpSpPr>
          <p:grpSpPr bwMode="auto">
            <a:xfrm>
              <a:off x="742" y="3475"/>
              <a:ext cx="176" cy="275"/>
              <a:chOff x="742" y="3477"/>
              <a:chExt cx="176" cy="275"/>
            </a:xfrm>
          </p:grpSpPr>
          <p:sp useBgFill="1">
            <p:nvSpPr>
              <p:cNvPr id="47" name="Oval 100"/>
              <p:cNvSpPr>
                <a:spLocks noChangeArrowheads="1"/>
              </p:cNvSpPr>
              <p:nvPr/>
            </p:nvSpPr>
            <p:spPr bwMode="auto">
              <a:xfrm>
                <a:off x="742" y="3493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" name="Line 112"/>
              <p:cNvSpPr>
                <a:spLocks noChangeShapeType="1"/>
              </p:cNvSpPr>
              <p:nvPr/>
            </p:nvSpPr>
            <p:spPr bwMode="auto">
              <a:xfrm>
                <a:off x="792" y="3484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" name="Line 120"/>
              <p:cNvSpPr>
                <a:spLocks noChangeShapeType="1"/>
              </p:cNvSpPr>
              <p:nvPr/>
            </p:nvSpPr>
            <p:spPr bwMode="auto">
              <a:xfrm>
                <a:off x="788" y="374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0" name="Line 123"/>
              <p:cNvSpPr>
                <a:spLocks noChangeShapeType="1"/>
              </p:cNvSpPr>
              <p:nvPr/>
            </p:nvSpPr>
            <p:spPr bwMode="auto">
              <a:xfrm>
                <a:off x="912" y="3477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27" name="Group 203"/>
            <p:cNvGrpSpPr>
              <a:grpSpLocks/>
            </p:cNvGrpSpPr>
            <p:nvPr/>
          </p:nvGrpSpPr>
          <p:grpSpPr bwMode="auto">
            <a:xfrm>
              <a:off x="1410" y="3482"/>
              <a:ext cx="164" cy="260"/>
              <a:chOff x="1410" y="3476"/>
              <a:chExt cx="164" cy="260"/>
            </a:xfrm>
          </p:grpSpPr>
          <p:sp useBgFill="1">
            <p:nvSpPr>
              <p:cNvPr id="43" name="Oval 104"/>
              <p:cNvSpPr>
                <a:spLocks noChangeArrowheads="1"/>
              </p:cNvSpPr>
              <p:nvPr/>
            </p:nvSpPr>
            <p:spPr bwMode="auto">
              <a:xfrm>
                <a:off x="1410" y="348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4" name="Line 114"/>
              <p:cNvSpPr>
                <a:spLocks noChangeShapeType="1"/>
              </p:cNvSpPr>
              <p:nvPr/>
            </p:nvSpPr>
            <p:spPr bwMode="auto">
              <a:xfrm>
                <a:off x="1452" y="348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5" name="Line 122"/>
              <p:cNvSpPr>
                <a:spLocks noChangeShapeType="1"/>
              </p:cNvSpPr>
              <p:nvPr/>
            </p:nvSpPr>
            <p:spPr bwMode="auto">
              <a:xfrm>
                <a:off x="1454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6" name="Line 124"/>
              <p:cNvSpPr>
                <a:spLocks noChangeShapeType="1"/>
              </p:cNvSpPr>
              <p:nvPr/>
            </p:nvSpPr>
            <p:spPr bwMode="auto">
              <a:xfrm>
                <a:off x="1564" y="3476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28" name="Group 202"/>
            <p:cNvGrpSpPr>
              <a:grpSpLocks/>
            </p:cNvGrpSpPr>
            <p:nvPr/>
          </p:nvGrpSpPr>
          <p:grpSpPr bwMode="auto">
            <a:xfrm>
              <a:off x="1077" y="3475"/>
              <a:ext cx="189" cy="275"/>
              <a:chOff x="1077" y="3473"/>
              <a:chExt cx="189" cy="275"/>
            </a:xfrm>
          </p:grpSpPr>
          <p:sp useBgFill="1">
            <p:nvSpPr>
              <p:cNvPr id="39" name="Oval 102"/>
              <p:cNvSpPr>
                <a:spLocks noChangeArrowheads="1"/>
              </p:cNvSpPr>
              <p:nvPr/>
            </p:nvSpPr>
            <p:spPr bwMode="auto">
              <a:xfrm>
                <a:off x="1077" y="3481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Line 113"/>
              <p:cNvSpPr>
                <a:spLocks noChangeShapeType="1"/>
              </p:cNvSpPr>
              <p:nvPr/>
            </p:nvSpPr>
            <p:spPr bwMode="auto">
              <a:xfrm>
                <a:off x="1134" y="348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1" name="Line 121"/>
              <p:cNvSpPr>
                <a:spLocks noChangeShapeType="1"/>
              </p:cNvSpPr>
              <p:nvPr/>
            </p:nvSpPr>
            <p:spPr bwMode="auto">
              <a:xfrm>
                <a:off x="1132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" name="Line 125"/>
              <p:cNvSpPr>
                <a:spLocks noChangeShapeType="1"/>
              </p:cNvSpPr>
              <p:nvPr/>
            </p:nvSpPr>
            <p:spPr bwMode="auto">
              <a:xfrm>
                <a:off x="1256" y="347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9" name="Rectangle 127"/>
            <p:cNvSpPr>
              <a:spLocks noChangeArrowheads="1"/>
            </p:cNvSpPr>
            <p:nvPr/>
          </p:nvSpPr>
          <p:spPr bwMode="auto">
            <a:xfrm>
              <a:off x="440" y="3556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-F1</a:t>
              </a:r>
            </a:p>
          </p:txBody>
        </p:sp>
        <p:sp useBgFill="1">
          <p:nvSpPr>
            <p:cNvPr id="32" name="Oval 116"/>
            <p:cNvSpPr>
              <a:spLocks noChangeArrowheads="1"/>
            </p:cNvSpPr>
            <p:nvPr/>
          </p:nvSpPr>
          <p:spPr bwMode="auto">
            <a:xfrm>
              <a:off x="1736" y="3460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1" name="Group 193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381000" y="2161857"/>
            <a:ext cx="2457450" cy="987425"/>
            <a:chOff x="144" y="1445"/>
            <a:chExt cx="1548" cy="622"/>
          </a:xfrm>
        </p:grpSpPr>
        <p:sp useBgFill="1">
          <p:nvSpPr>
            <p:cNvPr id="52" name="Oval 133"/>
            <p:cNvSpPr>
              <a:spLocks noChangeArrowheads="1"/>
            </p:cNvSpPr>
            <p:nvPr/>
          </p:nvSpPr>
          <p:spPr bwMode="auto">
            <a:xfrm>
              <a:off x="738" y="1661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Line 134"/>
            <p:cNvSpPr>
              <a:spLocks noChangeShapeType="1"/>
            </p:cNvSpPr>
            <p:nvPr/>
          </p:nvSpPr>
          <p:spPr bwMode="auto">
            <a:xfrm>
              <a:off x="650" y="166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54" name="Oval 136"/>
            <p:cNvSpPr>
              <a:spLocks noChangeArrowheads="1"/>
            </p:cNvSpPr>
            <p:nvPr/>
          </p:nvSpPr>
          <p:spPr bwMode="auto">
            <a:xfrm>
              <a:off x="1068" y="1653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" name="Line 137"/>
            <p:cNvSpPr>
              <a:spLocks noChangeShapeType="1"/>
            </p:cNvSpPr>
            <p:nvPr/>
          </p:nvSpPr>
          <p:spPr bwMode="auto">
            <a:xfrm>
              <a:off x="1013" y="1677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Oval 139"/>
            <p:cNvSpPr>
              <a:spLocks noChangeArrowheads="1"/>
            </p:cNvSpPr>
            <p:nvPr/>
          </p:nvSpPr>
          <p:spPr bwMode="auto">
            <a:xfrm>
              <a:off x="1387" y="1658"/>
              <a:ext cx="131" cy="249"/>
            </a:xfrm>
            <a:prstGeom prst="ellipse">
              <a:avLst/>
            </a:prstGeom>
            <a:solidFill>
              <a:schemeClr val="bg1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Rectangle 140"/>
            <p:cNvSpPr>
              <a:spLocks noChangeArrowheads="1"/>
            </p:cNvSpPr>
            <p:nvPr/>
          </p:nvSpPr>
          <p:spPr bwMode="auto">
            <a:xfrm rot="-5400000">
              <a:off x="53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58" name="Rectangle 141"/>
            <p:cNvSpPr>
              <a:spLocks noChangeArrowheads="1"/>
            </p:cNvSpPr>
            <p:nvPr/>
          </p:nvSpPr>
          <p:spPr bwMode="auto">
            <a:xfrm rot="-5400000">
              <a:off x="54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59" name="Rectangle 142"/>
            <p:cNvSpPr>
              <a:spLocks noChangeArrowheads="1"/>
            </p:cNvSpPr>
            <p:nvPr/>
          </p:nvSpPr>
          <p:spPr bwMode="auto">
            <a:xfrm rot="-5400000">
              <a:off x="846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60" name="Rectangle 143"/>
            <p:cNvSpPr>
              <a:spLocks noChangeArrowheads="1"/>
            </p:cNvSpPr>
            <p:nvPr/>
          </p:nvSpPr>
          <p:spPr bwMode="auto">
            <a:xfrm rot="-5400000">
              <a:off x="85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61" name="Rectangle 144"/>
            <p:cNvSpPr>
              <a:spLocks noChangeArrowheads="1"/>
            </p:cNvSpPr>
            <p:nvPr/>
          </p:nvSpPr>
          <p:spPr bwMode="auto">
            <a:xfrm rot="-5400000">
              <a:off x="116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62" name="Rectangle 145"/>
            <p:cNvSpPr>
              <a:spLocks noChangeArrowheads="1"/>
            </p:cNvSpPr>
            <p:nvPr/>
          </p:nvSpPr>
          <p:spPr bwMode="auto">
            <a:xfrm rot="-5400000">
              <a:off x="117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63" name="Rectangle 146"/>
            <p:cNvSpPr>
              <a:spLocks noChangeArrowheads="1"/>
            </p:cNvSpPr>
            <p:nvPr/>
          </p:nvSpPr>
          <p:spPr bwMode="auto">
            <a:xfrm>
              <a:off x="556" y="148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Line 147"/>
            <p:cNvSpPr>
              <a:spLocks noChangeShapeType="1"/>
            </p:cNvSpPr>
            <p:nvPr/>
          </p:nvSpPr>
          <p:spPr bwMode="auto">
            <a:xfrm flipV="1">
              <a:off x="428" y="1774"/>
              <a:ext cx="992" cy="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Line 148"/>
            <p:cNvSpPr>
              <a:spLocks noChangeShapeType="1"/>
            </p:cNvSpPr>
            <p:nvPr/>
          </p:nvSpPr>
          <p:spPr bwMode="auto">
            <a:xfrm>
              <a:off x="1333" y="1691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6" name="Line 149"/>
            <p:cNvSpPr>
              <a:spLocks noChangeShapeType="1"/>
            </p:cNvSpPr>
            <p:nvPr/>
          </p:nvSpPr>
          <p:spPr bwMode="auto">
            <a:xfrm>
              <a:off x="726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" name="Line 150"/>
            <p:cNvSpPr>
              <a:spLocks noChangeShapeType="1"/>
            </p:cNvSpPr>
            <p:nvPr/>
          </p:nvSpPr>
          <p:spPr bwMode="auto">
            <a:xfrm>
              <a:off x="1075" y="165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" name="Line 151"/>
            <p:cNvSpPr>
              <a:spLocks noChangeShapeType="1"/>
            </p:cNvSpPr>
            <p:nvPr/>
          </p:nvSpPr>
          <p:spPr bwMode="auto">
            <a:xfrm>
              <a:off x="1398" y="166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" name="Rectangle 152"/>
            <p:cNvSpPr>
              <a:spLocks noChangeArrowheads="1"/>
            </p:cNvSpPr>
            <p:nvPr/>
          </p:nvSpPr>
          <p:spPr bwMode="auto">
            <a:xfrm rot="19883268">
              <a:off x="1345" y="1729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0" name="Rectangle 153"/>
            <p:cNvSpPr>
              <a:spLocks noChangeArrowheads="1"/>
            </p:cNvSpPr>
            <p:nvPr/>
          </p:nvSpPr>
          <p:spPr bwMode="auto">
            <a:xfrm rot="19883268">
              <a:off x="1020" y="170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" name="Rectangle 154"/>
            <p:cNvSpPr>
              <a:spLocks noChangeArrowheads="1"/>
            </p:cNvSpPr>
            <p:nvPr/>
          </p:nvSpPr>
          <p:spPr bwMode="auto">
            <a:xfrm rot="-1716732">
              <a:off x="668" y="170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2" name="Line 155"/>
            <p:cNvSpPr>
              <a:spLocks noChangeShapeType="1"/>
            </p:cNvSpPr>
            <p:nvPr/>
          </p:nvSpPr>
          <p:spPr bwMode="auto">
            <a:xfrm>
              <a:off x="371" y="167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Oval 156"/>
            <p:cNvSpPr>
              <a:spLocks noChangeArrowheads="1"/>
            </p:cNvSpPr>
            <p:nvPr/>
          </p:nvSpPr>
          <p:spPr bwMode="auto">
            <a:xfrm>
              <a:off x="489" y="189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9" name="Rectangle 162"/>
            <p:cNvSpPr>
              <a:spLocks noChangeArrowheads="1"/>
            </p:cNvSpPr>
            <p:nvPr/>
          </p:nvSpPr>
          <p:spPr bwMode="auto">
            <a:xfrm>
              <a:off x="144" y="182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</p:grpSp>
      <p:grpSp>
        <p:nvGrpSpPr>
          <p:cNvPr id="81" name="Group 198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33400" y="3455988"/>
            <a:ext cx="2535238" cy="952500"/>
            <a:chOff x="240" y="2410"/>
            <a:chExt cx="1597" cy="600"/>
          </a:xfrm>
        </p:grpSpPr>
        <p:sp>
          <p:nvSpPr>
            <p:cNvPr id="82" name="Rectangle 178"/>
            <p:cNvSpPr>
              <a:spLocks noChangeArrowheads="1"/>
            </p:cNvSpPr>
            <p:nvPr/>
          </p:nvSpPr>
          <p:spPr bwMode="auto">
            <a:xfrm>
              <a:off x="684" y="2416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105" name="Oval 182"/>
            <p:cNvSpPr>
              <a:spLocks noChangeArrowheads="1"/>
            </p:cNvSpPr>
            <p:nvPr/>
          </p:nvSpPr>
          <p:spPr bwMode="auto">
            <a:xfrm>
              <a:off x="1727" y="2566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4" name="Rectangle 186"/>
            <p:cNvSpPr>
              <a:spLocks noChangeArrowheads="1"/>
            </p:cNvSpPr>
            <p:nvPr/>
          </p:nvSpPr>
          <p:spPr bwMode="auto">
            <a:xfrm>
              <a:off x="240" y="2640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85" name="Group 194"/>
            <p:cNvGrpSpPr>
              <a:grpSpLocks/>
            </p:cNvGrpSpPr>
            <p:nvPr/>
          </p:nvGrpSpPr>
          <p:grpSpPr bwMode="auto">
            <a:xfrm>
              <a:off x="612" y="2410"/>
              <a:ext cx="244" cy="600"/>
              <a:chOff x="612" y="2354"/>
              <a:chExt cx="244" cy="600"/>
            </a:xfrm>
          </p:grpSpPr>
          <p:sp useBgFill="1">
            <p:nvSpPr>
              <p:cNvPr id="99" name="Oval 165"/>
              <p:cNvSpPr>
                <a:spLocks noChangeArrowheads="1"/>
              </p:cNvSpPr>
              <p:nvPr/>
            </p:nvSpPr>
            <p:spPr bwMode="auto">
              <a:xfrm>
                <a:off x="746" y="2569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0" name="Line 166"/>
              <p:cNvSpPr>
                <a:spLocks noChangeShapeType="1"/>
              </p:cNvSpPr>
              <p:nvPr/>
            </p:nvSpPr>
            <p:spPr bwMode="auto">
              <a:xfrm>
                <a:off x="672" y="2575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Rectangle 172"/>
              <p:cNvSpPr>
                <a:spLocks noChangeArrowheads="1"/>
              </p:cNvSpPr>
              <p:nvPr/>
            </p:nvSpPr>
            <p:spPr bwMode="auto">
              <a:xfrm rot="-5400000">
                <a:off x="575" y="2797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102" name="Rectangle 173"/>
              <p:cNvSpPr>
                <a:spLocks noChangeArrowheads="1"/>
              </p:cNvSpPr>
              <p:nvPr/>
            </p:nvSpPr>
            <p:spPr bwMode="auto">
              <a:xfrm rot="-5400000">
                <a:off x="583" y="2391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103" name="Oval 187"/>
              <p:cNvSpPr>
                <a:spLocks noChangeArrowheads="1"/>
              </p:cNvSpPr>
              <p:nvPr/>
            </p:nvSpPr>
            <p:spPr bwMode="auto">
              <a:xfrm>
                <a:off x="761" y="2508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86" name="Group 195"/>
            <p:cNvGrpSpPr>
              <a:grpSpLocks/>
            </p:cNvGrpSpPr>
            <p:nvPr/>
          </p:nvGrpSpPr>
          <p:grpSpPr bwMode="auto">
            <a:xfrm>
              <a:off x="947" y="2410"/>
              <a:ext cx="249" cy="600"/>
              <a:chOff x="947" y="2362"/>
              <a:chExt cx="249" cy="600"/>
            </a:xfrm>
          </p:grpSpPr>
          <p:sp useBgFill="1">
            <p:nvSpPr>
              <p:cNvPr id="94" name="Oval 168"/>
              <p:cNvSpPr>
                <a:spLocks noChangeArrowheads="1"/>
              </p:cNvSpPr>
              <p:nvPr/>
            </p:nvSpPr>
            <p:spPr bwMode="auto">
              <a:xfrm>
                <a:off x="1086" y="2577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5" name="Line 169"/>
              <p:cNvSpPr>
                <a:spLocks noChangeShapeType="1"/>
              </p:cNvSpPr>
              <p:nvPr/>
            </p:nvSpPr>
            <p:spPr bwMode="auto">
              <a:xfrm>
                <a:off x="1016" y="2580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6" name="Rectangle 174"/>
              <p:cNvSpPr>
                <a:spLocks noChangeArrowheads="1"/>
              </p:cNvSpPr>
              <p:nvPr/>
            </p:nvSpPr>
            <p:spPr bwMode="auto">
              <a:xfrm rot="-5400000">
                <a:off x="910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97" name="Rectangle 175"/>
              <p:cNvSpPr>
                <a:spLocks noChangeArrowheads="1"/>
              </p:cNvSpPr>
              <p:nvPr/>
            </p:nvSpPr>
            <p:spPr bwMode="auto">
              <a:xfrm rot="-5400000">
                <a:off x="917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98" name="Oval 188"/>
              <p:cNvSpPr>
                <a:spLocks noChangeArrowheads="1"/>
              </p:cNvSpPr>
              <p:nvPr/>
            </p:nvSpPr>
            <p:spPr bwMode="auto">
              <a:xfrm>
                <a:off x="1099" y="2530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87" name="Group 196"/>
            <p:cNvGrpSpPr>
              <a:grpSpLocks/>
            </p:cNvGrpSpPr>
            <p:nvPr/>
          </p:nvGrpSpPr>
          <p:grpSpPr bwMode="auto">
            <a:xfrm>
              <a:off x="1265" y="2410"/>
              <a:ext cx="255" cy="600"/>
              <a:chOff x="1265" y="2362"/>
              <a:chExt cx="255" cy="600"/>
            </a:xfrm>
          </p:grpSpPr>
          <p:sp useBgFill="1">
            <p:nvSpPr>
              <p:cNvPr id="89" name="Oval 171"/>
              <p:cNvSpPr>
                <a:spLocks noChangeArrowheads="1"/>
              </p:cNvSpPr>
              <p:nvPr/>
            </p:nvSpPr>
            <p:spPr bwMode="auto">
              <a:xfrm>
                <a:off x="1410" y="2594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Rectangle 176"/>
              <p:cNvSpPr>
                <a:spLocks noChangeArrowheads="1"/>
              </p:cNvSpPr>
              <p:nvPr/>
            </p:nvSpPr>
            <p:spPr bwMode="auto">
              <a:xfrm rot="-5400000">
                <a:off x="1228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91" name="Rectangle 177"/>
              <p:cNvSpPr>
                <a:spLocks noChangeArrowheads="1"/>
              </p:cNvSpPr>
              <p:nvPr/>
            </p:nvSpPr>
            <p:spPr bwMode="auto">
              <a:xfrm rot="-5400000">
                <a:off x="1235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92" name="Line 180"/>
              <p:cNvSpPr>
                <a:spLocks noChangeShapeType="1"/>
              </p:cNvSpPr>
              <p:nvPr/>
            </p:nvSpPr>
            <p:spPr bwMode="auto">
              <a:xfrm>
                <a:off x="1348" y="2592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3" name="Oval 189"/>
              <p:cNvSpPr>
                <a:spLocks noChangeArrowheads="1"/>
              </p:cNvSpPr>
              <p:nvPr/>
            </p:nvSpPr>
            <p:spPr bwMode="auto">
              <a:xfrm>
                <a:off x="1420" y="254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88" name="Line 179"/>
            <p:cNvSpPr>
              <a:spLocks noChangeShapeType="1"/>
            </p:cNvSpPr>
            <p:nvPr/>
          </p:nvSpPr>
          <p:spPr bwMode="auto">
            <a:xfrm flipV="1">
              <a:off x="720" y="2709"/>
              <a:ext cx="672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09" name="Group 217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422400" y="5715000"/>
            <a:ext cx="1047750" cy="1066800"/>
            <a:chOff x="896" y="3600"/>
            <a:chExt cx="660" cy="672"/>
          </a:xfrm>
        </p:grpSpPr>
        <p:sp>
          <p:nvSpPr>
            <p:cNvPr id="110" name="Oval 207"/>
            <p:cNvSpPr>
              <a:spLocks noChangeArrowheads="1"/>
            </p:cNvSpPr>
            <p:nvPr/>
          </p:nvSpPr>
          <p:spPr bwMode="auto">
            <a:xfrm>
              <a:off x="960" y="3744"/>
              <a:ext cx="528" cy="528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1" name="Line 209"/>
            <p:cNvSpPr>
              <a:spLocks noChangeShapeType="1"/>
            </p:cNvSpPr>
            <p:nvPr/>
          </p:nvSpPr>
          <p:spPr bwMode="auto">
            <a:xfrm flipH="1">
              <a:off x="1480" y="3828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2" name="Line 211"/>
            <p:cNvSpPr>
              <a:spLocks noChangeShapeType="1"/>
            </p:cNvSpPr>
            <p:nvPr/>
          </p:nvSpPr>
          <p:spPr bwMode="auto">
            <a:xfrm>
              <a:off x="1240" y="3600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" name="Line 212"/>
            <p:cNvSpPr>
              <a:spLocks noChangeShapeType="1"/>
            </p:cNvSpPr>
            <p:nvPr/>
          </p:nvSpPr>
          <p:spPr bwMode="auto">
            <a:xfrm>
              <a:off x="896" y="3832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4" name="Rectangle 216"/>
            <p:cNvSpPr>
              <a:spLocks noChangeArrowheads="1"/>
            </p:cNvSpPr>
            <p:nvPr/>
          </p:nvSpPr>
          <p:spPr bwMode="auto">
            <a:xfrm>
              <a:off x="1076" y="3780"/>
              <a:ext cx="319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M</a:t>
              </a:r>
            </a:p>
            <a:p>
              <a:pPr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 ~</a:t>
              </a:r>
            </a:p>
          </p:txBody>
        </p:sp>
      </p:grpSp>
      <p:grpSp>
        <p:nvGrpSpPr>
          <p:cNvPr id="117" name="Group 274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5426824" y="504133"/>
            <a:ext cx="2863850" cy="6315075"/>
            <a:chOff x="3408" y="342"/>
            <a:chExt cx="1804" cy="3978"/>
          </a:xfrm>
        </p:grpSpPr>
        <p:sp>
          <p:nvSpPr>
            <p:cNvPr id="118" name="Rectangle 116"/>
            <p:cNvSpPr>
              <a:spLocks noChangeArrowheads="1"/>
            </p:cNvSpPr>
            <p:nvPr/>
          </p:nvSpPr>
          <p:spPr bwMode="auto">
            <a:xfrm>
              <a:off x="4452" y="2847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9" name="Group 269"/>
            <p:cNvGrpSpPr>
              <a:grpSpLocks/>
            </p:cNvGrpSpPr>
            <p:nvPr/>
          </p:nvGrpSpPr>
          <p:grpSpPr bwMode="auto">
            <a:xfrm>
              <a:off x="3710" y="478"/>
              <a:ext cx="1473" cy="3637"/>
              <a:chOff x="3710" y="478"/>
              <a:chExt cx="1473" cy="3637"/>
            </a:xfrm>
          </p:grpSpPr>
          <p:sp>
            <p:nvSpPr>
              <p:cNvPr id="186" name="Line 119"/>
              <p:cNvSpPr>
                <a:spLocks noChangeShapeType="1"/>
              </p:cNvSpPr>
              <p:nvPr/>
            </p:nvSpPr>
            <p:spPr bwMode="auto">
              <a:xfrm rot="5400000">
                <a:off x="4447" y="-259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" name="Line 120"/>
              <p:cNvSpPr>
                <a:spLocks noChangeShapeType="1"/>
              </p:cNvSpPr>
              <p:nvPr/>
            </p:nvSpPr>
            <p:spPr bwMode="auto">
              <a:xfrm rot="5400000">
                <a:off x="4447" y="3376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8" name="Line 121"/>
              <p:cNvSpPr>
                <a:spLocks noChangeShapeType="1"/>
              </p:cNvSpPr>
              <p:nvPr/>
            </p:nvSpPr>
            <p:spPr bwMode="auto">
              <a:xfrm rot="5400000">
                <a:off x="2629" y="2297"/>
                <a:ext cx="3637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20" name="Group 263"/>
            <p:cNvGrpSpPr>
              <a:grpSpLocks/>
            </p:cNvGrpSpPr>
            <p:nvPr/>
          </p:nvGrpSpPr>
          <p:grpSpPr bwMode="auto">
            <a:xfrm>
              <a:off x="3721" y="342"/>
              <a:ext cx="550" cy="596"/>
              <a:chOff x="3721" y="342"/>
              <a:chExt cx="550" cy="596"/>
            </a:xfrm>
          </p:grpSpPr>
          <p:grpSp>
            <p:nvGrpSpPr>
              <p:cNvPr id="178" name="Group 125"/>
              <p:cNvGrpSpPr>
                <a:grpSpLocks/>
              </p:cNvGrpSpPr>
              <p:nvPr/>
            </p:nvGrpSpPr>
            <p:grpSpPr bwMode="auto">
              <a:xfrm>
                <a:off x="4031" y="342"/>
                <a:ext cx="240" cy="329"/>
                <a:chOff x="1872" y="3552"/>
                <a:chExt cx="192" cy="240"/>
              </a:xfrm>
            </p:grpSpPr>
            <p:sp>
              <p:nvSpPr>
                <p:cNvPr id="184" name="Oval 126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85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79" name="Line 128"/>
              <p:cNvSpPr>
                <a:spLocks noChangeShapeType="1"/>
              </p:cNvSpPr>
              <p:nvPr/>
            </p:nvSpPr>
            <p:spPr bwMode="auto">
              <a:xfrm rot="16200000" flipH="1">
                <a:off x="4032" y="662"/>
                <a:ext cx="2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80" name="Group 129"/>
              <p:cNvGrpSpPr>
                <a:grpSpLocks/>
              </p:cNvGrpSpPr>
              <p:nvPr/>
            </p:nvGrpSpPr>
            <p:grpSpPr bwMode="auto">
              <a:xfrm>
                <a:off x="4072" y="697"/>
                <a:ext cx="192" cy="177"/>
                <a:chOff x="912" y="1392"/>
                <a:chExt cx="192" cy="144"/>
              </a:xfrm>
            </p:grpSpPr>
            <p:sp>
              <p:nvSpPr>
                <p:cNvPr id="182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83" name="Oval 131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81" name="Rectangle 132"/>
              <p:cNvSpPr>
                <a:spLocks noChangeArrowheads="1"/>
              </p:cNvSpPr>
              <p:nvPr/>
            </p:nvSpPr>
            <p:spPr bwMode="auto">
              <a:xfrm>
                <a:off x="3721" y="707"/>
                <a:ext cx="42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Q1</a:t>
                </a:r>
              </a:p>
            </p:txBody>
          </p:sp>
        </p:grpSp>
        <p:sp>
          <p:nvSpPr>
            <p:cNvPr id="121" name="Rectangle 133"/>
            <p:cNvSpPr>
              <a:spLocks noChangeArrowheads="1"/>
            </p:cNvSpPr>
            <p:nvPr/>
          </p:nvSpPr>
          <p:spPr bwMode="auto">
            <a:xfrm>
              <a:off x="3456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grpSp>
          <p:nvGrpSpPr>
            <p:cNvPr id="122" name="Group 264"/>
            <p:cNvGrpSpPr>
              <a:grpSpLocks/>
            </p:cNvGrpSpPr>
            <p:nvPr/>
          </p:nvGrpSpPr>
          <p:grpSpPr bwMode="auto">
            <a:xfrm>
              <a:off x="3408" y="361"/>
              <a:ext cx="564" cy="3959"/>
              <a:chOff x="3408" y="361"/>
              <a:chExt cx="564" cy="3959"/>
            </a:xfrm>
          </p:grpSpPr>
          <p:sp>
            <p:nvSpPr>
              <p:cNvPr id="173" name="Rectangle 117"/>
              <p:cNvSpPr>
                <a:spLocks noChangeArrowheads="1"/>
              </p:cNvSpPr>
              <p:nvPr/>
            </p:nvSpPr>
            <p:spPr bwMode="auto">
              <a:xfrm>
                <a:off x="3552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  <p:sp>
            <p:nvSpPr>
              <p:cNvPr id="174" name="Rectangle 118"/>
              <p:cNvSpPr>
                <a:spLocks noChangeArrowheads="1"/>
              </p:cNvSpPr>
              <p:nvPr/>
            </p:nvSpPr>
            <p:spPr bwMode="auto">
              <a:xfrm>
                <a:off x="3732" y="432"/>
                <a:ext cx="240" cy="96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" name="Rectangle 122"/>
              <p:cNvSpPr>
                <a:spLocks noChangeArrowheads="1"/>
              </p:cNvSpPr>
              <p:nvPr/>
            </p:nvSpPr>
            <p:spPr bwMode="auto">
              <a:xfrm>
                <a:off x="3408" y="361"/>
                <a:ext cx="2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  <a:endPara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76" name="Line 134"/>
              <p:cNvSpPr>
                <a:spLocks noChangeShapeType="1"/>
              </p:cNvSpPr>
              <p:nvPr/>
            </p:nvSpPr>
            <p:spPr bwMode="auto">
              <a:xfrm>
                <a:off x="3780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7" name="Line 135"/>
              <p:cNvSpPr>
                <a:spLocks noChangeShapeType="1"/>
              </p:cNvSpPr>
              <p:nvPr/>
            </p:nvSpPr>
            <p:spPr bwMode="auto">
              <a:xfrm>
                <a:off x="3972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23" name="Group 267"/>
            <p:cNvGrpSpPr>
              <a:grpSpLocks/>
            </p:cNvGrpSpPr>
            <p:nvPr/>
          </p:nvGrpSpPr>
          <p:grpSpPr bwMode="auto">
            <a:xfrm>
              <a:off x="3736" y="2150"/>
              <a:ext cx="802" cy="722"/>
              <a:chOff x="3736" y="2150"/>
              <a:chExt cx="802" cy="722"/>
            </a:xfrm>
          </p:grpSpPr>
          <p:sp>
            <p:nvSpPr>
              <p:cNvPr id="165" name="Rectangle 138"/>
              <p:cNvSpPr>
                <a:spLocks noChangeArrowheads="1"/>
              </p:cNvSpPr>
              <p:nvPr/>
            </p:nvSpPr>
            <p:spPr bwMode="auto">
              <a:xfrm rot="-5400000">
                <a:off x="4211" y="220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166" name="Oval 140"/>
              <p:cNvSpPr>
                <a:spLocks noChangeArrowheads="1"/>
              </p:cNvSpPr>
              <p:nvPr/>
            </p:nvSpPr>
            <p:spPr bwMode="auto">
              <a:xfrm>
                <a:off x="4396" y="2434"/>
                <a:ext cx="99" cy="273"/>
              </a:xfrm>
              <a:prstGeom prst="ellipse">
                <a:avLst/>
              </a:prstGeom>
              <a:solidFill>
                <a:schemeClr val="bg1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7" name="Line 141"/>
              <p:cNvSpPr>
                <a:spLocks noChangeShapeType="1"/>
              </p:cNvSpPr>
              <p:nvPr/>
            </p:nvSpPr>
            <p:spPr bwMode="auto">
              <a:xfrm flipH="1">
                <a:off x="4445" y="2400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8" name="Line 142"/>
              <p:cNvSpPr>
                <a:spLocks noChangeShapeType="1"/>
              </p:cNvSpPr>
              <p:nvPr/>
            </p:nvSpPr>
            <p:spPr bwMode="auto">
              <a:xfrm>
                <a:off x="4437" y="2436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9" name="Rectangle 143"/>
              <p:cNvSpPr>
                <a:spLocks noChangeArrowheads="1"/>
              </p:cNvSpPr>
              <p:nvPr/>
            </p:nvSpPr>
            <p:spPr bwMode="auto">
              <a:xfrm rot="-5400000">
                <a:off x="4204" y="2712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170" name="Line 144"/>
              <p:cNvSpPr>
                <a:spLocks noChangeShapeType="1"/>
              </p:cNvSpPr>
              <p:nvPr/>
            </p:nvSpPr>
            <p:spPr bwMode="auto">
              <a:xfrm flipH="1">
                <a:off x="4208" y="2530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1" name="Freeform 145"/>
              <p:cNvSpPr>
                <a:spLocks/>
              </p:cNvSpPr>
              <p:nvPr/>
            </p:nvSpPr>
            <p:spPr bwMode="auto">
              <a:xfrm>
                <a:off x="4188" y="241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2" name="Rectangle 146"/>
              <p:cNvSpPr>
                <a:spLocks noChangeArrowheads="1"/>
              </p:cNvSpPr>
              <p:nvPr/>
            </p:nvSpPr>
            <p:spPr bwMode="auto">
              <a:xfrm>
                <a:off x="3736" y="243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124" name="Group 266"/>
            <p:cNvGrpSpPr>
              <a:grpSpLocks/>
            </p:cNvGrpSpPr>
            <p:nvPr/>
          </p:nvGrpSpPr>
          <p:grpSpPr bwMode="auto">
            <a:xfrm>
              <a:off x="3688" y="1440"/>
              <a:ext cx="851" cy="657"/>
              <a:chOff x="3688" y="1440"/>
              <a:chExt cx="851" cy="657"/>
            </a:xfrm>
          </p:grpSpPr>
          <p:sp>
            <p:nvSpPr>
              <p:cNvPr id="153" name="Rectangle 148"/>
              <p:cNvSpPr>
                <a:spLocks noChangeArrowheads="1"/>
              </p:cNvSpPr>
              <p:nvPr/>
            </p:nvSpPr>
            <p:spPr bwMode="auto">
              <a:xfrm rot="-5400000">
                <a:off x="4223" y="149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154" name="Oval 150"/>
              <p:cNvSpPr>
                <a:spLocks noChangeArrowheads="1"/>
              </p:cNvSpPr>
              <p:nvPr/>
            </p:nvSpPr>
            <p:spPr bwMode="auto">
              <a:xfrm>
                <a:off x="4404" y="1659"/>
                <a:ext cx="99" cy="273"/>
              </a:xfrm>
              <a:prstGeom prst="ellipse">
                <a:avLst/>
              </a:prstGeom>
              <a:solidFill>
                <a:schemeClr val="bg1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5" name="Line 151"/>
              <p:cNvSpPr>
                <a:spLocks noChangeShapeType="1"/>
              </p:cNvSpPr>
              <p:nvPr/>
            </p:nvSpPr>
            <p:spPr bwMode="auto">
              <a:xfrm flipH="1">
                <a:off x="4446" y="1618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6" name="Line 152"/>
              <p:cNvSpPr>
                <a:spLocks noChangeShapeType="1"/>
              </p:cNvSpPr>
              <p:nvPr/>
            </p:nvSpPr>
            <p:spPr bwMode="auto">
              <a:xfrm>
                <a:off x="4438" y="1661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7" name="Rectangle 153"/>
              <p:cNvSpPr>
                <a:spLocks noChangeArrowheads="1"/>
              </p:cNvSpPr>
              <p:nvPr/>
            </p:nvSpPr>
            <p:spPr bwMode="auto">
              <a:xfrm rot="-5400000">
                <a:off x="4212" y="1937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158" name="Line 154"/>
              <p:cNvSpPr>
                <a:spLocks noChangeShapeType="1"/>
              </p:cNvSpPr>
              <p:nvPr/>
            </p:nvSpPr>
            <p:spPr bwMode="auto">
              <a:xfrm flipH="1">
                <a:off x="4216" y="1755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" name="Rectangle 155"/>
              <p:cNvSpPr>
                <a:spLocks noChangeArrowheads="1"/>
              </p:cNvSpPr>
              <p:nvPr/>
            </p:nvSpPr>
            <p:spPr bwMode="auto">
              <a:xfrm>
                <a:off x="3688" y="1632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160" name="Group 156"/>
              <p:cNvGrpSpPr>
                <a:grpSpLocks/>
              </p:cNvGrpSpPr>
              <p:nvPr/>
            </p:nvGrpSpPr>
            <p:grpSpPr bwMode="auto">
              <a:xfrm>
                <a:off x="4132" y="1608"/>
                <a:ext cx="96" cy="288"/>
                <a:chOff x="960" y="1824"/>
                <a:chExt cx="96" cy="288"/>
              </a:xfrm>
            </p:grpSpPr>
            <p:grpSp>
              <p:nvGrpSpPr>
                <p:cNvPr id="161" name="Group 157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163" name="Arc 158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64" name="Arc 159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62" name="Line 160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25" name="Group 265"/>
            <p:cNvGrpSpPr>
              <a:grpSpLocks/>
            </p:cNvGrpSpPr>
            <p:nvPr/>
          </p:nvGrpSpPr>
          <p:grpSpPr bwMode="auto">
            <a:xfrm>
              <a:off x="3690" y="768"/>
              <a:ext cx="841" cy="657"/>
              <a:chOff x="3690" y="768"/>
              <a:chExt cx="841" cy="657"/>
            </a:xfrm>
          </p:grpSpPr>
          <p:sp>
            <p:nvSpPr>
              <p:cNvPr id="145" name="Rectangle 162"/>
              <p:cNvSpPr>
                <a:spLocks noChangeArrowheads="1"/>
              </p:cNvSpPr>
              <p:nvPr/>
            </p:nvSpPr>
            <p:spPr bwMode="auto">
              <a:xfrm rot="-5400000">
                <a:off x="4225" y="821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sp>
            <p:nvSpPr>
              <p:cNvPr id="146" name="Oval 164"/>
              <p:cNvSpPr>
                <a:spLocks noChangeArrowheads="1"/>
              </p:cNvSpPr>
              <p:nvPr/>
            </p:nvSpPr>
            <p:spPr bwMode="auto">
              <a:xfrm>
                <a:off x="4406" y="987"/>
                <a:ext cx="99" cy="273"/>
              </a:xfrm>
              <a:prstGeom prst="ellipse">
                <a:avLst/>
              </a:prstGeom>
              <a:solidFill>
                <a:schemeClr val="bg1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7" name="Line 165"/>
              <p:cNvSpPr>
                <a:spLocks noChangeShapeType="1"/>
              </p:cNvSpPr>
              <p:nvPr/>
            </p:nvSpPr>
            <p:spPr bwMode="auto">
              <a:xfrm flipH="1">
                <a:off x="4448" y="960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" name="Line 166"/>
              <p:cNvSpPr>
                <a:spLocks noChangeShapeType="1"/>
              </p:cNvSpPr>
              <p:nvPr/>
            </p:nvSpPr>
            <p:spPr bwMode="auto">
              <a:xfrm>
                <a:off x="4430" y="985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9" name="Rectangle 167"/>
              <p:cNvSpPr>
                <a:spLocks noChangeArrowheads="1"/>
              </p:cNvSpPr>
              <p:nvPr/>
            </p:nvSpPr>
            <p:spPr bwMode="auto">
              <a:xfrm rot="-5400000">
                <a:off x="4214" y="1265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150" name="Line 168"/>
              <p:cNvSpPr>
                <a:spLocks noChangeShapeType="1"/>
              </p:cNvSpPr>
              <p:nvPr/>
            </p:nvSpPr>
            <p:spPr bwMode="auto">
              <a:xfrm flipH="1">
                <a:off x="4218" y="1083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" name="Rectangle 169"/>
              <p:cNvSpPr>
                <a:spLocks noChangeArrowheads="1"/>
              </p:cNvSpPr>
              <p:nvPr/>
            </p:nvSpPr>
            <p:spPr bwMode="auto">
              <a:xfrm>
                <a:off x="3690" y="960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152" name="Freeform 170"/>
              <p:cNvSpPr>
                <a:spLocks/>
              </p:cNvSpPr>
              <p:nvPr/>
            </p:nvSpPr>
            <p:spPr bwMode="auto">
              <a:xfrm>
                <a:off x="4086" y="1080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26" name="Line 171"/>
            <p:cNvSpPr>
              <a:spLocks noChangeShapeType="1"/>
            </p:cNvSpPr>
            <p:nvPr/>
          </p:nvSpPr>
          <p:spPr bwMode="auto">
            <a:xfrm>
              <a:off x="4174" y="1084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7" name="Group 268"/>
            <p:cNvGrpSpPr>
              <a:grpSpLocks/>
            </p:cNvGrpSpPr>
            <p:nvPr/>
          </p:nvGrpSpPr>
          <p:grpSpPr bwMode="auto">
            <a:xfrm>
              <a:off x="3744" y="3019"/>
              <a:ext cx="812" cy="273"/>
              <a:chOff x="3744" y="3019"/>
              <a:chExt cx="812" cy="273"/>
            </a:xfrm>
          </p:grpSpPr>
          <p:sp>
            <p:nvSpPr>
              <p:cNvPr id="140" name="Rectangle 183"/>
              <p:cNvSpPr>
                <a:spLocks noChangeArrowheads="1"/>
              </p:cNvSpPr>
              <p:nvPr/>
            </p:nvSpPr>
            <p:spPr bwMode="auto">
              <a:xfrm>
                <a:off x="3744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sp>
            <p:nvSpPr>
              <p:cNvPr id="141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2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3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4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28" name="Rectangle 181"/>
            <p:cNvSpPr>
              <a:spLocks noChangeArrowheads="1"/>
            </p:cNvSpPr>
            <p:nvPr/>
          </p:nvSpPr>
          <p:spPr bwMode="auto">
            <a:xfrm>
              <a:off x="4451" y="297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grpSp>
          <p:nvGrpSpPr>
            <p:cNvPr id="129" name="Group 272"/>
            <p:cNvGrpSpPr>
              <a:grpSpLocks/>
            </p:cNvGrpSpPr>
            <p:nvPr/>
          </p:nvGrpSpPr>
          <p:grpSpPr bwMode="auto">
            <a:xfrm>
              <a:off x="4928" y="2964"/>
              <a:ext cx="284" cy="240"/>
              <a:chOff x="4928" y="2964"/>
              <a:chExt cx="284" cy="240"/>
            </a:xfrm>
          </p:grpSpPr>
          <p:sp>
            <p:nvSpPr>
              <p:cNvPr id="138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139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30" name="Line 180"/>
            <p:cNvSpPr>
              <a:spLocks noChangeShapeType="1"/>
            </p:cNvSpPr>
            <p:nvPr/>
          </p:nvSpPr>
          <p:spPr bwMode="auto">
            <a:xfrm rot="5400000" flipH="1">
              <a:off x="4920" y="3032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31" name="Group 273"/>
            <p:cNvGrpSpPr>
              <a:grpSpLocks/>
            </p:cNvGrpSpPr>
            <p:nvPr/>
          </p:nvGrpSpPr>
          <p:grpSpPr bwMode="auto">
            <a:xfrm>
              <a:off x="3696" y="3395"/>
              <a:ext cx="961" cy="750"/>
              <a:chOff x="3696" y="3395"/>
              <a:chExt cx="961" cy="750"/>
            </a:xfrm>
          </p:grpSpPr>
          <p:grpSp>
            <p:nvGrpSpPr>
              <p:cNvPr id="132" name="Group 172"/>
              <p:cNvGrpSpPr>
                <a:grpSpLocks/>
              </p:cNvGrpSpPr>
              <p:nvPr/>
            </p:nvGrpSpPr>
            <p:grpSpPr bwMode="auto">
              <a:xfrm>
                <a:off x="3696" y="3395"/>
                <a:ext cx="961" cy="750"/>
                <a:chOff x="768" y="3251"/>
                <a:chExt cx="961" cy="750"/>
              </a:xfrm>
            </p:grpSpPr>
            <p:sp useBgFill="1">
              <p:nvSpPr>
                <p:cNvPr id="134" name="Rectangle 17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35" name="Rectangle 174"/>
                <p:cNvSpPr>
                  <a:spLocks noChangeArrowheads="1"/>
                </p:cNvSpPr>
                <p:nvPr/>
              </p:nvSpPr>
              <p:spPr bwMode="auto">
                <a:xfrm rot="16200000">
                  <a:off x="1258" y="3289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 dirty="0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136" name="Rectangle 175"/>
                <p:cNvSpPr>
                  <a:spLocks noChangeArrowheads="1"/>
                </p:cNvSpPr>
                <p:nvPr/>
              </p:nvSpPr>
              <p:spPr bwMode="auto">
                <a:xfrm rot="16200000">
                  <a:off x="1258" y="373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 dirty="0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137" name="Rectangle 17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  <p:sp>
            <p:nvSpPr>
              <p:cNvPr id="133" name="AutoShape 271"/>
              <p:cNvSpPr>
                <a:spLocks noChangeArrowheads="1"/>
              </p:cNvSpPr>
              <p:nvPr/>
            </p:nvSpPr>
            <p:spPr bwMode="auto">
              <a:xfrm rot="10800000" flipH="1">
                <a:off x="4288" y="3716"/>
                <a:ext cx="192" cy="192"/>
              </a:xfrm>
              <a:prstGeom prst="rtTriangl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90" name="Ellipse 189"/>
          <p:cNvSpPr/>
          <p:nvPr/>
        </p:nvSpPr>
        <p:spPr>
          <a:xfrm>
            <a:off x="3851920" y="2856808"/>
            <a:ext cx="792088" cy="8436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74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5aae05ec975ed8c76f3e50fca97310e714ff6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56</Words>
  <Application>Microsoft Office PowerPoint</Application>
  <PresentationFormat>Affichage à l'écran (4:3)</PresentationFormat>
  <Paragraphs>44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</dc:creator>
  <cp:lastModifiedBy>phil</cp:lastModifiedBy>
  <cp:revision>3</cp:revision>
  <dcterms:created xsi:type="dcterms:W3CDTF">2015-09-26T10:59:48Z</dcterms:created>
  <dcterms:modified xsi:type="dcterms:W3CDTF">2015-09-26T11:11:42Z</dcterms:modified>
</cp:coreProperties>
</file>