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9144000" cy="6858000" type="screen4x3"/>
  <p:notesSz cx="6858000" cy="9144000"/>
  <p:custDataLst>
    <p:tags r:id="rId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15" autoAdjust="0"/>
  </p:normalViewPr>
  <p:slideViewPr>
    <p:cSldViewPr>
      <p:cViewPr>
        <p:scale>
          <a:sx n="66" d="100"/>
          <a:sy n="66" d="100"/>
        </p:scale>
        <p:origin x="-2088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591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07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78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81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22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74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22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26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29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06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07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A4027-7019-49FC-A67A-D2DD5D4EDD9E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8B04D-3B5C-4B0C-9B63-771400E469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46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2" name="Group 290"/>
          <p:cNvGrpSpPr>
            <a:grpSpLocks/>
          </p:cNvGrpSpPr>
          <p:nvPr/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104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5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108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115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6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109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113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114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110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111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2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75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76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77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78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79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80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81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82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3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4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5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86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7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8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9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90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2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3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</a:t>
                </a:r>
                <a:r>
                  <a:rPr lang="fr-FR" sz="20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F2</a:t>
                </a:r>
                <a:endPara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grpSp>
            <p:nvGrpSpPr>
              <p:cNvPr id="95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96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97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8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9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100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101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2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3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15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1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2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3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4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5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6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1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3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8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9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50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70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73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74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1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65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7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68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69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2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60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62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63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4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55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6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7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8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9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117" name="Rectangle 261"/>
          <p:cNvSpPr>
            <a:spLocks noChangeArrowheads="1"/>
          </p:cNvSpPr>
          <p:nvPr/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18" name="Group 274"/>
          <p:cNvGrpSpPr>
            <a:grpSpLocks/>
          </p:cNvGrpSpPr>
          <p:nvPr/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119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0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187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1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179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185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6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80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81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183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4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82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122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123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174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175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6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sp>
            <p:nvSpPr>
              <p:cNvPr id="177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8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4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166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167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8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9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0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171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2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3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125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15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155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6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7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8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159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0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161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162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164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65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63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26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146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147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151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2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153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7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8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141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142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4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9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130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139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140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31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32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133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135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36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137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138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134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855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1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25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0" name="Groupe 249"/>
          <p:cNvGrpSpPr/>
          <p:nvPr/>
        </p:nvGrpSpPr>
        <p:grpSpPr>
          <a:xfrm>
            <a:off x="35496" y="0"/>
            <a:ext cx="8869115" cy="6597651"/>
            <a:chOff x="35496" y="0"/>
            <a:chExt cx="8869115" cy="6597651"/>
          </a:xfrm>
        </p:grpSpPr>
        <p:grpSp>
          <p:nvGrpSpPr>
            <p:cNvPr id="190" name="Groupe 189"/>
            <p:cNvGrpSpPr/>
            <p:nvPr/>
          </p:nvGrpSpPr>
          <p:grpSpPr>
            <a:xfrm>
              <a:off x="3590878" y="2936841"/>
              <a:ext cx="576064" cy="950311"/>
              <a:chOff x="2987824" y="2895600"/>
              <a:chExt cx="576064" cy="950311"/>
            </a:xfrm>
          </p:grpSpPr>
          <p:sp>
            <p:nvSpPr>
              <p:cNvPr id="191" name="Ellipse 190"/>
              <p:cNvSpPr/>
              <p:nvPr/>
            </p:nvSpPr>
            <p:spPr>
              <a:xfrm>
                <a:off x="2987824" y="2895600"/>
                <a:ext cx="576064" cy="58062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2" name="Ellipse 191"/>
              <p:cNvSpPr/>
              <p:nvPr/>
            </p:nvSpPr>
            <p:spPr>
              <a:xfrm>
                <a:off x="2987824" y="3265287"/>
                <a:ext cx="576064" cy="58062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93" name="Forme libre 192"/>
            <p:cNvSpPr/>
            <p:nvPr/>
          </p:nvSpPr>
          <p:spPr>
            <a:xfrm>
              <a:off x="1874939" y="1734345"/>
              <a:ext cx="1884518" cy="1241166"/>
            </a:xfrm>
            <a:custGeom>
              <a:avLst/>
              <a:gdLst>
                <a:gd name="connsiteX0" fmla="*/ 0 w 395785"/>
                <a:gd name="connsiteY0" fmla="*/ 0 h 1228299"/>
                <a:gd name="connsiteX1" fmla="*/ 382137 w 395785"/>
                <a:gd name="connsiteY1" fmla="*/ 0 h 1228299"/>
                <a:gd name="connsiteX2" fmla="*/ 395785 w 395785"/>
                <a:gd name="connsiteY2" fmla="*/ 1228299 h 1228299"/>
                <a:gd name="connsiteX3" fmla="*/ 395785 w 395785"/>
                <a:gd name="connsiteY3" fmla="*/ 1228299 h 122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785" h="1228299">
                  <a:moveTo>
                    <a:pt x="0" y="0"/>
                  </a:moveTo>
                  <a:lnTo>
                    <a:pt x="382137" y="0"/>
                  </a:lnTo>
                  <a:lnTo>
                    <a:pt x="395785" y="1228299"/>
                  </a:lnTo>
                  <a:lnTo>
                    <a:pt x="395785" y="1228299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4" name="Forme libre 193"/>
            <p:cNvSpPr/>
            <p:nvPr/>
          </p:nvSpPr>
          <p:spPr>
            <a:xfrm>
              <a:off x="1888881" y="1465076"/>
              <a:ext cx="2102588" cy="1501110"/>
            </a:xfrm>
            <a:custGeom>
              <a:avLst/>
              <a:gdLst>
                <a:gd name="connsiteX0" fmla="*/ 0 w 641445"/>
                <a:gd name="connsiteY0" fmla="*/ 0 h 1473958"/>
                <a:gd name="connsiteX1" fmla="*/ 627797 w 641445"/>
                <a:gd name="connsiteY1" fmla="*/ 13648 h 1473958"/>
                <a:gd name="connsiteX2" fmla="*/ 641445 w 641445"/>
                <a:gd name="connsiteY2" fmla="*/ 1473958 h 1473958"/>
                <a:gd name="connsiteX0" fmla="*/ 0 w 638888"/>
                <a:gd name="connsiteY0" fmla="*/ 0 h 1465741"/>
                <a:gd name="connsiteX1" fmla="*/ 625240 w 638888"/>
                <a:gd name="connsiteY1" fmla="*/ 5431 h 1465741"/>
                <a:gd name="connsiteX2" fmla="*/ 638888 w 638888"/>
                <a:gd name="connsiteY2" fmla="*/ 1465741 h 146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888" h="1465741">
                  <a:moveTo>
                    <a:pt x="0" y="0"/>
                  </a:moveTo>
                  <a:lnTo>
                    <a:pt x="625240" y="5431"/>
                  </a:lnTo>
                  <a:lnTo>
                    <a:pt x="638888" y="1465741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95" name="Groupe 194"/>
            <p:cNvGrpSpPr/>
            <p:nvPr/>
          </p:nvGrpSpPr>
          <p:grpSpPr>
            <a:xfrm>
              <a:off x="3069538" y="2138640"/>
              <a:ext cx="997406" cy="537530"/>
              <a:chOff x="3356473" y="2065971"/>
              <a:chExt cx="997406" cy="537530"/>
            </a:xfrm>
          </p:grpSpPr>
          <p:sp>
            <p:nvSpPr>
              <p:cNvPr id="196" name="Rectangle 133"/>
              <p:cNvSpPr>
                <a:spLocks noChangeArrowheads="1"/>
              </p:cNvSpPr>
              <p:nvPr/>
            </p:nvSpPr>
            <p:spPr bwMode="auto">
              <a:xfrm>
                <a:off x="3356473" y="2233613"/>
                <a:ext cx="5826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</a:t>
                </a:r>
                <a:r>
                  <a:rPr kumimoji="0" lang="fr-FR" sz="18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Q2</a:t>
                </a:r>
                <a:endPara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grpSp>
            <p:nvGrpSpPr>
              <p:cNvPr id="197" name="Groupe 196"/>
              <p:cNvGrpSpPr/>
              <p:nvPr/>
            </p:nvGrpSpPr>
            <p:grpSpPr>
              <a:xfrm>
                <a:off x="3847626" y="2065971"/>
                <a:ext cx="273050" cy="468552"/>
                <a:chOff x="4716016" y="3143273"/>
                <a:chExt cx="273050" cy="502813"/>
              </a:xfrm>
            </p:grpSpPr>
            <p:sp useBgFill="1">
              <p:nvSpPr>
                <p:cNvPr id="204" name="Rectangle 101"/>
                <p:cNvSpPr>
                  <a:spLocks noChangeArrowheads="1"/>
                </p:cNvSpPr>
                <p:nvPr/>
              </p:nvSpPr>
              <p:spPr bwMode="auto">
                <a:xfrm>
                  <a:off x="4814441" y="3226986"/>
                  <a:ext cx="174625" cy="395288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5" name="Line 104"/>
                <p:cNvSpPr>
                  <a:spLocks noChangeShapeType="1"/>
                </p:cNvSpPr>
                <p:nvPr/>
              </p:nvSpPr>
              <p:spPr bwMode="auto">
                <a:xfrm>
                  <a:off x="4716016" y="3223811"/>
                  <a:ext cx="182563" cy="422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06" name="Groupe 205"/>
                <p:cNvGrpSpPr/>
                <p:nvPr/>
              </p:nvGrpSpPr>
              <p:grpSpPr>
                <a:xfrm>
                  <a:off x="4827375" y="3143273"/>
                  <a:ext cx="87407" cy="100459"/>
                  <a:chOff x="3089450" y="1969291"/>
                  <a:chExt cx="87407" cy="100459"/>
                </a:xfrm>
              </p:grpSpPr>
              <p:cxnSp>
                <p:nvCxnSpPr>
                  <p:cNvPr id="207" name="Connecteur droit 206"/>
                  <p:cNvCxnSpPr/>
                  <p:nvPr/>
                </p:nvCxnSpPr>
                <p:spPr>
                  <a:xfrm>
                    <a:off x="3089450" y="1979300"/>
                    <a:ext cx="87407" cy="80441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Connecteur droit 207"/>
                  <p:cNvCxnSpPr/>
                  <p:nvPr/>
                </p:nvCxnSpPr>
                <p:spPr>
                  <a:xfrm flipV="1">
                    <a:off x="3097781" y="1969291"/>
                    <a:ext cx="70744" cy="100459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98" name="Groupe 197"/>
              <p:cNvGrpSpPr/>
              <p:nvPr/>
            </p:nvGrpSpPr>
            <p:grpSpPr>
              <a:xfrm>
                <a:off x="4088222" y="2078698"/>
                <a:ext cx="265657" cy="446213"/>
                <a:chOff x="4723409" y="3156927"/>
                <a:chExt cx="265657" cy="478840"/>
              </a:xfrm>
            </p:grpSpPr>
            <p:sp useBgFill="1">
              <p:nvSpPr>
                <p:cNvPr id="199" name="Rectangle 101"/>
                <p:cNvSpPr>
                  <a:spLocks noChangeArrowheads="1"/>
                </p:cNvSpPr>
                <p:nvPr/>
              </p:nvSpPr>
              <p:spPr bwMode="auto">
                <a:xfrm>
                  <a:off x="4814441" y="3226986"/>
                  <a:ext cx="174625" cy="395288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0" name="Line 104"/>
                <p:cNvSpPr>
                  <a:spLocks noChangeShapeType="1"/>
                </p:cNvSpPr>
                <p:nvPr/>
              </p:nvSpPr>
              <p:spPr bwMode="auto">
                <a:xfrm>
                  <a:off x="4723409" y="3213492"/>
                  <a:ext cx="182563" cy="422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01" name="Groupe 200"/>
                <p:cNvGrpSpPr/>
                <p:nvPr/>
              </p:nvGrpSpPr>
              <p:grpSpPr>
                <a:xfrm>
                  <a:off x="4853335" y="3156927"/>
                  <a:ext cx="85646" cy="93609"/>
                  <a:chOff x="3115410" y="1982945"/>
                  <a:chExt cx="85646" cy="93609"/>
                </a:xfrm>
              </p:grpSpPr>
              <p:cxnSp>
                <p:nvCxnSpPr>
                  <p:cNvPr id="202" name="Connecteur droit 201"/>
                  <p:cNvCxnSpPr/>
                  <p:nvPr/>
                </p:nvCxnSpPr>
                <p:spPr>
                  <a:xfrm>
                    <a:off x="3116906" y="1982945"/>
                    <a:ext cx="70122" cy="93307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3" name="Connecteur droit 202"/>
                  <p:cNvCxnSpPr/>
                  <p:nvPr/>
                </p:nvCxnSpPr>
                <p:spPr>
                  <a:xfrm flipV="1">
                    <a:off x="3115410" y="2001002"/>
                    <a:ext cx="85646" cy="7555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09" name="Forme libre 208"/>
            <p:cNvSpPr/>
            <p:nvPr/>
          </p:nvSpPr>
          <p:spPr>
            <a:xfrm>
              <a:off x="3759456" y="3848966"/>
              <a:ext cx="4735010" cy="2676378"/>
            </a:xfrm>
            <a:custGeom>
              <a:avLst/>
              <a:gdLst>
                <a:gd name="connsiteX0" fmla="*/ 0 w 3029803"/>
                <a:gd name="connsiteY0" fmla="*/ 0 h 2702257"/>
                <a:gd name="connsiteX1" fmla="*/ 40943 w 3029803"/>
                <a:gd name="connsiteY1" fmla="*/ 2702257 h 2702257"/>
                <a:gd name="connsiteX2" fmla="*/ 3029803 w 3029803"/>
                <a:gd name="connsiteY2" fmla="*/ 2661314 h 2702257"/>
                <a:gd name="connsiteX0" fmla="*/ 0 w 3029803"/>
                <a:gd name="connsiteY0" fmla="*/ 0 h 2676378"/>
                <a:gd name="connsiteX1" fmla="*/ 6438 w 3029803"/>
                <a:gd name="connsiteY1" fmla="*/ 2676378 h 2676378"/>
                <a:gd name="connsiteX2" fmla="*/ 3029803 w 3029803"/>
                <a:gd name="connsiteY2" fmla="*/ 2661314 h 267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29803" h="2676378">
                  <a:moveTo>
                    <a:pt x="0" y="0"/>
                  </a:moveTo>
                  <a:lnTo>
                    <a:pt x="6438" y="2676378"/>
                  </a:lnTo>
                  <a:lnTo>
                    <a:pt x="3029803" y="266131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0" name="Forme libre 209"/>
            <p:cNvSpPr/>
            <p:nvPr/>
          </p:nvSpPr>
          <p:spPr>
            <a:xfrm>
              <a:off x="4018763" y="750925"/>
              <a:ext cx="2920621" cy="4549726"/>
            </a:xfrm>
            <a:custGeom>
              <a:avLst/>
              <a:gdLst>
                <a:gd name="connsiteX0" fmla="*/ 0 w 2947916"/>
                <a:gd name="connsiteY0" fmla="*/ 3125337 h 4585648"/>
                <a:gd name="connsiteX1" fmla="*/ 40943 w 2947916"/>
                <a:gd name="connsiteY1" fmla="*/ 4585648 h 4585648"/>
                <a:gd name="connsiteX2" fmla="*/ 382137 w 2947916"/>
                <a:gd name="connsiteY2" fmla="*/ 4585648 h 4585648"/>
                <a:gd name="connsiteX3" fmla="*/ 300251 w 2947916"/>
                <a:gd name="connsiteY3" fmla="*/ 27295 h 4585648"/>
                <a:gd name="connsiteX4" fmla="*/ 2947916 w 2947916"/>
                <a:gd name="connsiteY4" fmla="*/ 0 h 4585648"/>
                <a:gd name="connsiteX0" fmla="*/ 0 w 2947916"/>
                <a:gd name="connsiteY0" fmla="*/ 3125337 h 4585648"/>
                <a:gd name="connsiteX1" fmla="*/ 13648 w 2947916"/>
                <a:gd name="connsiteY1" fmla="*/ 4572001 h 4585648"/>
                <a:gd name="connsiteX2" fmla="*/ 382137 w 2947916"/>
                <a:gd name="connsiteY2" fmla="*/ 4585648 h 4585648"/>
                <a:gd name="connsiteX3" fmla="*/ 300251 w 2947916"/>
                <a:gd name="connsiteY3" fmla="*/ 27295 h 4585648"/>
                <a:gd name="connsiteX4" fmla="*/ 2947916 w 2947916"/>
                <a:gd name="connsiteY4" fmla="*/ 0 h 4585648"/>
                <a:gd name="connsiteX0" fmla="*/ 0 w 2947916"/>
                <a:gd name="connsiteY0" fmla="*/ 3125337 h 4585648"/>
                <a:gd name="connsiteX1" fmla="*/ 40944 w 2947916"/>
                <a:gd name="connsiteY1" fmla="*/ 4572001 h 4585648"/>
                <a:gd name="connsiteX2" fmla="*/ 382137 w 2947916"/>
                <a:gd name="connsiteY2" fmla="*/ 4585648 h 4585648"/>
                <a:gd name="connsiteX3" fmla="*/ 300251 w 2947916"/>
                <a:gd name="connsiteY3" fmla="*/ 27295 h 4585648"/>
                <a:gd name="connsiteX4" fmla="*/ 2947916 w 2947916"/>
                <a:gd name="connsiteY4" fmla="*/ 0 h 4585648"/>
                <a:gd name="connsiteX0" fmla="*/ 0 w 2920621"/>
                <a:gd name="connsiteY0" fmla="*/ 3098041 h 4585648"/>
                <a:gd name="connsiteX1" fmla="*/ 13649 w 2920621"/>
                <a:gd name="connsiteY1" fmla="*/ 4572001 h 4585648"/>
                <a:gd name="connsiteX2" fmla="*/ 354842 w 2920621"/>
                <a:gd name="connsiteY2" fmla="*/ 4585648 h 4585648"/>
                <a:gd name="connsiteX3" fmla="*/ 272956 w 2920621"/>
                <a:gd name="connsiteY3" fmla="*/ 27295 h 4585648"/>
                <a:gd name="connsiteX4" fmla="*/ 2920621 w 2920621"/>
                <a:gd name="connsiteY4" fmla="*/ 0 h 4585648"/>
                <a:gd name="connsiteX0" fmla="*/ 0 w 2920621"/>
                <a:gd name="connsiteY0" fmla="*/ 3098041 h 4572001"/>
                <a:gd name="connsiteX1" fmla="*/ 13649 w 2920621"/>
                <a:gd name="connsiteY1" fmla="*/ 4572001 h 4572001"/>
                <a:gd name="connsiteX2" fmla="*/ 354842 w 2920621"/>
                <a:gd name="connsiteY2" fmla="*/ 4558352 h 4572001"/>
                <a:gd name="connsiteX3" fmla="*/ 272956 w 2920621"/>
                <a:gd name="connsiteY3" fmla="*/ 27295 h 4572001"/>
                <a:gd name="connsiteX4" fmla="*/ 2920621 w 2920621"/>
                <a:gd name="connsiteY4" fmla="*/ 0 h 4572001"/>
                <a:gd name="connsiteX0" fmla="*/ 0 w 2920621"/>
                <a:gd name="connsiteY0" fmla="*/ 3098041 h 4584231"/>
                <a:gd name="connsiteX1" fmla="*/ 13649 w 2920621"/>
                <a:gd name="connsiteY1" fmla="*/ 4572001 h 4584231"/>
                <a:gd name="connsiteX2" fmla="*/ 354842 w 2920621"/>
                <a:gd name="connsiteY2" fmla="*/ 4584231 h 4584231"/>
                <a:gd name="connsiteX3" fmla="*/ 272956 w 2920621"/>
                <a:gd name="connsiteY3" fmla="*/ 27295 h 4584231"/>
                <a:gd name="connsiteX4" fmla="*/ 2920621 w 2920621"/>
                <a:gd name="connsiteY4" fmla="*/ 0 h 4584231"/>
                <a:gd name="connsiteX0" fmla="*/ 0 w 2920621"/>
                <a:gd name="connsiteY0" fmla="*/ 3098041 h 4584231"/>
                <a:gd name="connsiteX1" fmla="*/ 5022 w 2920621"/>
                <a:gd name="connsiteY1" fmla="*/ 4563375 h 4584231"/>
                <a:gd name="connsiteX2" fmla="*/ 354842 w 2920621"/>
                <a:gd name="connsiteY2" fmla="*/ 4584231 h 4584231"/>
                <a:gd name="connsiteX3" fmla="*/ 272956 w 2920621"/>
                <a:gd name="connsiteY3" fmla="*/ 27295 h 4584231"/>
                <a:gd name="connsiteX4" fmla="*/ 2920621 w 2920621"/>
                <a:gd name="connsiteY4" fmla="*/ 0 h 4584231"/>
                <a:gd name="connsiteX0" fmla="*/ 0 w 2920621"/>
                <a:gd name="connsiteY0" fmla="*/ 3098041 h 4563375"/>
                <a:gd name="connsiteX1" fmla="*/ 5022 w 2920621"/>
                <a:gd name="connsiteY1" fmla="*/ 4563375 h 4563375"/>
                <a:gd name="connsiteX2" fmla="*/ 354842 w 2920621"/>
                <a:gd name="connsiteY2" fmla="*/ 4558351 h 4563375"/>
                <a:gd name="connsiteX3" fmla="*/ 272956 w 2920621"/>
                <a:gd name="connsiteY3" fmla="*/ 27295 h 4563375"/>
                <a:gd name="connsiteX4" fmla="*/ 2920621 w 2920621"/>
                <a:gd name="connsiteY4" fmla="*/ 0 h 4563375"/>
                <a:gd name="connsiteX0" fmla="*/ 0 w 2920621"/>
                <a:gd name="connsiteY0" fmla="*/ 3105252 h 4570586"/>
                <a:gd name="connsiteX1" fmla="*/ 5022 w 2920621"/>
                <a:gd name="connsiteY1" fmla="*/ 4570586 h 4570586"/>
                <a:gd name="connsiteX2" fmla="*/ 354842 w 2920621"/>
                <a:gd name="connsiteY2" fmla="*/ 4565562 h 4570586"/>
                <a:gd name="connsiteX3" fmla="*/ 290209 w 2920621"/>
                <a:gd name="connsiteY3" fmla="*/ 0 h 4570586"/>
                <a:gd name="connsiteX4" fmla="*/ 2920621 w 2920621"/>
                <a:gd name="connsiteY4" fmla="*/ 7211 h 457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0621" h="4570586">
                  <a:moveTo>
                    <a:pt x="0" y="3105252"/>
                  </a:moveTo>
                  <a:lnTo>
                    <a:pt x="5022" y="4570586"/>
                  </a:lnTo>
                  <a:lnTo>
                    <a:pt x="354842" y="4565562"/>
                  </a:lnTo>
                  <a:lnTo>
                    <a:pt x="290209" y="0"/>
                  </a:lnTo>
                  <a:lnTo>
                    <a:pt x="2920621" y="7211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11" name="Groupe 210"/>
            <p:cNvGrpSpPr/>
            <p:nvPr/>
          </p:nvGrpSpPr>
          <p:grpSpPr>
            <a:xfrm>
              <a:off x="3139673" y="4131280"/>
              <a:ext cx="974711" cy="422944"/>
              <a:chOff x="3425546" y="4090039"/>
              <a:chExt cx="974711" cy="422944"/>
            </a:xfrm>
          </p:grpSpPr>
          <p:grpSp>
            <p:nvGrpSpPr>
              <p:cNvPr id="212" name="Groupe 211"/>
              <p:cNvGrpSpPr/>
              <p:nvPr/>
            </p:nvGrpSpPr>
            <p:grpSpPr>
              <a:xfrm>
                <a:off x="3866641" y="4090039"/>
                <a:ext cx="265907" cy="420087"/>
                <a:chOff x="4723159" y="3185912"/>
                <a:chExt cx="265907" cy="450803"/>
              </a:xfrm>
            </p:grpSpPr>
            <p:sp useBgFill="1">
              <p:nvSpPr>
                <p:cNvPr id="220" name="Rectangle 101"/>
                <p:cNvSpPr>
                  <a:spLocks noChangeArrowheads="1"/>
                </p:cNvSpPr>
                <p:nvPr/>
              </p:nvSpPr>
              <p:spPr bwMode="auto">
                <a:xfrm>
                  <a:off x="4814441" y="3226986"/>
                  <a:ext cx="174625" cy="395288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1" name="Line 104"/>
                <p:cNvSpPr>
                  <a:spLocks noChangeShapeType="1"/>
                </p:cNvSpPr>
                <p:nvPr/>
              </p:nvSpPr>
              <p:spPr bwMode="auto">
                <a:xfrm>
                  <a:off x="4723159" y="3214440"/>
                  <a:ext cx="182563" cy="422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22" name="Groupe 221"/>
                <p:cNvGrpSpPr/>
                <p:nvPr/>
              </p:nvGrpSpPr>
              <p:grpSpPr>
                <a:xfrm>
                  <a:off x="4870163" y="3185912"/>
                  <a:ext cx="63180" cy="63180"/>
                  <a:chOff x="3132238" y="2011930"/>
                  <a:chExt cx="63180" cy="63180"/>
                </a:xfrm>
              </p:grpSpPr>
              <p:cxnSp>
                <p:nvCxnSpPr>
                  <p:cNvPr id="223" name="Connecteur droit 222"/>
                  <p:cNvCxnSpPr/>
                  <p:nvPr/>
                </p:nvCxnSpPr>
                <p:spPr>
                  <a:xfrm>
                    <a:off x="3139825" y="2011930"/>
                    <a:ext cx="48006" cy="6318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4" name="Connecteur droit 223"/>
                  <p:cNvCxnSpPr/>
                  <p:nvPr/>
                </p:nvCxnSpPr>
                <p:spPr>
                  <a:xfrm rot="16200000">
                    <a:off x="3139825" y="2011931"/>
                    <a:ext cx="48006" cy="6318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13" name="Groupe 212"/>
              <p:cNvGrpSpPr/>
              <p:nvPr/>
            </p:nvGrpSpPr>
            <p:grpSpPr>
              <a:xfrm>
                <a:off x="4130381" y="4090039"/>
                <a:ext cx="269876" cy="422944"/>
                <a:chOff x="4719190" y="3185912"/>
                <a:chExt cx="269876" cy="453869"/>
              </a:xfrm>
            </p:grpSpPr>
            <p:sp useBgFill="1">
              <p:nvSpPr>
                <p:cNvPr id="215" name="Rectangle 101"/>
                <p:cNvSpPr>
                  <a:spLocks noChangeArrowheads="1"/>
                </p:cNvSpPr>
                <p:nvPr/>
              </p:nvSpPr>
              <p:spPr bwMode="auto">
                <a:xfrm>
                  <a:off x="4814441" y="3226986"/>
                  <a:ext cx="174625" cy="395288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6" name="Line 104"/>
                <p:cNvSpPr>
                  <a:spLocks noChangeShapeType="1"/>
                </p:cNvSpPr>
                <p:nvPr/>
              </p:nvSpPr>
              <p:spPr bwMode="auto">
                <a:xfrm>
                  <a:off x="4719190" y="3217506"/>
                  <a:ext cx="182563" cy="422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217" name="Groupe 216"/>
                <p:cNvGrpSpPr/>
                <p:nvPr/>
              </p:nvGrpSpPr>
              <p:grpSpPr>
                <a:xfrm>
                  <a:off x="4870163" y="3185912"/>
                  <a:ext cx="63180" cy="63180"/>
                  <a:chOff x="3132238" y="2011930"/>
                  <a:chExt cx="63180" cy="63180"/>
                </a:xfrm>
              </p:grpSpPr>
              <p:cxnSp>
                <p:nvCxnSpPr>
                  <p:cNvPr id="218" name="Connecteur droit 217"/>
                  <p:cNvCxnSpPr/>
                  <p:nvPr/>
                </p:nvCxnSpPr>
                <p:spPr>
                  <a:xfrm>
                    <a:off x="3139825" y="2011930"/>
                    <a:ext cx="48006" cy="6318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" name="Connecteur droit 218"/>
                  <p:cNvCxnSpPr/>
                  <p:nvPr/>
                </p:nvCxnSpPr>
                <p:spPr>
                  <a:xfrm rot="16200000">
                    <a:off x="3139825" y="2011931"/>
                    <a:ext cx="48006" cy="6318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14" name="Rectangle 133"/>
              <p:cNvSpPr>
                <a:spLocks noChangeArrowheads="1"/>
              </p:cNvSpPr>
              <p:nvPr/>
            </p:nvSpPr>
            <p:spPr bwMode="auto">
              <a:xfrm>
                <a:off x="3425546" y="4119474"/>
                <a:ext cx="58381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</a:t>
                </a:r>
                <a:r>
                  <a:rPr kumimoji="0" lang="fr-FR" sz="18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Q3</a:t>
                </a:r>
                <a:endPara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11" name="Rectangle 78"/>
            <p:cNvSpPr>
              <a:spLocks noChangeArrowheads="1"/>
            </p:cNvSpPr>
            <p:nvPr/>
          </p:nvSpPr>
          <p:spPr bwMode="auto">
            <a:xfrm>
              <a:off x="35496" y="0"/>
              <a:ext cx="4538663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32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Schéma de puissance</a:t>
              </a:r>
              <a:endPara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12" name="Group 290"/>
            <p:cNvGrpSpPr>
              <a:grpSpLocks/>
            </p:cNvGrpSpPr>
            <p:nvPr/>
          </p:nvGrpSpPr>
          <p:grpSpPr bwMode="auto">
            <a:xfrm>
              <a:off x="247527" y="914400"/>
              <a:ext cx="2819400" cy="5627688"/>
              <a:chOff x="336" y="576"/>
              <a:chExt cx="1776" cy="3545"/>
            </a:xfrm>
          </p:grpSpPr>
          <p:grpSp>
            <p:nvGrpSpPr>
              <p:cNvPr id="13" name="Group 2"/>
              <p:cNvGrpSpPr>
                <a:grpSpLocks/>
              </p:cNvGrpSpPr>
              <p:nvPr/>
            </p:nvGrpSpPr>
            <p:grpSpPr bwMode="auto">
              <a:xfrm>
                <a:off x="336" y="576"/>
                <a:ext cx="1720" cy="3113"/>
                <a:chOff x="144" y="727"/>
                <a:chExt cx="1720" cy="3113"/>
              </a:xfrm>
            </p:grpSpPr>
            <p:sp>
              <p:nvSpPr>
                <p:cNvPr id="104" name="Line 3"/>
                <p:cNvSpPr>
                  <a:spLocks noChangeShapeType="1"/>
                </p:cNvSpPr>
                <p:nvPr/>
              </p:nvSpPr>
              <p:spPr bwMode="auto">
                <a:xfrm rot="5400000">
                  <a:off x="-675" y="2366"/>
                  <a:ext cx="2949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105" name="Group 4"/>
                <p:cNvGrpSpPr>
                  <a:grpSpLocks/>
                </p:cNvGrpSpPr>
                <p:nvPr/>
              </p:nvGrpSpPr>
              <p:grpSpPr bwMode="auto">
                <a:xfrm>
                  <a:off x="144" y="727"/>
                  <a:ext cx="1720" cy="542"/>
                  <a:chOff x="432" y="1657"/>
                  <a:chExt cx="1720" cy="542"/>
                </a:xfrm>
              </p:grpSpPr>
              <p:grpSp>
                <p:nvGrpSpPr>
                  <p:cNvPr id="108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32" y="1657"/>
                    <a:ext cx="1713" cy="192"/>
                    <a:chOff x="432" y="1657"/>
                    <a:chExt cx="1713" cy="192"/>
                  </a:xfrm>
                </p:grpSpPr>
                <p:sp>
                  <p:nvSpPr>
                    <p:cNvPr id="115" name="Line 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1409" y="1087"/>
                      <a:ext cx="0" cy="1473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16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1657"/>
                      <a:ext cx="251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buFontTx/>
                        <a:buNone/>
                        <a:defRPr/>
                      </a:pPr>
                      <a:r>
                        <a:rPr kumimoji="0" lang="fr-FR" sz="1400" b="1">
                          <a:solidFill>
                            <a:srgbClr val="000808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L1</a:t>
                      </a:r>
                    </a:p>
                  </p:txBody>
                </p:sp>
              </p:grpSp>
              <p:grpSp>
                <p:nvGrpSpPr>
                  <p:cNvPr id="109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432" y="2007"/>
                    <a:ext cx="1713" cy="192"/>
                    <a:chOff x="432" y="2007"/>
                    <a:chExt cx="1713" cy="192"/>
                  </a:xfrm>
                </p:grpSpPr>
                <p:sp>
                  <p:nvSpPr>
                    <p:cNvPr id="113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007"/>
                      <a:ext cx="251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buFontTx/>
                        <a:buNone/>
                        <a:defRPr/>
                      </a:pPr>
                      <a:r>
                        <a:rPr kumimoji="0" lang="fr-FR" sz="1400" b="1">
                          <a:solidFill>
                            <a:srgbClr val="000808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L3</a:t>
                      </a:r>
                    </a:p>
                  </p:txBody>
                </p:sp>
                <p:sp>
                  <p:nvSpPr>
                    <p:cNvPr id="114" name="Line 1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1409" y="1437"/>
                      <a:ext cx="0" cy="1473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grpSp>
                <p:nvGrpSpPr>
                  <p:cNvPr id="110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432" y="1832"/>
                    <a:ext cx="1720" cy="192"/>
                    <a:chOff x="432" y="1849"/>
                    <a:chExt cx="1720" cy="192"/>
                  </a:xfrm>
                </p:grpSpPr>
                <p:sp>
                  <p:nvSpPr>
                    <p:cNvPr id="111" name="Line 12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1408" y="1280"/>
                      <a:ext cx="8" cy="148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12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1849"/>
                      <a:ext cx="251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buFontTx/>
                        <a:buNone/>
                        <a:defRPr/>
                      </a:pPr>
                      <a:r>
                        <a:rPr kumimoji="0" lang="fr-FR" sz="1400" b="1">
                          <a:solidFill>
                            <a:srgbClr val="000808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</a:rPr>
                        <a:t>L2</a:t>
                      </a:r>
                    </a:p>
                  </p:txBody>
                </p:sp>
              </p:grpSp>
            </p:grpSp>
            <p:sp>
              <p:nvSpPr>
                <p:cNvPr id="106" name="Line 14"/>
                <p:cNvSpPr>
                  <a:spLocks noChangeShapeType="1"/>
                </p:cNvSpPr>
                <p:nvPr/>
              </p:nvSpPr>
              <p:spPr bwMode="auto">
                <a:xfrm rot="5400000">
                  <a:off x="-134" y="2357"/>
                  <a:ext cx="2556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7" name="Line 15"/>
                <p:cNvSpPr>
                  <a:spLocks noChangeShapeType="1"/>
                </p:cNvSpPr>
                <p:nvPr/>
              </p:nvSpPr>
              <p:spPr bwMode="auto">
                <a:xfrm rot="5400000">
                  <a:off x="162" y="2533"/>
                  <a:ext cx="260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4" name="Group 285"/>
              <p:cNvGrpSpPr>
                <a:grpSpLocks/>
              </p:cNvGrpSpPr>
              <p:nvPr/>
            </p:nvGrpSpPr>
            <p:grpSpPr bwMode="auto">
              <a:xfrm>
                <a:off x="632" y="2776"/>
                <a:ext cx="1406" cy="587"/>
                <a:chOff x="632" y="2776"/>
                <a:chExt cx="1406" cy="587"/>
              </a:xfrm>
            </p:grpSpPr>
            <p:sp>
              <p:nvSpPr>
                <p:cNvPr id="75" name="Rectangle 17"/>
                <p:cNvSpPr>
                  <a:spLocks noChangeArrowheads="1"/>
                </p:cNvSpPr>
                <p:nvPr/>
              </p:nvSpPr>
              <p:spPr bwMode="auto">
                <a:xfrm rot="-5400000">
                  <a:off x="851" y="3225"/>
                  <a:ext cx="49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76" name="Rectangle 18"/>
                <p:cNvSpPr>
                  <a:spLocks noChangeArrowheads="1"/>
                </p:cNvSpPr>
                <p:nvPr/>
              </p:nvSpPr>
              <p:spPr bwMode="auto">
                <a:xfrm rot="-5400000">
                  <a:off x="851" y="2807"/>
                  <a:ext cx="49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77" name="Rectangle 19"/>
                <p:cNvSpPr>
                  <a:spLocks noChangeArrowheads="1"/>
                </p:cNvSpPr>
                <p:nvPr/>
              </p:nvSpPr>
              <p:spPr bwMode="auto">
                <a:xfrm rot="-5400000">
                  <a:off x="1183" y="3225"/>
                  <a:ext cx="49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78" name="Rectangle 20"/>
                <p:cNvSpPr>
                  <a:spLocks noChangeArrowheads="1"/>
                </p:cNvSpPr>
                <p:nvPr/>
              </p:nvSpPr>
              <p:spPr bwMode="auto">
                <a:xfrm rot="-5400000">
                  <a:off x="1182" y="2800"/>
                  <a:ext cx="6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79" name="Rectangle 21"/>
                <p:cNvSpPr>
                  <a:spLocks noChangeArrowheads="1"/>
                </p:cNvSpPr>
                <p:nvPr/>
              </p:nvSpPr>
              <p:spPr bwMode="auto">
                <a:xfrm rot="-5400000">
                  <a:off x="1541" y="3225"/>
                  <a:ext cx="49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6</a:t>
                  </a:r>
                </a:p>
              </p:txBody>
            </p:sp>
            <p:sp>
              <p:nvSpPr>
                <p:cNvPr id="80" name="Rectangle 22"/>
                <p:cNvSpPr>
                  <a:spLocks noChangeArrowheads="1"/>
                </p:cNvSpPr>
                <p:nvPr/>
              </p:nvSpPr>
              <p:spPr bwMode="auto">
                <a:xfrm rot="-5400000">
                  <a:off x="1527" y="2808"/>
                  <a:ext cx="47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5</a:t>
                  </a:r>
                </a:p>
              </p:txBody>
            </p:sp>
            <p:sp>
              <p:nvSpPr>
                <p:cNvPr id="81" name="Rectangle 23"/>
                <p:cNvSpPr>
                  <a:spLocks noChangeArrowheads="1"/>
                </p:cNvSpPr>
                <p:nvPr/>
              </p:nvSpPr>
              <p:spPr bwMode="auto">
                <a:xfrm>
                  <a:off x="884" y="2776"/>
                  <a:ext cx="960" cy="587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prstDash val="sysDashDot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82" name="Rectangle 25"/>
                <p:cNvSpPr>
                  <a:spLocks noChangeArrowheads="1"/>
                </p:cNvSpPr>
                <p:nvPr/>
              </p:nvSpPr>
              <p:spPr bwMode="auto">
                <a:xfrm>
                  <a:off x="934" y="2959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3" name="Line 26"/>
                <p:cNvSpPr>
                  <a:spLocks noChangeShapeType="1"/>
                </p:cNvSpPr>
                <p:nvPr/>
              </p:nvSpPr>
              <p:spPr bwMode="auto">
                <a:xfrm>
                  <a:off x="984" y="2950"/>
                  <a:ext cx="12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4" name="Line 27"/>
                <p:cNvSpPr>
                  <a:spLocks noChangeShapeType="1"/>
                </p:cNvSpPr>
                <p:nvPr/>
              </p:nvSpPr>
              <p:spPr bwMode="auto">
                <a:xfrm>
                  <a:off x="980" y="3206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5" name="Line 28"/>
                <p:cNvSpPr>
                  <a:spLocks noChangeShapeType="1"/>
                </p:cNvSpPr>
                <p:nvPr/>
              </p:nvSpPr>
              <p:spPr bwMode="auto">
                <a:xfrm>
                  <a:off x="1104" y="2943"/>
                  <a:ext cx="0" cy="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86" name="Rectangle 30"/>
                <p:cNvSpPr>
                  <a:spLocks noChangeArrowheads="1"/>
                </p:cNvSpPr>
                <p:nvPr/>
              </p:nvSpPr>
              <p:spPr bwMode="auto">
                <a:xfrm>
                  <a:off x="1602" y="2960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7" name="Line 31"/>
                <p:cNvSpPr>
                  <a:spLocks noChangeShapeType="1"/>
                </p:cNvSpPr>
                <p:nvPr/>
              </p:nvSpPr>
              <p:spPr bwMode="auto">
                <a:xfrm>
                  <a:off x="1644" y="2954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8" name="Line 32"/>
                <p:cNvSpPr>
                  <a:spLocks noChangeShapeType="1"/>
                </p:cNvSpPr>
                <p:nvPr/>
              </p:nvSpPr>
              <p:spPr bwMode="auto">
                <a:xfrm>
                  <a:off x="1646" y="3210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9" name="Line 33"/>
                <p:cNvSpPr>
                  <a:spLocks noChangeShapeType="1"/>
                </p:cNvSpPr>
                <p:nvPr/>
              </p:nvSpPr>
              <p:spPr bwMode="auto">
                <a:xfrm>
                  <a:off x="1756" y="2950"/>
                  <a:ext cx="0" cy="26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90" name="Rectangle 35"/>
                <p:cNvSpPr>
                  <a:spLocks noChangeArrowheads="1"/>
                </p:cNvSpPr>
                <p:nvPr/>
              </p:nvSpPr>
              <p:spPr bwMode="auto">
                <a:xfrm>
                  <a:off x="1269" y="2951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1" name="Line 36"/>
                <p:cNvSpPr>
                  <a:spLocks noChangeShapeType="1"/>
                </p:cNvSpPr>
                <p:nvPr/>
              </p:nvSpPr>
              <p:spPr bwMode="auto">
                <a:xfrm>
                  <a:off x="1326" y="2950"/>
                  <a:ext cx="13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2" name="Line 37"/>
                <p:cNvSpPr>
                  <a:spLocks noChangeShapeType="1"/>
                </p:cNvSpPr>
                <p:nvPr/>
              </p:nvSpPr>
              <p:spPr bwMode="auto">
                <a:xfrm>
                  <a:off x="1324" y="3206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3" name="Line 38"/>
                <p:cNvSpPr>
                  <a:spLocks noChangeShapeType="1"/>
                </p:cNvSpPr>
                <p:nvPr/>
              </p:nvSpPr>
              <p:spPr bwMode="auto">
                <a:xfrm>
                  <a:off x="1448" y="2943"/>
                  <a:ext cx="0" cy="27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94" name="Rectangle 39"/>
                <p:cNvSpPr>
                  <a:spLocks noChangeArrowheads="1"/>
                </p:cNvSpPr>
                <p:nvPr/>
              </p:nvSpPr>
              <p:spPr bwMode="auto">
                <a:xfrm>
                  <a:off x="632" y="3024"/>
                  <a:ext cx="288" cy="19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200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-</a:t>
                  </a:r>
                  <a:r>
                    <a:rPr lang="fr-FR" sz="2000" b="1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F2</a:t>
                  </a:r>
                  <a:endPara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 useBgFill="1">
              <p:nvSpPr>
                <p:cNvPr id="97" name="Oval 42"/>
                <p:cNvSpPr>
                  <a:spLocks noChangeArrowheads="1"/>
                </p:cNvSpPr>
                <p:nvPr/>
              </p:nvSpPr>
              <p:spPr bwMode="auto">
                <a:xfrm>
                  <a:off x="1928" y="2928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 useBgFill="1">
            <p:nvSpPr>
              <p:cNvPr id="15" name="Rectangle 50"/>
              <p:cNvSpPr>
                <a:spLocks noChangeArrowheads="1"/>
              </p:cNvSpPr>
              <p:nvPr/>
            </p:nvSpPr>
            <p:spPr bwMode="auto">
              <a:xfrm>
                <a:off x="930" y="1421"/>
                <a:ext cx="13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Line 51"/>
              <p:cNvSpPr>
                <a:spLocks noChangeShapeType="1"/>
              </p:cNvSpPr>
              <p:nvPr/>
            </p:nvSpPr>
            <p:spPr bwMode="auto">
              <a:xfrm>
                <a:off x="842" y="1427"/>
                <a:ext cx="148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Rectangle 52"/>
              <p:cNvSpPr>
                <a:spLocks noChangeArrowheads="1"/>
              </p:cNvSpPr>
              <p:nvPr/>
            </p:nvSpPr>
            <p:spPr bwMode="auto">
              <a:xfrm>
                <a:off x="1260" y="1413"/>
                <a:ext cx="130" cy="249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Line 53"/>
              <p:cNvSpPr>
                <a:spLocks noChangeShapeType="1"/>
              </p:cNvSpPr>
              <p:nvPr/>
            </p:nvSpPr>
            <p:spPr bwMode="auto">
              <a:xfrm>
                <a:off x="1201" y="1419"/>
                <a:ext cx="132" cy="2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Rectangle 54"/>
              <p:cNvSpPr>
                <a:spLocks noChangeArrowheads="1"/>
              </p:cNvSpPr>
              <p:nvPr/>
            </p:nvSpPr>
            <p:spPr bwMode="auto">
              <a:xfrm>
                <a:off x="1579" y="1418"/>
                <a:ext cx="131" cy="249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Rectangle 55"/>
              <p:cNvSpPr>
                <a:spLocks noChangeArrowheads="1"/>
              </p:cNvSpPr>
              <p:nvPr/>
            </p:nvSpPr>
            <p:spPr bwMode="auto">
              <a:xfrm rot="-5400000">
                <a:off x="727" y="1643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1" name="Rectangle 56"/>
              <p:cNvSpPr>
                <a:spLocks noChangeArrowheads="1"/>
              </p:cNvSpPr>
              <p:nvPr/>
            </p:nvSpPr>
            <p:spPr bwMode="auto">
              <a:xfrm rot="-5400000">
                <a:off x="736" y="1235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2" name="Rectangle 57"/>
              <p:cNvSpPr>
                <a:spLocks noChangeArrowheads="1"/>
              </p:cNvSpPr>
              <p:nvPr/>
            </p:nvSpPr>
            <p:spPr bwMode="auto">
              <a:xfrm rot="-5400000">
                <a:off x="1038" y="1643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3" name="Rectangle 58"/>
              <p:cNvSpPr>
                <a:spLocks noChangeArrowheads="1"/>
              </p:cNvSpPr>
              <p:nvPr/>
            </p:nvSpPr>
            <p:spPr bwMode="auto">
              <a:xfrm rot="-5400000">
                <a:off x="1046" y="1235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24" name="Rectangle 59"/>
              <p:cNvSpPr>
                <a:spLocks noChangeArrowheads="1"/>
              </p:cNvSpPr>
              <p:nvPr/>
            </p:nvSpPr>
            <p:spPr bwMode="auto">
              <a:xfrm rot="-5400000">
                <a:off x="1357" y="1643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5" name="Rectangle 60"/>
              <p:cNvSpPr>
                <a:spLocks noChangeArrowheads="1"/>
              </p:cNvSpPr>
              <p:nvPr/>
            </p:nvSpPr>
            <p:spPr bwMode="auto">
              <a:xfrm rot="-5400000">
                <a:off x="1366" y="1235"/>
                <a:ext cx="193" cy="14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26" name="Rectangle 61"/>
              <p:cNvSpPr>
                <a:spLocks noChangeArrowheads="1"/>
              </p:cNvSpPr>
              <p:nvPr/>
            </p:nvSpPr>
            <p:spPr bwMode="auto">
              <a:xfrm>
                <a:off x="748" y="1240"/>
                <a:ext cx="1136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" name="Line 62"/>
              <p:cNvSpPr>
                <a:spLocks noChangeShapeType="1"/>
              </p:cNvSpPr>
              <p:nvPr/>
            </p:nvSpPr>
            <p:spPr bwMode="auto">
              <a:xfrm>
                <a:off x="620" y="1536"/>
                <a:ext cx="13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" name="Line 63"/>
              <p:cNvSpPr>
                <a:spLocks noChangeShapeType="1"/>
              </p:cNvSpPr>
              <p:nvPr/>
            </p:nvSpPr>
            <p:spPr bwMode="auto">
              <a:xfrm>
                <a:off x="1519" y="1455"/>
                <a:ext cx="136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Line 64"/>
              <p:cNvSpPr>
                <a:spLocks noChangeShapeType="1"/>
              </p:cNvSpPr>
              <p:nvPr/>
            </p:nvSpPr>
            <p:spPr bwMode="auto">
              <a:xfrm>
                <a:off x="918" y="1416"/>
                <a:ext cx="14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" name="Line 65"/>
              <p:cNvSpPr>
                <a:spLocks noChangeShapeType="1"/>
              </p:cNvSpPr>
              <p:nvPr/>
            </p:nvSpPr>
            <p:spPr bwMode="auto">
              <a:xfrm>
                <a:off x="1259" y="1416"/>
                <a:ext cx="14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" name="Line 66"/>
              <p:cNvSpPr>
                <a:spLocks noChangeShapeType="1"/>
              </p:cNvSpPr>
              <p:nvPr/>
            </p:nvSpPr>
            <p:spPr bwMode="auto">
              <a:xfrm>
                <a:off x="1590" y="1420"/>
                <a:ext cx="14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" name="Rectangle 67"/>
              <p:cNvSpPr>
                <a:spLocks noChangeArrowheads="1"/>
              </p:cNvSpPr>
              <p:nvPr/>
            </p:nvSpPr>
            <p:spPr bwMode="auto">
              <a:xfrm rot="-1716732">
                <a:off x="1527" y="1487"/>
                <a:ext cx="114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" name="Rectangle 68"/>
              <p:cNvSpPr>
                <a:spLocks noChangeArrowheads="1"/>
              </p:cNvSpPr>
              <p:nvPr/>
            </p:nvSpPr>
            <p:spPr bwMode="auto">
              <a:xfrm rot="-1716732">
                <a:off x="1210" y="1455"/>
                <a:ext cx="114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4" name="Rectangle 69"/>
              <p:cNvSpPr>
                <a:spLocks noChangeArrowheads="1"/>
              </p:cNvSpPr>
              <p:nvPr/>
            </p:nvSpPr>
            <p:spPr bwMode="auto">
              <a:xfrm rot="-1716732">
                <a:off x="860" y="1463"/>
                <a:ext cx="114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" name="Line 70"/>
              <p:cNvSpPr>
                <a:spLocks noChangeShapeType="1"/>
              </p:cNvSpPr>
              <p:nvPr/>
            </p:nvSpPr>
            <p:spPr bwMode="auto">
              <a:xfrm>
                <a:off x="563" y="1439"/>
                <a:ext cx="136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Oval 71"/>
              <p:cNvSpPr>
                <a:spLocks noChangeArrowheads="1"/>
              </p:cNvSpPr>
              <p:nvPr/>
            </p:nvSpPr>
            <p:spPr bwMode="auto">
              <a:xfrm>
                <a:off x="681" y="1656"/>
                <a:ext cx="57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" name="Rectangle 73"/>
              <p:cNvSpPr>
                <a:spLocks noChangeArrowheads="1"/>
              </p:cNvSpPr>
              <p:nvPr/>
            </p:nvSpPr>
            <p:spPr bwMode="auto">
              <a:xfrm>
                <a:off x="1982" y="1414"/>
                <a:ext cx="130" cy="249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Rectangle 77"/>
              <p:cNvSpPr>
                <a:spLocks noChangeArrowheads="1"/>
              </p:cNvSpPr>
              <p:nvPr/>
            </p:nvSpPr>
            <p:spPr bwMode="auto">
              <a:xfrm>
                <a:off x="336" y="1584"/>
                <a:ext cx="341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-Q1</a:t>
                </a:r>
              </a:p>
            </p:txBody>
          </p:sp>
          <p:sp>
            <p:nvSpPr>
              <p:cNvPr id="43" name="Rectangle 80"/>
              <p:cNvSpPr>
                <a:spLocks noChangeArrowheads="1"/>
              </p:cNvSpPr>
              <p:nvPr/>
            </p:nvSpPr>
            <p:spPr bwMode="auto">
              <a:xfrm>
                <a:off x="876" y="2032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Rectangle 87"/>
              <p:cNvSpPr>
                <a:spLocks noChangeArrowheads="1"/>
              </p:cNvSpPr>
              <p:nvPr/>
            </p:nvSpPr>
            <p:spPr bwMode="auto">
              <a:xfrm>
                <a:off x="432" y="2256"/>
                <a:ext cx="432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-KM1</a:t>
                </a:r>
              </a:p>
            </p:txBody>
          </p:sp>
          <p:grpSp>
            <p:nvGrpSpPr>
              <p:cNvPr id="50" name="Group 287"/>
              <p:cNvGrpSpPr>
                <a:grpSpLocks/>
              </p:cNvGrpSpPr>
              <p:nvPr/>
            </p:nvGrpSpPr>
            <p:grpSpPr bwMode="auto">
              <a:xfrm>
                <a:off x="804" y="2026"/>
                <a:ext cx="244" cy="600"/>
                <a:chOff x="804" y="2026"/>
                <a:chExt cx="244" cy="600"/>
              </a:xfrm>
            </p:grpSpPr>
            <p:sp useBgFill="1">
              <p:nvSpPr>
                <p:cNvPr id="70" name="Rectangle 89"/>
                <p:cNvSpPr>
                  <a:spLocks noChangeArrowheads="1"/>
                </p:cNvSpPr>
                <p:nvPr/>
              </p:nvSpPr>
              <p:spPr bwMode="auto">
                <a:xfrm>
                  <a:off x="938" y="2241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" name="Line 90"/>
                <p:cNvSpPr>
                  <a:spLocks noChangeShapeType="1"/>
                </p:cNvSpPr>
                <p:nvPr/>
              </p:nvSpPr>
              <p:spPr bwMode="auto">
                <a:xfrm>
                  <a:off x="864" y="2247"/>
                  <a:ext cx="125" cy="2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2" name="Rectangle 91"/>
                <p:cNvSpPr>
                  <a:spLocks noChangeArrowheads="1"/>
                </p:cNvSpPr>
                <p:nvPr/>
              </p:nvSpPr>
              <p:spPr bwMode="auto">
                <a:xfrm rot="-5400000">
                  <a:off x="767" y="2470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73" name="Rectangle 92"/>
                <p:cNvSpPr>
                  <a:spLocks noChangeArrowheads="1"/>
                </p:cNvSpPr>
                <p:nvPr/>
              </p:nvSpPr>
              <p:spPr bwMode="auto">
                <a:xfrm rot="-5400000">
                  <a:off x="775" y="2063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74" name="Oval 93"/>
                <p:cNvSpPr>
                  <a:spLocks noChangeArrowheads="1"/>
                </p:cNvSpPr>
                <p:nvPr/>
              </p:nvSpPr>
              <p:spPr bwMode="auto">
                <a:xfrm>
                  <a:off x="953" y="2180"/>
                  <a:ext cx="47" cy="52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51" name="Group 288"/>
              <p:cNvGrpSpPr>
                <a:grpSpLocks/>
              </p:cNvGrpSpPr>
              <p:nvPr/>
            </p:nvGrpSpPr>
            <p:grpSpPr bwMode="auto">
              <a:xfrm>
                <a:off x="1139" y="2026"/>
                <a:ext cx="249" cy="600"/>
                <a:chOff x="1139" y="2026"/>
                <a:chExt cx="249" cy="600"/>
              </a:xfrm>
            </p:grpSpPr>
            <p:sp useBgFill="1">
              <p:nvSpPr>
                <p:cNvPr id="65" name="Rectangle 95"/>
                <p:cNvSpPr>
                  <a:spLocks noChangeArrowheads="1"/>
                </p:cNvSpPr>
                <p:nvPr/>
              </p:nvSpPr>
              <p:spPr bwMode="auto">
                <a:xfrm>
                  <a:off x="1278" y="2241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6" name="Line 96"/>
                <p:cNvSpPr>
                  <a:spLocks noChangeShapeType="1"/>
                </p:cNvSpPr>
                <p:nvPr/>
              </p:nvSpPr>
              <p:spPr bwMode="auto">
                <a:xfrm>
                  <a:off x="1208" y="2244"/>
                  <a:ext cx="127" cy="24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7" name="Rectangle 97"/>
                <p:cNvSpPr>
                  <a:spLocks noChangeArrowheads="1"/>
                </p:cNvSpPr>
                <p:nvPr/>
              </p:nvSpPr>
              <p:spPr bwMode="auto">
                <a:xfrm rot="-5400000">
                  <a:off x="1102" y="2470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68" name="Rectangle 98"/>
                <p:cNvSpPr>
                  <a:spLocks noChangeArrowheads="1"/>
                </p:cNvSpPr>
                <p:nvPr/>
              </p:nvSpPr>
              <p:spPr bwMode="auto">
                <a:xfrm rot="-5400000">
                  <a:off x="1109" y="2063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69" name="Oval 99"/>
                <p:cNvSpPr>
                  <a:spLocks noChangeArrowheads="1"/>
                </p:cNvSpPr>
                <p:nvPr/>
              </p:nvSpPr>
              <p:spPr bwMode="auto">
                <a:xfrm>
                  <a:off x="1291" y="2194"/>
                  <a:ext cx="48" cy="48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52" name="Group 289"/>
              <p:cNvGrpSpPr>
                <a:grpSpLocks/>
              </p:cNvGrpSpPr>
              <p:nvPr/>
            </p:nvGrpSpPr>
            <p:grpSpPr bwMode="auto">
              <a:xfrm>
                <a:off x="1457" y="2026"/>
                <a:ext cx="255" cy="600"/>
                <a:chOff x="1457" y="2026"/>
                <a:chExt cx="255" cy="600"/>
              </a:xfrm>
            </p:grpSpPr>
            <p:sp useBgFill="1">
              <p:nvSpPr>
                <p:cNvPr id="60" name="Rectangle 101"/>
                <p:cNvSpPr>
                  <a:spLocks noChangeArrowheads="1"/>
                </p:cNvSpPr>
                <p:nvPr/>
              </p:nvSpPr>
              <p:spPr bwMode="auto">
                <a:xfrm>
                  <a:off x="1602" y="2258"/>
                  <a:ext cx="110" cy="249"/>
                </a:xfrm>
                <a:prstGeom prst="rect">
                  <a:avLst/>
                </a:prstGeom>
                <a:ln w="25400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1" name="Rectangle 102"/>
                <p:cNvSpPr>
                  <a:spLocks noChangeArrowheads="1"/>
                </p:cNvSpPr>
                <p:nvPr/>
              </p:nvSpPr>
              <p:spPr bwMode="auto">
                <a:xfrm rot="-5400000">
                  <a:off x="1420" y="2470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6</a:t>
                  </a:r>
                </a:p>
              </p:txBody>
            </p:sp>
            <p:sp>
              <p:nvSpPr>
                <p:cNvPr id="62" name="Rectangle 103"/>
                <p:cNvSpPr>
                  <a:spLocks noChangeArrowheads="1"/>
                </p:cNvSpPr>
                <p:nvPr/>
              </p:nvSpPr>
              <p:spPr bwMode="auto">
                <a:xfrm rot="-5400000">
                  <a:off x="1427" y="2063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5</a:t>
                  </a:r>
                </a:p>
              </p:txBody>
            </p:sp>
            <p:sp>
              <p:nvSpPr>
                <p:cNvPr id="63" name="Line 104"/>
                <p:cNvSpPr>
                  <a:spLocks noChangeShapeType="1"/>
                </p:cNvSpPr>
                <p:nvPr/>
              </p:nvSpPr>
              <p:spPr bwMode="auto">
                <a:xfrm>
                  <a:off x="1540" y="2256"/>
                  <a:ext cx="115" cy="26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4" name="Oval 105"/>
                <p:cNvSpPr>
                  <a:spLocks noChangeArrowheads="1"/>
                </p:cNvSpPr>
                <p:nvPr/>
              </p:nvSpPr>
              <p:spPr bwMode="auto">
                <a:xfrm>
                  <a:off x="1612" y="2208"/>
                  <a:ext cx="48" cy="48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53" name="Line 106"/>
              <p:cNvSpPr>
                <a:spLocks noChangeShapeType="1"/>
              </p:cNvSpPr>
              <p:nvPr/>
            </p:nvSpPr>
            <p:spPr bwMode="auto">
              <a:xfrm>
                <a:off x="912" y="2326"/>
                <a:ext cx="100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54" name="Group 107"/>
              <p:cNvGrpSpPr>
                <a:grpSpLocks/>
              </p:cNvGrpSpPr>
              <p:nvPr/>
            </p:nvGrpSpPr>
            <p:grpSpPr bwMode="auto">
              <a:xfrm>
                <a:off x="992" y="3449"/>
                <a:ext cx="660" cy="672"/>
                <a:chOff x="896" y="3600"/>
                <a:chExt cx="660" cy="672"/>
              </a:xfrm>
            </p:grpSpPr>
            <p:sp>
              <p:nvSpPr>
                <p:cNvPr id="55" name="Oval 108"/>
                <p:cNvSpPr>
                  <a:spLocks noChangeArrowheads="1"/>
                </p:cNvSpPr>
                <p:nvPr/>
              </p:nvSpPr>
              <p:spPr bwMode="auto">
                <a:xfrm>
                  <a:off x="960" y="3744"/>
                  <a:ext cx="528" cy="528"/>
                </a:xfrm>
                <a:prstGeom prst="ellipse">
                  <a:avLst/>
                </a:prstGeom>
                <a:noFill/>
                <a:ln w="571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6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1480" y="3828"/>
                  <a:ext cx="76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7" name="Line 110"/>
                <p:cNvSpPr>
                  <a:spLocks noChangeShapeType="1"/>
                </p:cNvSpPr>
                <p:nvPr/>
              </p:nvSpPr>
              <p:spPr bwMode="auto">
                <a:xfrm>
                  <a:off x="1240" y="3600"/>
                  <a:ext cx="0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8" name="Line 111"/>
                <p:cNvSpPr>
                  <a:spLocks noChangeShapeType="1"/>
                </p:cNvSpPr>
                <p:nvPr/>
              </p:nvSpPr>
              <p:spPr bwMode="auto">
                <a:xfrm>
                  <a:off x="896" y="3832"/>
                  <a:ext cx="76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59" name="Rectangle 112"/>
                <p:cNvSpPr>
                  <a:spLocks noChangeArrowheads="1"/>
                </p:cNvSpPr>
                <p:nvPr/>
              </p:nvSpPr>
              <p:spPr bwMode="auto">
                <a:xfrm>
                  <a:off x="1076" y="3780"/>
                  <a:ext cx="319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lang="fr-FR" sz="20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M</a:t>
                  </a:r>
                </a:p>
                <a:p>
                  <a:pPr>
                    <a:buFontTx/>
                    <a:buNone/>
                    <a:defRPr/>
                  </a:pPr>
                  <a:r>
                    <a:rPr lang="fr-FR" sz="20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3 ~</a:t>
                  </a:r>
                </a:p>
              </p:txBody>
            </p:sp>
          </p:grpSp>
        </p:grpSp>
        <p:sp>
          <p:nvSpPr>
            <p:cNvPr id="117" name="Rectangle 261"/>
            <p:cNvSpPr>
              <a:spLocks noChangeArrowheads="1"/>
            </p:cNvSpPr>
            <p:nvPr/>
          </p:nvSpPr>
          <p:spPr bwMode="auto">
            <a:xfrm>
              <a:off x="4142111" y="0"/>
              <a:ext cx="476250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32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Schéma de commande</a:t>
              </a:r>
              <a:endPara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118" name="Group 274"/>
            <p:cNvGrpSpPr>
              <a:grpSpLocks/>
            </p:cNvGrpSpPr>
            <p:nvPr/>
          </p:nvGrpSpPr>
          <p:grpSpPr bwMode="auto">
            <a:xfrm>
              <a:off x="5124327" y="476250"/>
              <a:ext cx="2863850" cy="6121401"/>
              <a:chOff x="3408" y="300"/>
              <a:chExt cx="1804" cy="3856"/>
            </a:xfrm>
          </p:grpSpPr>
          <p:sp>
            <p:nvSpPr>
              <p:cNvPr id="119" name="Rectangle 116"/>
              <p:cNvSpPr>
                <a:spLocks noChangeArrowheads="1"/>
              </p:cNvSpPr>
              <p:nvPr/>
            </p:nvSpPr>
            <p:spPr bwMode="auto">
              <a:xfrm>
                <a:off x="4445" y="2866"/>
                <a:ext cx="636" cy="52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20" name="Group 269"/>
              <p:cNvGrpSpPr>
                <a:grpSpLocks/>
              </p:cNvGrpSpPr>
              <p:nvPr/>
            </p:nvGrpSpPr>
            <p:grpSpPr bwMode="auto">
              <a:xfrm>
                <a:off x="3710" y="478"/>
                <a:ext cx="1475" cy="3637"/>
                <a:chOff x="3710" y="478"/>
                <a:chExt cx="1475" cy="3637"/>
              </a:xfrm>
            </p:grpSpPr>
            <p:sp>
              <p:nvSpPr>
                <p:cNvPr id="187" name="Line 119"/>
                <p:cNvSpPr>
                  <a:spLocks noChangeShapeType="1"/>
                </p:cNvSpPr>
                <p:nvPr/>
              </p:nvSpPr>
              <p:spPr bwMode="auto">
                <a:xfrm rot="5400000">
                  <a:off x="4447" y="-25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8" name="Line 120"/>
                <p:cNvSpPr>
                  <a:spLocks noChangeShapeType="1"/>
                </p:cNvSpPr>
                <p:nvPr/>
              </p:nvSpPr>
              <p:spPr bwMode="auto">
                <a:xfrm rot="5400000">
                  <a:off x="4449" y="3370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9" name="Line 121"/>
                <p:cNvSpPr>
                  <a:spLocks noChangeShapeType="1"/>
                </p:cNvSpPr>
                <p:nvPr/>
              </p:nvSpPr>
              <p:spPr bwMode="auto">
                <a:xfrm rot="5400000">
                  <a:off x="2629" y="2297"/>
                  <a:ext cx="3637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21" name="Group 263"/>
              <p:cNvGrpSpPr>
                <a:grpSpLocks/>
              </p:cNvGrpSpPr>
              <p:nvPr/>
            </p:nvGrpSpPr>
            <p:grpSpPr bwMode="auto">
              <a:xfrm>
                <a:off x="3690" y="342"/>
                <a:ext cx="581" cy="551"/>
                <a:chOff x="3690" y="342"/>
                <a:chExt cx="581" cy="551"/>
              </a:xfrm>
            </p:grpSpPr>
            <p:grpSp>
              <p:nvGrpSpPr>
                <p:cNvPr id="179" name="Group 125"/>
                <p:cNvGrpSpPr>
                  <a:grpSpLocks/>
                </p:cNvGrpSpPr>
                <p:nvPr/>
              </p:nvGrpSpPr>
              <p:grpSpPr bwMode="auto">
                <a:xfrm>
                  <a:off x="4031" y="342"/>
                  <a:ext cx="240" cy="329"/>
                  <a:chOff x="1872" y="3552"/>
                  <a:chExt cx="192" cy="240"/>
                </a:xfrm>
              </p:grpSpPr>
              <p:sp>
                <p:nvSpPr>
                  <p:cNvPr id="185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86" name="Line 1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80" name="Line 128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4032" y="662"/>
                  <a:ext cx="294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181" name="Group 129"/>
                <p:cNvGrpSpPr>
                  <a:grpSpLocks/>
                </p:cNvGrpSpPr>
                <p:nvPr/>
              </p:nvGrpSpPr>
              <p:grpSpPr bwMode="auto">
                <a:xfrm>
                  <a:off x="4072" y="697"/>
                  <a:ext cx="192" cy="177"/>
                  <a:chOff x="912" y="1392"/>
                  <a:chExt cx="192" cy="144"/>
                </a:xfrm>
              </p:grpSpPr>
              <p:sp>
                <p:nvSpPr>
                  <p:cNvPr id="183" name="Line 1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1440"/>
                    <a:ext cx="144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84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1056" y="1392"/>
                    <a:ext cx="48" cy="48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82" name="Rectangle 132"/>
                <p:cNvSpPr>
                  <a:spLocks noChangeArrowheads="1"/>
                </p:cNvSpPr>
                <p:nvPr/>
              </p:nvSpPr>
              <p:spPr bwMode="auto">
                <a:xfrm>
                  <a:off x="3690" y="662"/>
                  <a:ext cx="42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Q1</a:t>
                  </a:r>
                </a:p>
              </p:txBody>
            </p:sp>
          </p:grpSp>
          <p:sp>
            <p:nvSpPr>
              <p:cNvPr id="176" name="Rectangle 122"/>
              <p:cNvSpPr>
                <a:spLocks noChangeArrowheads="1"/>
              </p:cNvSpPr>
              <p:nvPr/>
            </p:nvSpPr>
            <p:spPr bwMode="auto">
              <a:xfrm>
                <a:off x="3408" y="300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grpSp>
            <p:nvGrpSpPr>
              <p:cNvPr id="124" name="Group 267"/>
              <p:cNvGrpSpPr>
                <a:grpSpLocks/>
              </p:cNvGrpSpPr>
              <p:nvPr/>
            </p:nvGrpSpPr>
            <p:grpSpPr bwMode="auto">
              <a:xfrm>
                <a:off x="3736" y="2150"/>
                <a:ext cx="802" cy="722"/>
                <a:chOff x="3736" y="2150"/>
                <a:chExt cx="802" cy="722"/>
              </a:xfrm>
            </p:grpSpPr>
            <p:sp>
              <p:nvSpPr>
                <p:cNvPr id="166" name="Rectangle 138"/>
                <p:cNvSpPr>
                  <a:spLocks noChangeArrowheads="1"/>
                </p:cNvSpPr>
                <p:nvPr/>
              </p:nvSpPr>
              <p:spPr bwMode="auto">
                <a:xfrm rot="-5400000">
                  <a:off x="4211" y="220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sp>
              <p:nvSpPr>
                <p:cNvPr id="167" name="Oval 140"/>
                <p:cNvSpPr>
                  <a:spLocks noChangeArrowheads="1"/>
                </p:cNvSpPr>
                <p:nvPr/>
              </p:nvSpPr>
              <p:spPr bwMode="auto">
                <a:xfrm>
                  <a:off x="4396" y="2434"/>
                  <a:ext cx="99" cy="27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8" name="Line 141"/>
                <p:cNvSpPr>
                  <a:spLocks noChangeShapeType="1"/>
                </p:cNvSpPr>
                <p:nvPr/>
              </p:nvSpPr>
              <p:spPr bwMode="auto">
                <a:xfrm flipH="1">
                  <a:off x="4445" y="2407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9" name="Line 142"/>
                <p:cNvSpPr>
                  <a:spLocks noChangeShapeType="1"/>
                </p:cNvSpPr>
                <p:nvPr/>
              </p:nvSpPr>
              <p:spPr bwMode="auto">
                <a:xfrm>
                  <a:off x="4437" y="2436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0" name="Rectangle 143"/>
                <p:cNvSpPr>
                  <a:spLocks noChangeArrowheads="1"/>
                </p:cNvSpPr>
                <p:nvPr/>
              </p:nvSpPr>
              <p:spPr bwMode="auto">
                <a:xfrm rot="-5400000">
                  <a:off x="4204" y="2712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171" name="Line 144"/>
                <p:cNvSpPr>
                  <a:spLocks noChangeShapeType="1"/>
                </p:cNvSpPr>
                <p:nvPr/>
              </p:nvSpPr>
              <p:spPr bwMode="auto">
                <a:xfrm flipH="1">
                  <a:off x="4208" y="2530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72" name="Freeform 145"/>
                <p:cNvSpPr>
                  <a:spLocks/>
                </p:cNvSpPr>
                <p:nvPr/>
              </p:nvSpPr>
              <p:spPr bwMode="auto">
                <a:xfrm>
                  <a:off x="4188" y="241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73" name="Rectangle 146"/>
                <p:cNvSpPr>
                  <a:spLocks noChangeArrowheads="1"/>
                </p:cNvSpPr>
                <p:nvPr/>
              </p:nvSpPr>
              <p:spPr bwMode="auto">
                <a:xfrm>
                  <a:off x="3736" y="243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125" name="Group 266"/>
              <p:cNvGrpSpPr>
                <a:grpSpLocks/>
              </p:cNvGrpSpPr>
              <p:nvPr/>
            </p:nvGrpSpPr>
            <p:grpSpPr bwMode="auto">
              <a:xfrm>
                <a:off x="3688" y="1440"/>
                <a:ext cx="850" cy="657"/>
                <a:chOff x="3688" y="1440"/>
                <a:chExt cx="850" cy="657"/>
              </a:xfrm>
            </p:grpSpPr>
            <p:sp>
              <p:nvSpPr>
                <p:cNvPr id="154" name="Rectangle 148"/>
                <p:cNvSpPr>
                  <a:spLocks noChangeArrowheads="1"/>
                </p:cNvSpPr>
                <p:nvPr/>
              </p:nvSpPr>
              <p:spPr bwMode="auto">
                <a:xfrm rot="-5400000">
                  <a:off x="4223" y="149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sp>
              <p:nvSpPr>
                <p:cNvPr id="155" name="Oval 150"/>
                <p:cNvSpPr>
                  <a:spLocks noChangeArrowheads="1"/>
                </p:cNvSpPr>
                <p:nvPr/>
              </p:nvSpPr>
              <p:spPr bwMode="auto">
                <a:xfrm>
                  <a:off x="4404" y="1659"/>
                  <a:ext cx="99" cy="27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6" name="Line 151"/>
                <p:cNvSpPr>
                  <a:spLocks noChangeShapeType="1"/>
                </p:cNvSpPr>
                <p:nvPr/>
              </p:nvSpPr>
              <p:spPr bwMode="auto">
                <a:xfrm flipH="1">
                  <a:off x="4446" y="1632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7" name="Line 152"/>
                <p:cNvSpPr>
                  <a:spLocks noChangeShapeType="1"/>
                </p:cNvSpPr>
                <p:nvPr/>
              </p:nvSpPr>
              <p:spPr bwMode="auto">
                <a:xfrm>
                  <a:off x="4437" y="1663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8" name="Rectangle 153"/>
                <p:cNvSpPr>
                  <a:spLocks noChangeArrowheads="1"/>
                </p:cNvSpPr>
                <p:nvPr/>
              </p:nvSpPr>
              <p:spPr bwMode="auto">
                <a:xfrm rot="-5400000">
                  <a:off x="4212" y="1937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159" name="Line 154"/>
                <p:cNvSpPr>
                  <a:spLocks noChangeShapeType="1"/>
                </p:cNvSpPr>
                <p:nvPr/>
              </p:nvSpPr>
              <p:spPr bwMode="auto">
                <a:xfrm flipH="1">
                  <a:off x="4216" y="1755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60" name="Rectangle 155"/>
                <p:cNvSpPr>
                  <a:spLocks noChangeArrowheads="1"/>
                </p:cNvSpPr>
                <p:nvPr/>
              </p:nvSpPr>
              <p:spPr bwMode="auto">
                <a:xfrm>
                  <a:off x="3688" y="163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S3</a:t>
                  </a:r>
                </a:p>
              </p:txBody>
            </p:sp>
            <p:grpSp>
              <p:nvGrpSpPr>
                <p:cNvPr id="161" name="Group 156"/>
                <p:cNvGrpSpPr>
                  <a:grpSpLocks/>
                </p:cNvGrpSpPr>
                <p:nvPr/>
              </p:nvGrpSpPr>
              <p:grpSpPr bwMode="auto">
                <a:xfrm>
                  <a:off x="4132" y="1595"/>
                  <a:ext cx="98" cy="312"/>
                  <a:chOff x="960" y="1811"/>
                  <a:chExt cx="98" cy="312"/>
                </a:xfrm>
              </p:grpSpPr>
              <p:grpSp>
                <p:nvGrpSpPr>
                  <p:cNvPr id="162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960" y="1824"/>
                    <a:ext cx="96" cy="288"/>
                    <a:chOff x="960" y="1824"/>
                    <a:chExt cx="96" cy="288"/>
                  </a:xfrm>
                </p:grpSpPr>
                <p:sp>
                  <p:nvSpPr>
                    <p:cNvPr id="164" name="Arc 158"/>
                    <p:cNvSpPr>
                      <a:spLocks/>
                    </p:cNvSpPr>
                    <p:nvPr/>
                  </p:nvSpPr>
                  <p:spPr bwMode="auto">
                    <a:xfrm flipH="1">
                      <a:off x="960" y="1824"/>
                      <a:ext cx="96" cy="144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65" name="Arc 159"/>
                    <p:cNvSpPr>
                      <a:spLocks/>
                    </p:cNvSpPr>
                    <p:nvPr/>
                  </p:nvSpPr>
                  <p:spPr bwMode="auto">
                    <a:xfrm flipH="1" flipV="1">
                      <a:off x="960" y="1968"/>
                      <a:ext cx="96" cy="144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163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1058" y="1811"/>
                    <a:ext cx="0" cy="31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126" name="Group 265"/>
              <p:cNvGrpSpPr>
                <a:grpSpLocks/>
              </p:cNvGrpSpPr>
              <p:nvPr/>
            </p:nvGrpSpPr>
            <p:grpSpPr bwMode="auto">
              <a:xfrm>
                <a:off x="3690" y="768"/>
                <a:ext cx="848" cy="657"/>
                <a:chOff x="3690" y="768"/>
                <a:chExt cx="848" cy="657"/>
              </a:xfrm>
            </p:grpSpPr>
            <p:sp>
              <p:nvSpPr>
                <p:cNvPr id="146" name="Rectangle 162"/>
                <p:cNvSpPr>
                  <a:spLocks noChangeArrowheads="1"/>
                </p:cNvSpPr>
                <p:nvPr/>
              </p:nvSpPr>
              <p:spPr bwMode="auto">
                <a:xfrm rot="-5400000">
                  <a:off x="4225" y="821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95</a:t>
                  </a:r>
                </a:p>
              </p:txBody>
            </p:sp>
            <p:sp>
              <p:nvSpPr>
                <p:cNvPr id="147" name="Oval 164"/>
                <p:cNvSpPr>
                  <a:spLocks noChangeArrowheads="1"/>
                </p:cNvSpPr>
                <p:nvPr/>
              </p:nvSpPr>
              <p:spPr bwMode="auto">
                <a:xfrm>
                  <a:off x="4406" y="987"/>
                  <a:ext cx="99" cy="27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8" name="Line 165"/>
                <p:cNvSpPr>
                  <a:spLocks noChangeShapeType="1"/>
                </p:cNvSpPr>
                <p:nvPr/>
              </p:nvSpPr>
              <p:spPr bwMode="auto">
                <a:xfrm flipH="1">
                  <a:off x="4445" y="951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9" name="Line 166"/>
                <p:cNvSpPr>
                  <a:spLocks noChangeShapeType="1"/>
                </p:cNvSpPr>
                <p:nvPr/>
              </p:nvSpPr>
              <p:spPr bwMode="auto">
                <a:xfrm>
                  <a:off x="4437" y="990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0" name="Rectangle 167"/>
                <p:cNvSpPr>
                  <a:spLocks noChangeArrowheads="1"/>
                </p:cNvSpPr>
                <p:nvPr/>
              </p:nvSpPr>
              <p:spPr bwMode="auto">
                <a:xfrm rot="-5400000">
                  <a:off x="4214" y="1265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151" name="Line 168"/>
                <p:cNvSpPr>
                  <a:spLocks noChangeShapeType="1"/>
                </p:cNvSpPr>
                <p:nvPr/>
              </p:nvSpPr>
              <p:spPr bwMode="auto">
                <a:xfrm flipH="1">
                  <a:off x="4218" y="1083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52" name="Rectangle 169"/>
                <p:cNvSpPr>
                  <a:spLocks noChangeArrowheads="1"/>
                </p:cNvSpPr>
                <p:nvPr/>
              </p:nvSpPr>
              <p:spPr bwMode="auto">
                <a:xfrm>
                  <a:off x="3690" y="960"/>
                  <a:ext cx="39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F2</a:t>
                  </a:r>
                </a:p>
              </p:txBody>
            </p:sp>
            <p:sp>
              <p:nvSpPr>
                <p:cNvPr id="153" name="Freeform 170"/>
                <p:cNvSpPr>
                  <a:spLocks/>
                </p:cNvSpPr>
                <p:nvPr/>
              </p:nvSpPr>
              <p:spPr bwMode="auto">
                <a:xfrm>
                  <a:off x="4086" y="1080"/>
                  <a:ext cx="156" cy="100"/>
                </a:xfrm>
                <a:custGeom>
                  <a:avLst/>
                  <a:gdLst>
                    <a:gd name="T0" fmla="*/ 156 w 156"/>
                    <a:gd name="T1" fmla="*/ 0 h 100"/>
                    <a:gd name="T2" fmla="*/ 0 w 156"/>
                    <a:gd name="T3" fmla="*/ 0 h 100"/>
                    <a:gd name="T4" fmla="*/ 0 w 156"/>
                    <a:gd name="T5" fmla="*/ 100 h 100"/>
                    <a:gd name="T6" fmla="*/ 0 60000 65536"/>
                    <a:gd name="T7" fmla="*/ 0 60000 65536"/>
                    <a:gd name="T8" fmla="*/ 0 60000 65536"/>
                    <a:gd name="T9" fmla="*/ 0 w 156"/>
                    <a:gd name="T10" fmla="*/ 0 h 100"/>
                    <a:gd name="T11" fmla="*/ 156 w 156"/>
                    <a:gd name="T12" fmla="*/ 100 h 1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56" h="100">
                      <a:moveTo>
                        <a:pt x="156" y="0"/>
                      </a:moveTo>
                      <a:cubicBezTo>
                        <a:pt x="104" y="0"/>
                        <a:pt x="52" y="0"/>
                        <a:pt x="0" y="0"/>
                      </a:cubicBezTo>
                      <a:lnTo>
                        <a:pt x="0" y="10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27" name="Line 171"/>
              <p:cNvSpPr>
                <a:spLocks noChangeShapeType="1"/>
              </p:cNvSpPr>
              <p:nvPr/>
            </p:nvSpPr>
            <p:spPr bwMode="auto">
              <a:xfrm>
                <a:off x="4174" y="1084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28" name="Group 268"/>
              <p:cNvGrpSpPr>
                <a:grpSpLocks/>
              </p:cNvGrpSpPr>
              <p:nvPr/>
            </p:nvGrpSpPr>
            <p:grpSpPr bwMode="auto">
              <a:xfrm>
                <a:off x="3744" y="3019"/>
                <a:ext cx="812" cy="273"/>
                <a:chOff x="3744" y="3019"/>
                <a:chExt cx="812" cy="273"/>
              </a:xfrm>
            </p:grpSpPr>
            <p:sp>
              <p:nvSpPr>
                <p:cNvPr id="141" name="Rectangle 183"/>
                <p:cNvSpPr>
                  <a:spLocks noChangeArrowheads="1"/>
                </p:cNvSpPr>
                <p:nvPr/>
              </p:nvSpPr>
              <p:spPr bwMode="auto">
                <a:xfrm>
                  <a:off x="3744" y="3024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142" name="Oval 185"/>
                <p:cNvSpPr>
                  <a:spLocks noChangeArrowheads="1"/>
                </p:cNvSpPr>
                <p:nvPr/>
              </p:nvSpPr>
              <p:spPr bwMode="auto">
                <a:xfrm rot="5400000">
                  <a:off x="4302" y="3006"/>
                  <a:ext cx="240" cy="26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43" name="Line 18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274" y="3085"/>
                  <a:ext cx="240" cy="107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44" name="Line 187"/>
                <p:cNvSpPr>
                  <a:spLocks noChangeShapeType="1"/>
                </p:cNvSpPr>
                <p:nvPr/>
              </p:nvSpPr>
              <p:spPr bwMode="auto">
                <a:xfrm flipH="1">
                  <a:off x="4176" y="316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45" name="Freeform 188"/>
                <p:cNvSpPr>
                  <a:spLocks/>
                </p:cNvSpPr>
                <p:nvPr/>
              </p:nvSpPr>
              <p:spPr bwMode="auto">
                <a:xfrm>
                  <a:off x="4168" y="3052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29" name="Rectangle 181"/>
              <p:cNvSpPr>
                <a:spLocks noChangeArrowheads="1"/>
              </p:cNvSpPr>
              <p:nvPr/>
            </p:nvSpPr>
            <p:spPr bwMode="auto">
              <a:xfrm>
                <a:off x="4451" y="2976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grpSp>
            <p:nvGrpSpPr>
              <p:cNvPr id="130" name="Group 272"/>
              <p:cNvGrpSpPr>
                <a:grpSpLocks/>
              </p:cNvGrpSpPr>
              <p:nvPr/>
            </p:nvGrpSpPr>
            <p:grpSpPr bwMode="auto">
              <a:xfrm>
                <a:off x="4928" y="2964"/>
                <a:ext cx="284" cy="240"/>
                <a:chOff x="4928" y="2964"/>
                <a:chExt cx="284" cy="240"/>
              </a:xfrm>
            </p:grpSpPr>
            <p:sp>
              <p:nvSpPr>
                <p:cNvPr id="139" name="Oval 179"/>
                <p:cNvSpPr>
                  <a:spLocks noChangeArrowheads="1"/>
                </p:cNvSpPr>
                <p:nvPr/>
              </p:nvSpPr>
              <p:spPr bwMode="auto">
                <a:xfrm rot="5400000">
                  <a:off x="4942" y="2950"/>
                  <a:ext cx="240" cy="268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140" name="AutoShape 270"/>
                <p:cNvSpPr>
                  <a:spLocks noChangeArrowheads="1"/>
                </p:cNvSpPr>
                <p:nvPr/>
              </p:nvSpPr>
              <p:spPr bwMode="auto">
                <a:xfrm flipH="1">
                  <a:off x="5020" y="3012"/>
                  <a:ext cx="192" cy="192"/>
                </a:xfrm>
                <a:prstGeom prst="rtTriangl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31" name="Line 180"/>
              <p:cNvSpPr>
                <a:spLocks noChangeShapeType="1"/>
              </p:cNvSpPr>
              <p:nvPr/>
            </p:nvSpPr>
            <p:spPr bwMode="auto">
              <a:xfrm rot="5400000" flipH="1">
                <a:off x="4906" y="3029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32" name="Group 273"/>
              <p:cNvGrpSpPr>
                <a:grpSpLocks/>
              </p:cNvGrpSpPr>
              <p:nvPr/>
            </p:nvGrpSpPr>
            <p:grpSpPr bwMode="auto">
              <a:xfrm>
                <a:off x="3696" y="3395"/>
                <a:ext cx="961" cy="761"/>
                <a:chOff x="3696" y="3395"/>
                <a:chExt cx="961" cy="761"/>
              </a:xfrm>
            </p:grpSpPr>
            <p:grpSp>
              <p:nvGrpSpPr>
                <p:cNvPr id="133" name="Group 172"/>
                <p:cNvGrpSpPr>
                  <a:grpSpLocks/>
                </p:cNvGrpSpPr>
                <p:nvPr/>
              </p:nvGrpSpPr>
              <p:grpSpPr bwMode="auto">
                <a:xfrm>
                  <a:off x="3696" y="3395"/>
                  <a:ext cx="961" cy="761"/>
                  <a:chOff x="768" y="3251"/>
                  <a:chExt cx="961" cy="761"/>
                </a:xfrm>
              </p:grpSpPr>
              <p:sp useBgFill="1">
                <p:nvSpPr>
                  <p:cNvPr id="135" name="Rectangle 17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1429" y="3467"/>
                    <a:ext cx="216" cy="385"/>
                  </a:xfrm>
                  <a:prstGeom prst="rect">
                    <a:avLst/>
                  </a:prstGeom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36" name="Rectangle 174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1258" y="3289"/>
                    <a:ext cx="307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 dirty="0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A1</a:t>
                    </a:r>
                  </a:p>
                </p:txBody>
              </p:sp>
              <p:sp>
                <p:nvSpPr>
                  <p:cNvPr id="137" name="Rectangle 175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1258" y="3743"/>
                    <a:ext cx="307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 dirty="0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A2</a:t>
                    </a:r>
                  </a:p>
                </p:txBody>
              </p:sp>
              <p:sp>
                <p:nvSpPr>
                  <p:cNvPr id="138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768" y="3552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134" name="AutoShape 271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4288" y="3716"/>
                  <a:ext cx="192" cy="192"/>
                </a:xfrm>
                <a:prstGeom prst="rtTriangle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7" name="Groupe 6"/>
            <p:cNvGrpSpPr/>
            <p:nvPr/>
          </p:nvGrpSpPr>
          <p:grpSpPr>
            <a:xfrm>
              <a:off x="3206007" y="3381152"/>
              <a:ext cx="548492" cy="767928"/>
              <a:chOff x="3491880" y="3381152"/>
              <a:chExt cx="548492" cy="767928"/>
            </a:xfrm>
          </p:grpSpPr>
          <p:sp>
            <p:nvSpPr>
              <p:cNvPr id="2" name="Forme libre 1"/>
              <p:cNvSpPr/>
              <p:nvPr/>
            </p:nvSpPr>
            <p:spPr>
              <a:xfrm>
                <a:off x="3633164" y="3381152"/>
                <a:ext cx="407208" cy="658879"/>
              </a:xfrm>
              <a:custGeom>
                <a:avLst/>
                <a:gdLst>
                  <a:gd name="connsiteX0" fmla="*/ 329609 w 425302"/>
                  <a:gd name="connsiteY0" fmla="*/ 10633 h 669852"/>
                  <a:gd name="connsiteX1" fmla="*/ 21265 w 425302"/>
                  <a:gd name="connsiteY1" fmla="*/ 0 h 669852"/>
                  <a:gd name="connsiteX2" fmla="*/ 21265 w 425302"/>
                  <a:gd name="connsiteY2" fmla="*/ 457200 h 669852"/>
                  <a:gd name="connsiteX3" fmla="*/ 425302 w 425302"/>
                  <a:gd name="connsiteY3" fmla="*/ 467833 h 669852"/>
                  <a:gd name="connsiteX4" fmla="*/ 10632 w 425302"/>
                  <a:gd name="connsiteY4" fmla="*/ 446568 h 669852"/>
                  <a:gd name="connsiteX5" fmla="*/ 0 w 425302"/>
                  <a:gd name="connsiteY5" fmla="*/ 669852 h 669852"/>
                  <a:gd name="connsiteX0" fmla="*/ 329609 w 425302"/>
                  <a:gd name="connsiteY0" fmla="*/ 10633 h 669852"/>
                  <a:gd name="connsiteX1" fmla="*/ 21265 w 425302"/>
                  <a:gd name="connsiteY1" fmla="*/ 0 h 669852"/>
                  <a:gd name="connsiteX2" fmla="*/ 21265 w 425302"/>
                  <a:gd name="connsiteY2" fmla="*/ 457200 h 669852"/>
                  <a:gd name="connsiteX3" fmla="*/ 425302 w 425302"/>
                  <a:gd name="connsiteY3" fmla="*/ 467833 h 669852"/>
                  <a:gd name="connsiteX4" fmla="*/ 21604 w 425302"/>
                  <a:gd name="connsiteY4" fmla="*/ 457541 h 669852"/>
                  <a:gd name="connsiteX5" fmla="*/ 0 w 425302"/>
                  <a:gd name="connsiteY5" fmla="*/ 669852 h 669852"/>
                  <a:gd name="connsiteX0" fmla="*/ 314978 w 410671"/>
                  <a:gd name="connsiteY0" fmla="*/ 10633 h 658879"/>
                  <a:gd name="connsiteX1" fmla="*/ 6634 w 410671"/>
                  <a:gd name="connsiteY1" fmla="*/ 0 h 658879"/>
                  <a:gd name="connsiteX2" fmla="*/ 6634 w 410671"/>
                  <a:gd name="connsiteY2" fmla="*/ 457200 h 658879"/>
                  <a:gd name="connsiteX3" fmla="*/ 410671 w 410671"/>
                  <a:gd name="connsiteY3" fmla="*/ 467833 h 658879"/>
                  <a:gd name="connsiteX4" fmla="*/ 6973 w 410671"/>
                  <a:gd name="connsiteY4" fmla="*/ 457541 h 658879"/>
                  <a:gd name="connsiteX5" fmla="*/ 0 w 410671"/>
                  <a:gd name="connsiteY5" fmla="*/ 658879 h 658879"/>
                  <a:gd name="connsiteX0" fmla="*/ 308344 w 404037"/>
                  <a:gd name="connsiteY0" fmla="*/ 10633 h 658879"/>
                  <a:gd name="connsiteX1" fmla="*/ 0 w 404037"/>
                  <a:gd name="connsiteY1" fmla="*/ 0 h 658879"/>
                  <a:gd name="connsiteX2" fmla="*/ 0 w 404037"/>
                  <a:gd name="connsiteY2" fmla="*/ 457200 h 658879"/>
                  <a:gd name="connsiteX3" fmla="*/ 404037 w 404037"/>
                  <a:gd name="connsiteY3" fmla="*/ 467833 h 658879"/>
                  <a:gd name="connsiteX4" fmla="*/ 339 w 404037"/>
                  <a:gd name="connsiteY4" fmla="*/ 457541 h 658879"/>
                  <a:gd name="connsiteX5" fmla="*/ 4339 w 404037"/>
                  <a:gd name="connsiteY5" fmla="*/ 658879 h 658879"/>
                  <a:gd name="connsiteX0" fmla="*/ 311515 w 407208"/>
                  <a:gd name="connsiteY0" fmla="*/ 10633 h 658879"/>
                  <a:gd name="connsiteX1" fmla="*/ 3171 w 407208"/>
                  <a:gd name="connsiteY1" fmla="*/ 0 h 658879"/>
                  <a:gd name="connsiteX2" fmla="*/ 3171 w 407208"/>
                  <a:gd name="connsiteY2" fmla="*/ 457200 h 658879"/>
                  <a:gd name="connsiteX3" fmla="*/ 407208 w 407208"/>
                  <a:gd name="connsiteY3" fmla="*/ 467833 h 658879"/>
                  <a:gd name="connsiteX4" fmla="*/ 3510 w 407208"/>
                  <a:gd name="connsiteY4" fmla="*/ 457541 h 658879"/>
                  <a:gd name="connsiteX5" fmla="*/ 195 w 407208"/>
                  <a:gd name="connsiteY5" fmla="*/ 658879 h 65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7208" h="658879">
                    <a:moveTo>
                      <a:pt x="311515" y="10633"/>
                    </a:moveTo>
                    <a:lnTo>
                      <a:pt x="3171" y="0"/>
                    </a:lnTo>
                    <a:lnTo>
                      <a:pt x="3171" y="457200"/>
                    </a:lnTo>
                    <a:lnTo>
                      <a:pt x="407208" y="467833"/>
                    </a:lnTo>
                    <a:lnTo>
                      <a:pt x="3510" y="457541"/>
                    </a:lnTo>
                    <a:cubicBezTo>
                      <a:pt x="4843" y="524654"/>
                      <a:pt x="-1138" y="591766"/>
                      <a:pt x="195" y="658879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4" name="Connecteur droit 3"/>
              <p:cNvCxnSpPr/>
              <p:nvPr/>
            </p:nvCxnSpPr>
            <p:spPr>
              <a:xfrm>
                <a:off x="3491880" y="4040031"/>
                <a:ext cx="28803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Connecteur droit 224"/>
              <p:cNvCxnSpPr/>
              <p:nvPr/>
            </p:nvCxnSpPr>
            <p:spPr>
              <a:xfrm>
                <a:off x="3551538" y="4093556"/>
                <a:ext cx="16871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cteur droit 225"/>
              <p:cNvCxnSpPr/>
              <p:nvPr/>
            </p:nvCxnSpPr>
            <p:spPr>
              <a:xfrm flipV="1">
                <a:off x="3601721" y="4147082"/>
                <a:ext cx="68351" cy="19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7" name="Rectangle 169"/>
            <p:cNvSpPr>
              <a:spLocks noChangeArrowheads="1"/>
            </p:cNvSpPr>
            <p:nvPr/>
          </p:nvSpPr>
          <p:spPr bwMode="auto">
            <a:xfrm>
              <a:off x="3117255" y="2753484"/>
              <a:ext cx="5389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T1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28" name="Rectangle 169"/>
            <p:cNvSpPr>
              <a:spLocks noChangeArrowheads="1"/>
            </p:cNvSpPr>
            <p:nvPr/>
          </p:nvSpPr>
          <p:spPr bwMode="auto">
            <a:xfrm>
              <a:off x="3593738" y="3025788"/>
              <a:ext cx="60465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400 V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29" name="Rectangle 169"/>
            <p:cNvSpPr>
              <a:spLocks noChangeArrowheads="1"/>
            </p:cNvSpPr>
            <p:nvPr/>
          </p:nvSpPr>
          <p:spPr bwMode="auto">
            <a:xfrm>
              <a:off x="3593738" y="3492599"/>
              <a:ext cx="47320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24V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1" name="Rectangle 183"/>
            <p:cNvSpPr>
              <a:spLocks noChangeArrowheads="1"/>
            </p:cNvSpPr>
            <p:nvPr/>
          </p:nvSpPr>
          <p:spPr bwMode="auto">
            <a:xfrm>
              <a:off x="3548353" y="2585006"/>
              <a:ext cx="48282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1    2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2" name="Rectangle 183"/>
            <p:cNvSpPr>
              <a:spLocks noChangeArrowheads="1"/>
            </p:cNvSpPr>
            <p:nvPr/>
          </p:nvSpPr>
          <p:spPr bwMode="auto">
            <a:xfrm>
              <a:off x="3559741" y="3870083"/>
              <a:ext cx="48282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3    4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3" name="Rectangle 183"/>
            <p:cNvSpPr>
              <a:spLocks noChangeArrowheads="1"/>
            </p:cNvSpPr>
            <p:nvPr/>
          </p:nvSpPr>
          <p:spPr bwMode="auto">
            <a:xfrm>
              <a:off x="3587279" y="4629398"/>
              <a:ext cx="48282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5    6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4" name="Rectangle 183"/>
            <p:cNvSpPr>
              <a:spLocks noChangeArrowheads="1"/>
            </p:cNvSpPr>
            <p:nvPr/>
          </p:nvSpPr>
          <p:spPr bwMode="auto">
            <a:xfrm>
              <a:off x="6669189" y="502918"/>
              <a:ext cx="26321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5" name="Rectangle 183"/>
            <p:cNvSpPr>
              <a:spLocks noChangeArrowheads="1"/>
            </p:cNvSpPr>
            <p:nvPr/>
          </p:nvSpPr>
          <p:spPr bwMode="auto">
            <a:xfrm>
              <a:off x="6734399" y="1975664"/>
              <a:ext cx="26321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6" name="Rectangle 183"/>
            <p:cNvSpPr>
              <a:spLocks noChangeArrowheads="1"/>
            </p:cNvSpPr>
            <p:nvPr/>
          </p:nvSpPr>
          <p:spPr bwMode="auto">
            <a:xfrm>
              <a:off x="6734399" y="3041176"/>
              <a:ext cx="26321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9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7" name="Rectangle 183"/>
            <p:cNvSpPr>
              <a:spLocks noChangeArrowheads="1"/>
            </p:cNvSpPr>
            <p:nvPr/>
          </p:nvSpPr>
          <p:spPr bwMode="auto">
            <a:xfrm>
              <a:off x="6826127" y="4293096"/>
              <a:ext cx="34176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48" name="Rectangle 183"/>
            <p:cNvSpPr>
              <a:spLocks noChangeArrowheads="1"/>
            </p:cNvSpPr>
            <p:nvPr/>
          </p:nvSpPr>
          <p:spPr bwMode="auto">
            <a:xfrm>
              <a:off x="6791202" y="5394914"/>
              <a:ext cx="34176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2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11</a:t>
              </a:r>
              <a:endParaRPr kumimoji="0" lang="fr-FR" sz="12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249" name="ZoneTexte 248"/>
          <p:cNvSpPr txBox="1"/>
          <p:nvPr/>
        </p:nvSpPr>
        <p:spPr>
          <a:xfrm>
            <a:off x="7337645" y="725366"/>
            <a:ext cx="18063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circuit de puissance (400V) sera câblé en fil noir</a:t>
            </a:r>
          </a:p>
          <a:p>
            <a:r>
              <a:rPr lang="fr-FR" dirty="0" smtClean="0"/>
              <a:t>Le circuit de commande en fil rouge avec le commun en beige</a:t>
            </a:r>
          </a:p>
          <a:p>
            <a:r>
              <a:rPr lang="fr-FR" dirty="0" smtClean="0"/>
              <a:t>Les chiffres « horizontaux » sont les repères des fils…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098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483" y="11879"/>
            <a:ext cx="37914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-36512" y="885424"/>
            <a:ext cx="2370277" cy="4941888"/>
            <a:chOff x="144" y="727"/>
            <a:chExt cx="1713" cy="3113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5" name="Group 4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108" name="Group 5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115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" name="Rectangle 7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109" name="Group 8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113" name="Rectangle 9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114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0" name="Group 11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111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" name="Rectangle 13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106" name="Line 14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Line 15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" name="Group 285"/>
          <p:cNvGrpSpPr>
            <a:grpSpLocks/>
          </p:cNvGrpSpPr>
          <p:nvPr/>
        </p:nvGrpSpPr>
        <p:grpSpPr bwMode="auto">
          <a:xfrm>
            <a:off x="627664" y="4619224"/>
            <a:ext cx="1690881" cy="604838"/>
            <a:chOff x="816" y="2928"/>
            <a:chExt cx="1222" cy="381"/>
          </a:xfrm>
        </p:grpSpPr>
        <p:sp>
          <p:nvSpPr>
            <p:cNvPr id="75" name="Rectangle 17"/>
            <p:cNvSpPr>
              <a:spLocks noChangeArrowheads="1"/>
            </p:cNvSpPr>
            <p:nvPr/>
          </p:nvSpPr>
          <p:spPr bwMode="auto">
            <a:xfrm rot="-5400000">
              <a:off x="851" y="3225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endParaRPr lang="fr-FR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  <p:sp useBgFill="1">
          <p:nvSpPr>
            <p:cNvPr id="97" name="Oval 42"/>
            <p:cNvSpPr>
              <a:spLocks noChangeArrowheads="1"/>
            </p:cNvSpPr>
            <p:nvPr/>
          </p:nvSpPr>
          <p:spPr bwMode="auto">
            <a:xfrm>
              <a:off x="1928" y="2928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46" name="Groupe 245"/>
          <p:cNvGrpSpPr/>
          <p:nvPr/>
        </p:nvGrpSpPr>
        <p:grpSpPr>
          <a:xfrm>
            <a:off x="107504" y="4256932"/>
            <a:ext cx="1931533" cy="1013619"/>
            <a:chOff x="171479" y="3484612"/>
            <a:chExt cx="1931533" cy="1013619"/>
          </a:xfrm>
        </p:grpSpPr>
        <p:sp>
          <p:nvSpPr>
            <p:cNvPr id="43" name="Rectangle 80"/>
            <p:cNvSpPr>
              <a:spLocks noChangeArrowheads="1"/>
            </p:cNvSpPr>
            <p:nvPr/>
          </p:nvSpPr>
          <p:spPr bwMode="auto">
            <a:xfrm>
              <a:off x="774661" y="3494137"/>
              <a:ext cx="1328351" cy="9318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Rectangle 87"/>
            <p:cNvSpPr>
              <a:spLocks noChangeArrowheads="1"/>
            </p:cNvSpPr>
            <p:nvPr/>
          </p:nvSpPr>
          <p:spPr bwMode="auto">
            <a:xfrm>
              <a:off x="171479" y="4216450"/>
              <a:ext cx="566484" cy="28178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50" name="Group 287"/>
            <p:cNvGrpSpPr>
              <a:grpSpLocks/>
            </p:cNvGrpSpPr>
            <p:nvPr/>
          </p:nvGrpSpPr>
          <p:grpSpPr bwMode="auto">
            <a:xfrm>
              <a:off x="675034" y="3484612"/>
              <a:ext cx="337623" cy="952500"/>
              <a:chOff x="804" y="2026"/>
              <a:chExt cx="244" cy="600"/>
            </a:xfrm>
          </p:grpSpPr>
          <p:sp useBgFill="1">
            <p:nvSpPr>
              <p:cNvPr id="70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73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74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1" name="Group 288"/>
            <p:cNvGrpSpPr>
              <a:grpSpLocks/>
            </p:cNvGrpSpPr>
            <p:nvPr/>
          </p:nvGrpSpPr>
          <p:grpSpPr bwMode="auto">
            <a:xfrm>
              <a:off x="1138574" y="3484612"/>
              <a:ext cx="344541" cy="952500"/>
              <a:chOff x="1139" y="2026"/>
              <a:chExt cx="249" cy="600"/>
            </a:xfrm>
          </p:grpSpPr>
          <p:sp useBgFill="1">
            <p:nvSpPr>
              <p:cNvPr id="65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7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68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69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2" name="Group 289"/>
            <p:cNvGrpSpPr>
              <a:grpSpLocks/>
            </p:cNvGrpSpPr>
            <p:nvPr/>
          </p:nvGrpSpPr>
          <p:grpSpPr bwMode="auto">
            <a:xfrm>
              <a:off x="1578590" y="3484612"/>
              <a:ext cx="352843" cy="952500"/>
              <a:chOff x="1457" y="2026"/>
              <a:chExt cx="255" cy="600"/>
            </a:xfrm>
          </p:grpSpPr>
          <p:sp useBgFill="1">
            <p:nvSpPr>
              <p:cNvPr id="60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62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63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" name="Line 106"/>
            <p:cNvSpPr>
              <a:spLocks noChangeShapeType="1"/>
            </p:cNvSpPr>
            <p:nvPr/>
          </p:nvSpPr>
          <p:spPr bwMode="auto">
            <a:xfrm flipV="1">
              <a:off x="824474" y="3955255"/>
              <a:ext cx="1075013" cy="560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4" name="Group 107"/>
          <p:cNvGrpSpPr>
            <a:grpSpLocks/>
          </p:cNvGrpSpPr>
          <p:nvPr/>
        </p:nvGrpSpPr>
        <p:grpSpPr bwMode="auto">
          <a:xfrm>
            <a:off x="871195" y="5446312"/>
            <a:ext cx="913242" cy="1066800"/>
            <a:chOff x="896" y="3600"/>
            <a:chExt cx="660" cy="672"/>
          </a:xfrm>
        </p:grpSpPr>
        <p:sp>
          <p:nvSpPr>
            <p:cNvPr id="55" name="Oval 108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Line 1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" name="Line 110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Line 111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Rectangle 112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117" name="Rectangle 261"/>
          <p:cNvSpPr>
            <a:spLocks noChangeArrowheads="1"/>
          </p:cNvSpPr>
          <p:nvPr/>
        </p:nvSpPr>
        <p:spPr bwMode="auto">
          <a:xfrm>
            <a:off x="4693942" y="11879"/>
            <a:ext cx="40298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0" name="Group 269"/>
          <p:cNvGrpSpPr>
            <a:grpSpLocks/>
          </p:cNvGrpSpPr>
          <p:nvPr/>
        </p:nvGrpSpPr>
        <p:grpSpPr bwMode="auto">
          <a:xfrm>
            <a:off x="4877941" y="704850"/>
            <a:ext cx="2338388" cy="5773738"/>
            <a:chOff x="3710" y="478"/>
            <a:chExt cx="1473" cy="3637"/>
          </a:xfrm>
        </p:grpSpPr>
        <p:sp>
          <p:nvSpPr>
            <p:cNvPr id="187" name="Line 119"/>
            <p:cNvSpPr>
              <a:spLocks noChangeShapeType="1"/>
            </p:cNvSpPr>
            <p:nvPr/>
          </p:nvSpPr>
          <p:spPr bwMode="auto">
            <a:xfrm rot="5400000">
              <a:off x="4447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Line 120"/>
            <p:cNvSpPr>
              <a:spLocks noChangeShapeType="1"/>
            </p:cNvSpPr>
            <p:nvPr/>
          </p:nvSpPr>
          <p:spPr bwMode="auto">
            <a:xfrm rot="5400000">
              <a:off x="4447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9" name="Line 121"/>
            <p:cNvSpPr>
              <a:spLocks noChangeShapeType="1"/>
            </p:cNvSpPr>
            <p:nvPr/>
          </p:nvSpPr>
          <p:spPr bwMode="auto">
            <a:xfrm rot="5400000">
              <a:off x="262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4" name="Group 267"/>
          <p:cNvGrpSpPr>
            <a:grpSpLocks/>
          </p:cNvGrpSpPr>
          <p:nvPr/>
        </p:nvGrpSpPr>
        <p:grpSpPr bwMode="auto">
          <a:xfrm>
            <a:off x="4919216" y="2132856"/>
            <a:ext cx="1273175" cy="500063"/>
            <a:chOff x="3736" y="2407"/>
            <a:chExt cx="802" cy="315"/>
          </a:xfrm>
        </p:grpSpPr>
        <p:sp>
          <p:nvSpPr>
            <p:cNvPr id="167" name="Oval 140"/>
            <p:cNvSpPr>
              <a:spLocks noChangeArrowheads="1"/>
            </p:cNvSpPr>
            <p:nvPr/>
          </p:nvSpPr>
          <p:spPr bwMode="auto">
            <a:xfrm>
              <a:off x="4396" y="2434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8" name="Line 141"/>
            <p:cNvSpPr>
              <a:spLocks noChangeShapeType="1"/>
            </p:cNvSpPr>
            <p:nvPr/>
          </p:nvSpPr>
          <p:spPr bwMode="auto">
            <a:xfrm flipH="1">
              <a:off x="4438" y="2407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Line 142"/>
            <p:cNvSpPr>
              <a:spLocks noChangeShapeType="1"/>
            </p:cNvSpPr>
            <p:nvPr/>
          </p:nvSpPr>
          <p:spPr bwMode="auto">
            <a:xfrm>
              <a:off x="4437" y="2436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1" name="Line 144"/>
            <p:cNvSpPr>
              <a:spLocks noChangeShapeType="1"/>
            </p:cNvSpPr>
            <p:nvPr/>
          </p:nvSpPr>
          <p:spPr bwMode="auto">
            <a:xfrm flipH="1">
              <a:off x="4208" y="253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2" name="Freeform 145"/>
            <p:cNvSpPr>
              <a:spLocks/>
            </p:cNvSpPr>
            <p:nvPr/>
          </p:nvSpPr>
          <p:spPr bwMode="auto">
            <a:xfrm>
              <a:off x="4188" y="2410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" name="Rectangle 146"/>
            <p:cNvSpPr>
              <a:spLocks noChangeArrowheads="1"/>
            </p:cNvSpPr>
            <p:nvPr/>
          </p:nvSpPr>
          <p:spPr bwMode="auto">
            <a:xfrm>
              <a:off x="3736" y="2438"/>
              <a:ext cx="33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S4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125" name="Group 266"/>
          <p:cNvGrpSpPr>
            <a:grpSpLocks/>
          </p:cNvGrpSpPr>
          <p:nvPr/>
        </p:nvGrpSpPr>
        <p:grpSpPr bwMode="auto">
          <a:xfrm>
            <a:off x="4843016" y="1031406"/>
            <a:ext cx="1362075" cy="538163"/>
            <a:chOff x="3688" y="1608"/>
            <a:chExt cx="858" cy="339"/>
          </a:xfrm>
        </p:grpSpPr>
        <p:sp>
          <p:nvSpPr>
            <p:cNvPr id="155" name="Oval 150"/>
            <p:cNvSpPr>
              <a:spLocks noChangeArrowheads="1"/>
            </p:cNvSpPr>
            <p:nvPr/>
          </p:nvSpPr>
          <p:spPr bwMode="auto">
            <a:xfrm>
              <a:off x="4404" y="1659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6" name="Line 151"/>
            <p:cNvSpPr>
              <a:spLocks noChangeShapeType="1"/>
            </p:cNvSpPr>
            <p:nvPr/>
          </p:nvSpPr>
          <p:spPr bwMode="auto">
            <a:xfrm flipH="1">
              <a:off x="4446" y="1632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7" name="Line 152"/>
            <p:cNvSpPr>
              <a:spLocks noChangeShapeType="1"/>
            </p:cNvSpPr>
            <p:nvPr/>
          </p:nvSpPr>
          <p:spPr bwMode="auto">
            <a:xfrm>
              <a:off x="4445" y="1661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9" name="Line 154"/>
            <p:cNvSpPr>
              <a:spLocks noChangeShapeType="1"/>
            </p:cNvSpPr>
            <p:nvPr/>
          </p:nvSpPr>
          <p:spPr bwMode="auto">
            <a:xfrm flipH="1">
              <a:off x="4216" y="1755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Rectangle 155"/>
            <p:cNvSpPr>
              <a:spLocks noChangeArrowheads="1"/>
            </p:cNvSpPr>
            <p:nvPr/>
          </p:nvSpPr>
          <p:spPr bwMode="auto">
            <a:xfrm>
              <a:off x="3688" y="1632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161" name="Group 156"/>
            <p:cNvGrpSpPr>
              <a:grpSpLocks/>
            </p:cNvGrpSpPr>
            <p:nvPr/>
          </p:nvGrpSpPr>
          <p:grpSpPr bwMode="auto">
            <a:xfrm>
              <a:off x="4132" y="1608"/>
              <a:ext cx="96" cy="288"/>
              <a:chOff x="960" y="1824"/>
              <a:chExt cx="96" cy="288"/>
            </a:xfrm>
          </p:grpSpPr>
          <p:grpSp>
            <p:nvGrpSpPr>
              <p:cNvPr id="162" name="Group 157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164" name="Arc 158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65" name="Arc 159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63" name="Line 160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91" name="Groupe 290"/>
          <p:cNvGrpSpPr/>
          <p:nvPr/>
        </p:nvGrpSpPr>
        <p:grpSpPr>
          <a:xfrm>
            <a:off x="5373241" y="3351086"/>
            <a:ext cx="1889125" cy="884130"/>
            <a:chOff x="7387136" y="4468810"/>
            <a:chExt cx="1889125" cy="884130"/>
          </a:xfrm>
        </p:grpSpPr>
        <p:sp>
          <p:nvSpPr>
            <p:cNvPr id="119" name="Rectangle 116"/>
            <p:cNvSpPr>
              <a:spLocks noChangeArrowheads="1"/>
            </p:cNvSpPr>
            <p:nvPr/>
          </p:nvSpPr>
          <p:spPr bwMode="auto">
            <a:xfrm>
              <a:off x="8072134" y="4499279"/>
              <a:ext cx="1009650" cy="853661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8" name="Group 268"/>
            <p:cNvGrpSpPr>
              <a:grpSpLocks/>
            </p:cNvGrpSpPr>
            <p:nvPr/>
          </p:nvGrpSpPr>
          <p:grpSpPr bwMode="auto">
            <a:xfrm>
              <a:off x="7387136" y="4468810"/>
              <a:ext cx="847725" cy="703263"/>
              <a:chOff x="4022" y="2849"/>
              <a:chExt cx="534" cy="443"/>
            </a:xfrm>
          </p:grpSpPr>
          <p:sp>
            <p:nvSpPr>
              <p:cNvPr id="141" name="Rectangle 183"/>
              <p:cNvSpPr>
                <a:spLocks noChangeArrowheads="1"/>
              </p:cNvSpPr>
              <p:nvPr/>
            </p:nvSpPr>
            <p:spPr bwMode="auto">
              <a:xfrm>
                <a:off x="4022" y="2849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142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4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30" name="Group 272"/>
            <p:cNvGrpSpPr>
              <a:grpSpLocks/>
            </p:cNvGrpSpPr>
            <p:nvPr/>
          </p:nvGrpSpPr>
          <p:grpSpPr bwMode="auto">
            <a:xfrm>
              <a:off x="8825411" y="4651375"/>
              <a:ext cx="450850" cy="381000"/>
              <a:chOff x="4928" y="2964"/>
              <a:chExt cx="284" cy="240"/>
            </a:xfrm>
          </p:grpSpPr>
          <p:sp>
            <p:nvSpPr>
              <p:cNvPr id="139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140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31" name="Line 180"/>
            <p:cNvSpPr>
              <a:spLocks noChangeShapeType="1"/>
            </p:cNvSpPr>
            <p:nvPr/>
          </p:nvSpPr>
          <p:spPr bwMode="auto">
            <a:xfrm rot="5400000" flipH="1">
              <a:off x="8790486" y="4754563"/>
              <a:ext cx="381000" cy="16986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" name="Rectangle 181"/>
            <p:cNvSpPr>
              <a:spLocks noChangeArrowheads="1"/>
            </p:cNvSpPr>
            <p:nvPr/>
          </p:nvSpPr>
          <p:spPr bwMode="auto">
            <a:xfrm>
              <a:off x="8247337" y="4670425"/>
              <a:ext cx="85883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132" name="Group 273"/>
          <p:cNvGrpSpPr>
            <a:grpSpLocks/>
          </p:cNvGrpSpPr>
          <p:nvPr/>
        </p:nvGrpSpPr>
        <p:grpSpPr bwMode="auto">
          <a:xfrm>
            <a:off x="5044628" y="5809800"/>
            <a:ext cx="1336675" cy="369888"/>
            <a:chOff x="3815" y="3696"/>
            <a:chExt cx="842" cy="233"/>
          </a:xfrm>
        </p:grpSpPr>
        <p:grpSp>
          <p:nvGrpSpPr>
            <p:cNvPr id="133" name="Group 172"/>
            <p:cNvGrpSpPr>
              <a:grpSpLocks/>
            </p:cNvGrpSpPr>
            <p:nvPr/>
          </p:nvGrpSpPr>
          <p:grpSpPr bwMode="auto">
            <a:xfrm>
              <a:off x="3815" y="3696"/>
              <a:ext cx="842" cy="233"/>
              <a:chOff x="887" y="3552"/>
              <a:chExt cx="842" cy="233"/>
            </a:xfrm>
          </p:grpSpPr>
          <p:sp useBgFill="1">
            <p:nvSpPr>
              <p:cNvPr id="135" name="Rectangle 173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8" name="Rectangle 176"/>
              <p:cNvSpPr>
                <a:spLocks noChangeArrowheads="1"/>
              </p:cNvSpPr>
              <p:nvPr/>
            </p:nvSpPr>
            <p:spPr bwMode="auto">
              <a:xfrm>
                <a:off x="887" y="3552"/>
                <a:ext cx="47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</a:t>
                </a:r>
                <a:r>
                  <a:rPr kumimoji="0" lang="fr-FR" sz="18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KM1</a:t>
                </a:r>
                <a:endPara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134" name="AutoShape 271"/>
            <p:cNvSpPr>
              <a:spLocks noChangeArrowheads="1"/>
            </p:cNvSpPr>
            <p:nvPr/>
          </p:nvSpPr>
          <p:spPr bwMode="auto">
            <a:xfrm rot="10800000" flipH="1">
              <a:off x="4288" y="3716"/>
              <a:ext cx="192" cy="192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7" name="Groupe 206"/>
          <p:cNvGrpSpPr/>
          <p:nvPr/>
        </p:nvGrpSpPr>
        <p:grpSpPr>
          <a:xfrm>
            <a:off x="3876751" y="2895600"/>
            <a:ext cx="576064" cy="950311"/>
            <a:chOff x="2987824" y="2895600"/>
            <a:chExt cx="576064" cy="950311"/>
          </a:xfrm>
        </p:grpSpPr>
        <p:sp>
          <p:nvSpPr>
            <p:cNvPr id="192" name="Ellipse 191"/>
            <p:cNvSpPr/>
            <p:nvPr/>
          </p:nvSpPr>
          <p:spPr>
            <a:xfrm>
              <a:off x="2987824" y="2895600"/>
              <a:ext cx="576064" cy="5806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3" name="Ellipse 192"/>
            <p:cNvSpPr/>
            <p:nvPr/>
          </p:nvSpPr>
          <p:spPr>
            <a:xfrm>
              <a:off x="2987824" y="3265287"/>
              <a:ext cx="576064" cy="5806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5" name="Forme libre 204"/>
          <p:cNvSpPr/>
          <p:nvPr/>
        </p:nvSpPr>
        <p:spPr>
          <a:xfrm>
            <a:off x="2160812" y="1705970"/>
            <a:ext cx="1884518" cy="1228299"/>
          </a:xfrm>
          <a:custGeom>
            <a:avLst/>
            <a:gdLst>
              <a:gd name="connsiteX0" fmla="*/ 0 w 395785"/>
              <a:gd name="connsiteY0" fmla="*/ 0 h 1228299"/>
              <a:gd name="connsiteX1" fmla="*/ 382137 w 395785"/>
              <a:gd name="connsiteY1" fmla="*/ 0 h 1228299"/>
              <a:gd name="connsiteX2" fmla="*/ 395785 w 395785"/>
              <a:gd name="connsiteY2" fmla="*/ 1228299 h 1228299"/>
              <a:gd name="connsiteX3" fmla="*/ 395785 w 395785"/>
              <a:gd name="connsiteY3" fmla="*/ 1228299 h 1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785" h="1228299">
                <a:moveTo>
                  <a:pt x="0" y="0"/>
                </a:moveTo>
                <a:lnTo>
                  <a:pt x="382137" y="0"/>
                </a:lnTo>
                <a:lnTo>
                  <a:pt x="395785" y="1228299"/>
                </a:lnTo>
                <a:lnTo>
                  <a:pt x="395785" y="122829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Forme libre 205"/>
          <p:cNvSpPr/>
          <p:nvPr/>
        </p:nvSpPr>
        <p:spPr>
          <a:xfrm>
            <a:off x="2166338" y="1434662"/>
            <a:ext cx="2111003" cy="1490282"/>
          </a:xfrm>
          <a:custGeom>
            <a:avLst/>
            <a:gdLst>
              <a:gd name="connsiteX0" fmla="*/ 0 w 641445"/>
              <a:gd name="connsiteY0" fmla="*/ 0 h 1473958"/>
              <a:gd name="connsiteX1" fmla="*/ 627797 w 641445"/>
              <a:gd name="connsiteY1" fmla="*/ 13648 h 1473958"/>
              <a:gd name="connsiteX2" fmla="*/ 641445 w 641445"/>
              <a:gd name="connsiteY2" fmla="*/ 1473958 h 147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1445" h="1473958">
                <a:moveTo>
                  <a:pt x="0" y="0"/>
                </a:moveTo>
                <a:lnTo>
                  <a:pt x="627797" y="13648"/>
                </a:lnTo>
                <a:lnTo>
                  <a:pt x="641445" y="147395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7" name="Groupe 366"/>
          <p:cNvGrpSpPr/>
          <p:nvPr/>
        </p:nvGrpSpPr>
        <p:grpSpPr>
          <a:xfrm>
            <a:off x="3356473" y="2105709"/>
            <a:ext cx="997406" cy="497792"/>
            <a:chOff x="3356473" y="2105709"/>
            <a:chExt cx="997406" cy="497792"/>
          </a:xfrm>
        </p:grpSpPr>
        <p:sp>
          <p:nvSpPr>
            <p:cNvPr id="122" name="Rectangle 133"/>
            <p:cNvSpPr>
              <a:spLocks noChangeArrowheads="1"/>
            </p:cNvSpPr>
            <p:nvPr/>
          </p:nvSpPr>
          <p:spPr bwMode="auto">
            <a:xfrm>
              <a:off x="3356473" y="2233613"/>
              <a:ext cx="5826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Q2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204" name="Groupe 203"/>
            <p:cNvGrpSpPr/>
            <p:nvPr/>
          </p:nvGrpSpPr>
          <p:grpSpPr>
            <a:xfrm>
              <a:off x="3847626" y="2105709"/>
              <a:ext cx="273050" cy="428819"/>
              <a:chOff x="4716016" y="3185912"/>
              <a:chExt cx="273050" cy="460174"/>
            </a:xfrm>
          </p:grpSpPr>
          <p:sp useBgFill="1">
            <p:nvSpPr>
              <p:cNvPr id="196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7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03" name="Groupe 202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00" name="Connecteur droit 199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Connecteur droit 201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8" name="Groupe 207"/>
            <p:cNvGrpSpPr/>
            <p:nvPr/>
          </p:nvGrpSpPr>
          <p:grpSpPr>
            <a:xfrm>
              <a:off x="4080829" y="2105709"/>
              <a:ext cx="273050" cy="428819"/>
              <a:chOff x="4716016" y="3185912"/>
              <a:chExt cx="273050" cy="460174"/>
            </a:xfrm>
          </p:grpSpPr>
          <p:sp useBgFill="1">
            <p:nvSpPr>
              <p:cNvPr id="209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0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11" name="Groupe 210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12" name="Connecteur droit 211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Connecteur droit 212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26" name="Forme libre 225"/>
          <p:cNvSpPr/>
          <p:nvPr/>
        </p:nvSpPr>
        <p:spPr>
          <a:xfrm>
            <a:off x="4045329" y="3807725"/>
            <a:ext cx="4735010" cy="2676378"/>
          </a:xfrm>
          <a:custGeom>
            <a:avLst/>
            <a:gdLst>
              <a:gd name="connsiteX0" fmla="*/ 0 w 3029803"/>
              <a:gd name="connsiteY0" fmla="*/ 0 h 2702257"/>
              <a:gd name="connsiteX1" fmla="*/ 40943 w 3029803"/>
              <a:gd name="connsiteY1" fmla="*/ 2702257 h 2702257"/>
              <a:gd name="connsiteX2" fmla="*/ 3029803 w 3029803"/>
              <a:gd name="connsiteY2" fmla="*/ 2661314 h 2702257"/>
              <a:gd name="connsiteX0" fmla="*/ 0 w 3029803"/>
              <a:gd name="connsiteY0" fmla="*/ 0 h 2676378"/>
              <a:gd name="connsiteX1" fmla="*/ 6438 w 3029803"/>
              <a:gd name="connsiteY1" fmla="*/ 2676378 h 2676378"/>
              <a:gd name="connsiteX2" fmla="*/ 3029803 w 3029803"/>
              <a:gd name="connsiteY2" fmla="*/ 2661314 h 267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29803" h="2676378">
                <a:moveTo>
                  <a:pt x="0" y="0"/>
                </a:moveTo>
                <a:lnTo>
                  <a:pt x="6438" y="2676378"/>
                </a:lnTo>
                <a:lnTo>
                  <a:pt x="3029803" y="2661314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orme libre 226"/>
          <p:cNvSpPr/>
          <p:nvPr/>
        </p:nvSpPr>
        <p:spPr>
          <a:xfrm>
            <a:off x="4304636" y="709684"/>
            <a:ext cx="2920621" cy="4549726"/>
          </a:xfrm>
          <a:custGeom>
            <a:avLst/>
            <a:gdLst>
              <a:gd name="connsiteX0" fmla="*/ 0 w 2947916"/>
              <a:gd name="connsiteY0" fmla="*/ 3125337 h 4585648"/>
              <a:gd name="connsiteX1" fmla="*/ 40943 w 2947916"/>
              <a:gd name="connsiteY1" fmla="*/ 4585648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47916"/>
              <a:gd name="connsiteY0" fmla="*/ 3125337 h 4585648"/>
              <a:gd name="connsiteX1" fmla="*/ 13648 w 2947916"/>
              <a:gd name="connsiteY1" fmla="*/ 4572001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47916"/>
              <a:gd name="connsiteY0" fmla="*/ 3125337 h 4585648"/>
              <a:gd name="connsiteX1" fmla="*/ 40944 w 2947916"/>
              <a:gd name="connsiteY1" fmla="*/ 4572001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20621"/>
              <a:gd name="connsiteY0" fmla="*/ 3098041 h 4585648"/>
              <a:gd name="connsiteX1" fmla="*/ 13649 w 2920621"/>
              <a:gd name="connsiteY1" fmla="*/ 4572001 h 4585648"/>
              <a:gd name="connsiteX2" fmla="*/ 354842 w 2920621"/>
              <a:gd name="connsiteY2" fmla="*/ 4585648 h 4585648"/>
              <a:gd name="connsiteX3" fmla="*/ 272956 w 2920621"/>
              <a:gd name="connsiteY3" fmla="*/ 27295 h 4585648"/>
              <a:gd name="connsiteX4" fmla="*/ 2920621 w 2920621"/>
              <a:gd name="connsiteY4" fmla="*/ 0 h 4585648"/>
              <a:gd name="connsiteX0" fmla="*/ 0 w 2920621"/>
              <a:gd name="connsiteY0" fmla="*/ 3098041 h 4572001"/>
              <a:gd name="connsiteX1" fmla="*/ 13649 w 2920621"/>
              <a:gd name="connsiteY1" fmla="*/ 4572001 h 4572001"/>
              <a:gd name="connsiteX2" fmla="*/ 354842 w 2920621"/>
              <a:gd name="connsiteY2" fmla="*/ 4558352 h 4572001"/>
              <a:gd name="connsiteX3" fmla="*/ 272956 w 2920621"/>
              <a:gd name="connsiteY3" fmla="*/ 27295 h 4572001"/>
              <a:gd name="connsiteX4" fmla="*/ 2920621 w 2920621"/>
              <a:gd name="connsiteY4" fmla="*/ 0 h 4572001"/>
              <a:gd name="connsiteX0" fmla="*/ 0 w 2920621"/>
              <a:gd name="connsiteY0" fmla="*/ 3098041 h 4584231"/>
              <a:gd name="connsiteX1" fmla="*/ 13649 w 2920621"/>
              <a:gd name="connsiteY1" fmla="*/ 4572001 h 4584231"/>
              <a:gd name="connsiteX2" fmla="*/ 354842 w 2920621"/>
              <a:gd name="connsiteY2" fmla="*/ 4584231 h 4584231"/>
              <a:gd name="connsiteX3" fmla="*/ 272956 w 2920621"/>
              <a:gd name="connsiteY3" fmla="*/ 27295 h 4584231"/>
              <a:gd name="connsiteX4" fmla="*/ 2920621 w 2920621"/>
              <a:gd name="connsiteY4" fmla="*/ 0 h 4584231"/>
              <a:gd name="connsiteX0" fmla="*/ 0 w 2920621"/>
              <a:gd name="connsiteY0" fmla="*/ 3098041 h 4584231"/>
              <a:gd name="connsiteX1" fmla="*/ 5022 w 2920621"/>
              <a:gd name="connsiteY1" fmla="*/ 4563375 h 4584231"/>
              <a:gd name="connsiteX2" fmla="*/ 354842 w 2920621"/>
              <a:gd name="connsiteY2" fmla="*/ 4584231 h 4584231"/>
              <a:gd name="connsiteX3" fmla="*/ 272956 w 2920621"/>
              <a:gd name="connsiteY3" fmla="*/ 27295 h 4584231"/>
              <a:gd name="connsiteX4" fmla="*/ 2920621 w 2920621"/>
              <a:gd name="connsiteY4" fmla="*/ 0 h 4584231"/>
              <a:gd name="connsiteX0" fmla="*/ 0 w 2920621"/>
              <a:gd name="connsiteY0" fmla="*/ 3098041 h 4563375"/>
              <a:gd name="connsiteX1" fmla="*/ 5022 w 2920621"/>
              <a:gd name="connsiteY1" fmla="*/ 4563375 h 4563375"/>
              <a:gd name="connsiteX2" fmla="*/ 354842 w 2920621"/>
              <a:gd name="connsiteY2" fmla="*/ 4558351 h 4563375"/>
              <a:gd name="connsiteX3" fmla="*/ 272956 w 2920621"/>
              <a:gd name="connsiteY3" fmla="*/ 27295 h 4563375"/>
              <a:gd name="connsiteX4" fmla="*/ 2920621 w 2920621"/>
              <a:gd name="connsiteY4" fmla="*/ 0 h 4563375"/>
              <a:gd name="connsiteX0" fmla="*/ 0 w 2920621"/>
              <a:gd name="connsiteY0" fmla="*/ 3105252 h 4570586"/>
              <a:gd name="connsiteX1" fmla="*/ 5022 w 2920621"/>
              <a:gd name="connsiteY1" fmla="*/ 4570586 h 4570586"/>
              <a:gd name="connsiteX2" fmla="*/ 354842 w 2920621"/>
              <a:gd name="connsiteY2" fmla="*/ 4565562 h 4570586"/>
              <a:gd name="connsiteX3" fmla="*/ 290209 w 2920621"/>
              <a:gd name="connsiteY3" fmla="*/ 0 h 4570586"/>
              <a:gd name="connsiteX4" fmla="*/ 2920621 w 2920621"/>
              <a:gd name="connsiteY4" fmla="*/ 7211 h 457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0621" h="4570586">
                <a:moveTo>
                  <a:pt x="0" y="3105252"/>
                </a:moveTo>
                <a:lnTo>
                  <a:pt x="5022" y="4570586"/>
                </a:lnTo>
                <a:lnTo>
                  <a:pt x="354842" y="4565562"/>
                </a:lnTo>
                <a:lnTo>
                  <a:pt x="290209" y="0"/>
                </a:lnTo>
                <a:lnTo>
                  <a:pt x="2920621" y="7211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7" name="Groupe 246"/>
          <p:cNvGrpSpPr/>
          <p:nvPr/>
        </p:nvGrpSpPr>
        <p:grpSpPr>
          <a:xfrm>
            <a:off x="486228" y="2289065"/>
            <a:ext cx="1605695" cy="948631"/>
            <a:chOff x="563734" y="1939524"/>
            <a:chExt cx="1605695" cy="948631"/>
          </a:xfrm>
        </p:grpSpPr>
        <p:sp>
          <p:nvSpPr>
            <p:cNvPr id="26" name="Rectangle 61"/>
            <p:cNvSpPr>
              <a:spLocks noChangeArrowheads="1"/>
            </p:cNvSpPr>
            <p:nvPr/>
          </p:nvSpPr>
          <p:spPr bwMode="auto">
            <a:xfrm>
              <a:off x="597547" y="1939524"/>
              <a:ext cx="1571882" cy="9318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Rectangle 77"/>
            <p:cNvSpPr>
              <a:spLocks noChangeArrowheads="1"/>
            </p:cNvSpPr>
            <p:nvPr/>
          </p:nvSpPr>
          <p:spPr bwMode="auto">
            <a:xfrm>
              <a:off x="563734" y="2583355"/>
              <a:ext cx="471841" cy="3048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</a:t>
              </a:r>
              <a:r>
                <a:rPr lang="fr-FR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Q1</a:t>
              </a:r>
            </a:p>
          </p:txBody>
        </p:sp>
        <p:grpSp>
          <p:nvGrpSpPr>
            <p:cNvPr id="228" name="Groupe 227"/>
            <p:cNvGrpSpPr/>
            <p:nvPr/>
          </p:nvGrpSpPr>
          <p:grpSpPr>
            <a:xfrm>
              <a:off x="750677" y="2208093"/>
              <a:ext cx="273050" cy="428819"/>
              <a:chOff x="4716016" y="3185912"/>
              <a:chExt cx="273050" cy="460174"/>
            </a:xfrm>
          </p:grpSpPr>
          <p:sp useBgFill="1">
            <p:nvSpPr>
              <p:cNvPr id="229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31" name="Groupe 230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32" name="Connecteur droit 231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Connecteur droit 232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e 233"/>
            <p:cNvGrpSpPr/>
            <p:nvPr/>
          </p:nvGrpSpPr>
          <p:grpSpPr>
            <a:xfrm>
              <a:off x="1234049" y="2208093"/>
              <a:ext cx="273050" cy="428819"/>
              <a:chOff x="4716016" y="3185912"/>
              <a:chExt cx="273050" cy="460174"/>
            </a:xfrm>
          </p:grpSpPr>
          <p:sp useBgFill="1">
            <p:nvSpPr>
              <p:cNvPr id="235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37" name="Groupe 236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38" name="Connecteur droit 237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Connecteur droit 238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0" name="Groupe 239"/>
            <p:cNvGrpSpPr/>
            <p:nvPr/>
          </p:nvGrpSpPr>
          <p:grpSpPr>
            <a:xfrm>
              <a:off x="1689747" y="2208093"/>
              <a:ext cx="273050" cy="428819"/>
              <a:chOff x="4716016" y="3185912"/>
              <a:chExt cx="273050" cy="460174"/>
            </a:xfrm>
          </p:grpSpPr>
          <p:sp useBgFill="1">
            <p:nvSpPr>
              <p:cNvPr id="241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43" name="Groupe 242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44" name="Connecteur droit 243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Connecteur droit 244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66" name="Groupe 365"/>
          <p:cNvGrpSpPr/>
          <p:nvPr/>
        </p:nvGrpSpPr>
        <p:grpSpPr>
          <a:xfrm>
            <a:off x="3425546" y="4090036"/>
            <a:ext cx="974711" cy="428819"/>
            <a:chOff x="3425546" y="4090036"/>
            <a:chExt cx="974711" cy="428819"/>
          </a:xfrm>
        </p:grpSpPr>
        <p:grpSp>
          <p:nvGrpSpPr>
            <p:cNvPr id="214" name="Groupe 213"/>
            <p:cNvGrpSpPr/>
            <p:nvPr/>
          </p:nvGrpSpPr>
          <p:grpSpPr>
            <a:xfrm>
              <a:off x="3859498" y="4090036"/>
              <a:ext cx="273050" cy="428819"/>
              <a:chOff x="4716016" y="3185912"/>
              <a:chExt cx="273050" cy="460174"/>
            </a:xfrm>
          </p:grpSpPr>
          <p:sp useBgFill="1">
            <p:nvSpPr>
              <p:cNvPr id="215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6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17" name="Groupe 216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18" name="Connecteur droit 217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Connecteur droit 218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0" name="Groupe 219"/>
            <p:cNvGrpSpPr/>
            <p:nvPr/>
          </p:nvGrpSpPr>
          <p:grpSpPr>
            <a:xfrm>
              <a:off x="4127207" y="4090036"/>
              <a:ext cx="273050" cy="428819"/>
              <a:chOff x="4716016" y="3185912"/>
              <a:chExt cx="273050" cy="460174"/>
            </a:xfrm>
          </p:grpSpPr>
          <p:sp useBgFill="1">
            <p:nvSpPr>
              <p:cNvPr id="221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2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23" name="Groupe 222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24" name="Connecteur droit 223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Connecteur droit 224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7" name="Rectangle 133"/>
            <p:cNvSpPr>
              <a:spLocks noChangeArrowheads="1"/>
            </p:cNvSpPr>
            <p:nvPr/>
          </p:nvSpPr>
          <p:spPr bwMode="auto">
            <a:xfrm>
              <a:off x="3425546" y="4119474"/>
              <a:ext cx="58381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Q3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121" name="Group 263"/>
          <p:cNvGrpSpPr>
            <a:grpSpLocks/>
          </p:cNvGrpSpPr>
          <p:nvPr/>
        </p:nvGrpSpPr>
        <p:grpSpPr bwMode="auto">
          <a:xfrm>
            <a:off x="4937475" y="480611"/>
            <a:ext cx="714376" cy="579438"/>
            <a:chOff x="4031" y="342"/>
            <a:chExt cx="450" cy="365"/>
          </a:xfrm>
        </p:grpSpPr>
        <p:grpSp>
          <p:nvGrpSpPr>
            <p:cNvPr id="179" name="Group 125"/>
            <p:cNvGrpSpPr>
              <a:grpSpLocks/>
            </p:cNvGrpSpPr>
            <p:nvPr/>
          </p:nvGrpSpPr>
          <p:grpSpPr bwMode="auto">
            <a:xfrm>
              <a:off x="4031" y="342"/>
              <a:ext cx="240" cy="329"/>
              <a:chOff x="1872" y="3552"/>
              <a:chExt cx="192" cy="240"/>
            </a:xfrm>
          </p:grpSpPr>
          <p:sp>
            <p:nvSpPr>
              <p:cNvPr id="185" name="Oval 126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" name="Line 127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82" name="Rectangle 132"/>
            <p:cNvSpPr>
              <a:spLocks noChangeArrowheads="1"/>
            </p:cNvSpPr>
            <p:nvPr/>
          </p:nvSpPr>
          <p:spPr bwMode="auto">
            <a:xfrm>
              <a:off x="4058" y="476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sp>
        <p:nvSpPr>
          <p:cNvPr id="352" name="Rectangle 13"/>
          <p:cNvSpPr>
            <a:spLocks noChangeArrowheads="1"/>
          </p:cNvSpPr>
          <p:nvPr/>
        </p:nvSpPr>
        <p:spPr bwMode="auto">
          <a:xfrm>
            <a:off x="3635896" y="2529546"/>
            <a:ext cx="4587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002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3" name="Rectangle 13"/>
          <p:cNvSpPr>
            <a:spLocks noChangeArrowheads="1"/>
          </p:cNvSpPr>
          <p:nvPr/>
        </p:nvSpPr>
        <p:spPr bwMode="auto">
          <a:xfrm>
            <a:off x="4225632" y="2529546"/>
            <a:ext cx="4587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001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4" name="Rectangle 13"/>
          <p:cNvSpPr>
            <a:spLocks noChangeArrowheads="1"/>
          </p:cNvSpPr>
          <p:nvPr/>
        </p:nvSpPr>
        <p:spPr bwMode="auto">
          <a:xfrm>
            <a:off x="3791906" y="4536769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5" name="Rectangle 13"/>
          <p:cNvSpPr>
            <a:spLocks noChangeArrowheads="1"/>
          </p:cNvSpPr>
          <p:nvPr/>
        </p:nvSpPr>
        <p:spPr bwMode="auto">
          <a:xfrm>
            <a:off x="4277576" y="4536769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6" name="Rectangle 13"/>
          <p:cNvSpPr>
            <a:spLocks noChangeArrowheads="1"/>
          </p:cNvSpPr>
          <p:nvPr/>
        </p:nvSpPr>
        <p:spPr bwMode="auto">
          <a:xfrm>
            <a:off x="3704062" y="3802725"/>
            <a:ext cx="3674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7" name="Rectangle 13"/>
          <p:cNvSpPr>
            <a:spLocks noChangeArrowheads="1"/>
          </p:cNvSpPr>
          <p:nvPr/>
        </p:nvSpPr>
        <p:spPr bwMode="auto">
          <a:xfrm>
            <a:off x="4264185" y="3802725"/>
            <a:ext cx="3674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8" name="Rectangle 13"/>
          <p:cNvSpPr>
            <a:spLocks noChangeArrowheads="1"/>
          </p:cNvSpPr>
          <p:nvPr/>
        </p:nvSpPr>
        <p:spPr bwMode="auto">
          <a:xfrm>
            <a:off x="5360728" y="437428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9" name="Rectangle 13"/>
          <p:cNvSpPr>
            <a:spLocks noChangeArrowheads="1"/>
          </p:cNvSpPr>
          <p:nvPr/>
        </p:nvSpPr>
        <p:spPr bwMode="auto">
          <a:xfrm>
            <a:off x="6046912" y="1444224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0" name="Rectangle 13"/>
          <p:cNvSpPr>
            <a:spLocks noChangeArrowheads="1"/>
          </p:cNvSpPr>
          <p:nvPr/>
        </p:nvSpPr>
        <p:spPr bwMode="auto">
          <a:xfrm>
            <a:off x="6049516" y="2592951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1" name="Rectangle 13"/>
          <p:cNvSpPr>
            <a:spLocks noChangeArrowheads="1"/>
          </p:cNvSpPr>
          <p:nvPr/>
        </p:nvSpPr>
        <p:spPr bwMode="auto">
          <a:xfrm>
            <a:off x="6062216" y="4241575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368" name="Groupe 367"/>
          <p:cNvGrpSpPr/>
          <p:nvPr/>
        </p:nvGrpSpPr>
        <p:grpSpPr>
          <a:xfrm>
            <a:off x="3491880" y="3381152"/>
            <a:ext cx="548492" cy="767928"/>
            <a:chOff x="3491880" y="3381152"/>
            <a:chExt cx="548492" cy="767928"/>
          </a:xfrm>
        </p:grpSpPr>
        <p:sp>
          <p:nvSpPr>
            <p:cNvPr id="369" name="Forme libre 368"/>
            <p:cNvSpPr/>
            <p:nvPr/>
          </p:nvSpPr>
          <p:spPr>
            <a:xfrm>
              <a:off x="3633164" y="3381152"/>
              <a:ext cx="407208" cy="658879"/>
            </a:xfrm>
            <a:custGeom>
              <a:avLst/>
              <a:gdLst>
                <a:gd name="connsiteX0" fmla="*/ 329609 w 425302"/>
                <a:gd name="connsiteY0" fmla="*/ 10633 h 669852"/>
                <a:gd name="connsiteX1" fmla="*/ 21265 w 425302"/>
                <a:gd name="connsiteY1" fmla="*/ 0 h 669852"/>
                <a:gd name="connsiteX2" fmla="*/ 21265 w 425302"/>
                <a:gd name="connsiteY2" fmla="*/ 457200 h 669852"/>
                <a:gd name="connsiteX3" fmla="*/ 425302 w 425302"/>
                <a:gd name="connsiteY3" fmla="*/ 467833 h 669852"/>
                <a:gd name="connsiteX4" fmla="*/ 10632 w 425302"/>
                <a:gd name="connsiteY4" fmla="*/ 446568 h 669852"/>
                <a:gd name="connsiteX5" fmla="*/ 0 w 425302"/>
                <a:gd name="connsiteY5" fmla="*/ 669852 h 669852"/>
                <a:gd name="connsiteX0" fmla="*/ 329609 w 425302"/>
                <a:gd name="connsiteY0" fmla="*/ 10633 h 669852"/>
                <a:gd name="connsiteX1" fmla="*/ 21265 w 425302"/>
                <a:gd name="connsiteY1" fmla="*/ 0 h 669852"/>
                <a:gd name="connsiteX2" fmla="*/ 21265 w 425302"/>
                <a:gd name="connsiteY2" fmla="*/ 457200 h 669852"/>
                <a:gd name="connsiteX3" fmla="*/ 425302 w 425302"/>
                <a:gd name="connsiteY3" fmla="*/ 467833 h 669852"/>
                <a:gd name="connsiteX4" fmla="*/ 21604 w 425302"/>
                <a:gd name="connsiteY4" fmla="*/ 457541 h 669852"/>
                <a:gd name="connsiteX5" fmla="*/ 0 w 425302"/>
                <a:gd name="connsiteY5" fmla="*/ 669852 h 669852"/>
                <a:gd name="connsiteX0" fmla="*/ 314978 w 410671"/>
                <a:gd name="connsiteY0" fmla="*/ 10633 h 658879"/>
                <a:gd name="connsiteX1" fmla="*/ 6634 w 410671"/>
                <a:gd name="connsiteY1" fmla="*/ 0 h 658879"/>
                <a:gd name="connsiteX2" fmla="*/ 6634 w 410671"/>
                <a:gd name="connsiteY2" fmla="*/ 457200 h 658879"/>
                <a:gd name="connsiteX3" fmla="*/ 410671 w 410671"/>
                <a:gd name="connsiteY3" fmla="*/ 467833 h 658879"/>
                <a:gd name="connsiteX4" fmla="*/ 6973 w 410671"/>
                <a:gd name="connsiteY4" fmla="*/ 457541 h 658879"/>
                <a:gd name="connsiteX5" fmla="*/ 0 w 410671"/>
                <a:gd name="connsiteY5" fmla="*/ 658879 h 658879"/>
                <a:gd name="connsiteX0" fmla="*/ 308344 w 404037"/>
                <a:gd name="connsiteY0" fmla="*/ 10633 h 658879"/>
                <a:gd name="connsiteX1" fmla="*/ 0 w 404037"/>
                <a:gd name="connsiteY1" fmla="*/ 0 h 658879"/>
                <a:gd name="connsiteX2" fmla="*/ 0 w 404037"/>
                <a:gd name="connsiteY2" fmla="*/ 457200 h 658879"/>
                <a:gd name="connsiteX3" fmla="*/ 404037 w 404037"/>
                <a:gd name="connsiteY3" fmla="*/ 467833 h 658879"/>
                <a:gd name="connsiteX4" fmla="*/ 339 w 404037"/>
                <a:gd name="connsiteY4" fmla="*/ 457541 h 658879"/>
                <a:gd name="connsiteX5" fmla="*/ 4339 w 404037"/>
                <a:gd name="connsiteY5" fmla="*/ 658879 h 658879"/>
                <a:gd name="connsiteX0" fmla="*/ 311515 w 407208"/>
                <a:gd name="connsiteY0" fmla="*/ 10633 h 658879"/>
                <a:gd name="connsiteX1" fmla="*/ 3171 w 407208"/>
                <a:gd name="connsiteY1" fmla="*/ 0 h 658879"/>
                <a:gd name="connsiteX2" fmla="*/ 3171 w 407208"/>
                <a:gd name="connsiteY2" fmla="*/ 457200 h 658879"/>
                <a:gd name="connsiteX3" fmla="*/ 407208 w 407208"/>
                <a:gd name="connsiteY3" fmla="*/ 467833 h 658879"/>
                <a:gd name="connsiteX4" fmla="*/ 3510 w 407208"/>
                <a:gd name="connsiteY4" fmla="*/ 457541 h 658879"/>
                <a:gd name="connsiteX5" fmla="*/ 195 w 407208"/>
                <a:gd name="connsiteY5" fmla="*/ 658879 h 65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208" h="658879">
                  <a:moveTo>
                    <a:pt x="311515" y="10633"/>
                  </a:moveTo>
                  <a:lnTo>
                    <a:pt x="3171" y="0"/>
                  </a:lnTo>
                  <a:lnTo>
                    <a:pt x="3171" y="457200"/>
                  </a:lnTo>
                  <a:lnTo>
                    <a:pt x="407208" y="467833"/>
                  </a:lnTo>
                  <a:lnTo>
                    <a:pt x="3510" y="457541"/>
                  </a:lnTo>
                  <a:cubicBezTo>
                    <a:pt x="4843" y="524654"/>
                    <a:pt x="-1138" y="591766"/>
                    <a:pt x="195" y="658879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0" name="Connecteur droit 369"/>
            <p:cNvCxnSpPr/>
            <p:nvPr/>
          </p:nvCxnSpPr>
          <p:spPr>
            <a:xfrm>
              <a:off x="3491880" y="4040031"/>
              <a:ext cx="288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Connecteur droit 370"/>
            <p:cNvCxnSpPr/>
            <p:nvPr/>
          </p:nvCxnSpPr>
          <p:spPr>
            <a:xfrm>
              <a:off x="3551538" y="4093556"/>
              <a:ext cx="1687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Connecteur droit 371"/>
            <p:cNvCxnSpPr/>
            <p:nvPr/>
          </p:nvCxnSpPr>
          <p:spPr>
            <a:xfrm flipV="1">
              <a:off x="3601721" y="4147082"/>
              <a:ext cx="68351" cy="19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515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Rectangle 328"/>
          <p:cNvSpPr/>
          <p:nvPr/>
        </p:nvSpPr>
        <p:spPr>
          <a:xfrm>
            <a:off x="6056545" y="3385036"/>
            <a:ext cx="1707229" cy="30895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222222" y="0"/>
            <a:ext cx="37914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-36512" y="885424"/>
            <a:ext cx="2370277" cy="4941888"/>
            <a:chOff x="144" y="727"/>
            <a:chExt cx="1713" cy="3113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5" name="Group 4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108" name="Group 5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115" name="Line 6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" name="Rectangle 7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109" name="Group 8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113" name="Rectangle 9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114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0" name="Group 11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111" name="Line 12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" name="Rectangle 13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 dirty="0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106" name="Line 14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Line 15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" name="Group 285"/>
          <p:cNvGrpSpPr>
            <a:grpSpLocks/>
          </p:cNvGrpSpPr>
          <p:nvPr/>
        </p:nvGrpSpPr>
        <p:grpSpPr bwMode="auto">
          <a:xfrm>
            <a:off x="627664" y="4619224"/>
            <a:ext cx="1690881" cy="604838"/>
            <a:chOff x="816" y="2928"/>
            <a:chExt cx="1222" cy="381"/>
          </a:xfrm>
        </p:grpSpPr>
        <p:sp>
          <p:nvSpPr>
            <p:cNvPr id="75" name="Rectangle 17"/>
            <p:cNvSpPr>
              <a:spLocks noChangeArrowheads="1"/>
            </p:cNvSpPr>
            <p:nvPr/>
          </p:nvSpPr>
          <p:spPr bwMode="auto">
            <a:xfrm rot="-5400000">
              <a:off x="851" y="3225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endParaRPr lang="fr-FR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  <p:sp useBgFill="1">
          <p:nvSpPr>
            <p:cNvPr id="97" name="Oval 42"/>
            <p:cNvSpPr>
              <a:spLocks noChangeArrowheads="1"/>
            </p:cNvSpPr>
            <p:nvPr/>
          </p:nvSpPr>
          <p:spPr bwMode="auto">
            <a:xfrm>
              <a:off x="1928" y="2928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46" name="Groupe 245"/>
          <p:cNvGrpSpPr/>
          <p:nvPr/>
        </p:nvGrpSpPr>
        <p:grpSpPr>
          <a:xfrm>
            <a:off x="107504" y="4256932"/>
            <a:ext cx="1931533" cy="1013619"/>
            <a:chOff x="171479" y="3484612"/>
            <a:chExt cx="1931533" cy="1013619"/>
          </a:xfrm>
        </p:grpSpPr>
        <p:sp>
          <p:nvSpPr>
            <p:cNvPr id="43" name="Rectangle 80"/>
            <p:cNvSpPr>
              <a:spLocks noChangeArrowheads="1"/>
            </p:cNvSpPr>
            <p:nvPr/>
          </p:nvSpPr>
          <p:spPr bwMode="auto">
            <a:xfrm>
              <a:off x="774661" y="3494137"/>
              <a:ext cx="1328351" cy="9318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Rectangle 87"/>
            <p:cNvSpPr>
              <a:spLocks noChangeArrowheads="1"/>
            </p:cNvSpPr>
            <p:nvPr/>
          </p:nvSpPr>
          <p:spPr bwMode="auto">
            <a:xfrm>
              <a:off x="171479" y="4216450"/>
              <a:ext cx="566484" cy="28178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50" name="Group 287"/>
            <p:cNvGrpSpPr>
              <a:grpSpLocks/>
            </p:cNvGrpSpPr>
            <p:nvPr/>
          </p:nvGrpSpPr>
          <p:grpSpPr bwMode="auto">
            <a:xfrm>
              <a:off x="675034" y="3484612"/>
              <a:ext cx="337623" cy="952500"/>
              <a:chOff x="804" y="2026"/>
              <a:chExt cx="244" cy="600"/>
            </a:xfrm>
          </p:grpSpPr>
          <p:sp useBgFill="1">
            <p:nvSpPr>
              <p:cNvPr id="70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73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74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1" name="Group 288"/>
            <p:cNvGrpSpPr>
              <a:grpSpLocks/>
            </p:cNvGrpSpPr>
            <p:nvPr/>
          </p:nvGrpSpPr>
          <p:grpSpPr bwMode="auto">
            <a:xfrm>
              <a:off x="1138574" y="3484612"/>
              <a:ext cx="344541" cy="952500"/>
              <a:chOff x="1139" y="2026"/>
              <a:chExt cx="249" cy="600"/>
            </a:xfrm>
          </p:grpSpPr>
          <p:sp useBgFill="1">
            <p:nvSpPr>
              <p:cNvPr id="65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7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68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69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2" name="Group 289"/>
            <p:cNvGrpSpPr>
              <a:grpSpLocks/>
            </p:cNvGrpSpPr>
            <p:nvPr/>
          </p:nvGrpSpPr>
          <p:grpSpPr bwMode="auto">
            <a:xfrm>
              <a:off x="1578590" y="3484612"/>
              <a:ext cx="352843" cy="952500"/>
              <a:chOff x="1457" y="2026"/>
              <a:chExt cx="255" cy="600"/>
            </a:xfrm>
          </p:grpSpPr>
          <p:sp useBgFill="1">
            <p:nvSpPr>
              <p:cNvPr id="60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62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63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3" name="Line 106"/>
            <p:cNvSpPr>
              <a:spLocks noChangeShapeType="1"/>
            </p:cNvSpPr>
            <p:nvPr/>
          </p:nvSpPr>
          <p:spPr bwMode="auto">
            <a:xfrm flipV="1">
              <a:off x="824474" y="3955255"/>
              <a:ext cx="1075013" cy="560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4" name="Group 107"/>
          <p:cNvGrpSpPr>
            <a:grpSpLocks/>
          </p:cNvGrpSpPr>
          <p:nvPr/>
        </p:nvGrpSpPr>
        <p:grpSpPr bwMode="auto">
          <a:xfrm>
            <a:off x="871195" y="5446312"/>
            <a:ext cx="913242" cy="1066800"/>
            <a:chOff x="896" y="3600"/>
            <a:chExt cx="660" cy="672"/>
          </a:xfrm>
        </p:grpSpPr>
        <p:sp>
          <p:nvSpPr>
            <p:cNvPr id="55" name="Oval 108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Line 1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" name="Line 110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Line 111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Rectangle 112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117" name="Rectangle 261"/>
          <p:cNvSpPr>
            <a:spLocks noChangeArrowheads="1"/>
          </p:cNvSpPr>
          <p:nvPr/>
        </p:nvSpPr>
        <p:spPr bwMode="auto">
          <a:xfrm>
            <a:off x="4693942" y="11879"/>
            <a:ext cx="40298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0" name="Group 269"/>
          <p:cNvGrpSpPr>
            <a:grpSpLocks/>
          </p:cNvGrpSpPr>
          <p:nvPr/>
        </p:nvGrpSpPr>
        <p:grpSpPr bwMode="auto">
          <a:xfrm>
            <a:off x="4877941" y="704850"/>
            <a:ext cx="2338388" cy="5773738"/>
            <a:chOff x="3710" y="478"/>
            <a:chExt cx="1473" cy="3637"/>
          </a:xfrm>
        </p:grpSpPr>
        <p:sp>
          <p:nvSpPr>
            <p:cNvPr id="187" name="Line 119"/>
            <p:cNvSpPr>
              <a:spLocks noChangeShapeType="1"/>
            </p:cNvSpPr>
            <p:nvPr/>
          </p:nvSpPr>
          <p:spPr bwMode="auto">
            <a:xfrm rot="5400000">
              <a:off x="4447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Line 120"/>
            <p:cNvSpPr>
              <a:spLocks noChangeShapeType="1"/>
            </p:cNvSpPr>
            <p:nvPr/>
          </p:nvSpPr>
          <p:spPr bwMode="auto">
            <a:xfrm rot="5400000">
              <a:off x="4447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9" name="Line 121"/>
            <p:cNvSpPr>
              <a:spLocks noChangeShapeType="1"/>
            </p:cNvSpPr>
            <p:nvPr/>
          </p:nvSpPr>
          <p:spPr bwMode="auto">
            <a:xfrm rot="5400000">
              <a:off x="262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2" name="Rectangle 133"/>
          <p:cNvSpPr>
            <a:spLocks noChangeArrowheads="1"/>
          </p:cNvSpPr>
          <p:nvPr/>
        </p:nvSpPr>
        <p:spPr bwMode="auto">
          <a:xfrm>
            <a:off x="3356473" y="2233613"/>
            <a:ext cx="582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Q2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124" name="Group 267"/>
          <p:cNvGrpSpPr>
            <a:grpSpLocks/>
          </p:cNvGrpSpPr>
          <p:nvPr/>
        </p:nvGrpSpPr>
        <p:grpSpPr bwMode="auto">
          <a:xfrm>
            <a:off x="4919216" y="2132856"/>
            <a:ext cx="1273175" cy="500063"/>
            <a:chOff x="3736" y="2407"/>
            <a:chExt cx="802" cy="315"/>
          </a:xfrm>
        </p:grpSpPr>
        <p:sp>
          <p:nvSpPr>
            <p:cNvPr id="167" name="Oval 140"/>
            <p:cNvSpPr>
              <a:spLocks noChangeArrowheads="1"/>
            </p:cNvSpPr>
            <p:nvPr/>
          </p:nvSpPr>
          <p:spPr bwMode="auto">
            <a:xfrm>
              <a:off x="4396" y="2434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8" name="Line 141"/>
            <p:cNvSpPr>
              <a:spLocks noChangeShapeType="1"/>
            </p:cNvSpPr>
            <p:nvPr/>
          </p:nvSpPr>
          <p:spPr bwMode="auto">
            <a:xfrm flipH="1">
              <a:off x="4438" y="2407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Line 142"/>
            <p:cNvSpPr>
              <a:spLocks noChangeShapeType="1"/>
            </p:cNvSpPr>
            <p:nvPr/>
          </p:nvSpPr>
          <p:spPr bwMode="auto">
            <a:xfrm>
              <a:off x="4437" y="2436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1" name="Line 144"/>
            <p:cNvSpPr>
              <a:spLocks noChangeShapeType="1"/>
            </p:cNvSpPr>
            <p:nvPr/>
          </p:nvSpPr>
          <p:spPr bwMode="auto">
            <a:xfrm flipH="1">
              <a:off x="4208" y="253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2" name="Freeform 145"/>
            <p:cNvSpPr>
              <a:spLocks/>
            </p:cNvSpPr>
            <p:nvPr/>
          </p:nvSpPr>
          <p:spPr bwMode="auto">
            <a:xfrm>
              <a:off x="4188" y="2410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" name="Rectangle 146"/>
            <p:cNvSpPr>
              <a:spLocks noChangeArrowheads="1"/>
            </p:cNvSpPr>
            <p:nvPr/>
          </p:nvSpPr>
          <p:spPr bwMode="auto">
            <a:xfrm>
              <a:off x="3736" y="2438"/>
              <a:ext cx="33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S4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125" name="Group 266"/>
          <p:cNvGrpSpPr>
            <a:grpSpLocks/>
          </p:cNvGrpSpPr>
          <p:nvPr/>
        </p:nvGrpSpPr>
        <p:grpSpPr bwMode="auto">
          <a:xfrm>
            <a:off x="4843016" y="1031406"/>
            <a:ext cx="1362075" cy="538163"/>
            <a:chOff x="3688" y="1608"/>
            <a:chExt cx="858" cy="339"/>
          </a:xfrm>
        </p:grpSpPr>
        <p:sp>
          <p:nvSpPr>
            <p:cNvPr id="155" name="Oval 150"/>
            <p:cNvSpPr>
              <a:spLocks noChangeArrowheads="1"/>
            </p:cNvSpPr>
            <p:nvPr/>
          </p:nvSpPr>
          <p:spPr bwMode="auto">
            <a:xfrm>
              <a:off x="4404" y="1659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6" name="Line 151"/>
            <p:cNvSpPr>
              <a:spLocks noChangeShapeType="1"/>
            </p:cNvSpPr>
            <p:nvPr/>
          </p:nvSpPr>
          <p:spPr bwMode="auto">
            <a:xfrm flipH="1">
              <a:off x="4446" y="1632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7" name="Line 152"/>
            <p:cNvSpPr>
              <a:spLocks noChangeShapeType="1"/>
            </p:cNvSpPr>
            <p:nvPr/>
          </p:nvSpPr>
          <p:spPr bwMode="auto">
            <a:xfrm>
              <a:off x="4445" y="1661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9" name="Line 154"/>
            <p:cNvSpPr>
              <a:spLocks noChangeShapeType="1"/>
            </p:cNvSpPr>
            <p:nvPr/>
          </p:nvSpPr>
          <p:spPr bwMode="auto">
            <a:xfrm flipH="1">
              <a:off x="4216" y="1755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" name="Rectangle 155"/>
            <p:cNvSpPr>
              <a:spLocks noChangeArrowheads="1"/>
            </p:cNvSpPr>
            <p:nvPr/>
          </p:nvSpPr>
          <p:spPr bwMode="auto">
            <a:xfrm>
              <a:off x="3688" y="1632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161" name="Group 156"/>
            <p:cNvGrpSpPr>
              <a:grpSpLocks/>
            </p:cNvGrpSpPr>
            <p:nvPr/>
          </p:nvGrpSpPr>
          <p:grpSpPr bwMode="auto">
            <a:xfrm>
              <a:off x="4132" y="1608"/>
              <a:ext cx="96" cy="288"/>
              <a:chOff x="960" y="1824"/>
              <a:chExt cx="96" cy="288"/>
            </a:xfrm>
          </p:grpSpPr>
          <p:grpSp>
            <p:nvGrpSpPr>
              <p:cNvPr id="162" name="Group 157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164" name="Arc 158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65" name="Arc 159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63" name="Line 160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91" name="Groupe 290"/>
          <p:cNvGrpSpPr/>
          <p:nvPr/>
        </p:nvGrpSpPr>
        <p:grpSpPr>
          <a:xfrm>
            <a:off x="5373241" y="3351086"/>
            <a:ext cx="1889125" cy="884130"/>
            <a:chOff x="7387136" y="4468810"/>
            <a:chExt cx="1889125" cy="884130"/>
          </a:xfrm>
        </p:grpSpPr>
        <p:sp>
          <p:nvSpPr>
            <p:cNvPr id="119" name="Rectangle 116"/>
            <p:cNvSpPr>
              <a:spLocks noChangeArrowheads="1"/>
            </p:cNvSpPr>
            <p:nvPr/>
          </p:nvSpPr>
          <p:spPr bwMode="auto">
            <a:xfrm>
              <a:off x="8072134" y="4499279"/>
              <a:ext cx="1009650" cy="853661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8" name="Group 268"/>
            <p:cNvGrpSpPr>
              <a:grpSpLocks/>
            </p:cNvGrpSpPr>
            <p:nvPr/>
          </p:nvGrpSpPr>
          <p:grpSpPr bwMode="auto">
            <a:xfrm>
              <a:off x="7387136" y="4468810"/>
              <a:ext cx="847725" cy="703263"/>
              <a:chOff x="4022" y="2849"/>
              <a:chExt cx="534" cy="443"/>
            </a:xfrm>
          </p:grpSpPr>
          <p:sp>
            <p:nvSpPr>
              <p:cNvPr id="141" name="Rectangle 183"/>
              <p:cNvSpPr>
                <a:spLocks noChangeArrowheads="1"/>
              </p:cNvSpPr>
              <p:nvPr/>
            </p:nvSpPr>
            <p:spPr bwMode="auto">
              <a:xfrm>
                <a:off x="4022" y="2849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142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4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30" name="Group 272"/>
            <p:cNvGrpSpPr>
              <a:grpSpLocks/>
            </p:cNvGrpSpPr>
            <p:nvPr/>
          </p:nvGrpSpPr>
          <p:grpSpPr bwMode="auto">
            <a:xfrm>
              <a:off x="8825411" y="4651375"/>
              <a:ext cx="450850" cy="381000"/>
              <a:chOff x="4928" y="2964"/>
              <a:chExt cx="284" cy="240"/>
            </a:xfrm>
          </p:grpSpPr>
          <p:sp>
            <p:nvSpPr>
              <p:cNvPr id="139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140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31" name="Line 180"/>
            <p:cNvSpPr>
              <a:spLocks noChangeShapeType="1"/>
            </p:cNvSpPr>
            <p:nvPr/>
          </p:nvSpPr>
          <p:spPr bwMode="auto">
            <a:xfrm rot="5400000" flipH="1">
              <a:off x="8790486" y="4754563"/>
              <a:ext cx="381000" cy="16986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" name="Rectangle 181"/>
            <p:cNvSpPr>
              <a:spLocks noChangeArrowheads="1"/>
            </p:cNvSpPr>
            <p:nvPr/>
          </p:nvSpPr>
          <p:spPr bwMode="auto">
            <a:xfrm>
              <a:off x="8247337" y="4670425"/>
              <a:ext cx="85883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132" name="Group 273"/>
          <p:cNvGrpSpPr>
            <a:grpSpLocks/>
          </p:cNvGrpSpPr>
          <p:nvPr/>
        </p:nvGrpSpPr>
        <p:grpSpPr bwMode="auto">
          <a:xfrm>
            <a:off x="5044628" y="5809800"/>
            <a:ext cx="1336675" cy="369888"/>
            <a:chOff x="3815" y="3696"/>
            <a:chExt cx="842" cy="233"/>
          </a:xfrm>
        </p:grpSpPr>
        <p:grpSp>
          <p:nvGrpSpPr>
            <p:cNvPr id="133" name="Group 172"/>
            <p:cNvGrpSpPr>
              <a:grpSpLocks/>
            </p:cNvGrpSpPr>
            <p:nvPr/>
          </p:nvGrpSpPr>
          <p:grpSpPr bwMode="auto">
            <a:xfrm>
              <a:off x="3815" y="3696"/>
              <a:ext cx="842" cy="233"/>
              <a:chOff x="887" y="3552"/>
              <a:chExt cx="842" cy="233"/>
            </a:xfrm>
          </p:grpSpPr>
          <p:sp useBgFill="1">
            <p:nvSpPr>
              <p:cNvPr id="135" name="Rectangle 173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8" name="Rectangle 176"/>
              <p:cNvSpPr>
                <a:spLocks noChangeArrowheads="1"/>
              </p:cNvSpPr>
              <p:nvPr/>
            </p:nvSpPr>
            <p:spPr bwMode="auto">
              <a:xfrm>
                <a:off x="887" y="3552"/>
                <a:ext cx="47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</a:t>
                </a:r>
                <a:r>
                  <a:rPr kumimoji="0" lang="fr-FR" sz="18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KM1</a:t>
                </a:r>
                <a:endPara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134" name="AutoShape 271"/>
            <p:cNvSpPr>
              <a:spLocks noChangeArrowheads="1"/>
            </p:cNvSpPr>
            <p:nvPr/>
          </p:nvSpPr>
          <p:spPr bwMode="auto">
            <a:xfrm rot="10800000" flipH="1">
              <a:off x="4288" y="3716"/>
              <a:ext cx="192" cy="192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7" name="Groupe 206"/>
          <p:cNvGrpSpPr/>
          <p:nvPr/>
        </p:nvGrpSpPr>
        <p:grpSpPr>
          <a:xfrm>
            <a:off x="3876751" y="2895600"/>
            <a:ext cx="576064" cy="950311"/>
            <a:chOff x="2987824" y="2895600"/>
            <a:chExt cx="576064" cy="950311"/>
          </a:xfrm>
        </p:grpSpPr>
        <p:sp>
          <p:nvSpPr>
            <p:cNvPr id="192" name="Ellipse 191"/>
            <p:cNvSpPr/>
            <p:nvPr/>
          </p:nvSpPr>
          <p:spPr>
            <a:xfrm>
              <a:off x="2987824" y="2895600"/>
              <a:ext cx="576064" cy="5806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3" name="Ellipse 192"/>
            <p:cNvSpPr/>
            <p:nvPr/>
          </p:nvSpPr>
          <p:spPr>
            <a:xfrm>
              <a:off x="2987824" y="3265287"/>
              <a:ext cx="576064" cy="5806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5" name="Forme libre 204"/>
          <p:cNvSpPr/>
          <p:nvPr/>
        </p:nvSpPr>
        <p:spPr>
          <a:xfrm>
            <a:off x="2160812" y="1705970"/>
            <a:ext cx="1879560" cy="1228299"/>
          </a:xfrm>
          <a:custGeom>
            <a:avLst/>
            <a:gdLst>
              <a:gd name="connsiteX0" fmla="*/ 0 w 395785"/>
              <a:gd name="connsiteY0" fmla="*/ 0 h 1228299"/>
              <a:gd name="connsiteX1" fmla="*/ 382137 w 395785"/>
              <a:gd name="connsiteY1" fmla="*/ 0 h 1228299"/>
              <a:gd name="connsiteX2" fmla="*/ 395785 w 395785"/>
              <a:gd name="connsiteY2" fmla="*/ 1228299 h 1228299"/>
              <a:gd name="connsiteX3" fmla="*/ 395785 w 395785"/>
              <a:gd name="connsiteY3" fmla="*/ 1228299 h 1228299"/>
              <a:gd name="connsiteX0" fmla="*/ 0 w 395785"/>
              <a:gd name="connsiteY0" fmla="*/ 0 h 1228299"/>
              <a:gd name="connsiteX1" fmla="*/ 388836 w 395785"/>
              <a:gd name="connsiteY1" fmla="*/ 10633 h 1228299"/>
              <a:gd name="connsiteX2" fmla="*/ 395785 w 395785"/>
              <a:gd name="connsiteY2" fmla="*/ 1228299 h 1228299"/>
              <a:gd name="connsiteX3" fmla="*/ 395785 w 395785"/>
              <a:gd name="connsiteY3" fmla="*/ 1228299 h 1228299"/>
              <a:gd name="connsiteX0" fmla="*/ 0 w 396623"/>
              <a:gd name="connsiteY0" fmla="*/ 0 h 1228299"/>
              <a:gd name="connsiteX1" fmla="*/ 395535 w 396623"/>
              <a:gd name="connsiteY1" fmla="*/ 0 h 1228299"/>
              <a:gd name="connsiteX2" fmla="*/ 395785 w 396623"/>
              <a:gd name="connsiteY2" fmla="*/ 1228299 h 1228299"/>
              <a:gd name="connsiteX3" fmla="*/ 395785 w 396623"/>
              <a:gd name="connsiteY3" fmla="*/ 1228299 h 1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23" h="1228299">
                <a:moveTo>
                  <a:pt x="0" y="0"/>
                </a:moveTo>
                <a:lnTo>
                  <a:pt x="395535" y="0"/>
                </a:lnTo>
                <a:cubicBezTo>
                  <a:pt x="397851" y="405889"/>
                  <a:pt x="395743" y="1023583"/>
                  <a:pt x="395785" y="1228299"/>
                </a:cubicBezTo>
                <a:lnTo>
                  <a:pt x="395785" y="1228299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Forme libre 205"/>
          <p:cNvSpPr/>
          <p:nvPr/>
        </p:nvSpPr>
        <p:spPr>
          <a:xfrm>
            <a:off x="2166338" y="1434662"/>
            <a:ext cx="2111003" cy="1490282"/>
          </a:xfrm>
          <a:custGeom>
            <a:avLst/>
            <a:gdLst>
              <a:gd name="connsiteX0" fmla="*/ 0 w 641445"/>
              <a:gd name="connsiteY0" fmla="*/ 0 h 1473958"/>
              <a:gd name="connsiteX1" fmla="*/ 627797 w 641445"/>
              <a:gd name="connsiteY1" fmla="*/ 13648 h 1473958"/>
              <a:gd name="connsiteX2" fmla="*/ 641445 w 641445"/>
              <a:gd name="connsiteY2" fmla="*/ 1473958 h 1473958"/>
              <a:gd name="connsiteX0" fmla="*/ 0 w 641445"/>
              <a:gd name="connsiteY0" fmla="*/ 0 h 1473958"/>
              <a:gd name="connsiteX1" fmla="*/ 640720 w 641445"/>
              <a:gd name="connsiteY1" fmla="*/ 13648 h 1473958"/>
              <a:gd name="connsiteX2" fmla="*/ 641445 w 641445"/>
              <a:gd name="connsiteY2" fmla="*/ 1473958 h 147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1445" h="1473958">
                <a:moveTo>
                  <a:pt x="0" y="0"/>
                </a:moveTo>
                <a:lnTo>
                  <a:pt x="640720" y="13648"/>
                </a:lnTo>
                <a:cubicBezTo>
                  <a:pt x="640962" y="500418"/>
                  <a:pt x="641203" y="987188"/>
                  <a:pt x="641445" y="1473958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4" name="Groupe 203"/>
          <p:cNvGrpSpPr/>
          <p:nvPr/>
        </p:nvGrpSpPr>
        <p:grpSpPr>
          <a:xfrm>
            <a:off x="3847626" y="2105709"/>
            <a:ext cx="273050" cy="428819"/>
            <a:chOff x="4716016" y="3185912"/>
            <a:chExt cx="273050" cy="460174"/>
          </a:xfrm>
        </p:grpSpPr>
        <p:sp useBgFill="1">
          <p:nvSpPr>
            <p:cNvPr id="196" name="Rectangle 101"/>
            <p:cNvSpPr>
              <a:spLocks noChangeArrowheads="1"/>
            </p:cNvSpPr>
            <p:nvPr/>
          </p:nvSpPr>
          <p:spPr bwMode="auto">
            <a:xfrm>
              <a:off x="4814441" y="3226986"/>
              <a:ext cx="174625" cy="395288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7" name="Line 104"/>
            <p:cNvSpPr>
              <a:spLocks noChangeShapeType="1"/>
            </p:cNvSpPr>
            <p:nvPr/>
          </p:nvSpPr>
          <p:spPr bwMode="auto">
            <a:xfrm>
              <a:off x="4716016" y="3223811"/>
              <a:ext cx="182563" cy="42227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03" name="Groupe 202"/>
            <p:cNvGrpSpPr/>
            <p:nvPr/>
          </p:nvGrpSpPr>
          <p:grpSpPr>
            <a:xfrm>
              <a:off x="4870163" y="3185912"/>
              <a:ext cx="63180" cy="63180"/>
              <a:chOff x="3132238" y="2011930"/>
              <a:chExt cx="63180" cy="63180"/>
            </a:xfrm>
          </p:grpSpPr>
          <p:cxnSp>
            <p:nvCxnSpPr>
              <p:cNvPr id="200" name="Connecteur droit 199"/>
              <p:cNvCxnSpPr/>
              <p:nvPr/>
            </p:nvCxnSpPr>
            <p:spPr>
              <a:xfrm>
                <a:off x="3139825" y="2011930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Connecteur droit 201"/>
              <p:cNvCxnSpPr/>
              <p:nvPr/>
            </p:nvCxnSpPr>
            <p:spPr>
              <a:xfrm rot="16200000">
                <a:off x="3139825" y="2011931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8" name="Groupe 207"/>
          <p:cNvGrpSpPr/>
          <p:nvPr/>
        </p:nvGrpSpPr>
        <p:grpSpPr>
          <a:xfrm>
            <a:off x="4098451" y="2105709"/>
            <a:ext cx="273050" cy="428819"/>
            <a:chOff x="4716016" y="3185912"/>
            <a:chExt cx="273050" cy="460174"/>
          </a:xfrm>
        </p:grpSpPr>
        <p:sp useBgFill="1">
          <p:nvSpPr>
            <p:cNvPr id="209" name="Rectangle 101"/>
            <p:cNvSpPr>
              <a:spLocks noChangeArrowheads="1"/>
            </p:cNvSpPr>
            <p:nvPr/>
          </p:nvSpPr>
          <p:spPr bwMode="auto">
            <a:xfrm>
              <a:off x="4814441" y="3226986"/>
              <a:ext cx="174625" cy="395288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04"/>
            <p:cNvSpPr>
              <a:spLocks noChangeShapeType="1"/>
            </p:cNvSpPr>
            <p:nvPr/>
          </p:nvSpPr>
          <p:spPr bwMode="auto">
            <a:xfrm>
              <a:off x="4716016" y="3223811"/>
              <a:ext cx="182563" cy="42227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11" name="Groupe 210"/>
            <p:cNvGrpSpPr/>
            <p:nvPr/>
          </p:nvGrpSpPr>
          <p:grpSpPr>
            <a:xfrm>
              <a:off x="4870163" y="3185912"/>
              <a:ext cx="63180" cy="63180"/>
              <a:chOff x="3132238" y="2011930"/>
              <a:chExt cx="63180" cy="63180"/>
            </a:xfrm>
          </p:grpSpPr>
          <p:cxnSp>
            <p:nvCxnSpPr>
              <p:cNvPr id="212" name="Connecteur droit 211"/>
              <p:cNvCxnSpPr/>
              <p:nvPr/>
            </p:nvCxnSpPr>
            <p:spPr>
              <a:xfrm>
                <a:off x="3139825" y="2011930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212"/>
              <p:cNvCxnSpPr/>
              <p:nvPr/>
            </p:nvCxnSpPr>
            <p:spPr>
              <a:xfrm rot="16200000">
                <a:off x="3139825" y="2011931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6" name="Forme libre 225"/>
          <p:cNvSpPr/>
          <p:nvPr/>
        </p:nvSpPr>
        <p:spPr>
          <a:xfrm>
            <a:off x="4045329" y="3807725"/>
            <a:ext cx="4735010" cy="2676378"/>
          </a:xfrm>
          <a:custGeom>
            <a:avLst/>
            <a:gdLst>
              <a:gd name="connsiteX0" fmla="*/ 0 w 3029803"/>
              <a:gd name="connsiteY0" fmla="*/ 0 h 2702257"/>
              <a:gd name="connsiteX1" fmla="*/ 40943 w 3029803"/>
              <a:gd name="connsiteY1" fmla="*/ 2702257 h 2702257"/>
              <a:gd name="connsiteX2" fmla="*/ 3029803 w 3029803"/>
              <a:gd name="connsiteY2" fmla="*/ 2661314 h 2702257"/>
              <a:gd name="connsiteX0" fmla="*/ 0 w 3029803"/>
              <a:gd name="connsiteY0" fmla="*/ 0 h 2676378"/>
              <a:gd name="connsiteX1" fmla="*/ 6438 w 3029803"/>
              <a:gd name="connsiteY1" fmla="*/ 2676378 h 2676378"/>
              <a:gd name="connsiteX2" fmla="*/ 3029803 w 3029803"/>
              <a:gd name="connsiteY2" fmla="*/ 2661314 h 267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29803" h="2676378">
                <a:moveTo>
                  <a:pt x="0" y="0"/>
                </a:moveTo>
                <a:lnTo>
                  <a:pt x="6438" y="2676378"/>
                </a:lnTo>
                <a:lnTo>
                  <a:pt x="3029803" y="2661314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Forme libre 226"/>
          <p:cNvSpPr/>
          <p:nvPr/>
        </p:nvSpPr>
        <p:spPr>
          <a:xfrm>
            <a:off x="4304636" y="709684"/>
            <a:ext cx="2920621" cy="4549726"/>
          </a:xfrm>
          <a:custGeom>
            <a:avLst/>
            <a:gdLst>
              <a:gd name="connsiteX0" fmla="*/ 0 w 2947916"/>
              <a:gd name="connsiteY0" fmla="*/ 3125337 h 4585648"/>
              <a:gd name="connsiteX1" fmla="*/ 40943 w 2947916"/>
              <a:gd name="connsiteY1" fmla="*/ 4585648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47916"/>
              <a:gd name="connsiteY0" fmla="*/ 3125337 h 4585648"/>
              <a:gd name="connsiteX1" fmla="*/ 13648 w 2947916"/>
              <a:gd name="connsiteY1" fmla="*/ 4572001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47916"/>
              <a:gd name="connsiteY0" fmla="*/ 3125337 h 4585648"/>
              <a:gd name="connsiteX1" fmla="*/ 40944 w 2947916"/>
              <a:gd name="connsiteY1" fmla="*/ 4572001 h 4585648"/>
              <a:gd name="connsiteX2" fmla="*/ 382137 w 2947916"/>
              <a:gd name="connsiteY2" fmla="*/ 4585648 h 4585648"/>
              <a:gd name="connsiteX3" fmla="*/ 300251 w 2947916"/>
              <a:gd name="connsiteY3" fmla="*/ 27295 h 4585648"/>
              <a:gd name="connsiteX4" fmla="*/ 2947916 w 2947916"/>
              <a:gd name="connsiteY4" fmla="*/ 0 h 4585648"/>
              <a:gd name="connsiteX0" fmla="*/ 0 w 2920621"/>
              <a:gd name="connsiteY0" fmla="*/ 3098041 h 4585648"/>
              <a:gd name="connsiteX1" fmla="*/ 13649 w 2920621"/>
              <a:gd name="connsiteY1" fmla="*/ 4572001 h 4585648"/>
              <a:gd name="connsiteX2" fmla="*/ 354842 w 2920621"/>
              <a:gd name="connsiteY2" fmla="*/ 4585648 h 4585648"/>
              <a:gd name="connsiteX3" fmla="*/ 272956 w 2920621"/>
              <a:gd name="connsiteY3" fmla="*/ 27295 h 4585648"/>
              <a:gd name="connsiteX4" fmla="*/ 2920621 w 2920621"/>
              <a:gd name="connsiteY4" fmla="*/ 0 h 4585648"/>
              <a:gd name="connsiteX0" fmla="*/ 0 w 2920621"/>
              <a:gd name="connsiteY0" fmla="*/ 3098041 h 4572001"/>
              <a:gd name="connsiteX1" fmla="*/ 13649 w 2920621"/>
              <a:gd name="connsiteY1" fmla="*/ 4572001 h 4572001"/>
              <a:gd name="connsiteX2" fmla="*/ 354842 w 2920621"/>
              <a:gd name="connsiteY2" fmla="*/ 4558352 h 4572001"/>
              <a:gd name="connsiteX3" fmla="*/ 272956 w 2920621"/>
              <a:gd name="connsiteY3" fmla="*/ 27295 h 4572001"/>
              <a:gd name="connsiteX4" fmla="*/ 2920621 w 2920621"/>
              <a:gd name="connsiteY4" fmla="*/ 0 h 4572001"/>
              <a:gd name="connsiteX0" fmla="*/ 0 w 2920621"/>
              <a:gd name="connsiteY0" fmla="*/ 3098041 h 4584231"/>
              <a:gd name="connsiteX1" fmla="*/ 13649 w 2920621"/>
              <a:gd name="connsiteY1" fmla="*/ 4572001 h 4584231"/>
              <a:gd name="connsiteX2" fmla="*/ 354842 w 2920621"/>
              <a:gd name="connsiteY2" fmla="*/ 4584231 h 4584231"/>
              <a:gd name="connsiteX3" fmla="*/ 272956 w 2920621"/>
              <a:gd name="connsiteY3" fmla="*/ 27295 h 4584231"/>
              <a:gd name="connsiteX4" fmla="*/ 2920621 w 2920621"/>
              <a:gd name="connsiteY4" fmla="*/ 0 h 4584231"/>
              <a:gd name="connsiteX0" fmla="*/ 0 w 2920621"/>
              <a:gd name="connsiteY0" fmla="*/ 3098041 h 4584231"/>
              <a:gd name="connsiteX1" fmla="*/ 5022 w 2920621"/>
              <a:gd name="connsiteY1" fmla="*/ 4563375 h 4584231"/>
              <a:gd name="connsiteX2" fmla="*/ 354842 w 2920621"/>
              <a:gd name="connsiteY2" fmla="*/ 4584231 h 4584231"/>
              <a:gd name="connsiteX3" fmla="*/ 272956 w 2920621"/>
              <a:gd name="connsiteY3" fmla="*/ 27295 h 4584231"/>
              <a:gd name="connsiteX4" fmla="*/ 2920621 w 2920621"/>
              <a:gd name="connsiteY4" fmla="*/ 0 h 4584231"/>
              <a:gd name="connsiteX0" fmla="*/ 0 w 2920621"/>
              <a:gd name="connsiteY0" fmla="*/ 3098041 h 4563375"/>
              <a:gd name="connsiteX1" fmla="*/ 5022 w 2920621"/>
              <a:gd name="connsiteY1" fmla="*/ 4563375 h 4563375"/>
              <a:gd name="connsiteX2" fmla="*/ 354842 w 2920621"/>
              <a:gd name="connsiteY2" fmla="*/ 4558351 h 4563375"/>
              <a:gd name="connsiteX3" fmla="*/ 272956 w 2920621"/>
              <a:gd name="connsiteY3" fmla="*/ 27295 h 4563375"/>
              <a:gd name="connsiteX4" fmla="*/ 2920621 w 2920621"/>
              <a:gd name="connsiteY4" fmla="*/ 0 h 4563375"/>
              <a:gd name="connsiteX0" fmla="*/ 0 w 2920621"/>
              <a:gd name="connsiteY0" fmla="*/ 3105252 h 4570586"/>
              <a:gd name="connsiteX1" fmla="*/ 5022 w 2920621"/>
              <a:gd name="connsiteY1" fmla="*/ 4570586 h 4570586"/>
              <a:gd name="connsiteX2" fmla="*/ 354842 w 2920621"/>
              <a:gd name="connsiteY2" fmla="*/ 4565562 h 4570586"/>
              <a:gd name="connsiteX3" fmla="*/ 290209 w 2920621"/>
              <a:gd name="connsiteY3" fmla="*/ 0 h 4570586"/>
              <a:gd name="connsiteX4" fmla="*/ 2920621 w 2920621"/>
              <a:gd name="connsiteY4" fmla="*/ 7211 h 457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0621" h="4570586">
                <a:moveTo>
                  <a:pt x="0" y="3105252"/>
                </a:moveTo>
                <a:lnTo>
                  <a:pt x="5022" y="4570586"/>
                </a:lnTo>
                <a:lnTo>
                  <a:pt x="354842" y="4565562"/>
                </a:lnTo>
                <a:lnTo>
                  <a:pt x="290209" y="0"/>
                </a:lnTo>
                <a:lnTo>
                  <a:pt x="2920621" y="7211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4" name="Groupe 213"/>
          <p:cNvGrpSpPr/>
          <p:nvPr/>
        </p:nvGrpSpPr>
        <p:grpSpPr>
          <a:xfrm>
            <a:off x="3859498" y="4090036"/>
            <a:ext cx="273050" cy="428819"/>
            <a:chOff x="4716016" y="3185912"/>
            <a:chExt cx="273050" cy="460174"/>
          </a:xfrm>
        </p:grpSpPr>
        <p:sp useBgFill="1">
          <p:nvSpPr>
            <p:cNvPr id="215" name="Rectangle 101"/>
            <p:cNvSpPr>
              <a:spLocks noChangeArrowheads="1"/>
            </p:cNvSpPr>
            <p:nvPr/>
          </p:nvSpPr>
          <p:spPr bwMode="auto">
            <a:xfrm>
              <a:off x="4814441" y="3226986"/>
              <a:ext cx="174625" cy="395288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04"/>
            <p:cNvSpPr>
              <a:spLocks noChangeShapeType="1"/>
            </p:cNvSpPr>
            <p:nvPr/>
          </p:nvSpPr>
          <p:spPr bwMode="auto">
            <a:xfrm>
              <a:off x="4716016" y="3223811"/>
              <a:ext cx="182563" cy="42227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17" name="Groupe 216"/>
            <p:cNvGrpSpPr/>
            <p:nvPr/>
          </p:nvGrpSpPr>
          <p:grpSpPr>
            <a:xfrm>
              <a:off x="4870163" y="3185912"/>
              <a:ext cx="63180" cy="63180"/>
              <a:chOff x="3132238" y="2011930"/>
              <a:chExt cx="63180" cy="63180"/>
            </a:xfrm>
          </p:grpSpPr>
          <p:cxnSp>
            <p:nvCxnSpPr>
              <p:cNvPr id="218" name="Connecteur droit 217"/>
              <p:cNvCxnSpPr/>
              <p:nvPr/>
            </p:nvCxnSpPr>
            <p:spPr>
              <a:xfrm>
                <a:off x="3139825" y="2011930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Connecteur droit 218"/>
              <p:cNvCxnSpPr/>
              <p:nvPr/>
            </p:nvCxnSpPr>
            <p:spPr>
              <a:xfrm rot="16200000">
                <a:off x="3139825" y="2011931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0" name="Groupe 219"/>
          <p:cNvGrpSpPr/>
          <p:nvPr/>
        </p:nvGrpSpPr>
        <p:grpSpPr>
          <a:xfrm>
            <a:off x="4127207" y="4090036"/>
            <a:ext cx="273050" cy="428819"/>
            <a:chOff x="4716016" y="3185912"/>
            <a:chExt cx="273050" cy="460174"/>
          </a:xfrm>
        </p:grpSpPr>
        <p:sp useBgFill="1">
          <p:nvSpPr>
            <p:cNvPr id="221" name="Rectangle 101"/>
            <p:cNvSpPr>
              <a:spLocks noChangeArrowheads="1"/>
            </p:cNvSpPr>
            <p:nvPr/>
          </p:nvSpPr>
          <p:spPr bwMode="auto">
            <a:xfrm>
              <a:off x="4814441" y="3226986"/>
              <a:ext cx="174625" cy="395288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2" name="Line 104"/>
            <p:cNvSpPr>
              <a:spLocks noChangeShapeType="1"/>
            </p:cNvSpPr>
            <p:nvPr/>
          </p:nvSpPr>
          <p:spPr bwMode="auto">
            <a:xfrm>
              <a:off x="4716016" y="3223811"/>
              <a:ext cx="182563" cy="42227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23" name="Groupe 222"/>
            <p:cNvGrpSpPr/>
            <p:nvPr/>
          </p:nvGrpSpPr>
          <p:grpSpPr>
            <a:xfrm>
              <a:off x="4870163" y="3185912"/>
              <a:ext cx="63180" cy="63180"/>
              <a:chOff x="3132238" y="2011930"/>
              <a:chExt cx="63180" cy="63180"/>
            </a:xfrm>
          </p:grpSpPr>
          <p:cxnSp>
            <p:nvCxnSpPr>
              <p:cNvPr id="224" name="Connecteur droit 223"/>
              <p:cNvCxnSpPr/>
              <p:nvPr/>
            </p:nvCxnSpPr>
            <p:spPr>
              <a:xfrm>
                <a:off x="3139825" y="2011930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Connecteur droit 224"/>
              <p:cNvCxnSpPr/>
              <p:nvPr/>
            </p:nvCxnSpPr>
            <p:spPr>
              <a:xfrm rot="16200000">
                <a:off x="3139825" y="2011931"/>
                <a:ext cx="48006" cy="63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7" name="Groupe 246"/>
          <p:cNvGrpSpPr/>
          <p:nvPr/>
        </p:nvGrpSpPr>
        <p:grpSpPr>
          <a:xfrm>
            <a:off x="486228" y="2289065"/>
            <a:ext cx="1605695" cy="948631"/>
            <a:chOff x="563734" y="1939524"/>
            <a:chExt cx="1605695" cy="948631"/>
          </a:xfrm>
        </p:grpSpPr>
        <p:sp>
          <p:nvSpPr>
            <p:cNvPr id="26" name="Rectangle 61"/>
            <p:cNvSpPr>
              <a:spLocks noChangeArrowheads="1"/>
            </p:cNvSpPr>
            <p:nvPr/>
          </p:nvSpPr>
          <p:spPr bwMode="auto">
            <a:xfrm>
              <a:off x="597547" y="1939524"/>
              <a:ext cx="1571882" cy="9318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Rectangle 77"/>
            <p:cNvSpPr>
              <a:spLocks noChangeArrowheads="1"/>
            </p:cNvSpPr>
            <p:nvPr/>
          </p:nvSpPr>
          <p:spPr bwMode="auto">
            <a:xfrm>
              <a:off x="563734" y="2583355"/>
              <a:ext cx="471841" cy="3048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</a:t>
              </a:r>
              <a:r>
                <a:rPr lang="fr-FR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Q1</a:t>
              </a:r>
            </a:p>
          </p:txBody>
        </p:sp>
        <p:grpSp>
          <p:nvGrpSpPr>
            <p:cNvPr id="228" name="Groupe 227"/>
            <p:cNvGrpSpPr/>
            <p:nvPr/>
          </p:nvGrpSpPr>
          <p:grpSpPr>
            <a:xfrm>
              <a:off x="762635" y="2208093"/>
              <a:ext cx="261092" cy="428819"/>
              <a:chOff x="4727974" y="3185912"/>
              <a:chExt cx="261092" cy="460174"/>
            </a:xfrm>
          </p:grpSpPr>
          <p:sp useBgFill="1">
            <p:nvSpPr>
              <p:cNvPr id="229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Line 104"/>
              <p:cNvSpPr>
                <a:spLocks noChangeShapeType="1"/>
              </p:cNvSpPr>
              <p:nvPr/>
            </p:nvSpPr>
            <p:spPr bwMode="auto">
              <a:xfrm>
                <a:off x="4727974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31" name="Groupe 230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32" name="Connecteur droit 231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Connecteur droit 232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e 233"/>
            <p:cNvGrpSpPr/>
            <p:nvPr/>
          </p:nvGrpSpPr>
          <p:grpSpPr>
            <a:xfrm>
              <a:off x="1234049" y="2208093"/>
              <a:ext cx="273050" cy="428819"/>
              <a:chOff x="4716016" y="3185912"/>
              <a:chExt cx="273050" cy="460174"/>
            </a:xfrm>
          </p:grpSpPr>
          <p:sp useBgFill="1">
            <p:nvSpPr>
              <p:cNvPr id="235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37" name="Groupe 236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38" name="Connecteur droit 237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Connecteur droit 238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0" name="Groupe 239"/>
            <p:cNvGrpSpPr/>
            <p:nvPr/>
          </p:nvGrpSpPr>
          <p:grpSpPr>
            <a:xfrm>
              <a:off x="1689747" y="2208093"/>
              <a:ext cx="273050" cy="428819"/>
              <a:chOff x="4716016" y="3185912"/>
              <a:chExt cx="273050" cy="460174"/>
            </a:xfrm>
          </p:grpSpPr>
          <p:sp useBgFill="1">
            <p:nvSpPr>
              <p:cNvPr id="241" name="Rectangle 101"/>
              <p:cNvSpPr>
                <a:spLocks noChangeArrowheads="1"/>
              </p:cNvSpPr>
              <p:nvPr/>
            </p:nvSpPr>
            <p:spPr bwMode="auto">
              <a:xfrm>
                <a:off x="4814441" y="3226986"/>
                <a:ext cx="174625" cy="395288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Line 104"/>
              <p:cNvSpPr>
                <a:spLocks noChangeShapeType="1"/>
              </p:cNvSpPr>
              <p:nvPr/>
            </p:nvSpPr>
            <p:spPr bwMode="auto">
              <a:xfrm>
                <a:off x="4716016" y="3223811"/>
                <a:ext cx="182563" cy="422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243" name="Groupe 242"/>
              <p:cNvGrpSpPr/>
              <p:nvPr/>
            </p:nvGrpSpPr>
            <p:grpSpPr>
              <a:xfrm>
                <a:off x="4870163" y="3185912"/>
                <a:ext cx="63180" cy="63180"/>
                <a:chOff x="3132238" y="2011930"/>
                <a:chExt cx="63180" cy="63180"/>
              </a:xfrm>
            </p:grpSpPr>
            <p:cxnSp>
              <p:nvCxnSpPr>
                <p:cNvPr id="244" name="Connecteur droit 243"/>
                <p:cNvCxnSpPr/>
                <p:nvPr/>
              </p:nvCxnSpPr>
              <p:spPr>
                <a:xfrm>
                  <a:off x="3139825" y="2011930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Connecteur droit 244"/>
                <p:cNvCxnSpPr/>
                <p:nvPr/>
              </p:nvCxnSpPr>
              <p:spPr>
                <a:xfrm rot="16200000">
                  <a:off x="3139825" y="2011931"/>
                  <a:ext cx="48006" cy="63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73" name="Forme libre 272"/>
          <p:cNvSpPr/>
          <p:nvPr/>
        </p:nvSpPr>
        <p:spPr>
          <a:xfrm>
            <a:off x="858741" y="3713258"/>
            <a:ext cx="2449002" cy="1884459"/>
          </a:xfrm>
          <a:custGeom>
            <a:avLst/>
            <a:gdLst>
              <a:gd name="connsiteX0" fmla="*/ 0 w 2449002"/>
              <a:gd name="connsiteY0" fmla="*/ 0 h 1876508"/>
              <a:gd name="connsiteX1" fmla="*/ 2401294 w 2449002"/>
              <a:gd name="connsiteY1" fmla="*/ 0 h 1876508"/>
              <a:gd name="connsiteX2" fmla="*/ 2449002 w 2449002"/>
              <a:gd name="connsiteY2" fmla="*/ 1876508 h 1876508"/>
              <a:gd name="connsiteX3" fmla="*/ 930302 w 2449002"/>
              <a:gd name="connsiteY3" fmla="*/ 1868557 h 1876508"/>
              <a:gd name="connsiteX0" fmla="*/ 0 w 2449002"/>
              <a:gd name="connsiteY0" fmla="*/ 7951 h 1884459"/>
              <a:gd name="connsiteX1" fmla="*/ 2433099 w 2449002"/>
              <a:gd name="connsiteY1" fmla="*/ 0 h 1884459"/>
              <a:gd name="connsiteX2" fmla="*/ 2449002 w 2449002"/>
              <a:gd name="connsiteY2" fmla="*/ 1884459 h 1884459"/>
              <a:gd name="connsiteX3" fmla="*/ 930302 w 2449002"/>
              <a:gd name="connsiteY3" fmla="*/ 1876508 h 1884459"/>
              <a:gd name="connsiteX0" fmla="*/ 0 w 2449002"/>
              <a:gd name="connsiteY0" fmla="*/ 7951 h 1884459"/>
              <a:gd name="connsiteX1" fmla="*/ 2417197 w 2449002"/>
              <a:gd name="connsiteY1" fmla="*/ 0 h 1884459"/>
              <a:gd name="connsiteX2" fmla="*/ 2449002 w 2449002"/>
              <a:gd name="connsiteY2" fmla="*/ 1884459 h 1884459"/>
              <a:gd name="connsiteX3" fmla="*/ 930302 w 2449002"/>
              <a:gd name="connsiteY3" fmla="*/ 1876508 h 1884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02" h="1884459">
                <a:moveTo>
                  <a:pt x="0" y="7951"/>
                </a:moveTo>
                <a:lnTo>
                  <a:pt x="2417197" y="0"/>
                </a:lnTo>
                <a:lnTo>
                  <a:pt x="2449002" y="1884459"/>
                </a:lnTo>
                <a:lnTo>
                  <a:pt x="930302" y="1876508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4" name="Forme libre 273"/>
          <p:cNvSpPr/>
          <p:nvPr/>
        </p:nvSpPr>
        <p:spPr>
          <a:xfrm>
            <a:off x="1335819" y="3983603"/>
            <a:ext cx="1510748" cy="1455089"/>
          </a:xfrm>
          <a:custGeom>
            <a:avLst/>
            <a:gdLst>
              <a:gd name="connsiteX0" fmla="*/ 0 w 1510748"/>
              <a:gd name="connsiteY0" fmla="*/ 0 h 1455089"/>
              <a:gd name="connsiteX1" fmla="*/ 1486894 w 1510748"/>
              <a:gd name="connsiteY1" fmla="*/ 7952 h 1455089"/>
              <a:gd name="connsiteX2" fmla="*/ 1510748 w 1510748"/>
              <a:gd name="connsiteY2" fmla="*/ 1455089 h 1455089"/>
              <a:gd name="connsiteX3" fmla="*/ 7951 w 1510748"/>
              <a:gd name="connsiteY3" fmla="*/ 1455089 h 145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748" h="1455089">
                <a:moveTo>
                  <a:pt x="0" y="0"/>
                </a:moveTo>
                <a:lnTo>
                  <a:pt x="1486894" y="7952"/>
                </a:lnTo>
                <a:lnTo>
                  <a:pt x="1510748" y="1455089"/>
                </a:lnTo>
                <a:lnTo>
                  <a:pt x="7951" y="1455089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Forme libre 274"/>
          <p:cNvSpPr/>
          <p:nvPr/>
        </p:nvSpPr>
        <p:spPr>
          <a:xfrm>
            <a:off x="874643" y="4158532"/>
            <a:ext cx="1494846" cy="1160891"/>
          </a:xfrm>
          <a:custGeom>
            <a:avLst/>
            <a:gdLst>
              <a:gd name="connsiteX0" fmla="*/ 914400 w 1494846"/>
              <a:gd name="connsiteY0" fmla="*/ 0 h 1160891"/>
              <a:gd name="connsiteX1" fmla="*/ 1486894 w 1494846"/>
              <a:gd name="connsiteY1" fmla="*/ 7951 h 1160891"/>
              <a:gd name="connsiteX2" fmla="*/ 1494846 w 1494846"/>
              <a:gd name="connsiteY2" fmla="*/ 1160891 h 1160891"/>
              <a:gd name="connsiteX3" fmla="*/ 0 w 1494846"/>
              <a:gd name="connsiteY3" fmla="*/ 1144988 h 116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160891">
                <a:moveTo>
                  <a:pt x="914400" y="0"/>
                </a:moveTo>
                <a:lnTo>
                  <a:pt x="1486894" y="7951"/>
                </a:lnTo>
                <a:cubicBezTo>
                  <a:pt x="1489545" y="392264"/>
                  <a:pt x="1492195" y="776578"/>
                  <a:pt x="1494846" y="1160891"/>
                </a:cubicBezTo>
                <a:lnTo>
                  <a:pt x="0" y="1144988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8" name="Groupe 247"/>
          <p:cNvGrpSpPr/>
          <p:nvPr/>
        </p:nvGrpSpPr>
        <p:grpSpPr>
          <a:xfrm>
            <a:off x="2123728" y="4291063"/>
            <a:ext cx="1945631" cy="1057276"/>
            <a:chOff x="675034" y="3484612"/>
            <a:chExt cx="1945631" cy="1057276"/>
          </a:xfrm>
        </p:grpSpPr>
        <p:sp>
          <p:nvSpPr>
            <p:cNvPr id="249" name="Rectangle 80"/>
            <p:cNvSpPr>
              <a:spLocks noChangeArrowheads="1"/>
            </p:cNvSpPr>
            <p:nvPr/>
          </p:nvSpPr>
          <p:spPr bwMode="auto">
            <a:xfrm>
              <a:off x="774661" y="3494137"/>
              <a:ext cx="1328351" cy="9318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0" name="Rectangle 87"/>
            <p:cNvSpPr>
              <a:spLocks noChangeArrowheads="1"/>
            </p:cNvSpPr>
            <p:nvPr/>
          </p:nvSpPr>
          <p:spPr bwMode="auto">
            <a:xfrm>
              <a:off x="1890072" y="4248200"/>
              <a:ext cx="730593" cy="29368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</a:t>
              </a:r>
              <a:r>
                <a:rPr lang="fr-FR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KM2</a:t>
              </a:r>
              <a:endParaRPr lang="fr-F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  <p:grpSp>
          <p:nvGrpSpPr>
            <p:cNvPr id="251" name="Group 287"/>
            <p:cNvGrpSpPr>
              <a:grpSpLocks/>
            </p:cNvGrpSpPr>
            <p:nvPr/>
          </p:nvGrpSpPr>
          <p:grpSpPr bwMode="auto">
            <a:xfrm>
              <a:off x="675034" y="3484612"/>
              <a:ext cx="337623" cy="952500"/>
              <a:chOff x="804" y="2026"/>
              <a:chExt cx="244" cy="600"/>
            </a:xfrm>
          </p:grpSpPr>
          <p:sp useBgFill="1">
            <p:nvSpPr>
              <p:cNvPr id="265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6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6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69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52" name="Group 288"/>
            <p:cNvGrpSpPr>
              <a:grpSpLocks/>
            </p:cNvGrpSpPr>
            <p:nvPr/>
          </p:nvGrpSpPr>
          <p:grpSpPr bwMode="auto">
            <a:xfrm>
              <a:off x="1138574" y="3484612"/>
              <a:ext cx="344541" cy="952500"/>
              <a:chOff x="1139" y="2026"/>
              <a:chExt cx="249" cy="600"/>
            </a:xfrm>
          </p:grpSpPr>
          <p:sp useBgFill="1">
            <p:nvSpPr>
              <p:cNvPr id="260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1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2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63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264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53" name="Group 289"/>
            <p:cNvGrpSpPr>
              <a:grpSpLocks/>
            </p:cNvGrpSpPr>
            <p:nvPr/>
          </p:nvGrpSpPr>
          <p:grpSpPr bwMode="auto">
            <a:xfrm>
              <a:off x="1578590" y="3484612"/>
              <a:ext cx="352843" cy="952500"/>
              <a:chOff x="1457" y="2026"/>
              <a:chExt cx="255" cy="600"/>
            </a:xfrm>
          </p:grpSpPr>
          <p:sp useBgFill="1">
            <p:nvSpPr>
              <p:cNvPr id="255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6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57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258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9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54" name="Line 106"/>
            <p:cNvSpPr>
              <a:spLocks noChangeShapeType="1"/>
            </p:cNvSpPr>
            <p:nvPr/>
          </p:nvSpPr>
          <p:spPr bwMode="auto">
            <a:xfrm>
              <a:off x="824474" y="3960862"/>
              <a:ext cx="110695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 useBgFill="1">
        <p:nvSpPr>
          <p:cNvPr id="276" name="Rectangle 173"/>
          <p:cNvSpPr>
            <a:spLocks noChangeArrowheads="1"/>
          </p:cNvSpPr>
          <p:nvPr/>
        </p:nvSpPr>
        <p:spPr bwMode="auto">
          <a:xfrm rot="5400000">
            <a:off x="7619875" y="5670151"/>
            <a:ext cx="342900" cy="611188"/>
          </a:xfrm>
          <a:prstGeom prst="rect">
            <a:avLst/>
          </a:prstGeom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7" name="Rectangle 133"/>
          <p:cNvSpPr>
            <a:spLocks noChangeArrowheads="1"/>
          </p:cNvSpPr>
          <p:nvPr/>
        </p:nvSpPr>
        <p:spPr bwMode="auto">
          <a:xfrm>
            <a:off x="3425546" y="4119474"/>
            <a:ext cx="583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Q3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78" name="Rectangle 176"/>
          <p:cNvSpPr>
            <a:spLocks noChangeArrowheads="1"/>
          </p:cNvSpPr>
          <p:nvPr/>
        </p:nvSpPr>
        <p:spPr bwMode="auto">
          <a:xfrm>
            <a:off x="6804248" y="5766239"/>
            <a:ext cx="753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KM2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92" name="Groupe 291"/>
          <p:cNvGrpSpPr/>
          <p:nvPr/>
        </p:nvGrpSpPr>
        <p:grpSpPr>
          <a:xfrm>
            <a:off x="7092031" y="3346938"/>
            <a:ext cx="1898651" cy="876298"/>
            <a:chOff x="7377610" y="4460877"/>
            <a:chExt cx="1898651" cy="876298"/>
          </a:xfrm>
        </p:grpSpPr>
        <p:sp>
          <p:nvSpPr>
            <p:cNvPr id="293" name="Rectangle 116"/>
            <p:cNvSpPr>
              <a:spLocks noChangeArrowheads="1"/>
            </p:cNvSpPr>
            <p:nvPr/>
          </p:nvSpPr>
          <p:spPr bwMode="auto">
            <a:xfrm>
              <a:off x="8050711" y="4498975"/>
              <a:ext cx="1009650" cy="83820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94" name="Group 268"/>
            <p:cNvGrpSpPr>
              <a:grpSpLocks/>
            </p:cNvGrpSpPr>
            <p:nvPr/>
          </p:nvGrpSpPr>
          <p:grpSpPr bwMode="auto">
            <a:xfrm>
              <a:off x="7377610" y="4460877"/>
              <a:ext cx="857250" cy="711201"/>
              <a:chOff x="4016" y="2844"/>
              <a:chExt cx="540" cy="448"/>
            </a:xfrm>
          </p:grpSpPr>
          <p:sp>
            <p:nvSpPr>
              <p:cNvPr id="300" name="Rectangle 183"/>
              <p:cNvSpPr>
                <a:spLocks noChangeArrowheads="1"/>
              </p:cNvSpPr>
              <p:nvPr/>
            </p:nvSpPr>
            <p:spPr bwMode="auto">
              <a:xfrm>
                <a:off x="4016" y="2844"/>
                <a:ext cx="33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</a:t>
                </a:r>
                <a:r>
                  <a:rPr kumimoji="0" lang="fr-FR" sz="18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S2</a:t>
                </a:r>
                <a:endPara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0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296" name="Group 272"/>
            <p:cNvGrpSpPr>
              <a:grpSpLocks/>
            </p:cNvGrpSpPr>
            <p:nvPr/>
          </p:nvGrpSpPr>
          <p:grpSpPr bwMode="auto">
            <a:xfrm>
              <a:off x="8825411" y="4651375"/>
              <a:ext cx="450850" cy="381000"/>
              <a:chOff x="4928" y="2964"/>
              <a:chExt cx="284" cy="240"/>
            </a:xfrm>
          </p:grpSpPr>
          <p:sp>
            <p:nvSpPr>
              <p:cNvPr id="29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29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7" name="Line 180"/>
            <p:cNvSpPr>
              <a:spLocks noChangeShapeType="1"/>
            </p:cNvSpPr>
            <p:nvPr/>
          </p:nvSpPr>
          <p:spPr bwMode="auto">
            <a:xfrm rot="5400000" flipH="1">
              <a:off x="8790486" y="4754563"/>
              <a:ext cx="381000" cy="16986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5" name="Rectangle 181"/>
            <p:cNvSpPr>
              <a:spLocks noChangeArrowheads="1"/>
            </p:cNvSpPr>
            <p:nvPr/>
          </p:nvSpPr>
          <p:spPr bwMode="auto">
            <a:xfrm>
              <a:off x="8280311" y="4670425"/>
              <a:ext cx="75373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KM2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121" name="Group 263"/>
          <p:cNvGrpSpPr>
            <a:grpSpLocks/>
          </p:cNvGrpSpPr>
          <p:nvPr/>
        </p:nvGrpSpPr>
        <p:grpSpPr bwMode="auto">
          <a:xfrm>
            <a:off x="4937475" y="480611"/>
            <a:ext cx="714376" cy="579438"/>
            <a:chOff x="4031" y="342"/>
            <a:chExt cx="450" cy="365"/>
          </a:xfrm>
        </p:grpSpPr>
        <p:grpSp>
          <p:nvGrpSpPr>
            <p:cNvPr id="179" name="Group 125"/>
            <p:cNvGrpSpPr>
              <a:grpSpLocks/>
            </p:cNvGrpSpPr>
            <p:nvPr/>
          </p:nvGrpSpPr>
          <p:grpSpPr bwMode="auto">
            <a:xfrm>
              <a:off x="4031" y="342"/>
              <a:ext cx="240" cy="329"/>
              <a:chOff x="1872" y="3552"/>
              <a:chExt cx="192" cy="240"/>
            </a:xfrm>
          </p:grpSpPr>
          <p:sp>
            <p:nvSpPr>
              <p:cNvPr id="185" name="Oval 126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" name="Line 127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82" name="Rectangle 132"/>
            <p:cNvSpPr>
              <a:spLocks noChangeArrowheads="1"/>
            </p:cNvSpPr>
            <p:nvPr/>
          </p:nvSpPr>
          <p:spPr bwMode="auto">
            <a:xfrm>
              <a:off x="4058" y="476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318" name="Group 265"/>
          <p:cNvGrpSpPr>
            <a:grpSpLocks/>
          </p:cNvGrpSpPr>
          <p:nvPr/>
        </p:nvGrpSpPr>
        <p:grpSpPr bwMode="auto">
          <a:xfrm>
            <a:off x="5329956" y="4383377"/>
            <a:ext cx="876300" cy="711200"/>
            <a:chOff x="3996" y="827"/>
            <a:chExt cx="552" cy="448"/>
          </a:xfrm>
        </p:grpSpPr>
        <p:sp>
          <p:nvSpPr>
            <p:cNvPr id="319" name="Oval 164"/>
            <p:cNvSpPr>
              <a:spLocks noChangeArrowheads="1"/>
            </p:cNvSpPr>
            <p:nvPr/>
          </p:nvSpPr>
          <p:spPr bwMode="auto">
            <a:xfrm>
              <a:off x="4406" y="987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0" name="Line 165"/>
            <p:cNvSpPr>
              <a:spLocks noChangeShapeType="1"/>
            </p:cNvSpPr>
            <p:nvPr/>
          </p:nvSpPr>
          <p:spPr bwMode="auto">
            <a:xfrm flipH="1">
              <a:off x="4448" y="960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1" name="Line 166"/>
            <p:cNvSpPr>
              <a:spLocks noChangeShapeType="1"/>
            </p:cNvSpPr>
            <p:nvPr/>
          </p:nvSpPr>
          <p:spPr bwMode="auto">
            <a:xfrm>
              <a:off x="4447" y="989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3" name="Rectangle 169"/>
            <p:cNvSpPr>
              <a:spLocks noChangeArrowheads="1"/>
            </p:cNvSpPr>
            <p:nvPr/>
          </p:nvSpPr>
          <p:spPr bwMode="auto">
            <a:xfrm>
              <a:off x="3996" y="827"/>
              <a:ext cx="47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KM2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324" name="Group 265"/>
          <p:cNvGrpSpPr>
            <a:grpSpLocks/>
          </p:cNvGrpSpPr>
          <p:nvPr/>
        </p:nvGrpSpPr>
        <p:grpSpPr bwMode="auto">
          <a:xfrm>
            <a:off x="7042575" y="4445051"/>
            <a:ext cx="876300" cy="711200"/>
            <a:chOff x="3996" y="827"/>
            <a:chExt cx="552" cy="448"/>
          </a:xfrm>
        </p:grpSpPr>
        <p:sp>
          <p:nvSpPr>
            <p:cNvPr id="325" name="Oval 164"/>
            <p:cNvSpPr>
              <a:spLocks noChangeArrowheads="1"/>
            </p:cNvSpPr>
            <p:nvPr/>
          </p:nvSpPr>
          <p:spPr bwMode="auto">
            <a:xfrm>
              <a:off x="4406" y="987"/>
              <a:ext cx="99" cy="273"/>
            </a:xfrm>
            <a:prstGeom prst="ellipse">
              <a:avLst/>
            </a:prstGeom>
            <a:solidFill>
              <a:schemeClr val="bg1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6" name="Line 165"/>
            <p:cNvSpPr>
              <a:spLocks noChangeShapeType="1"/>
            </p:cNvSpPr>
            <p:nvPr/>
          </p:nvSpPr>
          <p:spPr bwMode="auto">
            <a:xfrm flipH="1">
              <a:off x="4448" y="960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" name="Line 166"/>
            <p:cNvSpPr>
              <a:spLocks noChangeShapeType="1"/>
            </p:cNvSpPr>
            <p:nvPr/>
          </p:nvSpPr>
          <p:spPr bwMode="auto">
            <a:xfrm>
              <a:off x="4447" y="989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" name="Rectangle 169"/>
            <p:cNvSpPr>
              <a:spLocks noChangeArrowheads="1"/>
            </p:cNvSpPr>
            <p:nvPr/>
          </p:nvSpPr>
          <p:spPr bwMode="auto">
            <a:xfrm>
              <a:off x="3996" y="827"/>
              <a:ext cx="47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</a:t>
              </a: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KM1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340" name="Groupe 339"/>
          <p:cNvGrpSpPr/>
          <p:nvPr/>
        </p:nvGrpSpPr>
        <p:grpSpPr>
          <a:xfrm>
            <a:off x="6394676" y="5800682"/>
            <a:ext cx="180968" cy="348462"/>
            <a:chOff x="6394676" y="5806170"/>
            <a:chExt cx="180968" cy="348462"/>
          </a:xfrm>
        </p:grpSpPr>
        <p:sp>
          <p:nvSpPr>
            <p:cNvPr id="330" name="Rectangle 329"/>
            <p:cNvSpPr/>
            <p:nvPr/>
          </p:nvSpPr>
          <p:spPr>
            <a:xfrm>
              <a:off x="6394677" y="5806170"/>
              <a:ext cx="180967" cy="34846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32" name="Connecteur droit 331"/>
            <p:cNvCxnSpPr/>
            <p:nvPr/>
          </p:nvCxnSpPr>
          <p:spPr>
            <a:xfrm>
              <a:off x="6394676" y="5812719"/>
              <a:ext cx="180968" cy="335364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Connecteur droit 338"/>
            <p:cNvCxnSpPr/>
            <p:nvPr/>
          </p:nvCxnSpPr>
          <p:spPr>
            <a:xfrm flipH="1">
              <a:off x="6394676" y="5812719"/>
              <a:ext cx="180968" cy="335364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1" name="Groupe 340"/>
          <p:cNvGrpSpPr/>
          <p:nvPr/>
        </p:nvGrpSpPr>
        <p:grpSpPr>
          <a:xfrm>
            <a:off x="8096920" y="5801514"/>
            <a:ext cx="180968" cy="348462"/>
            <a:chOff x="6394676" y="5806170"/>
            <a:chExt cx="180968" cy="348462"/>
          </a:xfrm>
        </p:grpSpPr>
        <p:sp>
          <p:nvSpPr>
            <p:cNvPr id="342" name="Rectangle 341"/>
            <p:cNvSpPr/>
            <p:nvPr/>
          </p:nvSpPr>
          <p:spPr>
            <a:xfrm>
              <a:off x="6394677" y="5806170"/>
              <a:ext cx="180967" cy="34846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43" name="Connecteur droit 342"/>
            <p:cNvCxnSpPr/>
            <p:nvPr/>
          </p:nvCxnSpPr>
          <p:spPr>
            <a:xfrm>
              <a:off x="6394676" y="5812719"/>
              <a:ext cx="180968" cy="335364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Connecteur droit 343"/>
            <p:cNvCxnSpPr/>
            <p:nvPr/>
          </p:nvCxnSpPr>
          <p:spPr>
            <a:xfrm flipH="1">
              <a:off x="6394676" y="5812719"/>
              <a:ext cx="180968" cy="335364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" name="Groupe 347"/>
          <p:cNvGrpSpPr/>
          <p:nvPr/>
        </p:nvGrpSpPr>
        <p:grpSpPr>
          <a:xfrm>
            <a:off x="5633049" y="4701396"/>
            <a:ext cx="465679" cy="207034"/>
            <a:chOff x="5633049" y="4701396"/>
            <a:chExt cx="465679" cy="207034"/>
          </a:xfrm>
        </p:grpSpPr>
        <p:sp>
          <p:nvSpPr>
            <p:cNvPr id="345" name="Line 144"/>
            <p:cNvSpPr>
              <a:spLocks noChangeShapeType="1"/>
            </p:cNvSpPr>
            <p:nvPr/>
          </p:nvSpPr>
          <p:spPr bwMode="auto">
            <a:xfrm flipH="1">
              <a:off x="5717728" y="4808879"/>
              <a:ext cx="381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7" name="Forme libre 346"/>
            <p:cNvSpPr/>
            <p:nvPr/>
          </p:nvSpPr>
          <p:spPr>
            <a:xfrm>
              <a:off x="5633049" y="4701396"/>
              <a:ext cx="86691" cy="207034"/>
            </a:xfrm>
            <a:custGeom>
              <a:avLst/>
              <a:gdLst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691"/>
                <a:gd name="connsiteY0" fmla="*/ 0 h 207034"/>
                <a:gd name="connsiteX1" fmla="*/ 86264 w 86691"/>
                <a:gd name="connsiteY1" fmla="*/ 112144 h 207034"/>
                <a:gd name="connsiteX2" fmla="*/ 8626 w 86691"/>
                <a:gd name="connsiteY2" fmla="*/ 207034 h 207034"/>
                <a:gd name="connsiteX0" fmla="*/ 0 w 86691"/>
                <a:gd name="connsiteY0" fmla="*/ 0 h 207034"/>
                <a:gd name="connsiteX1" fmla="*/ 86264 w 86691"/>
                <a:gd name="connsiteY1" fmla="*/ 112144 h 207034"/>
                <a:gd name="connsiteX2" fmla="*/ 8626 w 86691"/>
                <a:gd name="connsiteY2" fmla="*/ 207034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91" h="207034">
                  <a:moveTo>
                    <a:pt x="0" y="0"/>
                  </a:moveTo>
                  <a:cubicBezTo>
                    <a:pt x="73860" y="29143"/>
                    <a:pt x="89664" y="75219"/>
                    <a:pt x="86264" y="112144"/>
                  </a:cubicBezTo>
                  <a:cubicBezTo>
                    <a:pt x="82864" y="149069"/>
                    <a:pt x="57840" y="176842"/>
                    <a:pt x="8626" y="20703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49" name="Groupe 348"/>
          <p:cNvGrpSpPr/>
          <p:nvPr/>
        </p:nvGrpSpPr>
        <p:grpSpPr>
          <a:xfrm>
            <a:off x="7351736" y="4781736"/>
            <a:ext cx="465679" cy="207034"/>
            <a:chOff x="5633049" y="4701396"/>
            <a:chExt cx="465679" cy="207034"/>
          </a:xfrm>
        </p:grpSpPr>
        <p:sp>
          <p:nvSpPr>
            <p:cNvPr id="350" name="Line 144"/>
            <p:cNvSpPr>
              <a:spLocks noChangeShapeType="1"/>
            </p:cNvSpPr>
            <p:nvPr/>
          </p:nvSpPr>
          <p:spPr bwMode="auto">
            <a:xfrm flipH="1">
              <a:off x="5717728" y="4808879"/>
              <a:ext cx="381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1" name="Forme libre 350"/>
            <p:cNvSpPr/>
            <p:nvPr/>
          </p:nvSpPr>
          <p:spPr>
            <a:xfrm>
              <a:off x="5633049" y="4701396"/>
              <a:ext cx="86691" cy="207034"/>
            </a:xfrm>
            <a:custGeom>
              <a:avLst/>
              <a:gdLst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302"/>
                <a:gd name="connsiteY0" fmla="*/ 0 h 207034"/>
                <a:gd name="connsiteX1" fmla="*/ 86264 w 86302"/>
                <a:gd name="connsiteY1" fmla="*/ 112144 h 207034"/>
                <a:gd name="connsiteX2" fmla="*/ 8626 w 86302"/>
                <a:gd name="connsiteY2" fmla="*/ 207034 h 207034"/>
                <a:gd name="connsiteX0" fmla="*/ 0 w 86691"/>
                <a:gd name="connsiteY0" fmla="*/ 0 h 207034"/>
                <a:gd name="connsiteX1" fmla="*/ 86264 w 86691"/>
                <a:gd name="connsiteY1" fmla="*/ 112144 h 207034"/>
                <a:gd name="connsiteX2" fmla="*/ 8626 w 86691"/>
                <a:gd name="connsiteY2" fmla="*/ 207034 h 207034"/>
                <a:gd name="connsiteX0" fmla="*/ 0 w 86691"/>
                <a:gd name="connsiteY0" fmla="*/ 0 h 207034"/>
                <a:gd name="connsiteX1" fmla="*/ 86264 w 86691"/>
                <a:gd name="connsiteY1" fmla="*/ 112144 h 207034"/>
                <a:gd name="connsiteX2" fmla="*/ 8626 w 86691"/>
                <a:gd name="connsiteY2" fmla="*/ 207034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91" h="207034">
                  <a:moveTo>
                    <a:pt x="0" y="0"/>
                  </a:moveTo>
                  <a:cubicBezTo>
                    <a:pt x="73860" y="29143"/>
                    <a:pt x="89664" y="75219"/>
                    <a:pt x="86264" y="112144"/>
                  </a:cubicBezTo>
                  <a:cubicBezTo>
                    <a:pt x="82864" y="149069"/>
                    <a:pt x="57840" y="176842"/>
                    <a:pt x="8626" y="20703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52" name="Rectangle 13"/>
          <p:cNvSpPr>
            <a:spLocks noChangeArrowheads="1"/>
          </p:cNvSpPr>
          <p:nvPr/>
        </p:nvSpPr>
        <p:spPr bwMode="auto">
          <a:xfrm>
            <a:off x="3635896" y="2529546"/>
            <a:ext cx="4587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002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3" name="Rectangle 13"/>
          <p:cNvSpPr>
            <a:spLocks noChangeArrowheads="1"/>
          </p:cNvSpPr>
          <p:nvPr/>
        </p:nvSpPr>
        <p:spPr bwMode="auto">
          <a:xfrm>
            <a:off x="4225632" y="2529546"/>
            <a:ext cx="4587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001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4" name="Rectangle 13"/>
          <p:cNvSpPr>
            <a:spLocks noChangeArrowheads="1"/>
          </p:cNvSpPr>
          <p:nvPr/>
        </p:nvSpPr>
        <p:spPr bwMode="auto">
          <a:xfrm>
            <a:off x="3791906" y="4536769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5" name="Rectangle 13"/>
          <p:cNvSpPr>
            <a:spLocks noChangeArrowheads="1"/>
          </p:cNvSpPr>
          <p:nvPr/>
        </p:nvSpPr>
        <p:spPr bwMode="auto">
          <a:xfrm>
            <a:off x="4277576" y="4536769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6" name="Rectangle 13"/>
          <p:cNvSpPr>
            <a:spLocks noChangeArrowheads="1"/>
          </p:cNvSpPr>
          <p:nvPr/>
        </p:nvSpPr>
        <p:spPr bwMode="auto">
          <a:xfrm>
            <a:off x="3704062" y="3802725"/>
            <a:ext cx="3674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02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7" name="Rectangle 13"/>
          <p:cNvSpPr>
            <a:spLocks noChangeArrowheads="1"/>
          </p:cNvSpPr>
          <p:nvPr/>
        </p:nvSpPr>
        <p:spPr bwMode="auto">
          <a:xfrm>
            <a:off x="4264185" y="3802725"/>
            <a:ext cx="3674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01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8" name="Rectangle 13"/>
          <p:cNvSpPr>
            <a:spLocks noChangeArrowheads="1"/>
          </p:cNvSpPr>
          <p:nvPr/>
        </p:nvSpPr>
        <p:spPr bwMode="auto">
          <a:xfrm>
            <a:off x="5360728" y="437428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9" name="Rectangle 13"/>
          <p:cNvSpPr>
            <a:spLocks noChangeArrowheads="1"/>
          </p:cNvSpPr>
          <p:nvPr/>
        </p:nvSpPr>
        <p:spPr bwMode="auto">
          <a:xfrm>
            <a:off x="6046912" y="1444224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0" name="Rectangle 13"/>
          <p:cNvSpPr>
            <a:spLocks noChangeArrowheads="1"/>
          </p:cNvSpPr>
          <p:nvPr/>
        </p:nvSpPr>
        <p:spPr bwMode="auto">
          <a:xfrm>
            <a:off x="6049516" y="2592951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1" name="Rectangle 13"/>
          <p:cNvSpPr>
            <a:spLocks noChangeArrowheads="1"/>
          </p:cNvSpPr>
          <p:nvPr/>
        </p:nvSpPr>
        <p:spPr bwMode="auto">
          <a:xfrm>
            <a:off x="6062216" y="4241575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2" name="Rectangle 13"/>
          <p:cNvSpPr>
            <a:spLocks noChangeArrowheads="1"/>
          </p:cNvSpPr>
          <p:nvPr/>
        </p:nvSpPr>
        <p:spPr bwMode="auto">
          <a:xfrm>
            <a:off x="6076503" y="5047606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3" name="Rectangle 13"/>
          <p:cNvSpPr>
            <a:spLocks noChangeArrowheads="1"/>
          </p:cNvSpPr>
          <p:nvPr/>
        </p:nvSpPr>
        <p:spPr bwMode="auto">
          <a:xfrm>
            <a:off x="7765864" y="4218099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4" name="Rectangle 13"/>
          <p:cNvSpPr>
            <a:spLocks noChangeArrowheads="1"/>
          </p:cNvSpPr>
          <p:nvPr/>
        </p:nvSpPr>
        <p:spPr bwMode="auto">
          <a:xfrm>
            <a:off x="7756515" y="5144850"/>
            <a:ext cx="27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Ellipse 1"/>
          <p:cNvSpPr/>
          <p:nvPr/>
        </p:nvSpPr>
        <p:spPr>
          <a:xfrm>
            <a:off x="5979666" y="793983"/>
            <a:ext cx="132557" cy="914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0" name="Ellipse 269"/>
          <p:cNvSpPr/>
          <p:nvPr/>
        </p:nvSpPr>
        <p:spPr>
          <a:xfrm>
            <a:off x="5981227" y="1825391"/>
            <a:ext cx="132557" cy="914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1" name="Ellipse 270"/>
          <p:cNvSpPr/>
          <p:nvPr/>
        </p:nvSpPr>
        <p:spPr>
          <a:xfrm>
            <a:off x="5980263" y="3337559"/>
            <a:ext cx="132557" cy="914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2" name="Ellipse 271"/>
          <p:cNvSpPr/>
          <p:nvPr/>
        </p:nvSpPr>
        <p:spPr>
          <a:xfrm>
            <a:off x="5993691" y="4189495"/>
            <a:ext cx="132557" cy="914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9" name="Ellipse 278"/>
          <p:cNvSpPr/>
          <p:nvPr/>
        </p:nvSpPr>
        <p:spPr>
          <a:xfrm>
            <a:off x="7698853" y="4171384"/>
            <a:ext cx="132557" cy="914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9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" grpId="0" animBg="1"/>
      <p:bldP spid="273" grpId="0" animBg="1"/>
      <p:bldP spid="274" grpId="0" animBg="1"/>
      <p:bldP spid="275" grpId="0" animBg="1"/>
      <p:bldP spid="276" grpId="0" animBg="1"/>
      <p:bldP spid="278" grpId="0"/>
      <p:bldP spid="363" grpId="0"/>
      <p:bldP spid="364" grpId="0"/>
      <p:bldP spid="27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754a0e26843a53af167547c3e7a5ccd98657d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291</Words>
  <Application>Microsoft Office PowerPoint</Application>
  <PresentationFormat>Affichage à l'écran (4:3)</PresentationFormat>
  <Paragraphs>193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Dutour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22</cp:revision>
  <dcterms:created xsi:type="dcterms:W3CDTF">2013-12-08T16:09:34Z</dcterms:created>
  <dcterms:modified xsi:type="dcterms:W3CDTF">2015-09-26T12:51:04Z</dcterms:modified>
</cp:coreProperties>
</file>