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73" r:id="rId3"/>
    <p:sldId id="264" r:id="rId4"/>
    <p:sldId id="269" r:id="rId5"/>
    <p:sldId id="270" r:id="rId6"/>
    <p:sldId id="271" r:id="rId7"/>
    <p:sldId id="282" r:id="rId8"/>
    <p:sldId id="275" r:id="rId9"/>
    <p:sldId id="278" r:id="rId10"/>
    <p:sldId id="285" r:id="rId11"/>
    <p:sldId id="283" r:id="rId12"/>
    <p:sldId id="272" r:id="rId13"/>
    <p:sldId id="279" r:id="rId14"/>
    <p:sldId id="284" r:id="rId15"/>
  </p:sldIdLst>
  <p:sldSz cx="9144000" cy="6858000" type="screen4x3"/>
  <p:notesSz cx="6858000" cy="9144000"/>
  <p:custDataLst>
    <p:tags r:id="rId18"/>
  </p:custDataLst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6EA06"/>
    <a:srgbClr val="CC3300"/>
    <a:srgbClr val="FF0000"/>
    <a:srgbClr val="FFFFCC"/>
    <a:srgbClr val="E0DB00"/>
    <a:srgbClr val="007A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Objects="1">
      <p:cViewPr varScale="1">
        <p:scale>
          <a:sx n="71" d="100"/>
          <a:sy n="71" d="100"/>
        </p:scale>
        <p:origin x="-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17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45847-D137-486D-91CA-6B1BF179A8EB}" type="datetimeFigureOut">
              <a:rPr lang="fr-FR" smtClean="0"/>
              <a:t>25/09/2013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5D8A0-E40D-4BD4-9B26-33F438A534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765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CAB6D-5D52-4463-9D8B-09282EBA3A17}" type="datetimeFigureOut">
              <a:rPr lang="fr-FR" smtClean="0"/>
              <a:t>25/09/2013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EAC40-0F2B-4125-BC47-A6A4434C4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01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0322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798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688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78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068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0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517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35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743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490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722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798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460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79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E8C5BA4-9CEF-4A17-8987-F6BF943C9D5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CCED-5474-40B8-95F0-EFB6860644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pied de page 2"/>
          <p:cNvSpPr txBox="1">
            <a:spLocks/>
          </p:cNvSpPr>
          <p:nvPr userDrawn="1"/>
        </p:nvSpPr>
        <p:spPr>
          <a:xfrm>
            <a:off x="23912" y="6512545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F473-A2AE-449D-802A-CEA05D6D785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pied de page 2"/>
          <p:cNvSpPr txBox="1">
            <a:spLocks/>
          </p:cNvSpPr>
          <p:nvPr userDrawn="1"/>
        </p:nvSpPr>
        <p:spPr>
          <a:xfrm>
            <a:off x="23912" y="6525344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6FA5-3764-4739-9014-4CE41A6D4B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EE5DC1C-6828-4AA7-868E-5CCCBB89DA3B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2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E81BC07-FC5C-4ECE-8B8E-F43CA63B383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4778A7B-3DC6-4A25-9B5F-2B413CE289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1040C-EFBC-485B-A2E5-C270DC0777C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pied de page 2"/>
          <p:cNvSpPr txBox="1">
            <a:spLocks/>
          </p:cNvSpPr>
          <p:nvPr userDrawn="1"/>
        </p:nvSpPr>
        <p:spPr>
          <a:xfrm>
            <a:off x="-11777" y="6557169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5037247-9FA3-4B53-9C37-A50A2B96BF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pied de page 2"/>
          <p:cNvSpPr txBox="1">
            <a:spLocks/>
          </p:cNvSpPr>
          <p:nvPr userDrawn="1"/>
        </p:nvSpPr>
        <p:spPr>
          <a:xfrm>
            <a:off x="23912" y="6525344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5354A2D-9CED-4B82-B738-6F56E7854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F0B1718-403A-4D52-94B5-719643E9E4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2"/>
          <p:cNvSpPr txBox="1">
            <a:spLocks/>
          </p:cNvSpPr>
          <p:nvPr userDrawn="1"/>
        </p:nvSpPr>
        <p:spPr>
          <a:xfrm>
            <a:off x="23912" y="6525344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dirty="0" smtClean="0"/>
              <a:t>Modifiez les styles du texte du masque</a:t>
            </a:r>
          </a:p>
          <a:p>
            <a:pPr lvl="1" eaLnBrk="1" latinLnBrk="0" hangingPunct="1"/>
            <a:r>
              <a:rPr kumimoji="0" lang="fr-FR" dirty="0" smtClean="0"/>
              <a:t>Deuxième niveau</a:t>
            </a:r>
          </a:p>
          <a:p>
            <a:pPr lvl="2" eaLnBrk="1" latinLnBrk="0" hangingPunct="1"/>
            <a:r>
              <a:rPr kumimoji="0" lang="fr-FR" dirty="0" smtClean="0"/>
              <a:t>Troisième niveau</a:t>
            </a:r>
          </a:p>
          <a:p>
            <a:pPr lvl="3" eaLnBrk="1" latinLnBrk="0" hangingPunct="1"/>
            <a:r>
              <a:rPr kumimoji="0" lang="fr-FR" dirty="0" smtClean="0"/>
              <a:t>Quatrième niveau</a:t>
            </a:r>
          </a:p>
          <a:p>
            <a:pPr lvl="4" eaLnBrk="1" latinLnBrk="0" hangingPunct="1"/>
            <a:r>
              <a:rPr kumimoji="0" lang="fr-FR" dirty="0" smtClean="0"/>
              <a:t>Cinquième niveau</a:t>
            </a:r>
            <a:endParaRPr kumimoji="0" lang="en-US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l"/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A08303-29C7-4400-8366-49D9049891E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420888"/>
            <a:ext cx="8134672" cy="158417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Le câblage </a:t>
            </a:r>
            <a:r>
              <a:rPr lang="fr-FR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industriel</a:t>
            </a:r>
            <a:br>
              <a:rPr lang="fr-FR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</a:br>
            <a:r>
              <a:rPr lang="fr-FR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« 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les règles de l’art »</a:t>
            </a:r>
            <a:endParaRPr lang="fr-FR" sz="3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0" name="Rectangle 104"/>
          <p:cNvSpPr>
            <a:spLocks noChangeArrowheads="1"/>
          </p:cNvSpPr>
          <p:nvPr/>
        </p:nvSpPr>
        <p:spPr bwMode="auto">
          <a:xfrm>
            <a:off x="755576" y="188640"/>
            <a:ext cx="7911724" cy="658643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3" name="Rectangle 37"/>
          <p:cNvSpPr>
            <a:spLocks noChangeArrowheads="1"/>
          </p:cNvSpPr>
          <p:nvPr/>
        </p:nvSpPr>
        <p:spPr bwMode="auto">
          <a:xfrm>
            <a:off x="3644370" y="6283464"/>
            <a:ext cx="787115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5" name="Rectangle 39"/>
          <p:cNvSpPr>
            <a:spLocks noChangeArrowheads="1"/>
          </p:cNvSpPr>
          <p:nvPr/>
        </p:nvSpPr>
        <p:spPr bwMode="auto">
          <a:xfrm>
            <a:off x="4374683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8162167" y="6283464"/>
            <a:ext cx="505133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8584126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60709" y="680254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03907" y="5681286"/>
            <a:ext cx="927092" cy="465947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3421218" y="4861930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7691730" y="4814849"/>
            <a:ext cx="892396" cy="504825"/>
            <a:chOff x="7691730" y="4814849"/>
            <a:chExt cx="892396" cy="504825"/>
          </a:xfrm>
        </p:grpSpPr>
        <p:sp>
          <p:nvSpPr>
            <p:cNvPr id="11" name="Rectangle 41"/>
            <p:cNvSpPr>
              <a:spLocks noChangeArrowheads="1"/>
            </p:cNvSpPr>
            <p:nvPr/>
          </p:nvSpPr>
          <p:spPr bwMode="auto">
            <a:xfrm>
              <a:off x="7691730" y="4814849"/>
              <a:ext cx="373062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H</a:t>
              </a:r>
              <a:endParaRPr lang="fr-FR" dirty="0"/>
            </a:p>
          </p:txBody>
        </p:sp>
        <p:grpSp>
          <p:nvGrpSpPr>
            <p:cNvPr id="12" name="Group 26"/>
            <p:cNvGrpSpPr>
              <a:grpSpLocks/>
            </p:cNvGrpSpPr>
            <p:nvPr/>
          </p:nvGrpSpPr>
          <p:grpSpPr bwMode="auto">
            <a:xfrm>
              <a:off x="8133766" y="4861930"/>
              <a:ext cx="450360" cy="438306"/>
              <a:chOff x="4645" y="2799"/>
              <a:chExt cx="222" cy="222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Line 25"/>
              <p:cNvSpPr>
                <a:spLocks noChangeShapeType="1"/>
              </p:cNvSpPr>
              <p:nvPr/>
            </p:nvSpPr>
            <p:spPr bwMode="auto">
              <a:xfrm flipV="1"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7" name="Rectangle 32"/>
          <p:cNvSpPr>
            <a:spLocks noChangeArrowheads="1"/>
          </p:cNvSpPr>
          <p:nvPr/>
        </p:nvSpPr>
        <p:spPr bwMode="auto">
          <a:xfrm>
            <a:off x="1378090" y="280876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F1</a:t>
            </a:r>
            <a:endParaRPr lang="fr-FR" dirty="0"/>
          </a:p>
        </p:txBody>
      </p:sp>
      <p:sp>
        <p:nvSpPr>
          <p:cNvPr id="18" name="Rectangle 35"/>
          <p:cNvSpPr>
            <a:spLocks noChangeArrowheads="1"/>
          </p:cNvSpPr>
          <p:nvPr/>
        </p:nvSpPr>
        <p:spPr bwMode="auto">
          <a:xfrm>
            <a:off x="1400686" y="5242980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F2</a:t>
            </a:r>
            <a:endParaRPr lang="fr-FR" dirty="0"/>
          </a:p>
        </p:txBody>
      </p:sp>
      <p:grpSp>
        <p:nvGrpSpPr>
          <p:cNvPr id="19" name="Groupe 18"/>
          <p:cNvGrpSpPr/>
          <p:nvPr/>
        </p:nvGrpSpPr>
        <p:grpSpPr>
          <a:xfrm>
            <a:off x="7502928" y="1582532"/>
            <a:ext cx="912820" cy="750254"/>
            <a:chOff x="7502928" y="1582532"/>
            <a:chExt cx="912820" cy="750254"/>
          </a:xfrm>
        </p:grpSpPr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8105365" y="1582532"/>
              <a:ext cx="310383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3" y="332"/>
                </a:cxn>
                <a:cxn ang="0">
                  <a:pos x="42" y="0"/>
                </a:cxn>
              </a:cxnLst>
              <a:rect l="0" t="0" r="r" b="b"/>
              <a:pathLst>
                <a:path w="153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3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Rectangle 44"/>
            <p:cNvSpPr>
              <a:spLocks noChangeArrowheads="1"/>
            </p:cNvSpPr>
            <p:nvPr/>
          </p:nvSpPr>
          <p:spPr bwMode="auto">
            <a:xfrm>
              <a:off x="7502928" y="1704942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5299746" y="2921143"/>
            <a:ext cx="870289" cy="764074"/>
            <a:chOff x="5299746" y="2921143"/>
            <a:chExt cx="870289" cy="764074"/>
          </a:xfrm>
        </p:grpSpPr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5861681" y="2921143"/>
              <a:ext cx="308354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2" y="332"/>
                </a:cxn>
                <a:cxn ang="0">
                  <a:pos x="42" y="0"/>
                </a:cxn>
              </a:cxnLst>
              <a:rect l="0" t="0" r="r" b="b"/>
              <a:pathLst>
                <a:path w="152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2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Rectangle 47"/>
            <p:cNvSpPr>
              <a:spLocks noChangeArrowheads="1"/>
            </p:cNvSpPr>
            <p:nvPr/>
          </p:nvSpPr>
          <p:spPr bwMode="auto">
            <a:xfrm>
              <a:off x="5299746" y="3057373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2636132" y="2921143"/>
            <a:ext cx="1290219" cy="819356"/>
            <a:chOff x="2636132" y="2921143"/>
            <a:chExt cx="1290219" cy="819356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2636132" y="3112655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S1</a:t>
              </a:r>
              <a:endParaRPr lang="fr-FR" dirty="0"/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3617997" y="2921143"/>
              <a:ext cx="308354" cy="683126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4"/>
                </a:cxn>
                <a:cxn ang="0">
                  <a:pos x="110" y="346"/>
                </a:cxn>
                <a:cxn ang="0">
                  <a:pos x="152" y="332"/>
                </a:cxn>
                <a:cxn ang="0">
                  <a:pos x="41" y="0"/>
                </a:cxn>
              </a:cxnLst>
              <a:rect l="0" t="0" r="r" b="b"/>
              <a:pathLst>
                <a:path w="152" h="346">
                  <a:moveTo>
                    <a:pt x="41" y="0"/>
                  </a:moveTo>
                  <a:lnTo>
                    <a:pt x="0" y="14"/>
                  </a:lnTo>
                  <a:lnTo>
                    <a:pt x="110" y="346"/>
                  </a:lnTo>
                  <a:lnTo>
                    <a:pt x="152" y="33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Line 49"/>
            <p:cNvSpPr>
              <a:spLocks noChangeShapeType="1"/>
            </p:cNvSpPr>
            <p:nvPr/>
          </p:nvSpPr>
          <p:spPr bwMode="auto">
            <a:xfrm flipH="1">
              <a:off x="3224440" y="2976425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Line 50"/>
            <p:cNvSpPr>
              <a:spLocks noChangeShapeType="1"/>
            </p:cNvSpPr>
            <p:nvPr/>
          </p:nvSpPr>
          <p:spPr bwMode="auto">
            <a:xfrm>
              <a:off x="3224440" y="2976425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Line 51"/>
            <p:cNvSpPr>
              <a:spLocks noChangeShapeType="1"/>
            </p:cNvSpPr>
            <p:nvPr/>
          </p:nvSpPr>
          <p:spPr bwMode="auto">
            <a:xfrm>
              <a:off x="3224440" y="3412756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Line 52"/>
            <p:cNvSpPr>
              <a:spLocks noChangeShapeType="1"/>
            </p:cNvSpPr>
            <p:nvPr/>
          </p:nvSpPr>
          <p:spPr bwMode="auto">
            <a:xfrm>
              <a:off x="3224440" y="3195578"/>
              <a:ext cx="44833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2607731" y="1335738"/>
            <a:ext cx="1710149" cy="937817"/>
            <a:chOff x="2607731" y="1335738"/>
            <a:chExt cx="1710149" cy="937817"/>
          </a:xfrm>
        </p:grpSpPr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3841147" y="1527250"/>
              <a:ext cx="476733" cy="8292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3841148" y="1335738"/>
              <a:ext cx="308354" cy="937817"/>
            </a:xfrm>
            <a:custGeom>
              <a:avLst/>
              <a:gdLst/>
              <a:ahLst/>
              <a:cxnLst>
                <a:cxn ang="0">
                  <a:pos x="152" y="14"/>
                </a:cxn>
                <a:cxn ang="0">
                  <a:pos x="111" y="0"/>
                </a:cxn>
                <a:cxn ang="0">
                  <a:pos x="0" y="443"/>
                </a:cxn>
                <a:cxn ang="0">
                  <a:pos x="42" y="457"/>
                </a:cxn>
                <a:cxn ang="0">
                  <a:pos x="152" y="14"/>
                </a:cxn>
              </a:cxnLst>
              <a:rect l="0" t="0" r="r" b="b"/>
              <a:pathLst>
                <a:path w="152" h="457">
                  <a:moveTo>
                    <a:pt x="152" y="14"/>
                  </a:moveTo>
                  <a:lnTo>
                    <a:pt x="111" y="0"/>
                  </a:lnTo>
                  <a:lnTo>
                    <a:pt x="0" y="443"/>
                  </a:lnTo>
                  <a:lnTo>
                    <a:pt x="42" y="457"/>
                  </a:lnTo>
                  <a:lnTo>
                    <a:pt x="152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Line 53"/>
            <p:cNvSpPr>
              <a:spLocks noChangeShapeType="1"/>
            </p:cNvSpPr>
            <p:nvPr/>
          </p:nvSpPr>
          <p:spPr bwMode="auto">
            <a:xfrm flipH="1">
              <a:off x="3224440" y="1582532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54"/>
            <p:cNvSpPr>
              <a:spLocks noChangeShapeType="1"/>
            </p:cNvSpPr>
            <p:nvPr/>
          </p:nvSpPr>
          <p:spPr bwMode="auto">
            <a:xfrm>
              <a:off x="3224440" y="1582532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Line 55"/>
            <p:cNvSpPr>
              <a:spLocks noChangeShapeType="1"/>
            </p:cNvSpPr>
            <p:nvPr/>
          </p:nvSpPr>
          <p:spPr bwMode="auto">
            <a:xfrm>
              <a:off x="3224440" y="2018864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Line 56"/>
            <p:cNvSpPr>
              <a:spLocks noChangeShapeType="1"/>
            </p:cNvSpPr>
            <p:nvPr/>
          </p:nvSpPr>
          <p:spPr bwMode="auto">
            <a:xfrm>
              <a:off x="3224440" y="1801685"/>
              <a:ext cx="67351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Rectangle 58"/>
            <p:cNvSpPr>
              <a:spLocks noChangeArrowheads="1"/>
            </p:cNvSpPr>
            <p:nvPr/>
          </p:nvSpPr>
          <p:spPr bwMode="auto">
            <a:xfrm>
              <a:off x="2607731" y="1582532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S2</a:t>
              </a:r>
              <a:endParaRPr lang="fr-FR" dirty="0"/>
            </a:p>
          </p:txBody>
        </p:sp>
      </p:grpSp>
      <p:sp>
        <p:nvSpPr>
          <p:cNvPr id="40" name="Rectangle 64"/>
          <p:cNvSpPr>
            <a:spLocks noChangeArrowheads="1"/>
          </p:cNvSpPr>
          <p:nvPr/>
        </p:nvSpPr>
        <p:spPr bwMode="auto">
          <a:xfrm>
            <a:off x="930745" y="404664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" name="Rectangle 67"/>
          <p:cNvSpPr>
            <a:spLocks noChangeArrowheads="1"/>
          </p:cNvSpPr>
          <p:nvPr/>
        </p:nvSpPr>
        <p:spPr bwMode="auto">
          <a:xfrm>
            <a:off x="3581482" y="1019842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2" name="Rectangle 76"/>
          <p:cNvSpPr>
            <a:spLocks noChangeArrowheads="1"/>
          </p:cNvSpPr>
          <p:nvPr/>
        </p:nvSpPr>
        <p:spPr bwMode="auto">
          <a:xfrm>
            <a:off x="3609883" y="214127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43" name="Rectangle 78"/>
          <p:cNvSpPr>
            <a:spLocks noChangeArrowheads="1"/>
          </p:cNvSpPr>
          <p:nvPr/>
        </p:nvSpPr>
        <p:spPr bwMode="auto">
          <a:xfrm>
            <a:off x="3364416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4" name="Rectangle 79"/>
          <p:cNvSpPr>
            <a:spLocks noChangeArrowheads="1"/>
          </p:cNvSpPr>
          <p:nvPr/>
        </p:nvSpPr>
        <p:spPr bwMode="auto">
          <a:xfrm>
            <a:off x="3563224" y="358057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5" name="Rectangle 80"/>
          <p:cNvSpPr>
            <a:spLocks noChangeArrowheads="1"/>
          </p:cNvSpPr>
          <p:nvPr/>
        </p:nvSpPr>
        <p:spPr bwMode="auto">
          <a:xfrm>
            <a:off x="3644370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46" name="Rectangle 81"/>
          <p:cNvSpPr>
            <a:spLocks noChangeArrowheads="1"/>
          </p:cNvSpPr>
          <p:nvPr/>
        </p:nvSpPr>
        <p:spPr bwMode="auto">
          <a:xfrm>
            <a:off x="5610129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" name="Rectangle 83"/>
          <p:cNvSpPr>
            <a:spLocks noChangeArrowheads="1"/>
          </p:cNvSpPr>
          <p:nvPr/>
        </p:nvSpPr>
        <p:spPr bwMode="auto">
          <a:xfrm>
            <a:off x="5890082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48" name="Rectangle 88"/>
          <p:cNvSpPr>
            <a:spLocks noChangeArrowheads="1"/>
          </p:cNvSpPr>
          <p:nvPr/>
        </p:nvSpPr>
        <p:spPr bwMode="auto">
          <a:xfrm>
            <a:off x="845541" y="5434333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7030A0"/>
                </a:solidFill>
              </a:rPr>
              <a:t>7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9" name="Rectangle 91"/>
          <p:cNvSpPr>
            <a:spLocks noChangeArrowheads="1"/>
          </p:cNvSpPr>
          <p:nvPr/>
        </p:nvSpPr>
        <p:spPr bwMode="auto">
          <a:xfrm>
            <a:off x="8105365" y="227355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100"/>
          <p:cNvSpPr>
            <a:spLocks noChangeArrowheads="1"/>
          </p:cNvSpPr>
          <p:nvPr/>
        </p:nvSpPr>
        <p:spPr bwMode="auto">
          <a:xfrm>
            <a:off x="3563224" y="5312083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51" name="Rectangle 67"/>
          <p:cNvSpPr>
            <a:spLocks noChangeArrowheads="1"/>
          </p:cNvSpPr>
          <p:nvPr/>
        </p:nvSpPr>
        <p:spPr bwMode="auto">
          <a:xfrm>
            <a:off x="2269961" y="405819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2" name="Rectangle 67"/>
          <p:cNvSpPr>
            <a:spLocks noChangeArrowheads="1"/>
          </p:cNvSpPr>
          <p:nvPr/>
        </p:nvSpPr>
        <p:spPr bwMode="auto">
          <a:xfrm>
            <a:off x="8601222" y="101049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3" name="Rectangle 76"/>
          <p:cNvSpPr>
            <a:spLocks noChangeArrowheads="1"/>
          </p:cNvSpPr>
          <p:nvPr/>
        </p:nvSpPr>
        <p:spPr bwMode="auto">
          <a:xfrm>
            <a:off x="3988224" y="257760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54" name="Rectangle 76"/>
          <p:cNvSpPr>
            <a:spLocks noChangeArrowheads="1"/>
          </p:cNvSpPr>
          <p:nvPr/>
        </p:nvSpPr>
        <p:spPr bwMode="auto">
          <a:xfrm>
            <a:off x="6232923" y="2471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55" name="Rectangle 38"/>
          <p:cNvSpPr>
            <a:spLocks noChangeArrowheads="1"/>
          </p:cNvSpPr>
          <p:nvPr/>
        </p:nvSpPr>
        <p:spPr bwMode="auto">
          <a:xfrm>
            <a:off x="3551255" y="4821078"/>
            <a:ext cx="6365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KA</a:t>
            </a:r>
            <a:endParaRPr lang="fr-FR" dirty="0"/>
          </a:p>
        </p:txBody>
      </p:sp>
      <p:sp>
        <p:nvSpPr>
          <p:cNvPr id="56" name="Rectangle 79"/>
          <p:cNvSpPr>
            <a:spLocks noChangeArrowheads="1"/>
          </p:cNvSpPr>
          <p:nvPr/>
        </p:nvSpPr>
        <p:spPr bwMode="auto">
          <a:xfrm>
            <a:off x="3581509" y="435278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7" name="Rectangle 79"/>
          <p:cNvSpPr>
            <a:spLocks noChangeArrowheads="1"/>
          </p:cNvSpPr>
          <p:nvPr/>
        </p:nvSpPr>
        <p:spPr bwMode="auto">
          <a:xfrm>
            <a:off x="5864857" y="3543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8" name="Rectangle 91"/>
          <p:cNvSpPr>
            <a:spLocks noChangeArrowheads="1"/>
          </p:cNvSpPr>
          <p:nvPr/>
        </p:nvSpPr>
        <p:spPr bwMode="auto">
          <a:xfrm>
            <a:off x="8106636" y="440980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Rectangle 100"/>
          <p:cNvSpPr>
            <a:spLocks noChangeArrowheads="1"/>
          </p:cNvSpPr>
          <p:nvPr/>
        </p:nvSpPr>
        <p:spPr bwMode="auto">
          <a:xfrm>
            <a:off x="2220259" y="5377627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60" name="Rectangle 100"/>
          <p:cNvSpPr>
            <a:spLocks noChangeArrowheads="1"/>
          </p:cNvSpPr>
          <p:nvPr/>
        </p:nvSpPr>
        <p:spPr bwMode="auto">
          <a:xfrm>
            <a:off x="8100392" y="5303198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700645" y="50043"/>
            <a:ext cx="7452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cs typeface="Times New Roman" pitchFamily="18" charset="0"/>
              </a:rPr>
              <a:t>«Câblage avec Repérage</a:t>
            </a:r>
            <a:r>
              <a:rPr lang="fr-FR" b="1" dirty="0">
                <a:latin typeface="Verdana" panose="020B0604030504040204" pitchFamily="34" charset="0"/>
                <a:cs typeface="Times New Roman" pitchFamily="18" charset="0"/>
              </a:rPr>
              <a:t> Equipotentiel ». </a:t>
            </a:r>
            <a:endParaRPr lang="fr-FR" dirty="0"/>
          </a:p>
        </p:txBody>
      </p:sp>
      <p:cxnSp>
        <p:nvCxnSpPr>
          <p:cNvPr id="62" name="Connecteur droit 61"/>
          <p:cNvCxnSpPr>
            <a:stCxn id="7" idx="1"/>
            <a:endCxn id="7" idx="3"/>
          </p:cNvCxnSpPr>
          <p:nvPr/>
        </p:nvCxnSpPr>
        <p:spPr>
          <a:xfrm>
            <a:off x="1260709" y="912241"/>
            <a:ext cx="92506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orme libre 62"/>
          <p:cNvSpPr/>
          <p:nvPr/>
        </p:nvSpPr>
        <p:spPr>
          <a:xfrm>
            <a:off x="402336" y="914214"/>
            <a:ext cx="877824" cy="18474"/>
          </a:xfrm>
          <a:custGeom>
            <a:avLst/>
            <a:gdLst>
              <a:gd name="connsiteX0" fmla="*/ 0 w 877824"/>
              <a:gd name="connsiteY0" fmla="*/ 18474 h 18474"/>
              <a:gd name="connsiteX1" fmla="*/ 877824 w 877824"/>
              <a:gd name="connsiteY1" fmla="*/ 186 h 1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7824" h="18474">
                <a:moveTo>
                  <a:pt x="0" y="18474"/>
                </a:moveTo>
                <a:cubicBezTo>
                  <a:pt x="670506" y="-3155"/>
                  <a:pt x="377854" y="186"/>
                  <a:pt x="877824" y="186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orme libre 63"/>
          <p:cNvSpPr/>
          <p:nvPr/>
        </p:nvSpPr>
        <p:spPr>
          <a:xfrm>
            <a:off x="2139696" y="914400"/>
            <a:ext cx="6409300" cy="603504"/>
          </a:xfrm>
          <a:custGeom>
            <a:avLst/>
            <a:gdLst>
              <a:gd name="connsiteX0" fmla="*/ 0 w 6409300"/>
              <a:gd name="connsiteY0" fmla="*/ 0 h 603504"/>
              <a:gd name="connsiteX1" fmla="*/ 5431536 w 6409300"/>
              <a:gd name="connsiteY1" fmla="*/ 18288 h 603504"/>
              <a:gd name="connsiteX2" fmla="*/ 6364224 w 6409300"/>
              <a:gd name="connsiteY2" fmla="*/ 146304 h 603504"/>
              <a:gd name="connsiteX3" fmla="*/ 6272784 w 6409300"/>
              <a:gd name="connsiteY3" fmla="*/ 603504 h 603504"/>
              <a:gd name="connsiteX4" fmla="*/ 6272784 w 6409300"/>
              <a:gd name="connsiteY4" fmla="*/ 603504 h 60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9300" h="603504">
                <a:moveTo>
                  <a:pt x="0" y="0"/>
                </a:moveTo>
                <a:lnTo>
                  <a:pt x="5431536" y="18288"/>
                </a:lnTo>
                <a:cubicBezTo>
                  <a:pt x="6492240" y="42672"/>
                  <a:pt x="6224016" y="48768"/>
                  <a:pt x="6364224" y="146304"/>
                </a:cubicBezTo>
                <a:cubicBezTo>
                  <a:pt x="6504432" y="243840"/>
                  <a:pt x="6272784" y="603504"/>
                  <a:pt x="6272784" y="603504"/>
                </a:cubicBezTo>
                <a:lnTo>
                  <a:pt x="6272784" y="603504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Forme libre 64"/>
          <p:cNvSpPr/>
          <p:nvPr/>
        </p:nvSpPr>
        <p:spPr>
          <a:xfrm>
            <a:off x="3840479" y="1019842"/>
            <a:ext cx="4586862" cy="516349"/>
          </a:xfrm>
          <a:custGeom>
            <a:avLst/>
            <a:gdLst>
              <a:gd name="connsiteX0" fmla="*/ 4694747 w 4928249"/>
              <a:gd name="connsiteY0" fmla="*/ 481779 h 518355"/>
              <a:gd name="connsiteX1" fmla="*/ 4749611 w 4928249"/>
              <a:gd name="connsiteY1" fmla="*/ 189171 h 518355"/>
              <a:gd name="connsiteX2" fmla="*/ 4548443 w 4928249"/>
              <a:gd name="connsiteY2" fmla="*/ 61155 h 518355"/>
              <a:gd name="connsiteX3" fmla="*/ 360491 w 4928249"/>
              <a:gd name="connsiteY3" fmla="*/ 24579 h 518355"/>
              <a:gd name="connsiteX4" fmla="*/ 195899 w 4928249"/>
              <a:gd name="connsiteY4" fmla="*/ 42867 h 518355"/>
              <a:gd name="connsiteX5" fmla="*/ 122747 w 4928249"/>
              <a:gd name="connsiteY5" fmla="*/ 518355 h 518355"/>
              <a:gd name="connsiteX0" fmla="*/ 4722462 w 4955964"/>
              <a:gd name="connsiteY0" fmla="*/ 488095 h 524671"/>
              <a:gd name="connsiteX1" fmla="*/ 4777326 w 4955964"/>
              <a:gd name="connsiteY1" fmla="*/ 195487 h 524671"/>
              <a:gd name="connsiteX2" fmla="*/ 4576158 w 4955964"/>
              <a:gd name="connsiteY2" fmla="*/ 67471 h 524671"/>
              <a:gd name="connsiteX3" fmla="*/ 388206 w 4955964"/>
              <a:gd name="connsiteY3" fmla="*/ 30895 h 524671"/>
              <a:gd name="connsiteX4" fmla="*/ 150462 w 4955964"/>
              <a:gd name="connsiteY4" fmla="*/ 524671 h 524671"/>
              <a:gd name="connsiteX0" fmla="*/ 4706614 w 4940116"/>
              <a:gd name="connsiteY0" fmla="*/ 488095 h 524671"/>
              <a:gd name="connsiteX1" fmla="*/ 4761478 w 4940116"/>
              <a:gd name="connsiteY1" fmla="*/ 195487 h 524671"/>
              <a:gd name="connsiteX2" fmla="*/ 4560310 w 4940116"/>
              <a:gd name="connsiteY2" fmla="*/ 67471 h 524671"/>
              <a:gd name="connsiteX3" fmla="*/ 372358 w 4940116"/>
              <a:gd name="connsiteY3" fmla="*/ 30895 h 524671"/>
              <a:gd name="connsiteX4" fmla="*/ 134614 w 4940116"/>
              <a:gd name="connsiteY4" fmla="*/ 524671 h 524671"/>
              <a:gd name="connsiteX0" fmla="*/ 4572000 w 4805502"/>
              <a:gd name="connsiteY0" fmla="*/ 496154 h 532730"/>
              <a:gd name="connsiteX1" fmla="*/ 4626864 w 4805502"/>
              <a:gd name="connsiteY1" fmla="*/ 203546 h 532730"/>
              <a:gd name="connsiteX2" fmla="*/ 4425696 w 4805502"/>
              <a:gd name="connsiteY2" fmla="*/ 75530 h 532730"/>
              <a:gd name="connsiteX3" fmla="*/ 237744 w 4805502"/>
              <a:gd name="connsiteY3" fmla="*/ 38954 h 532730"/>
              <a:gd name="connsiteX4" fmla="*/ 0 w 4805502"/>
              <a:gd name="connsiteY4" fmla="*/ 532730 h 532730"/>
              <a:gd name="connsiteX0" fmla="*/ 4572000 w 4781407"/>
              <a:gd name="connsiteY0" fmla="*/ 496154 h 532730"/>
              <a:gd name="connsiteX1" fmla="*/ 4425696 w 4781407"/>
              <a:gd name="connsiteY1" fmla="*/ 75530 h 532730"/>
              <a:gd name="connsiteX2" fmla="*/ 237744 w 4781407"/>
              <a:gd name="connsiteY2" fmla="*/ 38954 h 532730"/>
              <a:gd name="connsiteX3" fmla="*/ 0 w 4781407"/>
              <a:gd name="connsiteY3" fmla="*/ 532730 h 532730"/>
              <a:gd name="connsiteX0" fmla="*/ 4572000 w 4586862"/>
              <a:gd name="connsiteY0" fmla="*/ 507243 h 543819"/>
              <a:gd name="connsiteX1" fmla="*/ 4425696 w 4586862"/>
              <a:gd name="connsiteY1" fmla="*/ 86619 h 543819"/>
              <a:gd name="connsiteX2" fmla="*/ 237744 w 4586862"/>
              <a:gd name="connsiteY2" fmla="*/ 50043 h 543819"/>
              <a:gd name="connsiteX3" fmla="*/ 0 w 4586862"/>
              <a:gd name="connsiteY3" fmla="*/ 543819 h 543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6862" h="543819">
                <a:moveTo>
                  <a:pt x="4572000" y="507243"/>
                </a:moveTo>
                <a:cubicBezTo>
                  <a:pt x="4541520" y="419613"/>
                  <a:pt x="4690872" y="162819"/>
                  <a:pt x="4425696" y="86619"/>
                </a:cubicBezTo>
                <a:cubicBezTo>
                  <a:pt x="4160520" y="10419"/>
                  <a:pt x="445008" y="-44445"/>
                  <a:pt x="237744" y="50043"/>
                </a:cubicBezTo>
                <a:cubicBezTo>
                  <a:pt x="30480" y="144531"/>
                  <a:pt x="104394" y="38613"/>
                  <a:pt x="0" y="543819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7"/>
          <p:cNvSpPr>
            <a:spLocks noChangeArrowheads="1"/>
          </p:cNvSpPr>
          <p:nvPr/>
        </p:nvSpPr>
        <p:spPr bwMode="auto">
          <a:xfrm>
            <a:off x="8097031" y="1075123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7" name="Forme libre 66"/>
          <p:cNvSpPr/>
          <p:nvPr/>
        </p:nvSpPr>
        <p:spPr>
          <a:xfrm>
            <a:off x="3858768" y="2267712"/>
            <a:ext cx="0" cy="694944"/>
          </a:xfrm>
          <a:custGeom>
            <a:avLst/>
            <a:gdLst>
              <a:gd name="connsiteX0" fmla="*/ 0 w 0"/>
              <a:gd name="connsiteY0" fmla="*/ 0 h 694944"/>
              <a:gd name="connsiteX1" fmla="*/ 0 w 0"/>
              <a:gd name="connsiteY1" fmla="*/ 694944 h 69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94944">
                <a:moveTo>
                  <a:pt x="0" y="0"/>
                </a:moveTo>
                <a:lnTo>
                  <a:pt x="0" y="694944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orme libre 67"/>
          <p:cNvSpPr/>
          <p:nvPr/>
        </p:nvSpPr>
        <p:spPr>
          <a:xfrm>
            <a:off x="3913632" y="2403718"/>
            <a:ext cx="2216505" cy="558938"/>
          </a:xfrm>
          <a:custGeom>
            <a:avLst/>
            <a:gdLst>
              <a:gd name="connsiteX0" fmla="*/ 0 w 2216505"/>
              <a:gd name="connsiteY0" fmla="*/ 558938 h 558938"/>
              <a:gd name="connsiteX1" fmla="*/ 164592 w 2216505"/>
              <a:gd name="connsiteY1" fmla="*/ 65162 h 558938"/>
              <a:gd name="connsiteX2" fmla="*/ 896112 w 2216505"/>
              <a:gd name="connsiteY2" fmla="*/ 10298 h 558938"/>
              <a:gd name="connsiteX3" fmla="*/ 2011680 w 2216505"/>
              <a:gd name="connsiteY3" fmla="*/ 46874 h 558938"/>
              <a:gd name="connsiteX4" fmla="*/ 2212848 w 2216505"/>
              <a:gd name="connsiteY4" fmla="*/ 449210 h 55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6505" h="558938">
                <a:moveTo>
                  <a:pt x="0" y="558938"/>
                </a:moveTo>
                <a:cubicBezTo>
                  <a:pt x="7620" y="357770"/>
                  <a:pt x="15240" y="156602"/>
                  <a:pt x="164592" y="65162"/>
                </a:cubicBezTo>
                <a:cubicBezTo>
                  <a:pt x="313944" y="-26278"/>
                  <a:pt x="588264" y="13346"/>
                  <a:pt x="896112" y="10298"/>
                </a:cubicBezTo>
                <a:cubicBezTo>
                  <a:pt x="1203960" y="7250"/>
                  <a:pt x="1792224" y="-26278"/>
                  <a:pt x="2011680" y="46874"/>
                </a:cubicBezTo>
                <a:cubicBezTo>
                  <a:pt x="2231136" y="120026"/>
                  <a:pt x="2221992" y="284618"/>
                  <a:pt x="2212848" y="44921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76"/>
          <p:cNvSpPr>
            <a:spLocks noChangeArrowheads="1"/>
          </p:cNvSpPr>
          <p:nvPr/>
        </p:nvSpPr>
        <p:spPr bwMode="auto">
          <a:xfrm>
            <a:off x="3581509" y="2544307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70" name="Forme libre 69"/>
          <p:cNvSpPr/>
          <p:nvPr/>
        </p:nvSpPr>
        <p:spPr>
          <a:xfrm>
            <a:off x="3851920" y="3566160"/>
            <a:ext cx="45719" cy="1294033"/>
          </a:xfrm>
          <a:custGeom>
            <a:avLst/>
            <a:gdLst>
              <a:gd name="connsiteX0" fmla="*/ 54864 w 54864"/>
              <a:gd name="connsiteY0" fmla="*/ 0 h 1409467"/>
              <a:gd name="connsiteX1" fmla="*/ 18288 w 54864"/>
              <a:gd name="connsiteY1" fmla="*/ 1280160 h 1409467"/>
              <a:gd name="connsiteX2" fmla="*/ 0 w 54864"/>
              <a:gd name="connsiteY2" fmla="*/ 1298448 h 140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864" h="1409467">
                <a:moveTo>
                  <a:pt x="54864" y="0"/>
                </a:moveTo>
                <a:cubicBezTo>
                  <a:pt x="41148" y="531876"/>
                  <a:pt x="27432" y="1063752"/>
                  <a:pt x="18288" y="1280160"/>
                </a:cubicBezTo>
                <a:cubicBezTo>
                  <a:pt x="9144" y="1496568"/>
                  <a:pt x="4572" y="1397508"/>
                  <a:pt x="0" y="1298448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Forme libre 70"/>
          <p:cNvSpPr/>
          <p:nvPr/>
        </p:nvSpPr>
        <p:spPr>
          <a:xfrm>
            <a:off x="3931920" y="3529584"/>
            <a:ext cx="2236728" cy="1316736"/>
          </a:xfrm>
          <a:custGeom>
            <a:avLst/>
            <a:gdLst>
              <a:gd name="connsiteX0" fmla="*/ 0 w 2262338"/>
              <a:gd name="connsiteY0" fmla="*/ 1316736 h 1316736"/>
              <a:gd name="connsiteX1" fmla="*/ 146304 w 2262338"/>
              <a:gd name="connsiteY1" fmla="*/ 548640 h 1316736"/>
              <a:gd name="connsiteX2" fmla="*/ 512064 w 2262338"/>
              <a:gd name="connsiteY2" fmla="*/ 438912 h 1316736"/>
              <a:gd name="connsiteX3" fmla="*/ 2048256 w 2262338"/>
              <a:gd name="connsiteY3" fmla="*/ 475488 h 1316736"/>
              <a:gd name="connsiteX4" fmla="*/ 2212848 w 2262338"/>
              <a:gd name="connsiteY4" fmla="*/ 0 h 1316736"/>
              <a:gd name="connsiteX0" fmla="*/ 0 w 2236728"/>
              <a:gd name="connsiteY0" fmla="*/ 1316736 h 1316736"/>
              <a:gd name="connsiteX1" fmla="*/ 146304 w 2236728"/>
              <a:gd name="connsiteY1" fmla="*/ 548640 h 1316736"/>
              <a:gd name="connsiteX2" fmla="*/ 512064 w 2236728"/>
              <a:gd name="connsiteY2" fmla="*/ 438912 h 1316736"/>
              <a:gd name="connsiteX3" fmla="*/ 2048256 w 2236728"/>
              <a:gd name="connsiteY3" fmla="*/ 475488 h 1316736"/>
              <a:gd name="connsiteX4" fmla="*/ 2212848 w 2236728"/>
              <a:gd name="connsiteY4" fmla="*/ 0 h 131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6728" h="1316736">
                <a:moveTo>
                  <a:pt x="0" y="1316736"/>
                </a:moveTo>
                <a:cubicBezTo>
                  <a:pt x="30480" y="1005840"/>
                  <a:pt x="60960" y="694944"/>
                  <a:pt x="146304" y="548640"/>
                </a:cubicBezTo>
                <a:cubicBezTo>
                  <a:pt x="231648" y="402336"/>
                  <a:pt x="195072" y="451104"/>
                  <a:pt x="512064" y="438912"/>
                </a:cubicBezTo>
                <a:cubicBezTo>
                  <a:pt x="829056" y="426720"/>
                  <a:pt x="1874520" y="530352"/>
                  <a:pt x="2048256" y="475488"/>
                </a:cubicBezTo>
                <a:cubicBezTo>
                  <a:pt x="2221992" y="420624"/>
                  <a:pt x="2272284" y="201168"/>
                  <a:pt x="2212848" y="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orme libre 71"/>
          <p:cNvSpPr/>
          <p:nvPr/>
        </p:nvSpPr>
        <p:spPr>
          <a:xfrm>
            <a:off x="2084832" y="5340096"/>
            <a:ext cx="1808033" cy="635208"/>
          </a:xfrm>
          <a:custGeom>
            <a:avLst/>
            <a:gdLst>
              <a:gd name="connsiteX0" fmla="*/ 0 w 1808033"/>
              <a:gd name="connsiteY0" fmla="*/ 585216 h 635208"/>
              <a:gd name="connsiteX1" fmla="*/ 987552 w 1808033"/>
              <a:gd name="connsiteY1" fmla="*/ 603504 h 635208"/>
              <a:gd name="connsiteX2" fmla="*/ 1700784 w 1808033"/>
              <a:gd name="connsiteY2" fmla="*/ 585216 h 635208"/>
              <a:gd name="connsiteX3" fmla="*/ 1792224 w 1808033"/>
              <a:gd name="connsiteY3" fmla="*/ 0 h 63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033" h="635208">
                <a:moveTo>
                  <a:pt x="0" y="585216"/>
                </a:moveTo>
                <a:lnTo>
                  <a:pt x="987552" y="603504"/>
                </a:lnTo>
                <a:cubicBezTo>
                  <a:pt x="1271016" y="603504"/>
                  <a:pt x="1566672" y="685800"/>
                  <a:pt x="1700784" y="585216"/>
                </a:cubicBezTo>
                <a:cubicBezTo>
                  <a:pt x="1834896" y="484632"/>
                  <a:pt x="1813560" y="242316"/>
                  <a:pt x="1792224" y="0"/>
                </a:cubicBezTo>
              </a:path>
            </a:pathLst>
          </a:custGeom>
          <a:noFill/>
          <a:ln w="5715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orme libre 72"/>
          <p:cNvSpPr/>
          <p:nvPr/>
        </p:nvSpPr>
        <p:spPr>
          <a:xfrm>
            <a:off x="3933851" y="5303520"/>
            <a:ext cx="4530067" cy="700882"/>
          </a:xfrm>
          <a:custGeom>
            <a:avLst/>
            <a:gdLst>
              <a:gd name="connsiteX0" fmla="*/ 16357 w 4530067"/>
              <a:gd name="connsiteY0" fmla="*/ 36576 h 700882"/>
              <a:gd name="connsiteX1" fmla="*/ 52933 w 4530067"/>
              <a:gd name="connsiteY1" fmla="*/ 621792 h 700882"/>
              <a:gd name="connsiteX2" fmla="*/ 455269 w 4530067"/>
              <a:gd name="connsiteY2" fmla="*/ 658368 h 700882"/>
              <a:gd name="connsiteX3" fmla="*/ 3180181 w 4530067"/>
              <a:gd name="connsiteY3" fmla="*/ 676656 h 700882"/>
              <a:gd name="connsiteX4" fmla="*/ 4387189 w 4530067"/>
              <a:gd name="connsiteY4" fmla="*/ 640080 h 700882"/>
              <a:gd name="connsiteX5" fmla="*/ 4460341 w 4530067"/>
              <a:gd name="connsiteY5" fmla="*/ 0 h 70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0067" h="700882">
                <a:moveTo>
                  <a:pt x="16357" y="36576"/>
                </a:moveTo>
                <a:cubicBezTo>
                  <a:pt x="-1931" y="277368"/>
                  <a:pt x="-20219" y="518160"/>
                  <a:pt x="52933" y="621792"/>
                </a:cubicBezTo>
                <a:cubicBezTo>
                  <a:pt x="126085" y="725424"/>
                  <a:pt x="-65939" y="649224"/>
                  <a:pt x="455269" y="658368"/>
                </a:cubicBezTo>
                <a:cubicBezTo>
                  <a:pt x="976477" y="667512"/>
                  <a:pt x="2524861" y="679704"/>
                  <a:pt x="3180181" y="676656"/>
                </a:cubicBezTo>
                <a:cubicBezTo>
                  <a:pt x="3835501" y="673608"/>
                  <a:pt x="4173829" y="752856"/>
                  <a:pt x="4387189" y="640080"/>
                </a:cubicBezTo>
                <a:cubicBezTo>
                  <a:pt x="4600549" y="527304"/>
                  <a:pt x="4530445" y="263652"/>
                  <a:pt x="4460341" y="0"/>
                </a:cubicBezTo>
              </a:path>
            </a:pathLst>
          </a:custGeom>
          <a:noFill/>
          <a:ln w="5715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Forme libre 73"/>
          <p:cNvSpPr/>
          <p:nvPr/>
        </p:nvSpPr>
        <p:spPr>
          <a:xfrm>
            <a:off x="8339328" y="2212848"/>
            <a:ext cx="0" cy="2670048"/>
          </a:xfrm>
          <a:custGeom>
            <a:avLst/>
            <a:gdLst>
              <a:gd name="connsiteX0" fmla="*/ 0 w 0"/>
              <a:gd name="connsiteY0" fmla="*/ 0 h 2670048"/>
              <a:gd name="connsiteX1" fmla="*/ 0 w 0"/>
              <a:gd name="connsiteY1" fmla="*/ 2670048 h 267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670048">
                <a:moveTo>
                  <a:pt x="0" y="0"/>
                </a:moveTo>
                <a:lnTo>
                  <a:pt x="0" y="2670048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5" name="Connecteur droit 74"/>
          <p:cNvCxnSpPr>
            <a:stCxn id="8" idx="1"/>
            <a:endCxn id="8" idx="3"/>
          </p:cNvCxnSpPr>
          <p:nvPr/>
        </p:nvCxnSpPr>
        <p:spPr>
          <a:xfrm>
            <a:off x="1203907" y="5914260"/>
            <a:ext cx="9270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orme libre 75"/>
          <p:cNvSpPr/>
          <p:nvPr/>
        </p:nvSpPr>
        <p:spPr>
          <a:xfrm>
            <a:off x="585216" y="5925312"/>
            <a:ext cx="640080" cy="18288"/>
          </a:xfrm>
          <a:custGeom>
            <a:avLst/>
            <a:gdLst>
              <a:gd name="connsiteX0" fmla="*/ 0 w 640080"/>
              <a:gd name="connsiteY0" fmla="*/ 0 h 18288"/>
              <a:gd name="connsiteX1" fmla="*/ 201168 w 640080"/>
              <a:gd name="connsiteY1" fmla="*/ 18288 h 18288"/>
              <a:gd name="connsiteX2" fmla="*/ 640080 w 640080"/>
              <a:gd name="connsiteY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0080" h="18288">
                <a:moveTo>
                  <a:pt x="0" y="0"/>
                </a:moveTo>
                <a:cubicBezTo>
                  <a:pt x="67056" y="6096"/>
                  <a:pt x="133835" y="18288"/>
                  <a:pt x="201168" y="18288"/>
                </a:cubicBezTo>
                <a:cubicBezTo>
                  <a:pt x="347599" y="18288"/>
                  <a:pt x="493649" y="0"/>
                  <a:pt x="640080" y="0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9"/>
          <p:cNvSpPr>
            <a:spLocks noChangeArrowheads="1"/>
          </p:cNvSpPr>
          <p:nvPr/>
        </p:nvSpPr>
        <p:spPr bwMode="auto">
          <a:xfrm>
            <a:off x="4009526" y="4375488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8" name="Rectangle 100"/>
          <p:cNvSpPr>
            <a:spLocks noChangeArrowheads="1"/>
          </p:cNvSpPr>
          <p:nvPr/>
        </p:nvSpPr>
        <p:spPr bwMode="auto">
          <a:xfrm>
            <a:off x="4044012" y="536341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98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4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0" grpId="0"/>
      <p:bldP spid="61" grpId="0"/>
      <p:bldP spid="63" grpId="0" animBg="1"/>
      <p:bldP spid="64" grpId="0" animBg="1"/>
      <p:bldP spid="65" grpId="0" animBg="1"/>
      <p:bldP spid="66" grpId="0"/>
      <p:bldP spid="67" grpId="0" animBg="1"/>
      <p:bldP spid="68" grpId="0" animBg="1"/>
      <p:bldP spid="69" grpId="0"/>
      <p:bldP spid="70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061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2063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8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546151"/>
              </p:ext>
            </p:extLst>
          </p:nvPr>
        </p:nvGraphicFramePr>
        <p:xfrm>
          <a:off x="207250" y="3748014"/>
          <a:ext cx="3083053" cy="2872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Image Photo Editor" r:id="rId4" imgW="3209524" imgH="3780952" progId="">
                  <p:embed/>
                </p:oleObj>
              </mc:Choice>
              <mc:Fallback>
                <p:oleObj name="Image Photo Editor" r:id="rId4" imgW="3209524" imgH="37809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50" y="3748014"/>
                        <a:ext cx="3083053" cy="28725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027"/>
          <p:cNvSpPr txBox="1">
            <a:spLocks noChangeArrowheads="1"/>
          </p:cNvSpPr>
          <p:nvPr/>
        </p:nvSpPr>
        <p:spPr bwMode="auto">
          <a:xfrm>
            <a:off x="307975" y="4005064"/>
            <a:ext cx="298232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Borne avec ressort</a:t>
            </a:r>
          </a:p>
          <a:p>
            <a:pPr algn="l"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type cage de </a:t>
            </a:r>
            <a:r>
              <a:rPr lang="fr-FR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Wago</a:t>
            </a:r>
            <a:endParaRPr lang="fr-FR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8132" name="Picture 4" descr="Bornes à vis la série 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46136" y="4030252"/>
            <a:ext cx="2138541" cy="209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4" name="Picture 6" descr="http://www.usinenouvelle.com/expo/img/borniers-a-contacts-de-000065084-4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7137" y="5052814"/>
            <a:ext cx="2395907" cy="16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27"/>
          <p:cNvSpPr txBox="1">
            <a:spLocks noChangeArrowheads="1"/>
          </p:cNvSpPr>
          <p:nvPr/>
        </p:nvSpPr>
        <p:spPr bwMode="auto">
          <a:xfrm>
            <a:off x="4132148" y="6038718"/>
            <a:ext cx="176651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Borne </a:t>
            </a:r>
            <a:r>
              <a:rPr lang="fr-FR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à vis</a:t>
            </a:r>
            <a:endParaRPr lang="fr-FR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Text Box 1027"/>
          <p:cNvSpPr txBox="1">
            <a:spLocks noChangeArrowheads="1"/>
          </p:cNvSpPr>
          <p:nvPr/>
        </p:nvSpPr>
        <p:spPr bwMode="auto">
          <a:xfrm>
            <a:off x="6536999" y="4214614"/>
            <a:ext cx="24247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Borne </a:t>
            </a:r>
            <a:endParaRPr lang="fr-FR" sz="1800" b="1" dirty="0" smtClean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eaLnBrk="0" hangingPunct="0"/>
            <a:r>
              <a:rPr lang="fr-FR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Auto-</a:t>
            </a:r>
            <a:r>
              <a:rPr lang="fr-FR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dénudante</a:t>
            </a:r>
            <a:endParaRPr lang="fr-FR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-27353" y="85194"/>
            <a:ext cx="9144000" cy="384786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Les borniers devront êtres repérés. Chaque bornier (s’il y en a plusieurs) portera  un nom composé de X suivi d’un nombre comme repère ( ex: X3).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Chaque borne sera repérée, soit par un repère spécifique, soit, beaucoup plus efficace par le même repère que les fils qui se raccorderont dessus.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Divers type de bornes existent, la qualité de la connexion dépend, du serrage des conducteurs de la préparation des connections (rassemblement des brins, embouts…), du soin apporté à la connexion (pas de partie conductrice visible, pas de serrage sur l’isolant…).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6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8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6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0" y="332656"/>
            <a:ext cx="9143999" cy="384786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 câblage « système » ou « machine » consiste à relier les actionneurs, capteurs… situés sur le système.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Cette liaison se fera soit par câble ou par gaine spécifique au domaine industriel. Il s’agit de protéger mécaniquement les conducteurs.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sections des fils répondent directement aux critères d’intensités des différents composants.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Il faudra réaliser une </a:t>
            </a:r>
            <a:r>
              <a:rPr lang="fr-FR" sz="2000" b="1" dirty="0" err="1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équipotentialité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 des masses, en raccordant un PE (fil vert jaune) à chaque partie conductrice distincte (la </a:t>
            </a:r>
            <a:r>
              <a:rPr lang="fr-FR" sz="2000" b="1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connexion n’est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pas faite par </a:t>
            </a:r>
            <a:r>
              <a:rPr lang="fr-FR" sz="2000" b="1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parties métalliques mêmes).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421797"/>
              </p:ext>
            </p:extLst>
          </p:nvPr>
        </p:nvGraphicFramePr>
        <p:xfrm>
          <a:off x="1523999" y="4221159"/>
          <a:ext cx="6096000" cy="25958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Alternatif 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phase 1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L1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/>
                        <a:t>phase 2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L2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phase 3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L3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err="1" smtClean="0"/>
                        <a:t>neutre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N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Continu 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positif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L+ ou +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négatif</a:t>
                      </a:r>
                      <a:endParaRPr lang="fr-FR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L- ou -</a:t>
                      </a:r>
                      <a:endParaRPr lang="fr-FR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Conducteur de protection 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pattFill prst="wdDnDiag">
                      <a:fgClr>
                        <a:srgbClr val="FFFF00"/>
                      </a:fgClr>
                      <a:bgClr>
                        <a:srgbClr val="06EA06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PE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pattFill prst="wdDnDiag">
                      <a:fgClr>
                        <a:srgbClr val="FFFF00"/>
                      </a:fgClr>
                      <a:bgClr>
                        <a:srgbClr val="06EA06"/>
                      </a:bgClr>
                    </a:patt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333997" y="764704"/>
            <a:ext cx="8558483" cy="534614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eaLnBrk="0" hangingPunct="0"/>
            <a:r>
              <a:rPr lang="fr-F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Repérage des bornes</a:t>
            </a:r>
          </a:p>
          <a:p>
            <a:pPr eaLnBrk="0" hangingPunct="0"/>
            <a:endParaRPr lang="fr-FR" sz="2000" b="1" dirty="0" smtClean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Tous les composants, appareils, actionneurs (BP, contact, bobine, voyants, moteurs,...) ont des bornes repérées de façon très précise.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dizaines représentent le numéro du contact sur l’appareil, </a:t>
            </a:r>
            <a:b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</a:b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unités le type de contact.</a:t>
            </a:r>
          </a:p>
          <a:p>
            <a:pPr eaLnBrk="0" hangingPunct="0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algn="l"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Exemples: 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11 entrée contact 1 NF ou NC 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12 sortie contact 1 </a:t>
            </a:r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NF ou NC </a:t>
            </a:r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eaLnBrk="0" hangingPunct="0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23 entrée contact 2 NO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24 sortie contact 2 NO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6728950" y="4149080"/>
            <a:ext cx="1818377" cy="867393"/>
            <a:chOff x="6728950" y="4340257"/>
            <a:chExt cx="1818377" cy="867393"/>
          </a:xfrm>
        </p:grpSpPr>
        <p:grpSp>
          <p:nvGrpSpPr>
            <p:cNvPr id="3" name="Groupe 2"/>
            <p:cNvGrpSpPr/>
            <p:nvPr/>
          </p:nvGrpSpPr>
          <p:grpSpPr>
            <a:xfrm rot="16200000">
              <a:off x="7343985" y="3725222"/>
              <a:ext cx="588307" cy="1818377"/>
              <a:chOff x="7168328" y="4333180"/>
              <a:chExt cx="588307" cy="1818377"/>
            </a:xfrm>
          </p:grpSpPr>
          <p:sp>
            <p:nvSpPr>
              <p:cNvPr id="5" name="Rectangle 29"/>
              <p:cNvSpPr>
                <a:spLocks noChangeArrowheads="1"/>
              </p:cNvSpPr>
              <p:nvPr/>
            </p:nvSpPr>
            <p:spPr bwMode="auto">
              <a:xfrm>
                <a:off x="7308304" y="4797152"/>
                <a:ext cx="448331" cy="82923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" name="Freeform 30"/>
              <p:cNvSpPr>
                <a:spLocks/>
              </p:cNvSpPr>
              <p:nvPr/>
            </p:nvSpPr>
            <p:spPr bwMode="auto">
              <a:xfrm>
                <a:off x="7279903" y="4605640"/>
                <a:ext cx="308354" cy="902279"/>
              </a:xfrm>
              <a:custGeom>
                <a:avLst/>
                <a:gdLst/>
                <a:ahLst/>
                <a:cxnLst>
                  <a:cxn ang="0">
                    <a:pos x="152" y="14"/>
                  </a:cxn>
                  <a:cxn ang="0">
                    <a:pos x="111" y="0"/>
                  </a:cxn>
                  <a:cxn ang="0">
                    <a:pos x="0" y="443"/>
                  </a:cxn>
                  <a:cxn ang="0">
                    <a:pos x="42" y="457"/>
                  </a:cxn>
                  <a:cxn ang="0">
                    <a:pos x="152" y="14"/>
                  </a:cxn>
                </a:cxnLst>
                <a:rect l="0" t="0" r="r" b="b"/>
                <a:pathLst>
                  <a:path w="152" h="457">
                    <a:moveTo>
                      <a:pt x="152" y="14"/>
                    </a:moveTo>
                    <a:lnTo>
                      <a:pt x="111" y="0"/>
                    </a:lnTo>
                    <a:lnTo>
                      <a:pt x="0" y="443"/>
                    </a:lnTo>
                    <a:lnTo>
                      <a:pt x="42" y="457"/>
                    </a:lnTo>
                    <a:lnTo>
                      <a:pt x="152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" name="Rectangle 71"/>
              <p:cNvSpPr>
                <a:spLocks noChangeArrowheads="1"/>
              </p:cNvSpPr>
              <p:nvPr/>
            </p:nvSpPr>
            <p:spPr bwMode="auto">
              <a:xfrm>
                <a:off x="7168328" y="4333180"/>
                <a:ext cx="365156" cy="7107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3300" dirty="0">
                    <a:solidFill>
                      <a:srgbClr val="0000FF"/>
                    </a:solidFill>
                    <a:latin typeface="Arial" pitchFamily="34" charset="0"/>
                  </a:rPr>
                  <a:t> </a:t>
                </a:r>
                <a:endParaRPr lang="fr-FR" dirty="0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7289463" y="5494098"/>
                <a:ext cx="83175" cy="65745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Rectangle 62"/>
              <p:cNvSpPr>
                <a:spLocks noChangeArrowheads="1"/>
              </p:cNvSpPr>
              <p:nvPr/>
            </p:nvSpPr>
            <p:spPr bwMode="auto">
              <a:xfrm>
                <a:off x="7289463" y="4510871"/>
                <a:ext cx="83175" cy="3553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6728950" y="4745985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11</a:t>
              </a:r>
              <a:endParaRPr lang="fr-FR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87580" y="4725145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12</a:t>
              </a:r>
              <a:endParaRPr lang="fr-FR" dirty="0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827584" y="5430416"/>
            <a:ext cx="1928718" cy="526065"/>
            <a:chOff x="842471" y="5135184"/>
            <a:chExt cx="1928718" cy="526065"/>
          </a:xfrm>
        </p:grpSpPr>
        <p:grpSp>
          <p:nvGrpSpPr>
            <p:cNvPr id="2" name="Groupe 1"/>
            <p:cNvGrpSpPr/>
            <p:nvPr/>
          </p:nvGrpSpPr>
          <p:grpSpPr>
            <a:xfrm rot="16200000">
              <a:off x="1796668" y="4469019"/>
              <a:ext cx="308355" cy="1640686"/>
              <a:chOff x="1826540" y="4890076"/>
              <a:chExt cx="308355" cy="1640686"/>
            </a:xfrm>
          </p:grpSpPr>
          <p:sp>
            <p:nvSpPr>
              <p:cNvPr id="8" name="Freeform 14"/>
              <p:cNvSpPr>
                <a:spLocks/>
              </p:cNvSpPr>
              <p:nvPr/>
            </p:nvSpPr>
            <p:spPr bwMode="auto">
              <a:xfrm>
                <a:off x="1826540" y="5217819"/>
                <a:ext cx="308354" cy="68312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14"/>
                  </a:cxn>
                  <a:cxn ang="0">
                    <a:pos x="111" y="346"/>
                  </a:cxn>
                  <a:cxn ang="0">
                    <a:pos x="152" y="332"/>
                  </a:cxn>
                  <a:cxn ang="0">
                    <a:pos x="42" y="0"/>
                  </a:cxn>
                </a:cxnLst>
                <a:rect l="0" t="0" r="r" b="b"/>
                <a:pathLst>
                  <a:path w="152" h="346">
                    <a:moveTo>
                      <a:pt x="42" y="0"/>
                    </a:moveTo>
                    <a:lnTo>
                      <a:pt x="0" y="14"/>
                    </a:lnTo>
                    <a:lnTo>
                      <a:pt x="111" y="346"/>
                    </a:lnTo>
                    <a:lnTo>
                      <a:pt x="152" y="33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Rectangle 16"/>
              <p:cNvSpPr>
                <a:spLocks noChangeArrowheads="1"/>
              </p:cNvSpPr>
              <p:nvPr/>
            </p:nvSpPr>
            <p:spPr bwMode="auto">
              <a:xfrm>
                <a:off x="2051720" y="5873303"/>
                <a:ext cx="83175" cy="65745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Rectangle 62"/>
              <p:cNvSpPr>
                <a:spLocks noChangeArrowheads="1"/>
              </p:cNvSpPr>
              <p:nvPr/>
            </p:nvSpPr>
            <p:spPr bwMode="auto">
              <a:xfrm>
                <a:off x="2051720" y="4890076"/>
                <a:ext cx="83175" cy="3553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842471" y="5199584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23</a:t>
              </a:r>
              <a:endParaRPr lang="fr-FR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47300" y="5199584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24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323526" y="620688"/>
            <a:ext cx="8558483" cy="5278041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Les conseils pour le câblage</a:t>
            </a:r>
          </a:p>
          <a:p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Avant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de se lancer dans le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câblage,  lire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et décoder le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schéma. Les symboles représentent les appareils, les traits représentent les connexions, les points représentent les bornes, les repères imposent  les raccordements précis.</a:t>
            </a: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Le schéma les outils et le matériel doivent êtres rassemblés pour une meilleure concentration sur le travail à effectuer.</a:t>
            </a: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On pourra porter un petit trait sur le schéma pour repérer les connexion effectuées.</a:t>
            </a: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L’esthétique n’est pas  superflue, en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rendant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votre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travail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plus propre, plus agréable à regarder, vous donnerez  et vous prendrez  « confiance en vous »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6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027"/>
          <p:cNvSpPr>
            <a:spLocks noChangeArrowheads="1"/>
          </p:cNvSpPr>
          <p:nvPr/>
        </p:nvSpPr>
        <p:spPr bwMode="auto">
          <a:xfrm>
            <a:off x="66390" y="548680"/>
            <a:ext cx="8970106" cy="57888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82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caractéristiques d’un câblage industriel</a:t>
            </a:r>
            <a:endParaRPr lang="fr-FR" sz="2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8677" name="Rectangle 1029"/>
          <p:cNvSpPr>
            <a:spLocks noChangeArrowheads="1"/>
          </p:cNvSpPr>
          <p:nvPr/>
        </p:nvSpPr>
        <p:spPr bwMode="auto">
          <a:xfrm>
            <a:off x="315785" y="1628800"/>
            <a:ext cx="8648701" cy="2553891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82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Câblage armoire: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Position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l’appareillage et des goulottes (Schéma d’implantation).</a:t>
            </a:r>
          </a:p>
          <a:p>
            <a:pPr algn="l"/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Choix de la couleur et des sections des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fils.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Repérage des fils et des borniers.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Disponibilité de place pour évolution de l’armoire.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7" name="Rectangle 1029"/>
          <p:cNvSpPr>
            <a:spLocks noChangeArrowheads="1"/>
          </p:cNvSpPr>
          <p:nvPr/>
        </p:nvSpPr>
        <p:spPr bwMode="auto">
          <a:xfrm>
            <a:off x="306203" y="4437112"/>
            <a:ext cx="8648701" cy="2145268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82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Câblage machine: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Position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l’appareillage et des cheminements (dépendant du système).</a:t>
            </a:r>
          </a:p>
          <a:p>
            <a:pPr algn="l"/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Choix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du type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et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 la section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des câbles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.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Repérage des câbles.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nimBg="1"/>
      <p:bldP spid="28677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0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1" y="764703"/>
            <a:ext cx="38233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961" y="2024844"/>
            <a:ext cx="4932040" cy="4681571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395536" y="-8059"/>
            <a:ext cx="7891269" cy="919401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Position de l’appareillage et des goulottes (Schéma d’implantation).</a:t>
            </a:r>
          </a:p>
        </p:txBody>
      </p:sp>
      <p:sp>
        <p:nvSpPr>
          <p:cNvPr id="5" name="Forme libre 4"/>
          <p:cNvSpPr/>
          <p:nvPr/>
        </p:nvSpPr>
        <p:spPr bwMode="auto">
          <a:xfrm>
            <a:off x="3338945" y="1019977"/>
            <a:ext cx="4166490" cy="2000314"/>
          </a:xfrm>
          <a:custGeom>
            <a:avLst/>
            <a:gdLst>
              <a:gd name="connsiteX0" fmla="*/ 0 w 4166490"/>
              <a:gd name="connsiteY0" fmla="*/ 185368 h 2000314"/>
              <a:gd name="connsiteX1" fmla="*/ 3546764 w 4166490"/>
              <a:gd name="connsiteY1" fmla="*/ 171514 h 2000314"/>
              <a:gd name="connsiteX2" fmla="*/ 4142510 w 4166490"/>
              <a:gd name="connsiteY2" fmla="*/ 2000314 h 200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6490" h="2000314">
                <a:moveTo>
                  <a:pt x="0" y="185368"/>
                </a:moveTo>
                <a:cubicBezTo>
                  <a:pt x="1428173" y="27195"/>
                  <a:pt x="2856346" y="-130977"/>
                  <a:pt x="3546764" y="171514"/>
                </a:cubicBezTo>
                <a:cubicBezTo>
                  <a:pt x="4237182" y="474005"/>
                  <a:pt x="4189846" y="1237159"/>
                  <a:pt x="4142510" y="2000314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3840831" y="932145"/>
            <a:ext cx="3096343" cy="40862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l"/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Platine support, grille.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Forme libre 32"/>
          <p:cNvSpPr/>
          <p:nvPr/>
        </p:nvSpPr>
        <p:spPr bwMode="auto">
          <a:xfrm>
            <a:off x="2822374" y="1670195"/>
            <a:ext cx="4340726" cy="1902821"/>
          </a:xfrm>
          <a:custGeom>
            <a:avLst/>
            <a:gdLst>
              <a:gd name="connsiteX0" fmla="*/ 0 w 4166490"/>
              <a:gd name="connsiteY0" fmla="*/ 185368 h 2000314"/>
              <a:gd name="connsiteX1" fmla="*/ 3546764 w 4166490"/>
              <a:gd name="connsiteY1" fmla="*/ 171514 h 2000314"/>
              <a:gd name="connsiteX2" fmla="*/ 4142510 w 4166490"/>
              <a:gd name="connsiteY2" fmla="*/ 2000314 h 200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6490" h="2000314">
                <a:moveTo>
                  <a:pt x="0" y="185368"/>
                </a:moveTo>
                <a:cubicBezTo>
                  <a:pt x="1428173" y="27195"/>
                  <a:pt x="2856346" y="-130977"/>
                  <a:pt x="3546764" y="171514"/>
                </a:cubicBezTo>
                <a:cubicBezTo>
                  <a:pt x="4237182" y="474005"/>
                  <a:pt x="4189846" y="1237159"/>
                  <a:pt x="4142510" y="2000314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3515847" y="1505376"/>
            <a:ext cx="3576433" cy="40862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l"/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Goulottes (passage des fils).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Forme libre 33"/>
          <p:cNvSpPr/>
          <p:nvPr/>
        </p:nvSpPr>
        <p:spPr bwMode="auto">
          <a:xfrm rot="11396836">
            <a:off x="2216899" y="4325271"/>
            <a:ext cx="4274736" cy="843741"/>
          </a:xfrm>
          <a:custGeom>
            <a:avLst/>
            <a:gdLst>
              <a:gd name="connsiteX0" fmla="*/ 0 w 4166490"/>
              <a:gd name="connsiteY0" fmla="*/ 185368 h 2000314"/>
              <a:gd name="connsiteX1" fmla="*/ 3546764 w 4166490"/>
              <a:gd name="connsiteY1" fmla="*/ 171514 h 2000314"/>
              <a:gd name="connsiteX2" fmla="*/ 4142510 w 4166490"/>
              <a:gd name="connsiteY2" fmla="*/ 2000314 h 2000314"/>
              <a:gd name="connsiteX0" fmla="*/ 0 w 4152492"/>
              <a:gd name="connsiteY0" fmla="*/ 66966 h 1881912"/>
              <a:gd name="connsiteX1" fmla="*/ 3398533 w 4152492"/>
              <a:gd name="connsiteY1" fmla="*/ 345033 h 1881912"/>
              <a:gd name="connsiteX2" fmla="*/ 4142510 w 4152492"/>
              <a:gd name="connsiteY2" fmla="*/ 1881912 h 1881912"/>
              <a:gd name="connsiteX0" fmla="*/ 0 w 4142510"/>
              <a:gd name="connsiteY0" fmla="*/ 66964 h 1881910"/>
              <a:gd name="connsiteX1" fmla="*/ 3398533 w 4142510"/>
              <a:gd name="connsiteY1" fmla="*/ 345031 h 1881910"/>
              <a:gd name="connsiteX2" fmla="*/ 4142510 w 4142510"/>
              <a:gd name="connsiteY2" fmla="*/ 1881910 h 1881910"/>
              <a:gd name="connsiteX0" fmla="*/ 1 w 5465244"/>
              <a:gd name="connsiteY0" fmla="*/ 50853 h 1984502"/>
              <a:gd name="connsiteX1" fmla="*/ 4718296 w 5465244"/>
              <a:gd name="connsiteY1" fmla="*/ 447623 h 1984502"/>
              <a:gd name="connsiteX2" fmla="*/ 5462273 w 5465244"/>
              <a:gd name="connsiteY2" fmla="*/ 1984502 h 1984502"/>
              <a:gd name="connsiteX0" fmla="*/ 0 w 5462272"/>
              <a:gd name="connsiteY0" fmla="*/ 0 h 1933649"/>
              <a:gd name="connsiteX1" fmla="*/ 2640592 w 5462272"/>
              <a:gd name="connsiteY1" fmla="*/ 888594 h 1933649"/>
              <a:gd name="connsiteX2" fmla="*/ 4718295 w 5462272"/>
              <a:gd name="connsiteY2" fmla="*/ 396770 h 1933649"/>
              <a:gd name="connsiteX3" fmla="*/ 5462272 w 5462272"/>
              <a:gd name="connsiteY3" fmla="*/ 1933649 h 193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62272" h="1933649">
                <a:moveTo>
                  <a:pt x="0" y="0"/>
                </a:moveTo>
                <a:cubicBezTo>
                  <a:pt x="447618" y="1498"/>
                  <a:pt x="1854209" y="822466"/>
                  <a:pt x="2640592" y="888594"/>
                </a:cubicBezTo>
                <a:cubicBezTo>
                  <a:pt x="3426975" y="954722"/>
                  <a:pt x="4248015" y="222594"/>
                  <a:pt x="4718295" y="396770"/>
                </a:cubicBezTo>
                <a:cubicBezTo>
                  <a:pt x="5188575" y="570946"/>
                  <a:pt x="5441369" y="1049049"/>
                  <a:pt x="5462272" y="1933649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orme libre 5"/>
          <p:cNvSpPr/>
          <p:nvPr/>
        </p:nvSpPr>
        <p:spPr bwMode="auto">
          <a:xfrm>
            <a:off x="872837" y="3962401"/>
            <a:ext cx="4142510" cy="1551709"/>
          </a:xfrm>
          <a:custGeom>
            <a:avLst/>
            <a:gdLst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304800 w 2105891"/>
              <a:gd name="connsiteY2" fmla="*/ 387927 h 763413"/>
              <a:gd name="connsiteX3" fmla="*/ 872837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304800 w 2105891"/>
              <a:gd name="connsiteY2" fmla="*/ 387927 h 763413"/>
              <a:gd name="connsiteX3" fmla="*/ 706583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290946 w 2105891"/>
              <a:gd name="connsiteY2" fmla="*/ 471054 h 763413"/>
              <a:gd name="connsiteX3" fmla="*/ 706583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290946 w 2105891"/>
              <a:gd name="connsiteY2" fmla="*/ 471054 h 763413"/>
              <a:gd name="connsiteX3" fmla="*/ 706583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89710"/>
              <a:gd name="connsiteX1" fmla="*/ 96982 w 2105891"/>
              <a:gd name="connsiteY1" fmla="*/ 249382 h 789710"/>
              <a:gd name="connsiteX2" fmla="*/ 290946 w 2105891"/>
              <a:gd name="connsiteY2" fmla="*/ 471054 h 789710"/>
              <a:gd name="connsiteX3" fmla="*/ 706583 w 2105891"/>
              <a:gd name="connsiteY3" fmla="*/ 706582 h 789710"/>
              <a:gd name="connsiteX4" fmla="*/ 1219200 w 2105891"/>
              <a:gd name="connsiteY4" fmla="*/ 789710 h 789710"/>
              <a:gd name="connsiteX5" fmla="*/ 2105891 w 2105891"/>
              <a:gd name="connsiteY5" fmla="*/ 748145 h 789710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706583 w 4142510"/>
              <a:gd name="connsiteY3" fmla="*/ 706582 h 1551709"/>
              <a:gd name="connsiteX4" fmla="*/ 1219200 w 4142510"/>
              <a:gd name="connsiteY4" fmla="*/ 789710 h 1551709"/>
              <a:gd name="connsiteX5" fmla="*/ 4142510 w 4142510"/>
              <a:gd name="connsiteY5" fmla="*/ 1551709 h 1551709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706583 w 4142510"/>
              <a:gd name="connsiteY3" fmla="*/ 706582 h 1551709"/>
              <a:gd name="connsiteX4" fmla="*/ 1219200 w 4142510"/>
              <a:gd name="connsiteY4" fmla="*/ 789710 h 1551709"/>
              <a:gd name="connsiteX5" fmla="*/ 3297381 w 4142510"/>
              <a:gd name="connsiteY5" fmla="*/ 789708 h 1551709"/>
              <a:gd name="connsiteX6" fmla="*/ 4142510 w 4142510"/>
              <a:gd name="connsiteY6" fmla="*/ 1551709 h 1551709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651165 w 4142510"/>
              <a:gd name="connsiteY3" fmla="*/ 706582 h 1551709"/>
              <a:gd name="connsiteX4" fmla="*/ 1219200 w 4142510"/>
              <a:gd name="connsiteY4" fmla="*/ 789710 h 1551709"/>
              <a:gd name="connsiteX5" fmla="*/ 3297381 w 4142510"/>
              <a:gd name="connsiteY5" fmla="*/ 789708 h 1551709"/>
              <a:gd name="connsiteX6" fmla="*/ 4142510 w 4142510"/>
              <a:gd name="connsiteY6" fmla="*/ 1551709 h 1551709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651165 w 4142510"/>
              <a:gd name="connsiteY3" fmla="*/ 706582 h 1551709"/>
              <a:gd name="connsiteX4" fmla="*/ 1219200 w 4142510"/>
              <a:gd name="connsiteY4" fmla="*/ 789710 h 1551709"/>
              <a:gd name="connsiteX5" fmla="*/ 3297381 w 4142510"/>
              <a:gd name="connsiteY5" fmla="*/ 789708 h 1551709"/>
              <a:gd name="connsiteX6" fmla="*/ 4142510 w 4142510"/>
              <a:gd name="connsiteY6" fmla="*/ 1551709 h 1551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42510" h="1551709">
                <a:moveTo>
                  <a:pt x="0" y="0"/>
                </a:moveTo>
                <a:cubicBezTo>
                  <a:pt x="23091" y="92364"/>
                  <a:pt x="48491" y="170873"/>
                  <a:pt x="96982" y="249382"/>
                </a:cubicBezTo>
                <a:cubicBezTo>
                  <a:pt x="145473" y="327891"/>
                  <a:pt x="198582" y="394854"/>
                  <a:pt x="290946" y="471054"/>
                </a:cubicBezTo>
                <a:cubicBezTo>
                  <a:pt x="383310" y="547254"/>
                  <a:pt x="496456" y="653473"/>
                  <a:pt x="651165" y="706582"/>
                </a:cubicBezTo>
                <a:cubicBezTo>
                  <a:pt x="805874" y="759691"/>
                  <a:pt x="778164" y="775856"/>
                  <a:pt x="1219200" y="789710"/>
                </a:cubicBezTo>
                <a:cubicBezTo>
                  <a:pt x="1660236" y="803564"/>
                  <a:pt x="2810163" y="662708"/>
                  <a:pt x="3297381" y="789708"/>
                </a:cubicBezTo>
                <a:cubicBezTo>
                  <a:pt x="3784599" y="916708"/>
                  <a:pt x="3853873" y="1276928"/>
                  <a:pt x="4142510" y="1551709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2699321" y="4533943"/>
            <a:ext cx="1654946" cy="408623"/>
          </a:xfrm>
          <a:prstGeom prst="roundRect">
            <a:avLst/>
          </a:prstGeom>
          <a:gradFill flip="none" rotWithShape="1">
            <a:gsLst>
              <a:gs pos="89000">
                <a:schemeClr val="accent2">
                  <a:lumMod val="5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Borniers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Forme libre 6"/>
          <p:cNvSpPr/>
          <p:nvPr/>
        </p:nvSpPr>
        <p:spPr bwMode="auto">
          <a:xfrm>
            <a:off x="1556773" y="2965768"/>
            <a:ext cx="3976253" cy="1824941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13382 w 4599236"/>
              <a:gd name="connsiteY0" fmla="*/ 652830 h 1210133"/>
              <a:gd name="connsiteX1" fmla="*/ 221200 w 4599236"/>
              <a:gd name="connsiteY1" fmla="*/ 1666 h 1210133"/>
              <a:gd name="connsiteX2" fmla="*/ 359745 w 4599236"/>
              <a:gd name="connsiteY2" fmla="*/ 929921 h 1210133"/>
              <a:gd name="connsiteX3" fmla="*/ 1246436 w 4599236"/>
              <a:gd name="connsiteY3" fmla="*/ 1207012 h 1210133"/>
              <a:gd name="connsiteX4" fmla="*/ 4599236 w 4599236"/>
              <a:gd name="connsiteY4" fmla="*/ 1054612 h 1210133"/>
              <a:gd name="connsiteX0" fmla="*/ 28761 w 4614615"/>
              <a:gd name="connsiteY0" fmla="*/ 651414 h 1228208"/>
              <a:gd name="connsiteX1" fmla="*/ 236579 w 4614615"/>
              <a:gd name="connsiteY1" fmla="*/ 250 h 1228208"/>
              <a:gd name="connsiteX2" fmla="*/ 1386506 w 4614615"/>
              <a:gd name="connsiteY2" fmla="*/ 582142 h 1228208"/>
              <a:gd name="connsiteX3" fmla="*/ 1261815 w 4614615"/>
              <a:gd name="connsiteY3" fmla="*/ 1205596 h 1228208"/>
              <a:gd name="connsiteX4" fmla="*/ 4614615 w 4614615"/>
              <a:gd name="connsiteY4" fmla="*/ 1053196 h 1228208"/>
              <a:gd name="connsiteX0" fmla="*/ 6280 w 4592134"/>
              <a:gd name="connsiteY0" fmla="*/ 210446 h 787240"/>
              <a:gd name="connsiteX1" fmla="*/ 685152 w 4592134"/>
              <a:gd name="connsiteY1" fmla="*/ 2627 h 787240"/>
              <a:gd name="connsiteX2" fmla="*/ 1364025 w 4592134"/>
              <a:gd name="connsiteY2" fmla="*/ 141174 h 787240"/>
              <a:gd name="connsiteX3" fmla="*/ 1239334 w 4592134"/>
              <a:gd name="connsiteY3" fmla="*/ 764628 h 787240"/>
              <a:gd name="connsiteX4" fmla="*/ 4592134 w 4592134"/>
              <a:gd name="connsiteY4" fmla="*/ 612228 h 787240"/>
              <a:gd name="connsiteX0" fmla="*/ 0 w 4585854"/>
              <a:gd name="connsiteY0" fmla="*/ 210446 h 787240"/>
              <a:gd name="connsiteX1" fmla="*/ 678872 w 4585854"/>
              <a:gd name="connsiteY1" fmla="*/ 2627 h 787240"/>
              <a:gd name="connsiteX2" fmla="*/ 1357745 w 4585854"/>
              <a:gd name="connsiteY2" fmla="*/ 141174 h 787240"/>
              <a:gd name="connsiteX3" fmla="*/ 1233054 w 4585854"/>
              <a:gd name="connsiteY3" fmla="*/ 764628 h 787240"/>
              <a:gd name="connsiteX4" fmla="*/ 4585854 w 4585854"/>
              <a:gd name="connsiteY4" fmla="*/ 612228 h 787240"/>
              <a:gd name="connsiteX0" fmla="*/ 0 w 4585854"/>
              <a:gd name="connsiteY0" fmla="*/ 224151 h 804543"/>
              <a:gd name="connsiteX1" fmla="*/ 678872 w 4585854"/>
              <a:gd name="connsiteY1" fmla="*/ 16332 h 804543"/>
              <a:gd name="connsiteX2" fmla="*/ 1565563 w 4585854"/>
              <a:gd name="connsiteY2" fmla="*/ 99461 h 804543"/>
              <a:gd name="connsiteX3" fmla="*/ 1233054 w 4585854"/>
              <a:gd name="connsiteY3" fmla="*/ 778333 h 804543"/>
              <a:gd name="connsiteX4" fmla="*/ 4585854 w 4585854"/>
              <a:gd name="connsiteY4" fmla="*/ 625933 h 804543"/>
              <a:gd name="connsiteX0" fmla="*/ 0 w 4585854"/>
              <a:gd name="connsiteY0" fmla="*/ 210918 h 622300"/>
              <a:gd name="connsiteX1" fmla="*/ 678872 w 4585854"/>
              <a:gd name="connsiteY1" fmla="*/ 3099 h 622300"/>
              <a:gd name="connsiteX2" fmla="*/ 1565563 w 4585854"/>
              <a:gd name="connsiteY2" fmla="*/ 86228 h 622300"/>
              <a:gd name="connsiteX3" fmla="*/ 1995054 w 4585854"/>
              <a:gd name="connsiteY3" fmla="*/ 86228 h 622300"/>
              <a:gd name="connsiteX4" fmla="*/ 4585854 w 4585854"/>
              <a:gd name="connsiteY4" fmla="*/ 612700 h 622300"/>
              <a:gd name="connsiteX0" fmla="*/ 0 w 3740727"/>
              <a:gd name="connsiteY0" fmla="*/ 212000 h 1311344"/>
              <a:gd name="connsiteX1" fmla="*/ 678872 w 3740727"/>
              <a:gd name="connsiteY1" fmla="*/ 4181 h 1311344"/>
              <a:gd name="connsiteX2" fmla="*/ 1565563 w 3740727"/>
              <a:gd name="connsiteY2" fmla="*/ 87310 h 1311344"/>
              <a:gd name="connsiteX3" fmla="*/ 1995054 w 3740727"/>
              <a:gd name="connsiteY3" fmla="*/ 87310 h 1311344"/>
              <a:gd name="connsiteX4" fmla="*/ 3740727 w 3740727"/>
              <a:gd name="connsiteY4" fmla="*/ 1306510 h 1311344"/>
              <a:gd name="connsiteX0" fmla="*/ 0 w 3740727"/>
              <a:gd name="connsiteY0" fmla="*/ 212000 h 1311344"/>
              <a:gd name="connsiteX1" fmla="*/ 678872 w 3740727"/>
              <a:gd name="connsiteY1" fmla="*/ 4181 h 1311344"/>
              <a:gd name="connsiteX2" fmla="*/ 1565563 w 3740727"/>
              <a:gd name="connsiteY2" fmla="*/ 87310 h 1311344"/>
              <a:gd name="connsiteX3" fmla="*/ 2563091 w 3740727"/>
              <a:gd name="connsiteY3" fmla="*/ 87310 h 1311344"/>
              <a:gd name="connsiteX4" fmla="*/ 3740727 w 3740727"/>
              <a:gd name="connsiteY4" fmla="*/ 1306510 h 1311344"/>
              <a:gd name="connsiteX0" fmla="*/ 0 w 4696690"/>
              <a:gd name="connsiteY0" fmla="*/ 246871 h 1816050"/>
              <a:gd name="connsiteX1" fmla="*/ 678872 w 4696690"/>
              <a:gd name="connsiteY1" fmla="*/ 39052 h 1816050"/>
              <a:gd name="connsiteX2" fmla="*/ 1565563 w 4696690"/>
              <a:gd name="connsiteY2" fmla="*/ 122181 h 1816050"/>
              <a:gd name="connsiteX3" fmla="*/ 2563091 w 4696690"/>
              <a:gd name="connsiteY3" fmla="*/ 122181 h 1816050"/>
              <a:gd name="connsiteX4" fmla="*/ 4696690 w 4696690"/>
              <a:gd name="connsiteY4" fmla="*/ 1812436 h 1816050"/>
              <a:gd name="connsiteX0" fmla="*/ 0 w 4734145"/>
              <a:gd name="connsiteY0" fmla="*/ 239911 h 1866160"/>
              <a:gd name="connsiteX1" fmla="*/ 678872 w 4734145"/>
              <a:gd name="connsiteY1" fmla="*/ 32092 h 1866160"/>
              <a:gd name="connsiteX2" fmla="*/ 1565563 w 4734145"/>
              <a:gd name="connsiteY2" fmla="*/ 115221 h 1866160"/>
              <a:gd name="connsiteX3" fmla="*/ 2563091 w 4734145"/>
              <a:gd name="connsiteY3" fmla="*/ 115221 h 1866160"/>
              <a:gd name="connsiteX4" fmla="*/ 4525373 w 4734145"/>
              <a:gd name="connsiteY4" fmla="*/ 1711458 h 1866160"/>
              <a:gd name="connsiteX5" fmla="*/ 4696690 w 4734145"/>
              <a:gd name="connsiteY5" fmla="*/ 1805476 h 1866160"/>
              <a:gd name="connsiteX0" fmla="*/ 0 w 4696690"/>
              <a:gd name="connsiteY0" fmla="*/ 246871 h 1812436"/>
              <a:gd name="connsiteX1" fmla="*/ 678872 w 4696690"/>
              <a:gd name="connsiteY1" fmla="*/ 39052 h 1812436"/>
              <a:gd name="connsiteX2" fmla="*/ 1565563 w 4696690"/>
              <a:gd name="connsiteY2" fmla="*/ 122181 h 1812436"/>
              <a:gd name="connsiteX3" fmla="*/ 2563091 w 4696690"/>
              <a:gd name="connsiteY3" fmla="*/ 122181 h 1812436"/>
              <a:gd name="connsiteX4" fmla="*/ 4696690 w 4696690"/>
              <a:gd name="connsiteY4" fmla="*/ 1812436 h 1812436"/>
              <a:gd name="connsiteX0" fmla="*/ 0 w 4696690"/>
              <a:gd name="connsiteY0" fmla="*/ 215296 h 1780861"/>
              <a:gd name="connsiteX1" fmla="*/ 678872 w 4696690"/>
              <a:gd name="connsiteY1" fmla="*/ 7477 h 1780861"/>
              <a:gd name="connsiteX2" fmla="*/ 1565563 w 4696690"/>
              <a:gd name="connsiteY2" fmla="*/ 90606 h 1780861"/>
              <a:gd name="connsiteX3" fmla="*/ 2563091 w 4696690"/>
              <a:gd name="connsiteY3" fmla="*/ 90606 h 1780861"/>
              <a:gd name="connsiteX4" fmla="*/ 3610973 w 4696690"/>
              <a:gd name="connsiteY4" fmla="*/ 1354334 h 1780861"/>
              <a:gd name="connsiteX5" fmla="*/ 4696690 w 4696690"/>
              <a:gd name="connsiteY5" fmla="*/ 1780861 h 1780861"/>
              <a:gd name="connsiteX0" fmla="*/ 0 w 4696690"/>
              <a:gd name="connsiteY0" fmla="*/ 215296 h 1780861"/>
              <a:gd name="connsiteX1" fmla="*/ 678872 w 4696690"/>
              <a:gd name="connsiteY1" fmla="*/ 7477 h 1780861"/>
              <a:gd name="connsiteX2" fmla="*/ 1565563 w 4696690"/>
              <a:gd name="connsiteY2" fmla="*/ 90606 h 1780861"/>
              <a:gd name="connsiteX3" fmla="*/ 2563091 w 4696690"/>
              <a:gd name="connsiteY3" fmla="*/ 90606 h 1780861"/>
              <a:gd name="connsiteX4" fmla="*/ 3610973 w 4696690"/>
              <a:gd name="connsiteY4" fmla="*/ 1354334 h 1780861"/>
              <a:gd name="connsiteX5" fmla="*/ 4696690 w 4696690"/>
              <a:gd name="connsiteY5" fmla="*/ 1780861 h 1780861"/>
              <a:gd name="connsiteX0" fmla="*/ 0 w 4696690"/>
              <a:gd name="connsiteY0" fmla="*/ 261012 h 1826577"/>
              <a:gd name="connsiteX1" fmla="*/ 678872 w 4696690"/>
              <a:gd name="connsiteY1" fmla="*/ 53193 h 1826577"/>
              <a:gd name="connsiteX2" fmla="*/ 1717963 w 4696690"/>
              <a:gd name="connsiteY2" fmla="*/ 25486 h 1826577"/>
              <a:gd name="connsiteX3" fmla="*/ 2563091 w 4696690"/>
              <a:gd name="connsiteY3" fmla="*/ 136322 h 1826577"/>
              <a:gd name="connsiteX4" fmla="*/ 3610973 w 4696690"/>
              <a:gd name="connsiteY4" fmla="*/ 1400050 h 1826577"/>
              <a:gd name="connsiteX5" fmla="*/ 4696690 w 4696690"/>
              <a:gd name="connsiteY5" fmla="*/ 1826577 h 1826577"/>
              <a:gd name="connsiteX0" fmla="*/ 0 w 4405744"/>
              <a:gd name="connsiteY0" fmla="*/ 164030 h 1826577"/>
              <a:gd name="connsiteX1" fmla="*/ 387926 w 4405744"/>
              <a:gd name="connsiteY1" fmla="*/ 53193 h 1826577"/>
              <a:gd name="connsiteX2" fmla="*/ 1427017 w 4405744"/>
              <a:gd name="connsiteY2" fmla="*/ 25486 h 1826577"/>
              <a:gd name="connsiteX3" fmla="*/ 2272145 w 4405744"/>
              <a:gd name="connsiteY3" fmla="*/ 136322 h 1826577"/>
              <a:gd name="connsiteX4" fmla="*/ 3320027 w 4405744"/>
              <a:gd name="connsiteY4" fmla="*/ 1400050 h 1826577"/>
              <a:gd name="connsiteX5" fmla="*/ 4405744 w 4405744"/>
              <a:gd name="connsiteY5" fmla="*/ 1826577 h 1826577"/>
              <a:gd name="connsiteX0" fmla="*/ 0 w 4405744"/>
              <a:gd name="connsiteY0" fmla="*/ 162394 h 1824941"/>
              <a:gd name="connsiteX1" fmla="*/ 997526 w 4405744"/>
              <a:gd name="connsiteY1" fmla="*/ 23848 h 1824941"/>
              <a:gd name="connsiteX2" fmla="*/ 1427017 w 4405744"/>
              <a:gd name="connsiteY2" fmla="*/ 23850 h 1824941"/>
              <a:gd name="connsiteX3" fmla="*/ 2272145 w 4405744"/>
              <a:gd name="connsiteY3" fmla="*/ 134686 h 1824941"/>
              <a:gd name="connsiteX4" fmla="*/ 3320027 w 4405744"/>
              <a:gd name="connsiteY4" fmla="*/ 1398414 h 1824941"/>
              <a:gd name="connsiteX5" fmla="*/ 4405744 w 4405744"/>
              <a:gd name="connsiteY5" fmla="*/ 1824941 h 1824941"/>
              <a:gd name="connsiteX0" fmla="*/ 0 w 3976253"/>
              <a:gd name="connsiteY0" fmla="*/ 190103 h 1824941"/>
              <a:gd name="connsiteX1" fmla="*/ 568035 w 3976253"/>
              <a:gd name="connsiteY1" fmla="*/ 23848 h 1824941"/>
              <a:gd name="connsiteX2" fmla="*/ 997526 w 3976253"/>
              <a:gd name="connsiteY2" fmla="*/ 23850 h 1824941"/>
              <a:gd name="connsiteX3" fmla="*/ 1842654 w 3976253"/>
              <a:gd name="connsiteY3" fmla="*/ 134686 h 1824941"/>
              <a:gd name="connsiteX4" fmla="*/ 2890536 w 3976253"/>
              <a:gd name="connsiteY4" fmla="*/ 1398414 h 1824941"/>
              <a:gd name="connsiteX5" fmla="*/ 3976253 w 3976253"/>
              <a:gd name="connsiteY5" fmla="*/ 1824941 h 1824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6253" h="1824941">
                <a:moveTo>
                  <a:pt x="0" y="190103"/>
                </a:moveTo>
                <a:cubicBezTo>
                  <a:pt x="318654" y="64257"/>
                  <a:pt x="401781" y="51557"/>
                  <a:pt x="568035" y="23848"/>
                </a:cubicBezTo>
                <a:cubicBezTo>
                  <a:pt x="734289" y="-3861"/>
                  <a:pt x="785090" y="5377"/>
                  <a:pt x="997526" y="23850"/>
                </a:cubicBezTo>
                <a:cubicBezTo>
                  <a:pt x="1209962" y="42323"/>
                  <a:pt x="1527152" y="-94408"/>
                  <a:pt x="1842654" y="134686"/>
                </a:cubicBezTo>
                <a:cubicBezTo>
                  <a:pt x="2158156" y="363780"/>
                  <a:pt x="2534936" y="1116705"/>
                  <a:pt x="2890536" y="1398414"/>
                </a:cubicBezTo>
                <a:cubicBezTo>
                  <a:pt x="3246136" y="1680123"/>
                  <a:pt x="3707554" y="1730762"/>
                  <a:pt x="3976253" y="1824941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orme libre 36"/>
          <p:cNvSpPr/>
          <p:nvPr/>
        </p:nvSpPr>
        <p:spPr bwMode="auto">
          <a:xfrm>
            <a:off x="1298995" y="2686769"/>
            <a:ext cx="4005068" cy="148702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140981 w 4380472"/>
              <a:gd name="connsiteY0" fmla="*/ 0 h 1954412"/>
              <a:gd name="connsiteX1" fmla="*/ 2436 w 4380472"/>
              <a:gd name="connsiteY1" fmla="*/ 748145 h 1954412"/>
              <a:gd name="connsiteX2" fmla="*/ 140981 w 4380472"/>
              <a:gd name="connsiteY2" fmla="*/ 1676400 h 1954412"/>
              <a:gd name="connsiteX3" fmla="*/ 1027672 w 4380472"/>
              <a:gd name="connsiteY3" fmla="*/ 1953491 h 1954412"/>
              <a:gd name="connsiteX4" fmla="*/ 3912751 w 4380472"/>
              <a:gd name="connsiteY4" fmla="*/ 1767233 h 1954412"/>
              <a:gd name="connsiteX5" fmla="*/ 4380472 w 4380472"/>
              <a:gd name="connsiteY5" fmla="*/ 1801091 h 19544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912751 w 4366618"/>
              <a:gd name="connsiteY4" fmla="*/ 1767233 h 1954412"/>
              <a:gd name="connsiteX5" fmla="*/ 4366618 w 4366618"/>
              <a:gd name="connsiteY5" fmla="*/ 1354277 h 19544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801914 w 4366618"/>
              <a:gd name="connsiteY4" fmla="*/ 1767233 h 1954412"/>
              <a:gd name="connsiteX5" fmla="*/ 4366618 w 4366618"/>
              <a:gd name="connsiteY5" fmla="*/ 1354277 h 1954412"/>
              <a:gd name="connsiteX0" fmla="*/ 50488 w 4276125"/>
              <a:gd name="connsiteY0" fmla="*/ 0 h 1954412"/>
              <a:gd name="connsiteX1" fmla="*/ 2211798 w 4276125"/>
              <a:gd name="connsiteY1" fmla="*/ 207812 h 1954412"/>
              <a:gd name="connsiteX2" fmla="*/ 50488 w 4276125"/>
              <a:gd name="connsiteY2" fmla="*/ 1676400 h 1954412"/>
              <a:gd name="connsiteX3" fmla="*/ 937179 w 4276125"/>
              <a:gd name="connsiteY3" fmla="*/ 1953491 h 1954412"/>
              <a:gd name="connsiteX4" fmla="*/ 3711421 w 4276125"/>
              <a:gd name="connsiteY4" fmla="*/ 1767233 h 1954412"/>
              <a:gd name="connsiteX5" fmla="*/ 4276125 w 4276125"/>
              <a:gd name="connsiteY5" fmla="*/ 1354277 h 1954412"/>
              <a:gd name="connsiteX0" fmla="*/ 50488 w 4276125"/>
              <a:gd name="connsiteY0" fmla="*/ 0 h 1954412"/>
              <a:gd name="connsiteX1" fmla="*/ 2211798 w 4276125"/>
              <a:gd name="connsiteY1" fmla="*/ 207812 h 1954412"/>
              <a:gd name="connsiteX2" fmla="*/ 50488 w 4276125"/>
              <a:gd name="connsiteY2" fmla="*/ 1676400 h 1954412"/>
              <a:gd name="connsiteX3" fmla="*/ 937179 w 4276125"/>
              <a:gd name="connsiteY3" fmla="*/ 1953491 h 1954412"/>
              <a:gd name="connsiteX4" fmla="*/ 3711421 w 4276125"/>
              <a:gd name="connsiteY4" fmla="*/ 1767233 h 1954412"/>
              <a:gd name="connsiteX5" fmla="*/ 4276125 w 4276125"/>
              <a:gd name="connsiteY5" fmla="*/ 1354277 h 1954412"/>
              <a:gd name="connsiteX0" fmla="*/ 1048015 w 4276125"/>
              <a:gd name="connsiteY0" fmla="*/ 0 h 1944021"/>
              <a:gd name="connsiteX1" fmla="*/ 2211798 w 4276125"/>
              <a:gd name="connsiteY1" fmla="*/ 197421 h 1944021"/>
              <a:gd name="connsiteX2" fmla="*/ 50488 w 4276125"/>
              <a:gd name="connsiteY2" fmla="*/ 1666009 h 1944021"/>
              <a:gd name="connsiteX3" fmla="*/ 937179 w 4276125"/>
              <a:gd name="connsiteY3" fmla="*/ 1943100 h 1944021"/>
              <a:gd name="connsiteX4" fmla="*/ 3711421 w 4276125"/>
              <a:gd name="connsiteY4" fmla="*/ 1756842 h 1944021"/>
              <a:gd name="connsiteX5" fmla="*/ 4276125 w 4276125"/>
              <a:gd name="connsiteY5" fmla="*/ 1343886 h 1944021"/>
              <a:gd name="connsiteX0" fmla="*/ 120729 w 3348839"/>
              <a:gd name="connsiteY0" fmla="*/ 0 h 2025152"/>
              <a:gd name="connsiteX1" fmla="*/ 1284512 w 3348839"/>
              <a:gd name="connsiteY1" fmla="*/ 197421 h 2025152"/>
              <a:gd name="connsiteX2" fmla="*/ 1838693 w 3348839"/>
              <a:gd name="connsiteY2" fmla="*/ 232047 h 2025152"/>
              <a:gd name="connsiteX3" fmla="*/ 9893 w 3348839"/>
              <a:gd name="connsiteY3" fmla="*/ 1943100 h 2025152"/>
              <a:gd name="connsiteX4" fmla="*/ 2784135 w 3348839"/>
              <a:gd name="connsiteY4" fmla="*/ 1756842 h 2025152"/>
              <a:gd name="connsiteX5" fmla="*/ 3348839 w 3348839"/>
              <a:gd name="connsiteY5" fmla="*/ 1343886 h 2025152"/>
              <a:gd name="connsiteX0" fmla="*/ 0 w 3228110"/>
              <a:gd name="connsiteY0" fmla="*/ 0 h 1757215"/>
              <a:gd name="connsiteX1" fmla="*/ 1163783 w 3228110"/>
              <a:gd name="connsiteY1" fmla="*/ 197421 h 1757215"/>
              <a:gd name="connsiteX2" fmla="*/ 1717964 w 3228110"/>
              <a:gd name="connsiteY2" fmla="*/ 232047 h 1757215"/>
              <a:gd name="connsiteX3" fmla="*/ 2590801 w 3228110"/>
              <a:gd name="connsiteY3" fmla="*/ 249363 h 1757215"/>
              <a:gd name="connsiteX4" fmla="*/ 2663406 w 3228110"/>
              <a:gd name="connsiteY4" fmla="*/ 1756842 h 1757215"/>
              <a:gd name="connsiteX5" fmla="*/ 3228110 w 3228110"/>
              <a:gd name="connsiteY5" fmla="*/ 1343886 h 1757215"/>
              <a:gd name="connsiteX0" fmla="*/ 0 w 3332605"/>
              <a:gd name="connsiteY0" fmla="*/ 0 h 1343899"/>
              <a:gd name="connsiteX1" fmla="*/ 1163783 w 3332605"/>
              <a:gd name="connsiteY1" fmla="*/ 197421 h 1343899"/>
              <a:gd name="connsiteX2" fmla="*/ 1717964 w 3332605"/>
              <a:gd name="connsiteY2" fmla="*/ 232047 h 1343899"/>
              <a:gd name="connsiteX3" fmla="*/ 2590801 w 3332605"/>
              <a:gd name="connsiteY3" fmla="*/ 249363 h 1343899"/>
              <a:gd name="connsiteX4" fmla="*/ 3051333 w 3332605"/>
              <a:gd name="connsiteY4" fmla="*/ 198189 h 1343899"/>
              <a:gd name="connsiteX5" fmla="*/ 3228110 w 3332605"/>
              <a:gd name="connsiteY5" fmla="*/ 1343886 h 1343899"/>
              <a:gd name="connsiteX0" fmla="*/ 0 w 3449783"/>
              <a:gd name="connsiteY0" fmla="*/ 0 h 1115300"/>
              <a:gd name="connsiteX1" fmla="*/ 1163783 w 3449783"/>
              <a:gd name="connsiteY1" fmla="*/ 197421 h 1115300"/>
              <a:gd name="connsiteX2" fmla="*/ 1717964 w 3449783"/>
              <a:gd name="connsiteY2" fmla="*/ 232047 h 1115300"/>
              <a:gd name="connsiteX3" fmla="*/ 2590801 w 3449783"/>
              <a:gd name="connsiteY3" fmla="*/ 249363 h 1115300"/>
              <a:gd name="connsiteX4" fmla="*/ 3051333 w 3449783"/>
              <a:gd name="connsiteY4" fmla="*/ 198189 h 1115300"/>
              <a:gd name="connsiteX5" fmla="*/ 3449783 w 3449783"/>
              <a:gd name="connsiteY5" fmla="*/ 1115284 h 1115300"/>
              <a:gd name="connsiteX0" fmla="*/ 0 w 3479512"/>
              <a:gd name="connsiteY0" fmla="*/ 0 h 1115284"/>
              <a:gd name="connsiteX1" fmla="*/ 1163783 w 3479512"/>
              <a:gd name="connsiteY1" fmla="*/ 197421 h 1115284"/>
              <a:gd name="connsiteX2" fmla="*/ 1717964 w 3479512"/>
              <a:gd name="connsiteY2" fmla="*/ 232047 h 1115284"/>
              <a:gd name="connsiteX3" fmla="*/ 2590801 w 3479512"/>
              <a:gd name="connsiteY3" fmla="*/ 249363 h 1115284"/>
              <a:gd name="connsiteX4" fmla="*/ 3051333 w 3479512"/>
              <a:gd name="connsiteY4" fmla="*/ 198189 h 1115284"/>
              <a:gd name="connsiteX5" fmla="*/ 3449783 w 3479512"/>
              <a:gd name="connsiteY5" fmla="*/ 1115284 h 1115284"/>
              <a:gd name="connsiteX0" fmla="*/ 0 w 3479512"/>
              <a:gd name="connsiteY0" fmla="*/ 0 h 1115284"/>
              <a:gd name="connsiteX1" fmla="*/ 1163783 w 3479512"/>
              <a:gd name="connsiteY1" fmla="*/ 197421 h 1115284"/>
              <a:gd name="connsiteX2" fmla="*/ 1717964 w 3479512"/>
              <a:gd name="connsiteY2" fmla="*/ 232047 h 1115284"/>
              <a:gd name="connsiteX3" fmla="*/ 2590801 w 3479512"/>
              <a:gd name="connsiteY3" fmla="*/ 249363 h 1115284"/>
              <a:gd name="connsiteX4" fmla="*/ 3051333 w 3479512"/>
              <a:gd name="connsiteY4" fmla="*/ 198189 h 1115284"/>
              <a:gd name="connsiteX5" fmla="*/ 3449783 w 3479512"/>
              <a:gd name="connsiteY5" fmla="*/ 1115284 h 1115284"/>
              <a:gd name="connsiteX0" fmla="*/ 0 w 3479512"/>
              <a:gd name="connsiteY0" fmla="*/ 0 h 1115284"/>
              <a:gd name="connsiteX1" fmla="*/ 1163783 w 3479512"/>
              <a:gd name="connsiteY1" fmla="*/ 197421 h 1115284"/>
              <a:gd name="connsiteX2" fmla="*/ 1717964 w 3479512"/>
              <a:gd name="connsiteY2" fmla="*/ 232047 h 1115284"/>
              <a:gd name="connsiteX3" fmla="*/ 2563092 w 3479512"/>
              <a:gd name="connsiteY3" fmla="*/ 218189 h 1115284"/>
              <a:gd name="connsiteX4" fmla="*/ 3051333 w 3479512"/>
              <a:gd name="connsiteY4" fmla="*/ 198189 h 1115284"/>
              <a:gd name="connsiteX5" fmla="*/ 3449783 w 3479512"/>
              <a:gd name="connsiteY5" fmla="*/ 1115284 h 1115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79512" h="1115284">
                <a:moveTo>
                  <a:pt x="0" y="0"/>
                </a:moveTo>
                <a:cubicBezTo>
                  <a:pt x="568036" y="26552"/>
                  <a:pt x="877456" y="158747"/>
                  <a:pt x="1163783" y="197421"/>
                </a:cubicBezTo>
                <a:cubicBezTo>
                  <a:pt x="1450110" y="236095"/>
                  <a:pt x="1484746" y="228586"/>
                  <a:pt x="1717964" y="232047"/>
                </a:cubicBezTo>
                <a:lnTo>
                  <a:pt x="2563092" y="218189"/>
                </a:lnTo>
                <a:cubicBezTo>
                  <a:pt x="2785320" y="212546"/>
                  <a:pt x="2492533" y="223589"/>
                  <a:pt x="3051333" y="198189"/>
                </a:cubicBezTo>
                <a:cubicBezTo>
                  <a:pt x="3610133" y="245526"/>
                  <a:pt x="3468812" y="943384"/>
                  <a:pt x="3449783" y="1115284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Forme libre 37"/>
          <p:cNvSpPr/>
          <p:nvPr/>
        </p:nvSpPr>
        <p:spPr bwMode="auto">
          <a:xfrm>
            <a:off x="1257433" y="2049872"/>
            <a:ext cx="4987636" cy="1508536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140981 w 4380472"/>
              <a:gd name="connsiteY0" fmla="*/ 0 h 1954412"/>
              <a:gd name="connsiteX1" fmla="*/ 2436 w 4380472"/>
              <a:gd name="connsiteY1" fmla="*/ 748145 h 1954412"/>
              <a:gd name="connsiteX2" fmla="*/ 140981 w 4380472"/>
              <a:gd name="connsiteY2" fmla="*/ 1676400 h 1954412"/>
              <a:gd name="connsiteX3" fmla="*/ 1027672 w 4380472"/>
              <a:gd name="connsiteY3" fmla="*/ 1953491 h 1954412"/>
              <a:gd name="connsiteX4" fmla="*/ 3912751 w 4380472"/>
              <a:gd name="connsiteY4" fmla="*/ 1767233 h 1954412"/>
              <a:gd name="connsiteX5" fmla="*/ 4380472 w 4380472"/>
              <a:gd name="connsiteY5" fmla="*/ 1801091 h 19544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912751 w 4366618"/>
              <a:gd name="connsiteY4" fmla="*/ 1767233 h 1954412"/>
              <a:gd name="connsiteX5" fmla="*/ 4366618 w 4366618"/>
              <a:gd name="connsiteY5" fmla="*/ 1354277 h 19544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801914 w 4366618"/>
              <a:gd name="connsiteY4" fmla="*/ 1767233 h 1954412"/>
              <a:gd name="connsiteX5" fmla="*/ 4366618 w 4366618"/>
              <a:gd name="connsiteY5" fmla="*/ 1354277 h 1954412"/>
              <a:gd name="connsiteX0" fmla="*/ 140981 w 4408182"/>
              <a:gd name="connsiteY0" fmla="*/ 0 h 1954412"/>
              <a:gd name="connsiteX1" fmla="*/ 2436 w 4408182"/>
              <a:gd name="connsiteY1" fmla="*/ 748145 h 1954412"/>
              <a:gd name="connsiteX2" fmla="*/ 140981 w 4408182"/>
              <a:gd name="connsiteY2" fmla="*/ 1676400 h 1954412"/>
              <a:gd name="connsiteX3" fmla="*/ 1027672 w 4408182"/>
              <a:gd name="connsiteY3" fmla="*/ 1953491 h 1954412"/>
              <a:gd name="connsiteX4" fmla="*/ 3801914 w 4408182"/>
              <a:gd name="connsiteY4" fmla="*/ 1767233 h 1954412"/>
              <a:gd name="connsiteX5" fmla="*/ 4408182 w 4408182"/>
              <a:gd name="connsiteY5" fmla="*/ 1079894 h 1954412"/>
              <a:gd name="connsiteX0" fmla="*/ 48915 w 4316116"/>
              <a:gd name="connsiteY0" fmla="*/ 0 h 1954412"/>
              <a:gd name="connsiteX1" fmla="*/ 2182515 w 4316116"/>
              <a:gd name="connsiteY1" fmla="*/ 573537 h 1954412"/>
              <a:gd name="connsiteX2" fmla="*/ 48915 w 4316116"/>
              <a:gd name="connsiteY2" fmla="*/ 1676400 h 1954412"/>
              <a:gd name="connsiteX3" fmla="*/ 935606 w 4316116"/>
              <a:gd name="connsiteY3" fmla="*/ 1953491 h 1954412"/>
              <a:gd name="connsiteX4" fmla="*/ 3709848 w 4316116"/>
              <a:gd name="connsiteY4" fmla="*/ 1767233 h 1954412"/>
              <a:gd name="connsiteX5" fmla="*/ 4316116 w 4316116"/>
              <a:gd name="connsiteY5" fmla="*/ 1079894 h 1954412"/>
              <a:gd name="connsiteX0" fmla="*/ 48915 w 4316116"/>
              <a:gd name="connsiteY0" fmla="*/ 0 h 1954412"/>
              <a:gd name="connsiteX1" fmla="*/ 2182515 w 4316116"/>
              <a:gd name="connsiteY1" fmla="*/ 573537 h 1954412"/>
              <a:gd name="connsiteX2" fmla="*/ 48915 w 4316116"/>
              <a:gd name="connsiteY2" fmla="*/ 1676400 h 1954412"/>
              <a:gd name="connsiteX3" fmla="*/ 935606 w 4316116"/>
              <a:gd name="connsiteY3" fmla="*/ 1953491 h 1954412"/>
              <a:gd name="connsiteX4" fmla="*/ 3709848 w 4316116"/>
              <a:gd name="connsiteY4" fmla="*/ 1767233 h 1954412"/>
              <a:gd name="connsiteX5" fmla="*/ 4316116 w 4316116"/>
              <a:gd name="connsiteY5" fmla="*/ 1079894 h 1954412"/>
              <a:gd name="connsiteX0" fmla="*/ 1004879 w 4316116"/>
              <a:gd name="connsiteY0" fmla="*/ 0 h 1937783"/>
              <a:gd name="connsiteX1" fmla="*/ 2182515 w 4316116"/>
              <a:gd name="connsiteY1" fmla="*/ 556908 h 1937783"/>
              <a:gd name="connsiteX2" fmla="*/ 48915 w 4316116"/>
              <a:gd name="connsiteY2" fmla="*/ 1659771 h 1937783"/>
              <a:gd name="connsiteX3" fmla="*/ 935606 w 4316116"/>
              <a:gd name="connsiteY3" fmla="*/ 1936862 h 1937783"/>
              <a:gd name="connsiteX4" fmla="*/ 3709848 w 4316116"/>
              <a:gd name="connsiteY4" fmla="*/ 1750604 h 1937783"/>
              <a:gd name="connsiteX5" fmla="*/ 4316116 w 4316116"/>
              <a:gd name="connsiteY5" fmla="*/ 1063265 h 1937783"/>
              <a:gd name="connsiteX0" fmla="*/ 965954 w 4277191"/>
              <a:gd name="connsiteY0" fmla="*/ 0 h 1986197"/>
              <a:gd name="connsiteX1" fmla="*/ 2143590 w 4277191"/>
              <a:gd name="connsiteY1" fmla="*/ 556908 h 1986197"/>
              <a:gd name="connsiteX2" fmla="*/ 9990 w 4277191"/>
              <a:gd name="connsiteY2" fmla="*/ 1659771 h 1986197"/>
              <a:gd name="connsiteX3" fmla="*/ 3186015 w 4277191"/>
              <a:gd name="connsiteY3" fmla="*/ 715419 h 1986197"/>
              <a:gd name="connsiteX4" fmla="*/ 896681 w 4277191"/>
              <a:gd name="connsiteY4" fmla="*/ 1936862 h 1986197"/>
              <a:gd name="connsiteX5" fmla="*/ 3670923 w 4277191"/>
              <a:gd name="connsiteY5" fmla="*/ 1750604 h 1986197"/>
              <a:gd name="connsiteX6" fmla="*/ 4277191 w 4277191"/>
              <a:gd name="connsiteY6" fmla="*/ 1063265 h 1986197"/>
              <a:gd name="connsiteX0" fmla="*/ 71179 w 3382416"/>
              <a:gd name="connsiteY0" fmla="*/ 0 h 1986197"/>
              <a:gd name="connsiteX1" fmla="*/ 1248815 w 3382416"/>
              <a:gd name="connsiteY1" fmla="*/ 556908 h 1986197"/>
              <a:gd name="connsiteX2" fmla="*/ 1692161 w 3382416"/>
              <a:gd name="connsiteY2" fmla="*/ 678644 h 1986197"/>
              <a:gd name="connsiteX3" fmla="*/ 2291240 w 3382416"/>
              <a:gd name="connsiteY3" fmla="*/ 715419 h 1986197"/>
              <a:gd name="connsiteX4" fmla="*/ 1906 w 3382416"/>
              <a:gd name="connsiteY4" fmla="*/ 1936862 h 1986197"/>
              <a:gd name="connsiteX5" fmla="*/ 2776148 w 3382416"/>
              <a:gd name="connsiteY5" fmla="*/ 1750604 h 1986197"/>
              <a:gd name="connsiteX6" fmla="*/ 3382416 w 3382416"/>
              <a:gd name="connsiteY6" fmla="*/ 1063265 h 1986197"/>
              <a:gd name="connsiteX0" fmla="*/ 0 w 3311237"/>
              <a:gd name="connsiteY0" fmla="*/ 0 h 1751179"/>
              <a:gd name="connsiteX1" fmla="*/ 1177636 w 3311237"/>
              <a:gd name="connsiteY1" fmla="*/ 556908 h 1751179"/>
              <a:gd name="connsiteX2" fmla="*/ 1620982 w 3311237"/>
              <a:gd name="connsiteY2" fmla="*/ 678644 h 1751179"/>
              <a:gd name="connsiteX3" fmla="*/ 2220061 w 3311237"/>
              <a:gd name="connsiteY3" fmla="*/ 715419 h 1751179"/>
              <a:gd name="connsiteX4" fmla="*/ 3131127 w 3311237"/>
              <a:gd name="connsiteY4" fmla="*/ 781127 h 1751179"/>
              <a:gd name="connsiteX5" fmla="*/ 2704969 w 3311237"/>
              <a:gd name="connsiteY5" fmla="*/ 1750604 h 1751179"/>
              <a:gd name="connsiteX6" fmla="*/ 3311237 w 3311237"/>
              <a:gd name="connsiteY6" fmla="*/ 1063265 h 175117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78644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78644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78644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37071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833178"/>
              <a:gd name="connsiteY0" fmla="*/ 0 h 1063296"/>
              <a:gd name="connsiteX1" fmla="*/ 1177636 w 3833178"/>
              <a:gd name="connsiteY1" fmla="*/ 556908 h 1063296"/>
              <a:gd name="connsiteX2" fmla="*/ 1620982 w 3833178"/>
              <a:gd name="connsiteY2" fmla="*/ 637071 h 1063296"/>
              <a:gd name="connsiteX3" fmla="*/ 2289334 w 3833178"/>
              <a:gd name="connsiteY3" fmla="*/ 632273 h 1063296"/>
              <a:gd name="connsiteX4" fmla="*/ 3131127 w 3833178"/>
              <a:gd name="connsiteY4" fmla="*/ 781127 h 1063296"/>
              <a:gd name="connsiteX5" fmla="*/ 3660932 w 3833178"/>
              <a:gd name="connsiteY5" fmla="*/ 619813 h 1063296"/>
              <a:gd name="connsiteX6" fmla="*/ 3311237 w 3833178"/>
              <a:gd name="connsiteY6" fmla="*/ 1063265 h 1063296"/>
              <a:gd name="connsiteX0" fmla="*/ 0 w 3833178"/>
              <a:gd name="connsiteY0" fmla="*/ 0 h 1063296"/>
              <a:gd name="connsiteX1" fmla="*/ 1177636 w 3833178"/>
              <a:gd name="connsiteY1" fmla="*/ 556908 h 1063296"/>
              <a:gd name="connsiteX2" fmla="*/ 1620982 w 3833178"/>
              <a:gd name="connsiteY2" fmla="*/ 637071 h 1063296"/>
              <a:gd name="connsiteX3" fmla="*/ 2289334 w 3833178"/>
              <a:gd name="connsiteY3" fmla="*/ 632273 h 1063296"/>
              <a:gd name="connsiteX4" fmla="*/ 3117273 w 3833178"/>
              <a:gd name="connsiteY4" fmla="*/ 623149 h 1063296"/>
              <a:gd name="connsiteX5" fmla="*/ 3660932 w 3833178"/>
              <a:gd name="connsiteY5" fmla="*/ 619813 h 1063296"/>
              <a:gd name="connsiteX6" fmla="*/ 3311237 w 3833178"/>
              <a:gd name="connsiteY6" fmla="*/ 1063265 h 1063296"/>
              <a:gd name="connsiteX0" fmla="*/ 0 w 3933111"/>
              <a:gd name="connsiteY0" fmla="*/ 0 h 946900"/>
              <a:gd name="connsiteX1" fmla="*/ 1177636 w 3933111"/>
              <a:gd name="connsiteY1" fmla="*/ 556908 h 946900"/>
              <a:gd name="connsiteX2" fmla="*/ 1620982 w 3933111"/>
              <a:gd name="connsiteY2" fmla="*/ 637071 h 946900"/>
              <a:gd name="connsiteX3" fmla="*/ 2289334 w 3933111"/>
              <a:gd name="connsiteY3" fmla="*/ 632273 h 946900"/>
              <a:gd name="connsiteX4" fmla="*/ 3117273 w 3933111"/>
              <a:gd name="connsiteY4" fmla="*/ 623149 h 946900"/>
              <a:gd name="connsiteX5" fmla="*/ 3660932 w 3933111"/>
              <a:gd name="connsiteY5" fmla="*/ 619813 h 946900"/>
              <a:gd name="connsiteX6" fmla="*/ 3810000 w 3933111"/>
              <a:gd name="connsiteY6" fmla="*/ 946860 h 946900"/>
              <a:gd name="connsiteX0" fmla="*/ 0 w 4987636"/>
              <a:gd name="connsiteY0" fmla="*/ 0 h 905330"/>
              <a:gd name="connsiteX1" fmla="*/ 1177636 w 4987636"/>
              <a:gd name="connsiteY1" fmla="*/ 556908 h 905330"/>
              <a:gd name="connsiteX2" fmla="*/ 1620982 w 4987636"/>
              <a:gd name="connsiteY2" fmla="*/ 637071 h 905330"/>
              <a:gd name="connsiteX3" fmla="*/ 2289334 w 4987636"/>
              <a:gd name="connsiteY3" fmla="*/ 632273 h 905330"/>
              <a:gd name="connsiteX4" fmla="*/ 3117273 w 4987636"/>
              <a:gd name="connsiteY4" fmla="*/ 623149 h 905330"/>
              <a:gd name="connsiteX5" fmla="*/ 3660932 w 4987636"/>
              <a:gd name="connsiteY5" fmla="*/ 619813 h 905330"/>
              <a:gd name="connsiteX6" fmla="*/ 4987636 w 4987636"/>
              <a:gd name="connsiteY6" fmla="*/ 905286 h 90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87636" h="905330">
                <a:moveTo>
                  <a:pt x="0" y="0"/>
                </a:moveTo>
                <a:cubicBezTo>
                  <a:pt x="443345" y="159541"/>
                  <a:pt x="907472" y="450730"/>
                  <a:pt x="1177636" y="556908"/>
                </a:cubicBezTo>
                <a:cubicBezTo>
                  <a:pt x="1447800" y="663086"/>
                  <a:pt x="1435699" y="624510"/>
                  <a:pt x="1620982" y="637071"/>
                </a:cubicBezTo>
                <a:cubicBezTo>
                  <a:pt x="1806265" y="649632"/>
                  <a:pt x="2072279" y="660923"/>
                  <a:pt x="2289334" y="632273"/>
                </a:cubicBezTo>
                <a:cubicBezTo>
                  <a:pt x="2464825" y="628567"/>
                  <a:pt x="2888673" y="625226"/>
                  <a:pt x="3117273" y="623149"/>
                </a:cubicBezTo>
                <a:cubicBezTo>
                  <a:pt x="3345873" y="621072"/>
                  <a:pt x="3102132" y="645213"/>
                  <a:pt x="3660932" y="619813"/>
                </a:cubicBezTo>
                <a:cubicBezTo>
                  <a:pt x="4219732" y="532067"/>
                  <a:pt x="4909683" y="910034"/>
                  <a:pt x="4987636" y="905286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2138537" y="2500382"/>
            <a:ext cx="3439910" cy="71508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l"/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Appareillages Disjoncteurs, Relais contacteurs …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51" name="Forme libre 50"/>
          <p:cNvSpPr/>
          <p:nvPr/>
        </p:nvSpPr>
        <p:spPr bwMode="auto">
          <a:xfrm>
            <a:off x="2992583" y="5734958"/>
            <a:ext cx="1731818" cy="6985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2" name="Forme libre 51"/>
          <p:cNvSpPr/>
          <p:nvPr/>
        </p:nvSpPr>
        <p:spPr bwMode="auto">
          <a:xfrm rot="498514">
            <a:off x="3426231" y="6289369"/>
            <a:ext cx="1731818" cy="6985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117373" y="5174338"/>
            <a:ext cx="3672675" cy="715089"/>
          </a:xfrm>
          <a:prstGeom prst="roundRect">
            <a:avLst/>
          </a:prstGeom>
          <a:gradFill flip="none" rotWithShape="1">
            <a:gsLst>
              <a:gs pos="89000">
                <a:schemeClr val="accent2">
                  <a:lumMod val="5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Rails symétriques, profilés </a:t>
            </a:r>
            <a:b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</a:br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(fixation appareillage).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68881" y="6075367"/>
            <a:ext cx="4464496" cy="408623"/>
          </a:xfrm>
          <a:prstGeom prst="roundRect">
            <a:avLst/>
          </a:prstGeom>
          <a:gradFill flip="none" rotWithShape="1">
            <a:gsLst>
              <a:gs pos="89000">
                <a:schemeClr val="accent2">
                  <a:lumMod val="5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Sorties de câbles (presses étoupes)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15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6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6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6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2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29" grpId="0" animBg="1"/>
      <p:bldP spid="33" grpId="0" animBg="1"/>
      <p:bldP spid="25" grpId="0" animBg="1"/>
      <p:bldP spid="34" grpId="0" animBg="1"/>
      <p:bldP spid="6" grpId="0" animBg="1"/>
      <p:bldP spid="30" grpId="0" animBg="1"/>
      <p:bldP spid="7" grpId="0" animBg="1"/>
      <p:bldP spid="37" grpId="0" animBg="1"/>
      <p:bldP spid="38" grpId="0" animBg="1"/>
      <p:bldP spid="27" grpId="0" animBg="1"/>
      <p:bldP spid="51" grpId="0" animBg="1"/>
      <p:bldP spid="52" grpId="0" animBg="1"/>
      <p:bldP spid="28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Mes Documents\Mes images\coffret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646" y="188640"/>
            <a:ext cx="7391400" cy="5346700"/>
          </a:xfrm>
          <a:prstGeom prst="rect">
            <a:avLst/>
          </a:prstGeom>
          <a:noFill/>
          <a:ln w="9525">
            <a:solidFill>
              <a:srgbClr val="FFFFCC"/>
            </a:solidFill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6" name="Rectangle à coins arrondis 5"/>
          <p:cNvSpPr/>
          <p:nvPr/>
        </p:nvSpPr>
        <p:spPr>
          <a:xfrm>
            <a:off x="323528" y="5085184"/>
            <a:ext cx="8424935" cy="153233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Sur la porte de l’armoire on disposera :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Les appareillages </a:t>
            </a:r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de commande manuelle et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la signalisation </a:t>
            </a:r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(boutons poussoirs, commutateurs et voyants lumineux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, Interface Homme Machine  IHM...)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4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123139"/>
              </p:ext>
            </p:extLst>
          </p:nvPr>
        </p:nvGraphicFramePr>
        <p:xfrm>
          <a:off x="457200" y="609600"/>
          <a:ext cx="8153400" cy="560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2" name="Image Photo Editor" r:id="rId4" imgW="5334745" imgH="3666667" progId="">
                  <p:embed/>
                </p:oleObj>
              </mc:Choice>
              <mc:Fallback>
                <p:oleObj name="Image Photo Editor" r:id="rId4" imgW="5334745" imgH="3666667" progId="">
                  <p:embed/>
                  <p:pic>
                    <p:nvPicPr>
                      <p:cNvPr id="0" name="Picture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609600"/>
                        <a:ext cx="8153400" cy="560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orme libre 9"/>
          <p:cNvSpPr/>
          <p:nvPr/>
        </p:nvSpPr>
        <p:spPr bwMode="auto">
          <a:xfrm rot="5940472">
            <a:off x="5180565" y="973488"/>
            <a:ext cx="1951418" cy="273323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5536" y="133335"/>
            <a:ext cx="7891269" cy="112371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Mise à la terre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de toutes les masses métalliques individuellement. Ce fil (ou plus souvent une tresse) s’appelle le PE pour Protection Equipotentielle.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Forme libre 10"/>
          <p:cNvSpPr/>
          <p:nvPr/>
        </p:nvSpPr>
        <p:spPr bwMode="auto">
          <a:xfrm rot="17387696">
            <a:off x="1583929" y="5012731"/>
            <a:ext cx="1731818" cy="6985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79512" y="5522208"/>
            <a:ext cx="6903186" cy="112371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Pour le cheminement des fils on devra les attacher en les positionnant sans les croiser . </a:t>
            </a:r>
            <a:b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</a:b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Cela  s’appellera un TORON. 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8" name="Object 1024"/>
          <p:cNvGraphicFramePr>
            <a:graphicFrameLocks noChangeAspect="1"/>
          </p:cNvGraphicFramePr>
          <p:nvPr/>
        </p:nvGraphicFramePr>
        <p:xfrm>
          <a:off x="723900" y="727075"/>
          <a:ext cx="7696200" cy="500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8" name="Image Photo Editor" r:id="rId4" imgW="5323810" imgH="3467584" progId="">
                  <p:embed/>
                </p:oleObj>
              </mc:Choice>
              <mc:Fallback>
                <p:oleObj name="Image Photo Editor" r:id="rId4" imgW="5323810" imgH="3467584" progId="">
                  <p:embed/>
                  <p:pic>
                    <p:nvPicPr>
                      <p:cNvPr id="0" name="Picture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727075"/>
                        <a:ext cx="7696200" cy="5005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rme libre 6"/>
          <p:cNvSpPr/>
          <p:nvPr/>
        </p:nvSpPr>
        <p:spPr bwMode="auto">
          <a:xfrm rot="5940472" flipV="1">
            <a:off x="3778785" y="1641944"/>
            <a:ext cx="2460532" cy="4571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5536" y="133335"/>
            <a:ext cx="7891269" cy="44267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Q.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Forme libre 8"/>
          <p:cNvSpPr/>
          <p:nvPr/>
        </p:nvSpPr>
        <p:spPr bwMode="auto">
          <a:xfrm rot="5940472">
            <a:off x="1940212" y="1617635"/>
            <a:ext cx="2828424" cy="94337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133335"/>
            <a:ext cx="7891269" cy="783193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Des supports autocollants avec des colliers nous permettrons de fixer le cheminement des fils.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2" name="Forme libre 11"/>
          <p:cNvSpPr/>
          <p:nvPr/>
        </p:nvSpPr>
        <p:spPr bwMode="auto">
          <a:xfrm rot="12816965">
            <a:off x="4472902" y="4518380"/>
            <a:ext cx="2828424" cy="94337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463693" y="3743325"/>
            <a:ext cx="3662826" cy="2826306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Quand le cheminement devient trop difficile, ou sujet à mouvement, on rassemblera les fils avec une gaine spiralée, ou une gaine tressée (chaussette) . 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1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79512" y="116632"/>
            <a:ext cx="8712968" cy="1328023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 choix de la couleur des conducteurs dépend du client dans la mesure du respect des normes en vigueurs et bien souvent des règles de l’art.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51520" y="1412776"/>
            <a:ext cx="8639635" cy="551640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 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cond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ucteurs 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E 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(mise 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à la 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terre 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des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mas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ses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) so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nt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bico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lores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Vert/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jaune 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.</a:t>
            </a:r>
          </a:p>
          <a:p>
            <a:endParaRPr lang="fr-FR" sz="1200" b="1" dirty="0">
              <a:solidFill>
                <a:srgbClr val="06EA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  <a:p>
            <a:r>
              <a:rPr lang="fr-F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</a:t>
            </a:r>
            <a:r>
              <a:rPr lang="fr-FR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conducteurs de </a:t>
            </a:r>
            <a:r>
              <a:rPr lang="fr-F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neutre</a:t>
            </a:r>
            <a:r>
              <a:rPr lang="fr-FR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sont en bleu clair.</a:t>
            </a:r>
            <a:endParaRPr lang="fr-FR" b="1" dirty="0">
              <a:solidFill>
                <a:srgbClr val="06EA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  <a:p>
            <a:pPr indent="-228600" eaLnBrk="0" hangingPunct="0">
              <a:tabLst>
                <a:tab pos="457200" algn="l"/>
              </a:tabLst>
            </a:pPr>
            <a:endParaRPr lang="fr-FR" sz="1200" b="1" dirty="0" smtClean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conducteurs 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de </a:t>
            </a:r>
            <a:r>
              <a:rPr lang="fr-FR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phases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peuvent être de toutes les couleurs sauf bleu clair, vert, jaune, bicolore vert</a:t>
            </a:r>
          </a:p>
          <a:p>
            <a:pPr indent="-228600" eaLnBrk="0" hangingPunct="0">
              <a:tabLst>
                <a:tab pos="457200" algn="l"/>
              </a:tabLst>
            </a:pP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et jaune (exemples : Noir, Brun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,...).</a:t>
            </a:r>
          </a:p>
          <a:p>
            <a:pPr indent="-228600" eaLnBrk="0" hangingPunct="0">
              <a:tabLst>
                <a:tab pos="457200" algn="l"/>
              </a:tabLst>
            </a:pPr>
            <a:endParaRPr lang="fr-F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fr-F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Par habitude les conducteurs restants sous tension quand  on aura ouvert le sectionneur général seront  en orange. </a:t>
            </a:r>
          </a:p>
          <a:p>
            <a:pPr indent="-228600" eaLnBrk="0" hangingPunct="0">
              <a:tabLst>
                <a:tab pos="457200" algn="l"/>
              </a:tabLst>
            </a:pPr>
            <a:endParaRPr lang="fr-FR" sz="1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fr-F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La section des conducteurs sera de 0,75 mm2 pour des applications standards sur le circuit de commande. </a:t>
            </a:r>
            <a:endParaRPr lang="fr-F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0" y="44624"/>
            <a:ext cx="9144000" cy="4869418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 repérage des fils ou câbles est obligatoire.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En plus de la distinction par couleur de fil, le mode de repérage le plus utilisé est le mode « Equipotentiel ». Chaque fil portant le même potentiel (tension) à chaque instant portera le même repère. On ne considère que le fonctionnement normal du système (sans panne).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Ce repère sera de type « alphanumérique » (lettres et nombres).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Dans le cas des nombres, les couleurs seront représentative du chiffre, suivant ce qui s’appellera le « code des couleurs » identique dans tous les domaines de l’électricité.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De plus les repères seront positionnés pour être lus normalement de gauche à droite ou de bas en haut.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AutoShape 2061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2063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5073" name="Picture 2065" descr="http://www.markelec.fr/Markelec/169-262-thickbox_default/repere-unitaires-pour-cables-electriques-p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7353" y="4519695"/>
            <a:ext cx="3965577" cy="236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5" name="Picture 2067" descr="http://www.hellopro.fr/images/produit-2/4/2/7/identification-de-cables-13724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4945052"/>
            <a:ext cx="1662545" cy="178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8" name="Picture 2070" descr="http://www.3egroup.fr/wp-content/uploads/2012/11/HellermannTyton-WIC-LR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 flipV="1">
            <a:off x="4236428" y="4750084"/>
            <a:ext cx="1979713" cy="205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0" name="Rectangle 104"/>
          <p:cNvSpPr>
            <a:spLocks noChangeArrowheads="1"/>
          </p:cNvSpPr>
          <p:nvPr/>
        </p:nvSpPr>
        <p:spPr bwMode="auto">
          <a:xfrm>
            <a:off x="755576" y="188640"/>
            <a:ext cx="7911724" cy="658643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3" name="Rectangle 37"/>
          <p:cNvSpPr>
            <a:spLocks noChangeArrowheads="1"/>
          </p:cNvSpPr>
          <p:nvPr/>
        </p:nvSpPr>
        <p:spPr bwMode="auto">
          <a:xfrm>
            <a:off x="3644370" y="6283464"/>
            <a:ext cx="787115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5" name="Rectangle 39"/>
          <p:cNvSpPr>
            <a:spLocks noChangeArrowheads="1"/>
          </p:cNvSpPr>
          <p:nvPr/>
        </p:nvSpPr>
        <p:spPr bwMode="auto">
          <a:xfrm>
            <a:off x="4374683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8162167" y="6283464"/>
            <a:ext cx="505133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8584126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98" name="Rectangle 3"/>
          <p:cNvSpPr>
            <a:spLocks noChangeArrowheads="1"/>
          </p:cNvSpPr>
          <p:nvPr/>
        </p:nvSpPr>
        <p:spPr bwMode="auto">
          <a:xfrm>
            <a:off x="1260709" y="680254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1203907" y="5681286"/>
            <a:ext cx="927092" cy="465947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8330545" y="2238017"/>
            <a:ext cx="85203" cy="262391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01" name="Groupe 100"/>
          <p:cNvGrpSpPr/>
          <p:nvPr/>
        </p:nvGrpSpPr>
        <p:grpSpPr>
          <a:xfrm>
            <a:off x="838751" y="871766"/>
            <a:ext cx="7856951" cy="710767"/>
            <a:chOff x="838751" y="871766"/>
            <a:chExt cx="7856951" cy="710767"/>
          </a:xfrm>
        </p:grpSpPr>
        <p:sp>
          <p:nvSpPr>
            <p:cNvPr id="102" name="Rectangle 9"/>
            <p:cNvSpPr>
              <a:spLocks noChangeArrowheads="1"/>
            </p:cNvSpPr>
            <p:nvPr/>
          </p:nvSpPr>
          <p:spPr bwMode="auto">
            <a:xfrm>
              <a:off x="838751" y="871766"/>
              <a:ext cx="7856951" cy="8292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Rectangle 12"/>
            <p:cNvSpPr>
              <a:spLocks noChangeArrowheads="1"/>
            </p:cNvSpPr>
            <p:nvPr/>
          </p:nvSpPr>
          <p:spPr bwMode="auto">
            <a:xfrm>
              <a:off x="8330545" y="927048"/>
              <a:ext cx="85203" cy="65548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Rectangle 19"/>
            <p:cNvSpPr>
              <a:spLocks noChangeArrowheads="1"/>
            </p:cNvSpPr>
            <p:nvPr/>
          </p:nvSpPr>
          <p:spPr bwMode="auto">
            <a:xfrm>
              <a:off x="3841148" y="899407"/>
              <a:ext cx="85203" cy="65548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5" name="Groupe 104"/>
          <p:cNvGrpSpPr/>
          <p:nvPr/>
        </p:nvGrpSpPr>
        <p:grpSpPr>
          <a:xfrm>
            <a:off x="3841148" y="3576627"/>
            <a:ext cx="2328888" cy="1285304"/>
            <a:chOff x="3841148" y="3576627"/>
            <a:chExt cx="2328888" cy="1285304"/>
          </a:xfrm>
        </p:grpSpPr>
        <p:sp>
          <p:nvSpPr>
            <p:cNvPr id="106" name="Rectangle 16"/>
            <p:cNvSpPr>
              <a:spLocks noChangeArrowheads="1"/>
            </p:cNvSpPr>
            <p:nvPr/>
          </p:nvSpPr>
          <p:spPr bwMode="auto">
            <a:xfrm>
              <a:off x="6086861" y="3576627"/>
              <a:ext cx="83175" cy="65745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07" name="Rectangle 17"/>
            <p:cNvSpPr>
              <a:spLocks noChangeArrowheads="1"/>
            </p:cNvSpPr>
            <p:nvPr/>
          </p:nvSpPr>
          <p:spPr bwMode="auto">
            <a:xfrm>
              <a:off x="3841148" y="3576627"/>
              <a:ext cx="85203" cy="65745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08" name="Rectangle 18"/>
            <p:cNvSpPr>
              <a:spLocks noChangeArrowheads="1"/>
            </p:cNvSpPr>
            <p:nvPr/>
          </p:nvSpPr>
          <p:spPr bwMode="auto">
            <a:xfrm>
              <a:off x="3869549" y="4206446"/>
              <a:ext cx="2272085" cy="7897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09" name="Rectangle 20"/>
            <p:cNvSpPr>
              <a:spLocks noChangeArrowheads="1"/>
            </p:cNvSpPr>
            <p:nvPr/>
          </p:nvSpPr>
          <p:spPr bwMode="auto">
            <a:xfrm>
              <a:off x="3841148" y="4206446"/>
              <a:ext cx="85203" cy="65548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0" name="Rectangle 21"/>
          <p:cNvSpPr>
            <a:spLocks noChangeArrowheads="1"/>
          </p:cNvSpPr>
          <p:nvPr/>
        </p:nvSpPr>
        <p:spPr bwMode="auto">
          <a:xfrm>
            <a:off x="3421218" y="4861930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11" name="Groupe 110"/>
          <p:cNvGrpSpPr/>
          <p:nvPr/>
        </p:nvGrpSpPr>
        <p:grpSpPr>
          <a:xfrm>
            <a:off x="7691730" y="4814849"/>
            <a:ext cx="892396" cy="504825"/>
            <a:chOff x="7691730" y="4814849"/>
            <a:chExt cx="892396" cy="504825"/>
          </a:xfrm>
        </p:grpSpPr>
        <p:sp>
          <p:nvSpPr>
            <p:cNvPr id="112" name="Rectangle 41"/>
            <p:cNvSpPr>
              <a:spLocks noChangeArrowheads="1"/>
            </p:cNvSpPr>
            <p:nvPr/>
          </p:nvSpPr>
          <p:spPr bwMode="auto">
            <a:xfrm>
              <a:off x="7691730" y="4814849"/>
              <a:ext cx="373062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H</a:t>
              </a:r>
              <a:endParaRPr lang="fr-FR" dirty="0"/>
            </a:p>
          </p:txBody>
        </p:sp>
        <p:grpSp>
          <p:nvGrpSpPr>
            <p:cNvPr id="113" name="Group 26"/>
            <p:cNvGrpSpPr>
              <a:grpSpLocks/>
            </p:cNvGrpSpPr>
            <p:nvPr/>
          </p:nvGrpSpPr>
          <p:grpSpPr bwMode="auto">
            <a:xfrm>
              <a:off x="8133766" y="4861930"/>
              <a:ext cx="450360" cy="438306"/>
              <a:chOff x="4645" y="2799"/>
              <a:chExt cx="222" cy="222"/>
            </a:xfrm>
          </p:grpSpPr>
          <p:sp>
            <p:nvSpPr>
              <p:cNvPr id="114" name="Freeform 22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5" name="Freeform 23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6" name="Line 24"/>
              <p:cNvSpPr>
                <a:spLocks noChangeShapeType="1"/>
              </p:cNvSpPr>
              <p:nvPr/>
            </p:nvSpPr>
            <p:spPr bwMode="auto">
              <a:xfrm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7" name="Line 25"/>
              <p:cNvSpPr>
                <a:spLocks noChangeShapeType="1"/>
              </p:cNvSpPr>
              <p:nvPr/>
            </p:nvSpPr>
            <p:spPr bwMode="auto">
              <a:xfrm flipV="1"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18" name="Groupe 117"/>
          <p:cNvGrpSpPr/>
          <p:nvPr/>
        </p:nvGrpSpPr>
        <p:grpSpPr>
          <a:xfrm>
            <a:off x="838751" y="5300237"/>
            <a:ext cx="7856951" cy="683125"/>
            <a:chOff x="838751" y="5300237"/>
            <a:chExt cx="7856951" cy="683125"/>
          </a:xfrm>
        </p:grpSpPr>
        <p:sp>
          <p:nvSpPr>
            <p:cNvPr id="119" name="Rectangle 11"/>
            <p:cNvSpPr>
              <a:spLocks noChangeArrowheads="1"/>
            </p:cNvSpPr>
            <p:nvPr/>
          </p:nvSpPr>
          <p:spPr bwMode="auto">
            <a:xfrm>
              <a:off x="838751" y="5900439"/>
              <a:ext cx="7856951" cy="82923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3841148" y="5300237"/>
              <a:ext cx="85203" cy="655485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8330545" y="5300237"/>
              <a:ext cx="85203" cy="655485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2" name="Rectangle 32"/>
          <p:cNvSpPr>
            <a:spLocks noChangeArrowheads="1"/>
          </p:cNvSpPr>
          <p:nvPr/>
        </p:nvSpPr>
        <p:spPr bwMode="auto">
          <a:xfrm>
            <a:off x="1378090" y="280876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F1</a:t>
            </a:r>
            <a:endParaRPr lang="fr-FR" dirty="0"/>
          </a:p>
        </p:txBody>
      </p:sp>
      <p:sp>
        <p:nvSpPr>
          <p:cNvPr id="123" name="Rectangle 35"/>
          <p:cNvSpPr>
            <a:spLocks noChangeArrowheads="1"/>
          </p:cNvSpPr>
          <p:nvPr/>
        </p:nvSpPr>
        <p:spPr bwMode="auto">
          <a:xfrm>
            <a:off x="1400686" y="5242980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F2</a:t>
            </a:r>
            <a:endParaRPr lang="fr-FR" dirty="0"/>
          </a:p>
        </p:txBody>
      </p:sp>
      <p:grpSp>
        <p:nvGrpSpPr>
          <p:cNvPr id="124" name="Groupe 123"/>
          <p:cNvGrpSpPr/>
          <p:nvPr/>
        </p:nvGrpSpPr>
        <p:grpSpPr>
          <a:xfrm>
            <a:off x="7502928" y="1582532"/>
            <a:ext cx="912820" cy="750254"/>
            <a:chOff x="7502928" y="1582532"/>
            <a:chExt cx="912820" cy="750254"/>
          </a:xfrm>
        </p:grpSpPr>
        <p:sp>
          <p:nvSpPr>
            <p:cNvPr id="125" name="Freeform 15"/>
            <p:cNvSpPr>
              <a:spLocks/>
            </p:cNvSpPr>
            <p:nvPr/>
          </p:nvSpPr>
          <p:spPr bwMode="auto">
            <a:xfrm>
              <a:off x="8105365" y="1582532"/>
              <a:ext cx="310383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3" y="332"/>
                </a:cxn>
                <a:cxn ang="0">
                  <a:pos x="42" y="0"/>
                </a:cxn>
              </a:cxnLst>
              <a:rect l="0" t="0" r="r" b="b"/>
              <a:pathLst>
                <a:path w="153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3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6" name="Rectangle 44"/>
            <p:cNvSpPr>
              <a:spLocks noChangeArrowheads="1"/>
            </p:cNvSpPr>
            <p:nvPr/>
          </p:nvSpPr>
          <p:spPr bwMode="auto">
            <a:xfrm>
              <a:off x="7502928" y="1704942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127" name="Groupe 126"/>
          <p:cNvGrpSpPr/>
          <p:nvPr/>
        </p:nvGrpSpPr>
        <p:grpSpPr>
          <a:xfrm>
            <a:off x="5299746" y="2921143"/>
            <a:ext cx="870289" cy="764074"/>
            <a:chOff x="5299746" y="2921143"/>
            <a:chExt cx="870289" cy="764074"/>
          </a:xfrm>
        </p:grpSpPr>
        <p:sp>
          <p:nvSpPr>
            <p:cNvPr id="128" name="Freeform 14"/>
            <p:cNvSpPr>
              <a:spLocks/>
            </p:cNvSpPr>
            <p:nvPr/>
          </p:nvSpPr>
          <p:spPr bwMode="auto">
            <a:xfrm>
              <a:off x="5861681" y="2921143"/>
              <a:ext cx="308354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2" y="332"/>
                </a:cxn>
                <a:cxn ang="0">
                  <a:pos x="42" y="0"/>
                </a:cxn>
              </a:cxnLst>
              <a:rect l="0" t="0" r="r" b="b"/>
              <a:pathLst>
                <a:path w="152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2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9" name="Rectangle 47"/>
            <p:cNvSpPr>
              <a:spLocks noChangeArrowheads="1"/>
            </p:cNvSpPr>
            <p:nvPr/>
          </p:nvSpPr>
          <p:spPr bwMode="auto">
            <a:xfrm>
              <a:off x="5299746" y="3057373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130" name="Groupe 129"/>
          <p:cNvGrpSpPr/>
          <p:nvPr/>
        </p:nvGrpSpPr>
        <p:grpSpPr>
          <a:xfrm>
            <a:off x="2636132" y="2921143"/>
            <a:ext cx="1290219" cy="819356"/>
            <a:chOff x="2636132" y="2921143"/>
            <a:chExt cx="1290219" cy="819356"/>
          </a:xfrm>
        </p:grpSpPr>
        <p:sp>
          <p:nvSpPr>
            <p:cNvPr id="131" name="Rectangle 5"/>
            <p:cNvSpPr>
              <a:spLocks noChangeArrowheads="1"/>
            </p:cNvSpPr>
            <p:nvPr/>
          </p:nvSpPr>
          <p:spPr bwMode="auto">
            <a:xfrm>
              <a:off x="2636132" y="3112655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S1</a:t>
              </a:r>
              <a:endParaRPr lang="fr-FR" dirty="0"/>
            </a:p>
          </p:txBody>
        </p:sp>
        <p:sp>
          <p:nvSpPr>
            <p:cNvPr id="132" name="Freeform 13"/>
            <p:cNvSpPr>
              <a:spLocks/>
            </p:cNvSpPr>
            <p:nvPr/>
          </p:nvSpPr>
          <p:spPr bwMode="auto">
            <a:xfrm>
              <a:off x="3617997" y="2921143"/>
              <a:ext cx="308354" cy="683126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4"/>
                </a:cxn>
                <a:cxn ang="0">
                  <a:pos x="110" y="346"/>
                </a:cxn>
                <a:cxn ang="0">
                  <a:pos x="152" y="332"/>
                </a:cxn>
                <a:cxn ang="0">
                  <a:pos x="41" y="0"/>
                </a:cxn>
              </a:cxnLst>
              <a:rect l="0" t="0" r="r" b="b"/>
              <a:pathLst>
                <a:path w="152" h="346">
                  <a:moveTo>
                    <a:pt x="41" y="0"/>
                  </a:moveTo>
                  <a:lnTo>
                    <a:pt x="0" y="14"/>
                  </a:lnTo>
                  <a:lnTo>
                    <a:pt x="110" y="346"/>
                  </a:lnTo>
                  <a:lnTo>
                    <a:pt x="152" y="33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 flipH="1">
              <a:off x="3224440" y="2976425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4" name="Line 50"/>
            <p:cNvSpPr>
              <a:spLocks noChangeShapeType="1"/>
            </p:cNvSpPr>
            <p:nvPr/>
          </p:nvSpPr>
          <p:spPr bwMode="auto">
            <a:xfrm>
              <a:off x="3224440" y="2976425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5" name="Line 51"/>
            <p:cNvSpPr>
              <a:spLocks noChangeShapeType="1"/>
            </p:cNvSpPr>
            <p:nvPr/>
          </p:nvSpPr>
          <p:spPr bwMode="auto">
            <a:xfrm>
              <a:off x="3224440" y="3412756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6" name="Line 52"/>
            <p:cNvSpPr>
              <a:spLocks noChangeShapeType="1"/>
            </p:cNvSpPr>
            <p:nvPr/>
          </p:nvSpPr>
          <p:spPr bwMode="auto">
            <a:xfrm>
              <a:off x="3224440" y="3195578"/>
              <a:ext cx="44833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7" name="Groupe 136"/>
          <p:cNvGrpSpPr/>
          <p:nvPr/>
        </p:nvGrpSpPr>
        <p:grpSpPr>
          <a:xfrm>
            <a:off x="2607731" y="1335738"/>
            <a:ext cx="1710149" cy="937817"/>
            <a:chOff x="2607731" y="1335738"/>
            <a:chExt cx="1710149" cy="937817"/>
          </a:xfrm>
        </p:grpSpPr>
        <p:sp>
          <p:nvSpPr>
            <p:cNvPr id="138" name="Rectangle 29"/>
            <p:cNvSpPr>
              <a:spLocks noChangeArrowheads="1"/>
            </p:cNvSpPr>
            <p:nvPr/>
          </p:nvSpPr>
          <p:spPr bwMode="auto">
            <a:xfrm>
              <a:off x="3841147" y="1527250"/>
              <a:ext cx="476733" cy="8292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9" name="Freeform 30"/>
            <p:cNvSpPr>
              <a:spLocks/>
            </p:cNvSpPr>
            <p:nvPr/>
          </p:nvSpPr>
          <p:spPr bwMode="auto">
            <a:xfrm>
              <a:off x="3841148" y="1335738"/>
              <a:ext cx="308354" cy="937817"/>
            </a:xfrm>
            <a:custGeom>
              <a:avLst/>
              <a:gdLst/>
              <a:ahLst/>
              <a:cxnLst>
                <a:cxn ang="0">
                  <a:pos x="152" y="14"/>
                </a:cxn>
                <a:cxn ang="0">
                  <a:pos x="111" y="0"/>
                </a:cxn>
                <a:cxn ang="0">
                  <a:pos x="0" y="443"/>
                </a:cxn>
                <a:cxn ang="0">
                  <a:pos x="42" y="457"/>
                </a:cxn>
                <a:cxn ang="0">
                  <a:pos x="152" y="14"/>
                </a:cxn>
              </a:cxnLst>
              <a:rect l="0" t="0" r="r" b="b"/>
              <a:pathLst>
                <a:path w="152" h="457">
                  <a:moveTo>
                    <a:pt x="152" y="14"/>
                  </a:moveTo>
                  <a:lnTo>
                    <a:pt x="111" y="0"/>
                  </a:lnTo>
                  <a:lnTo>
                    <a:pt x="0" y="443"/>
                  </a:lnTo>
                  <a:lnTo>
                    <a:pt x="42" y="457"/>
                  </a:lnTo>
                  <a:lnTo>
                    <a:pt x="152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0" name="Line 53"/>
            <p:cNvSpPr>
              <a:spLocks noChangeShapeType="1"/>
            </p:cNvSpPr>
            <p:nvPr/>
          </p:nvSpPr>
          <p:spPr bwMode="auto">
            <a:xfrm flipH="1">
              <a:off x="3224440" y="1582532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1" name="Line 54"/>
            <p:cNvSpPr>
              <a:spLocks noChangeShapeType="1"/>
            </p:cNvSpPr>
            <p:nvPr/>
          </p:nvSpPr>
          <p:spPr bwMode="auto">
            <a:xfrm>
              <a:off x="3224440" y="1582532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2" name="Line 55"/>
            <p:cNvSpPr>
              <a:spLocks noChangeShapeType="1"/>
            </p:cNvSpPr>
            <p:nvPr/>
          </p:nvSpPr>
          <p:spPr bwMode="auto">
            <a:xfrm>
              <a:off x="3224440" y="2018864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3" name="Line 56"/>
            <p:cNvSpPr>
              <a:spLocks noChangeShapeType="1"/>
            </p:cNvSpPr>
            <p:nvPr/>
          </p:nvSpPr>
          <p:spPr bwMode="auto">
            <a:xfrm>
              <a:off x="3224440" y="1801685"/>
              <a:ext cx="67351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4" name="Rectangle 58"/>
            <p:cNvSpPr>
              <a:spLocks noChangeArrowheads="1"/>
            </p:cNvSpPr>
            <p:nvPr/>
          </p:nvSpPr>
          <p:spPr bwMode="auto">
            <a:xfrm>
              <a:off x="2607731" y="1582532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S2</a:t>
              </a:r>
              <a:endParaRPr lang="fr-FR" dirty="0"/>
            </a:p>
          </p:txBody>
        </p:sp>
      </p:grpSp>
      <p:grpSp>
        <p:nvGrpSpPr>
          <p:cNvPr id="145" name="Groupe 144"/>
          <p:cNvGrpSpPr/>
          <p:nvPr/>
        </p:nvGrpSpPr>
        <p:grpSpPr>
          <a:xfrm>
            <a:off x="3841148" y="2265658"/>
            <a:ext cx="2328888" cy="683125"/>
            <a:chOff x="3841148" y="2265658"/>
            <a:chExt cx="2328888" cy="683125"/>
          </a:xfrm>
        </p:grpSpPr>
        <p:sp>
          <p:nvSpPr>
            <p:cNvPr id="146" name="Rectangle 10"/>
            <p:cNvSpPr>
              <a:spLocks noChangeArrowheads="1"/>
            </p:cNvSpPr>
            <p:nvPr/>
          </p:nvSpPr>
          <p:spPr bwMode="auto">
            <a:xfrm>
              <a:off x="3841148" y="2265658"/>
              <a:ext cx="85203" cy="6554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7" name="Rectangle 61"/>
            <p:cNvSpPr>
              <a:spLocks noChangeArrowheads="1"/>
            </p:cNvSpPr>
            <p:nvPr/>
          </p:nvSpPr>
          <p:spPr bwMode="auto">
            <a:xfrm>
              <a:off x="3897951" y="2565759"/>
              <a:ext cx="2243684" cy="8292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8" name="Rectangle 62"/>
            <p:cNvSpPr>
              <a:spLocks noChangeArrowheads="1"/>
            </p:cNvSpPr>
            <p:nvPr/>
          </p:nvSpPr>
          <p:spPr bwMode="auto">
            <a:xfrm>
              <a:off x="6086861" y="2593400"/>
              <a:ext cx="83175" cy="35538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9" name="Rectangle 64"/>
          <p:cNvSpPr>
            <a:spLocks noChangeArrowheads="1"/>
          </p:cNvSpPr>
          <p:nvPr/>
        </p:nvSpPr>
        <p:spPr bwMode="auto">
          <a:xfrm>
            <a:off x="930745" y="404664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0" name="Rectangle 67"/>
          <p:cNvSpPr>
            <a:spLocks noChangeArrowheads="1"/>
          </p:cNvSpPr>
          <p:nvPr/>
        </p:nvSpPr>
        <p:spPr bwMode="auto">
          <a:xfrm>
            <a:off x="3581482" y="1019842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51" name="Rectangle 76"/>
          <p:cNvSpPr>
            <a:spLocks noChangeArrowheads="1"/>
          </p:cNvSpPr>
          <p:nvPr/>
        </p:nvSpPr>
        <p:spPr bwMode="auto">
          <a:xfrm>
            <a:off x="3609883" y="214127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52" name="Rectangle 78"/>
          <p:cNvSpPr>
            <a:spLocks noChangeArrowheads="1"/>
          </p:cNvSpPr>
          <p:nvPr/>
        </p:nvSpPr>
        <p:spPr bwMode="auto">
          <a:xfrm>
            <a:off x="3364416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3" name="Rectangle 79"/>
          <p:cNvSpPr>
            <a:spLocks noChangeArrowheads="1"/>
          </p:cNvSpPr>
          <p:nvPr/>
        </p:nvSpPr>
        <p:spPr bwMode="auto">
          <a:xfrm>
            <a:off x="3563224" y="358057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4" name="Rectangle 80"/>
          <p:cNvSpPr>
            <a:spLocks noChangeArrowheads="1"/>
          </p:cNvSpPr>
          <p:nvPr/>
        </p:nvSpPr>
        <p:spPr bwMode="auto">
          <a:xfrm>
            <a:off x="3644370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155" name="Rectangle 81"/>
          <p:cNvSpPr>
            <a:spLocks noChangeArrowheads="1"/>
          </p:cNvSpPr>
          <p:nvPr/>
        </p:nvSpPr>
        <p:spPr bwMode="auto">
          <a:xfrm>
            <a:off x="5610129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6" name="Rectangle 83"/>
          <p:cNvSpPr>
            <a:spLocks noChangeArrowheads="1"/>
          </p:cNvSpPr>
          <p:nvPr/>
        </p:nvSpPr>
        <p:spPr bwMode="auto">
          <a:xfrm>
            <a:off x="5890082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157" name="Rectangle 88"/>
          <p:cNvSpPr>
            <a:spLocks noChangeArrowheads="1"/>
          </p:cNvSpPr>
          <p:nvPr/>
        </p:nvSpPr>
        <p:spPr bwMode="auto">
          <a:xfrm>
            <a:off x="845541" y="5434333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7030A0"/>
                </a:solidFill>
              </a:rPr>
              <a:t>7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158" name="Rectangle 91"/>
          <p:cNvSpPr>
            <a:spLocks noChangeArrowheads="1"/>
          </p:cNvSpPr>
          <p:nvPr/>
        </p:nvSpPr>
        <p:spPr bwMode="auto">
          <a:xfrm>
            <a:off x="8105365" y="227355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9" name="Rectangle 100"/>
          <p:cNvSpPr>
            <a:spLocks noChangeArrowheads="1"/>
          </p:cNvSpPr>
          <p:nvPr/>
        </p:nvSpPr>
        <p:spPr bwMode="auto">
          <a:xfrm>
            <a:off x="3563224" y="5312083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160" name="Rectangle 67"/>
          <p:cNvSpPr>
            <a:spLocks noChangeArrowheads="1"/>
          </p:cNvSpPr>
          <p:nvPr/>
        </p:nvSpPr>
        <p:spPr bwMode="auto">
          <a:xfrm>
            <a:off x="2269961" y="405819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1" name="Rectangle 67"/>
          <p:cNvSpPr>
            <a:spLocks noChangeArrowheads="1"/>
          </p:cNvSpPr>
          <p:nvPr/>
        </p:nvSpPr>
        <p:spPr bwMode="auto">
          <a:xfrm>
            <a:off x="8119566" y="967762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2" name="Rectangle 76"/>
          <p:cNvSpPr>
            <a:spLocks noChangeArrowheads="1"/>
          </p:cNvSpPr>
          <p:nvPr/>
        </p:nvSpPr>
        <p:spPr bwMode="auto">
          <a:xfrm>
            <a:off x="3988224" y="257760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63" name="Rectangle 76"/>
          <p:cNvSpPr>
            <a:spLocks noChangeArrowheads="1"/>
          </p:cNvSpPr>
          <p:nvPr/>
        </p:nvSpPr>
        <p:spPr bwMode="auto">
          <a:xfrm>
            <a:off x="6232923" y="2471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64" name="Rectangle 38"/>
          <p:cNvSpPr>
            <a:spLocks noChangeArrowheads="1"/>
          </p:cNvSpPr>
          <p:nvPr/>
        </p:nvSpPr>
        <p:spPr bwMode="auto">
          <a:xfrm>
            <a:off x="3551255" y="4821078"/>
            <a:ext cx="6365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KA</a:t>
            </a:r>
            <a:endParaRPr lang="fr-FR" dirty="0"/>
          </a:p>
        </p:txBody>
      </p:sp>
      <p:sp>
        <p:nvSpPr>
          <p:cNvPr id="165" name="Rectangle 79"/>
          <p:cNvSpPr>
            <a:spLocks noChangeArrowheads="1"/>
          </p:cNvSpPr>
          <p:nvPr/>
        </p:nvSpPr>
        <p:spPr bwMode="auto">
          <a:xfrm>
            <a:off x="3581509" y="435278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6" name="Rectangle 79"/>
          <p:cNvSpPr>
            <a:spLocks noChangeArrowheads="1"/>
          </p:cNvSpPr>
          <p:nvPr/>
        </p:nvSpPr>
        <p:spPr bwMode="auto">
          <a:xfrm>
            <a:off x="5864857" y="3543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7" name="Rectangle 91"/>
          <p:cNvSpPr>
            <a:spLocks noChangeArrowheads="1"/>
          </p:cNvSpPr>
          <p:nvPr/>
        </p:nvSpPr>
        <p:spPr bwMode="auto">
          <a:xfrm>
            <a:off x="8106636" y="440980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8" name="Rectangle 100"/>
          <p:cNvSpPr>
            <a:spLocks noChangeArrowheads="1"/>
          </p:cNvSpPr>
          <p:nvPr/>
        </p:nvSpPr>
        <p:spPr bwMode="auto">
          <a:xfrm>
            <a:off x="2220259" y="5377627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169" name="Rectangle 100"/>
          <p:cNvSpPr>
            <a:spLocks noChangeArrowheads="1"/>
          </p:cNvSpPr>
          <p:nvPr/>
        </p:nvSpPr>
        <p:spPr bwMode="auto">
          <a:xfrm>
            <a:off x="8100392" y="5303198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2384827" y="176960"/>
            <a:ext cx="5075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cs typeface="Times New Roman" pitchFamily="18" charset="0"/>
              </a:rPr>
              <a:t>«Repérage</a:t>
            </a:r>
            <a:r>
              <a:rPr lang="fr-FR" b="1" dirty="0">
                <a:latin typeface="Verdana" panose="020B0604030504040204" pitchFamily="34" charset="0"/>
                <a:cs typeface="Times New Roman" pitchFamily="18" charset="0"/>
              </a:rPr>
              <a:t> Equipotentiel ».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1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10" grpId="0" animBg="1"/>
      <p:bldP spid="122" grpId="0"/>
      <p:bldP spid="123" grpId="0"/>
      <p:bldP spid="149" grpId="0"/>
      <p:bldP spid="150" grpId="0"/>
      <p:bldP spid="151" grpId="0"/>
      <p:bldP spid="153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164" grpId="0"/>
      <p:bldP spid="165" grpId="0"/>
      <p:bldP spid="166" grpId="0"/>
      <p:bldP spid="167" grpId="0"/>
      <p:bldP spid="168" grpId="0"/>
      <p:bldP spid="169" grpId="0"/>
      <p:bldP spid="17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BE3D2FA9-F207-4513-BBDD-E773B53D3176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Fe+JU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BXviVDtUc/WvMCAADbCgAAJwAAAHVuaXZlcnNhbC9mbGFzaF9wdWJsaXNoaW5nX3NldHRpbmdzLnhtbNVWwU4bMRC95yssVxzJAqUtjTZBiCRqVEgikopyQs56krXw2lvbmxBO/Zp+WL+k4zUJiaAoQJGKcsjueObNG8/4rePD60ySKRgrtKrT3eoOJaASzYWa1Om3YXv7gBLrmOJMagV1qjQlh41KnBcjKWw6AOfQ1RKEUbaWuzpNnctrUTSbzarC5savalk4xLfVRGdRbsCCcmCiXLI5/rl5DpY2KhVC4mA61byQQARHCkp4dky2JbMpjYLbiCVXE6MLxY+11IaYyahO3x0c+d/CJ0A1RQbKF2cbaPRmV2OcC8+HyYG4AZKCmKRIfG+fkpngLi0fI+8fR/dRSuxQA/MoxxqLUe4WPgPHOHMsvIZ8Dq6dXRiCic8Vy0QyxBXi66/T5vDyy0W/dXbS6X69HPZ6J8NOP5AoY6J1nDhaTxQjIV2YBJZ5YuYcS1LkjTFjJi3E0app4TbWao2cfycjLXHvyyich2wEvMsyWOnG4EqoNnruUjLGQuS8To+MYJIS4ZgUyTLYFiPrhCv73171JIiFcwbkdEDv0ofdSVJmLKzSWqxYv+dJ41wXkpO5LogUV0CcJlh/keFTCmS1OWRsdFZacXwcsVJgxqmAGfDDck9vAf+W6AJTZAVG4uTmElzI8KMQN2QEY20QF9gUZxztwgb86pOAc2btHShbcNwanHSarctOt9n6vuULZHzKVPJEcGw4ZLl7DXyGtSuNKaTUuJsrELgzCSsslP3hgpdum5S5ce6UTcum+0aWoNhugXwCJi4kOJpCFbApYMIU0UrOCUvwCFk/QlOhC4uWMCwB2j6LYAglQpVUJ3iCMJnhYDZB29nde7//4eOng8+1avT756/tR4NuZaUvmc8WdOX4UWFZisv9MxdHXgselgZniv9TGS5ag022tdvbxKv3dROvsyA9/RXZ2STsnBmFwvEmXLuocZMgqKhyUmTCAf+X4/uMEXzR1ynM7+uM4CvW/JJj92ZKDm/Li87azSaOHrx6VdC+fiFtVP4AUEsDBBQAAgAIAFe+JUNM0KEvtwIAAFEKAAAhAAAAdW5pdmVyc2FsL2ZsYXNoX3NraW5fc2V0dGluZ3MueG1slVZtb9sgEP6+XxFl3+PuNZ1EI6VpJlXq1mqt+h3bFxsFgwU4Xf79AEOAJG68nCqFu+fhXri7FMktYYsPkwkqOOXiGZQirJJG43UTUt5M804pzmYFZwqYmjEuGkyni48/7QdlFnmJxXcgxnI2uIDgZm4/YyjOx7e5kSFCwZsWs/0Dr/gsx8W2Erxj5cXQ6n0LghK21cirH/PVetABJVLdK2iSmNbXRsZRWgFSggnp+9rIRRbFOVDv6cp+RnKCq/ezP6LtiCTK0pafjAzRWlxBWuTrpZFhPNO3p68yN/I+QcFfpaFfPhsZhFK8B5FefvfVyCCDt137Pz3SCl6Zgqac9x/xwKEcl3r8TFRXRi4STELG0cVXcOWxud5FIPc1nntkxlVw+mTqerQQzKPnFBYbTCWgzB97o6z522On9IAcALEqgJ501E+4k7BQonOooAu4P/BGWBmBnCIgXjntGlj1AUfAVB/wq9Wt3RVxfAddFKCAnVNGEQZlQP7WdT1BRsqAfKakhEdG9yfwY0vP8W98i91rRuXvuUn1tRUY1kdfL3/yVuPpwUyujFw7hcc0vISFNOG8kAbMq6HM6vqQspOYEMM7UmFFOPtlcPneJiNRdmRwrXa+sZAiisK5frMx6i0dv5c9j2jH/lchJNefJ0ov8ZspVgoXdaN/leR04nh6SnRhptl5hlmTGg7inm34SE6DxRbEC+d0rBfGFcRYm9kQmPeTNQRHWVQClJ0vMnKXnKs+65ocxFo/GgHfNamux9Wkqqn+U68E3qBMCQPGnqlqfR3D5NCUkcJ1AGBR1L5l+0NvaTqqCIUd+MGPFDbhocyQ1C061G1L9QAbFfeb04xqSLcnQqPEuNRwhvCq4+LpxokNI3pe4VzazJKx9xs43JzsZL/KTOvFW8yeXSclF2v7aQW10vwr+Q9QSwMEFAACAAgAV74lQ5IKtffdAgAAIgoAACYAAAB1bml2ZXJzYWwvaHRtbF9wdWJsaXNoaW5nX3NldHRpbmdzLnhtbNVWwU4bMRC95yssVxzJAqUtjTZBiAQRQZOIpKKc0GTtZC289tb2JoRTv6Yf1i/peE1CImgUEFStcsjueObNe+PxrOPD20ySCTdWaFWnu9UdSrhKNBNqXKdfByfbB5RYB4qB1IrXqdKUHDYqcV4MpbBpnzuHrpYgjLK13NVp6lxei6LpdFoVNjd+VcvCIb6tJjqLcsMtV46bKJcwwz83y7mljUqFkDiYvmhWSE4EQwpKeHYgT10maRS8hpDcjI0uFDvWUhtixsM6fXdw5H9zn4DUFBlXXpttoNGbXQ0YE54OyL644yTlYpwi7719SqaCubR8jLx/HD1GKbGDBPAoxxq1KHcPn3EHDByE15DP8Vtn54ZgYjMFmUgGuEK8/DptDq5Pr3qti/N25+x60O2eD9q9QKKMiVZx4mg1UYyEdGESvsgTg3OQpMgbY0YgLY+jZdPcbaTVCjn/ToZaYunLKEpGyFTO6vTICJCUCAdSJItVB2bM3YmQqMHH7lZHytEHwKA3ScFYvpxovmJ9FZPGpS4kIzNdECluOHGaoKIiw6eUk+Vyk5HRWWmVYB2xUjBOJoJPOTssq3QP+KdEV5giKzASWzGX3IUM3wtxR4Z8pA3icphg06Jd2IBffRZwDtY+gMKc41b/vN1sXbc7zda3LS8Q2ARU8kxw3EKe5e4t8AG1K40ppNRYzSUIrEwCheXl/jDBSrdNZG6cO4VJuel+I0tQ3G6BfAImLiTYWkIVfFPABBTRSs4IJHgorG+hidCFRUtolgBtX0QwhBKhSqpjHFCYzDBuNkHb2d17v//h46eDz7Vq9OvHz+21QfeDoifBZwuT4njtqFiMi8dnLo78CX36sDtT/K2zftXqb1KoTncTr+7ZJl4XYZj0lgbJJmGXYBSOgv/CtYNTaxxGJM4tKTLhOHvNhnxBU63/goSWe6WmekMVa4/GvysivC0uDCs3hDh68gpTQfvqva5R+Q1QSwMEFAACAAgAV74lQ5Z452igAQAALgYAAB8AAAB1bml2ZXJzYWwvaHRtbF9za2luX3NldHRpbmdzLmpzjZRNb8IwDIbv/AqUXSfEPmG7ocEkJA6Txm3aIRRTKtI4StIOhvjvq8NX06aD+NK8ffo6duVsW+1isYi1X9tb9+z2H/7eaUCa1Rnc+rpo0FPSmRHJHKZJCiKRwCpIfvz0JO/ORMiYSWc623ySrSn5MaQ3Cy5MGVcBCx3QTEDLQ4Y/AXAdAn+90g5l7Usq9XmWWYuyE6G0IG1Hok65Y9jNu1vlCisw5qAvoAsegWfac6uJPDs+9SjKXISp4nIzwRg7Mx6tYo2ZnDflX24U6OKPr/ZA96X3NvLsRGLs2EJaTTzqUzSTSoMxcMj7PKIIwoLPQJR8u279g3rG9YIqdJ6YxB7pwR1FmVY8hlqX+gMKH5OFV62bPYo6Z2Ft98TDPYVHCL4BXbMaPlJ4IKpMXfEDlcaYOlJD6z0/oQL5PJHxIXWXIsjRYcm2qXvnQt3xh8wbIayM0DIwkWnTzXHF2Nvg4JpK1klo5kVIDOXFgKZCH5/vIO80tnqN0P6rzbi1PFqmxe1QXI3UcTDFM+ixXCAJKdcr0FNEUdTzfenk1eSt3R9QSwMEFAACAAgAV74l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Fe+JUMygQH4ZgAAAGoAAAAcAAAAdW5pdmVyc2FsL2xvY2FsX3NldHRpbmdzLnhtbA3KMQ6DMAwAwJ1XWJ5gaIGNgcDGyAJ9gBUshOTYiKSo/L7Zbrh+/AWBm694mDps3w0Cq7ft0N3hZ51eHUJMpBuJKTtUQxiHohfzJAunlGOEU+jha+WQkXimkOf0FYHS2/lUWA/FH1BLAwQUAAIACAAXZxxD5Xl04+wCAACICAAAFAAAAHVuaXZlcnNhbC9wbGF5ZXIueG1srVVNb9swDD2nwP6DoXutpF3XNpBbdAWCHdahQNZtt0C1GVuLbXmSXDf99aP8bc/pVmAHAzbF90jxkTS7fk5i5wmUFjL1yMKdEwdSXwYiDT3y8HV1fEGur94dsSzme1COCDySp8ICeEycALSvRGYQfM9N5JGewUVm4mRKSCXMHrnPkLuLdEbeHc3QJdUeiYzJlpQWReEKjYg01DLOLYl2fZnQTIGG1ICiVRrEabBL83c0PolMqdlnoHvIzLw9cE3ScjxrMSApTl2pQnoyny/oj7vPaz+ChB+LVBue+kAcrOSsLOUj93d3Mshj0NY2Y1WSazDGJlHaZswsxeIidbTyPVI5bBLQmoeg3TgNCa2wdALMtjHXUc2jB7SWV+9EzVv6bez3pnErlaOdc5Y/xkJHeNSHdNZJIKPDqCwpr1t20EPTQSvLRBwFv3KhICg/v7UtMl+QKmDbcWWeri58PMC3FfeNVPtbhGEX1Qq6rWhuJZpbgloOt42+7ihIc9stcJMraEo1Y08iAPmFK8VtW1wZlQOjI2ONpUMwo9WVa5E6QVhkkvjsH7SxfiNpfurXlCkB/0OYT0jU1kSkATyvBPoYSLCmBrDY1uaaLHZtzC4nnT8mvb4emKoca1HwIo7hKgQcw4AbTjs7PQQFxTW6+LkaYXsHB8GRCKMYHzPJMD49SJNwtZtk6B0cBMfS301AW3NbRjqu46iZ2g5idGKdMD/XRibipWzPwZ4xy7IPXxu55ugmE+3B+fyPURzEaAZzSyZWl33r7avm8N7OqdGdzyarLINuxXkAk2eVVzMLeTbyCWDL89jc9nNq9mEPOsp5ajqmub5jv8tiLV7AKURg/3SLU1uTCGzPeOTDxWmPAfXE7TIIX5qmIjJaS1KpeUg5hrV5ElBUmGpWPqLqoZJ5Goy0cbPu56Bj3FU3CrgTwxYzXZxg88nMI+/xpb7L5dlld5XzxWWDLfO6rwJXubxhVdcJd51B635tL8LqmcfX31BLAwQUAAIACABXviVDlddzu6UHAABeHQAAKQAAAHVuaXZlcnNhbC9za2luX2N1c3RvbWl6YXRpb25fc2V0dGluZ3MueG1srVnrbuO4Ff6/T0G4WGD7J77ItxQeF7rQiTC+raUkMy0Kg7aYWIgkuhLlmSz8o0/TB+uT9JCSYklxHGlmI0wwOjzfuZ9DUhlFz26gxxFnvvsH4S4LLMq5GzxF418QGm2Zx8JlSCPKo+aJ8uAGDvtmBo9M0IAacRI4JHR0sRqNW2gif9BwoA6NIbx1tW4HDbq4g4fIwD0d1q4V41rRYc3otPVRsyQikRvSLQ34eamjZmH1LcAMIhpyM3Do97FS5M4vFT24CYnjAl807nfFc8y0Ho2ueFC33Rv08LGjKorSR3rPaBut42BwPVDbCLe6vZZy1IYdpaOgdq/Xvu4f24NOT4G3yXUfpHTxdR91B91uxzh2cAfQSFU1o6MfB8p1u62CNjy81o+TiTZotVC73Va6xrHXVyZaCwG3AjJUZSgCqBiKpvSPqqa2hwqa6BNt0j1iA/f1Hhp2cL/VOnY1TWm1TsE9eZcP14la2Z0snB8IPJuCs6uitppnimu0jcMQmG3q7z3CKQqITz81JrHnod+2bP/y10ZamLKIM7bMniI1IQJZCBnnZIyakpItSzvyjZCnI9f51NjEnLPgassCDsZdBSz0idcY/yWpldSTKkh2oGEd3CPZ0pO6gfypCkt1Qf3Ccwm0Zf6eBC9T9sSuNmT7/BSyOHAqmbl72dPQc4Nn4G5dD3R8UZHnRtzk1C/Yh4fiqQ7bw3yKqDCvj8VTCemRDfUyjS35UwN3UvlxRErQgxu5XELVtnguQffkiRYTMFTFcxkTgJZi1gbi+RjE6XcO7Ipo985Fdo+80LCoJBmPF1FsH+/r1tM+ZE8i2EXcx4l+xXkMpk3wJCxsiacSSDgoFFbKUho26b9RYkxfy7Nk5IMWSG5+uKQkKXKprfXFbKnOv66ni5vFWjNvGmM96Uok2vKX3zr94fd2rw+jKwVWFGXN1Om0KAxJYb1WNVlze7WYrkEgnq7n+IvdGIvftaGLO3tqznFjnP6ntoDlCt83xuJ3FejdaoXn9tqamgZem9Z6vrBlXKbYxkZj/JXFaEcOFHGGDi79hviOIpjPbkhR5LmOXBAz2w1iWkGfsVIfzPnN2l4sptYaz42M0hjjwEFGSL5BPdQXtFItvAIZIYGt88fga5l/KQGpnldbyK15czuFf7Yw5NZ92nnwj/+ANUs8h/zRoAJwhi1LvcFrbfEFMgcVt6gJWnyGQvtcE/QVW1AZ2KoAm6v35o1qm4u5KK4VtuyVqb9W1pYEiAXeCyLbLeAQbB8Hl8URUESxUSepsai2Igv/fgdlbarTMyWcyERuIIv5yT1QsCJ0KmUK2krHhsjV73fmP9YT1ZxiYw3JMxYPa1t2vdBHoD0CxhHxPCbcANXEOZBgS9GGbkkMJfYCbI7rSLY9AeeFMf+O3T8Q4Wlr/Zp25dzAX369+mnrTHsKY+WBhEG1FitJK0yGty77cKIE02FD3/OPfMnF4+rPMuRP8G6pWta7rlXJ0c/7VTLhB5yyoO7xCnZGGAeay2qB8AwqBmagT1yvFtCcT0CdvBDD8T1E4pZSS8A9BLEg4R6CW0/EA9Ys0xbhohtxlKwAlmFPEng+6eLA71G4Xb0mfkMfGTS3R8kBUgJ0N0oq4erH9NXNcDZCxaDLz+RU0BzMepLfKxAY5rm+OFNXE3s3w1k0kzlaCMkDiz1HDi3PfZazFFIV+0lk9knaEr2PIfMl1SNR1iXJNP/7TxqSuLhK9C5zOivItbC60m+hx6SGqW2tp6qGodjnDPmEb3ewIzyKU3R1Wclxy8ATFeSlYbIoCbe7//3nv9XFlOxJqCil/q2uHGhFMUjwq7x/zhlc+/9VQY6takWofKkITE+rGbT64VVmNY2latuqfjuDxFsyzywOt5V2/7yQmbr6DONAnqUa4xkJn2Gc2Ix5dQVJ90WB8No2nA7xMYdLP60J/+nBKpy3zeVaNQx5u4F7jedun5P9yUEEpV8ykAfXnBry9Ft1DgOnJJI6Lq8vU478rLehL5P3U1cezu4Ar4TTnRHupCzmhStowEPmLcXl/e3XKmAQ3xo2Hh0/Ei+C3GSveZZox76lycvY8qQy6xKMWIpz3ZiHccp7opW5VxRuOU6ONSWU+e6ZB6NOT9zJsRfpZZSua/LjVt7uV9obw+HInS7lLD8Ry/xzuNS/4c8Ry/yWmP8LOOO/AZVX8sjsg4NGwjw9l7pEzpnMAQ8NCBCz+GZvRR5hwVR8eIpyJqWEIqfPHDqW25jt+jTtZkHLG9x8x+JR8LohzwRm82KlN5rSwql6m5fLd8Rd7tH3a1v6AR2Yz758r9kAyQfScjASKuIve/qpAad9st354pN1A6UyPjVEOJNvz+/h9tk4E9OsFtKX01wO81q4QMzwHEL6fRnCkk6/DBo134Rp1LyUoFEq9v38BbG/oSGGEnBpVptFWp57l31nuJcnrCLsncU8nu9AdADH/QyTIxSqSp5rslZJXvLrfuxx16MHmo2pHCEXmsvejyJojcuVrfIpfeT52k4ptVsgnXOnQsxzFxfehclLSnFu5hdqdhwnm0h6f2ZUZfvOSdeZnSgb0aLY89OZ8VLWm2dUAe970R8181ssDKg3fzwq0wAK8t79E+r/AVBLAwQUAAIACABYviVDquiZo+EDAACwNwAAFwAAAHVuaXZlcnNhbC91bml2ZXJzYWwucG5n7dtfTFNnFADwryveudIqYOxct3RdHPOBDDE4yRzjT9MOiPFfJ+JGW+oYdkMnneLWCbWtfzbY0D4oqYmTRl6WTSkqiWIZ7VWTQcKk3iVSNhFKGJPNwVrqtZXeXnZ5kH4d29sez83Nvbkn93zfOb/z/DVu2VQkEkgECCFRSbFChRBfg9BTTYsJLpKy96ed3Iu3X1UkR87+F37nPpL0hRsLEbpkS2Z2LuK+ZZXFqo0IHXwFIctRhGa4kGUCoQNZCP2hQ2j9aYSeNXzt2pqLUE5miaJwm1E7+cul/uXvS5Sj2cefOTU8W0Xd3pGaJlkmaVrX+9LNplsvnzhTGmC9JQ3E2pnu+x8OfG42sdOfMdHQ3RrPm4ditK/nRTMTpPV5ppmHk3bmziI1mXj7zWo//cBXYR7/xnHoIMOEvLaydm0s7Kh/yxcKsbGot2b4++BN0QqdhUc8eVgpsqPdbZJ6PY+nu8pPrJeWXhR8QmC/RM5b9XpT7OQxzyzb5U9TC7NIxH/yKND5fy63ffrX8Ot7DeqML5qP8LDUlm7aGH3UNpGmWZizlG5zP5dQR79lQlAtHlxy4a7r1fl/SduugtrGTM/xH+P5iH+ORy2XhosyDLOe7SuxDd0eHpXuuiDBt0uRpGhGP25LGjGnG97OqYq3RQmZCoo25uZFRwk8IaASMSf9yzRyVXE2VjU5slbmYn87p61urruq/BIr/JaF61AswM0WixqcgU6x9aNUQ364cj7cqZtr5jyBtSI8SijKjEPJpVOigXRsiXX81g2177yGj0rGFXBj7N2kK0oyNmSbD/sP/1fTq7ddy9lhx5YYFDZkUlV3Ethvc+y23amDYl54f348nEwo7BOXqxPm9kFB7bGe7i3jwzrNe/EldNkyl8JemjB5Ob81I9ep1JUnDXlj8XDmihRNa9931xfOUt5cd+RA4z9Rt4sAFVABFVABFVABFVABFVABFVABFVABFVABFVABFVABFVABFVABFVABFVABFVABFVABFVABFVABFVABFVABFVABFVABFVABFVABFVD/L9RfKXozy2fP5jjukfgZK+M1Qupm7NHx6JQpjDk8JBS+M2yvrGsNtuFq39zSbGTlgimod//Qp8muD7vr4nXU/JuDP/hosvzpJUv3jF404Oea9oly6x4Ep+69wQ0k8QgYSXZclTryTPuG/J0DTfauXZGESkeEc4mP++7HouEbG4xrSFxohCI7Oloc7RTN1EcC162eMWvb8wM4jdZp1VeYoswqV0t+MDjW4/Uw019F0ioSDoWR+VmBP7/Vl8Xo0KrUXvFmbWXWHsRdJcpNCqdcd/hvUEsDBBQAAgAIAFi+JUNWkZ2LSwAAAGoAAAAbAAAAdW5pdmVyc2FsL3VuaXZlcnNhbC5wbmcueG1ss7GvyM1RKEstKs7Mz7NVMtQzULK34+WyKShKLctMLVeoAIoBBSFASaESyDVCcMszU0oybJUsjM0RYhmpmekZJbZKZkYWcEF9oJEAUEsBAgAAFAACAAgAV74lQ/5Vkq/RAwAA+w0AAB0AAAAAAAAAAQAAAAAAAAAAAHVuaXZlcnNhbC9jb21tb25fbWVzc2FnZXMubG5nUEsBAgAAFAACAAgAV74lQ7VHP1rzAgAA2woAACcAAAAAAAAAAQAAAAAADAQAAHVuaXZlcnNhbC9mbGFzaF9wdWJsaXNoaW5nX3NldHRpbmdzLnhtbFBLAQIAABQAAgAIAFe+JUNM0KEvtwIAAFEKAAAhAAAAAAAAAAEAAAAAAEQHAAB1bml2ZXJzYWwvZmxhc2hfc2tpbl9zZXR0aW5ncy54bWxQSwECAAAUAAIACABXviVDkgq1990CAAAiCgAAJgAAAAAAAAABAAAAAAA6CgAAdW5pdmVyc2FsL2h0bWxfcHVibGlzaGluZ19zZXR0aW5ncy54bWxQSwECAAAUAAIACABXviVDlnjnaKABAAAuBgAAHwAAAAAAAAABAAAAAABbDQAAdW5pdmVyc2FsL2h0bWxfc2tpbl9zZXR0aW5ncy5qc1BLAQIAABQAAgAIAFe+JUMa2uo7qgAAAB8BAAAaAAAAAAAAAAEAAAAAADgPAAB1bml2ZXJzYWwvaTE4bl9wcmVzZXRzLnhtbFBLAQIAABQAAgAIAFe+JUMygQH4ZgAAAGoAAAAcAAAAAAAAAAEAAAAAABoQAAB1bml2ZXJzYWwvbG9jYWxfc2V0dGluZ3MueG1sUEsBAgAAFAACAAgAF2ccQ+V5dOPsAgAAiAgAABQAAAAAAAAAAQAAAAAAuhAAAHVuaXZlcnNhbC9wbGF5ZXIueG1sUEsBAgAAFAACAAgAV74lQ5XXc7ulBwAAXh0AACkAAAAAAAAAAQAAAAAA2BMAAHVuaXZlcnNhbC9za2luX2N1c3RvbWl6YXRpb25fc2V0dGluZ3MueG1sUEsBAgAAFAACAAgAWL4lQ6romaPhAwAAsDcAABcAAAAAAAAAAAAAAAAAxBsAAHVuaXZlcnNhbC91bml2ZXJzYWwucG5nUEsBAgAAFAACAAgAWL4lQ1aRnYtLAAAAagAAABsAAAAAAAAAAQAAAAAA2h8AAHVuaXZlcnNhbC91bml2ZXJzYWwucG5nLnhtbFBLBQYAAAAACwALAEkDAABeIAAAAAA="/>
  <p:tag name="ISPRING_ULTRA_SCORM_COURCE_TITLE" val="Cablage-5"/>
  <p:tag name="ISPRING_ULTRA_SCORM_LESSON_TITLE" val="Cablage-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477f9d3f9ff2d8867ab663f5e5a2bb4caf1e89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ontiguïté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1247</TotalTime>
  <Words>750</Words>
  <Application>Microsoft Office PowerPoint</Application>
  <PresentationFormat>Affichage à l'écran (4:3)</PresentationFormat>
  <Paragraphs>167</Paragraphs>
  <Slides>14</Slides>
  <Notes>14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Verve</vt:lpstr>
      <vt:lpstr>Image Photo Editor</vt:lpstr>
      <vt:lpstr>Le câblage industriel « les règles de l’art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Cablage-F</dc:title>
  <dc:creator>Phldtr</dc:creator>
  <cp:lastModifiedBy>Phil</cp:lastModifiedBy>
  <cp:revision>90</cp:revision>
  <dcterms:created xsi:type="dcterms:W3CDTF">2001-01-15T10:59:53Z</dcterms:created>
  <dcterms:modified xsi:type="dcterms:W3CDTF">2013-09-25T16:47:09Z</dcterms:modified>
</cp:coreProperties>
</file>