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543" autoAdjust="0"/>
  </p:normalViewPr>
  <p:slideViewPr>
    <p:cSldViewPr>
      <p:cViewPr>
        <p:scale>
          <a:sx n="292" d="100"/>
          <a:sy n="292" d="100"/>
        </p:scale>
        <p:origin x="7590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E54D1-11D2-4F39-B966-18A1D04C27CE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42FD5-5FA4-4733-8AB2-9345727670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00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42FD5-5FA4-4733-8AB2-93457276704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10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382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08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54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99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68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963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683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15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398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77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71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883B1-7D8F-4EDD-9620-554FB87019AC}" type="datetimeFigureOut">
              <a:rPr lang="fr-FR" smtClean="0"/>
              <a:t>15/01/2016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4CFC9-BDBA-415E-AF9E-568D61EA77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80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12.wdp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122325" y="394927"/>
            <a:ext cx="5442966" cy="1152129"/>
            <a:chOff x="339403" y="2924943"/>
            <a:chExt cx="5442966" cy="1152129"/>
          </a:xfrm>
        </p:grpSpPr>
        <p:grpSp>
          <p:nvGrpSpPr>
            <p:cNvPr id="18" name="Groupe 17"/>
            <p:cNvGrpSpPr/>
            <p:nvPr/>
          </p:nvGrpSpPr>
          <p:grpSpPr>
            <a:xfrm>
              <a:off x="1259632" y="2924943"/>
              <a:ext cx="3600400" cy="1152129"/>
              <a:chOff x="1259632" y="2924943"/>
              <a:chExt cx="3600400" cy="1152129"/>
            </a:xfrm>
          </p:grpSpPr>
          <p:sp>
            <p:nvSpPr>
              <p:cNvPr id="12" name="Arc 11"/>
              <p:cNvSpPr/>
              <p:nvPr/>
            </p:nvSpPr>
            <p:spPr>
              <a:xfrm rot="16200000">
                <a:off x="104360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Arc 12"/>
              <p:cNvSpPr/>
              <p:nvPr/>
            </p:nvSpPr>
            <p:spPr>
              <a:xfrm rot="16200000">
                <a:off x="176368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Arc 13"/>
              <p:cNvSpPr/>
              <p:nvPr/>
            </p:nvSpPr>
            <p:spPr>
              <a:xfrm rot="16200000">
                <a:off x="248376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Arc 14"/>
              <p:cNvSpPr/>
              <p:nvPr/>
            </p:nvSpPr>
            <p:spPr>
              <a:xfrm rot="16200000">
                <a:off x="320384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Arc 15"/>
              <p:cNvSpPr/>
              <p:nvPr/>
            </p:nvSpPr>
            <p:spPr>
              <a:xfrm rot="16200000">
                <a:off x="392392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0" name="Connecteur droit 19"/>
            <p:cNvCxnSpPr/>
            <p:nvPr/>
          </p:nvCxnSpPr>
          <p:spPr>
            <a:xfrm>
              <a:off x="339403" y="3494657"/>
              <a:ext cx="93610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4846265" y="3485133"/>
              <a:ext cx="93610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>
            <a:off x="241524" y="1700808"/>
            <a:ext cx="5421534" cy="1152129"/>
            <a:chOff x="348928" y="2924943"/>
            <a:chExt cx="5421534" cy="1152129"/>
          </a:xfrm>
        </p:grpSpPr>
        <p:grpSp>
          <p:nvGrpSpPr>
            <p:cNvPr id="24" name="Groupe 23"/>
            <p:cNvGrpSpPr/>
            <p:nvPr/>
          </p:nvGrpSpPr>
          <p:grpSpPr>
            <a:xfrm>
              <a:off x="1259632" y="2924943"/>
              <a:ext cx="3600400" cy="1152129"/>
              <a:chOff x="1259632" y="2924943"/>
              <a:chExt cx="3600400" cy="1152129"/>
            </a:xfrm>
          </p:grpSpPr>
          <p:sp>
            <p:nvSpPr>
              <p:cNvPr id="27" name="Arc 26"/>
              <p:cNvSpPr/>
              <p:nvPr/>
            </p:nvSpPr>
            <p:spPr>
              <a:xfrm rot="16200000">
                <a:off x="104360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Arc 27"/>
              <p:cNvSpPr/>
              <p:nvPr/>
            </p:nvSpPr>
            <p:spPr>
              <a:xfrm rot="16200000">
                <a:off x="176368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Arc 28"/>
              <p:cNvSpPr/>
              <p:nvPr/>
            </p:nvSpPr>
            <p:spPr>
              <a:xfrm rot="16200000">
                <a:off x="248376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Arc 29"/>
              <p:cNvSpPr/>
              <p:nvPr/>
            </p:nvSpPr>
            <p:spPr>
              <a:xfrm rot="16200000">
                <a:off x="320384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Arc 30"/>
              <p:cNvSpPr/>
              <p:nvPr/>
            </p:nvSpPr>
            <p:spPr>
              <a:xfrm rot="16200000">
                <a:off x="392392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5" name="Connecteur droit 24"/>
            <p:cNvCxnSpPr/>
            <p:nvPr/>
          </p:nvCxnSpPr>
          <p:spPr>
            <a:xfrm>
              <a:off x="348928" y="3494657"/>
              <a:ext cx="93610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4834358" y="3480370"/>
              <a:ext cx="93610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orme libre 52"/>
          <p:cNvSpPr/>
          <p:nvPr/>
        </p:nvSpPr>
        <p:spPr>
          <a:xfrm>
            <a:off x="1608077" y="4455114"/>
            <a:ext cx="2094916" cy="1105936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094916" h="591190">
                <a:moveTo>
                  <a:pt x="540167" y="6516"/>
                </a:moveTo>
                <a:cubicBezTo>
                  <a:pt x="848087" y="2216"/>
                  <a:pt x="1221157" y="-3658"/>
                  <a:pt x="1452022" y="3014"/>
                </a:cubicBezTo>
                <a:cubicBezTo>
                  <a:pt x="1682887" y="9686"/>
                  <a:pt x="1820001" y="24457"/>
                  <a:pt x="1925355" y="46547"/>
                </a:cubicBezTo>
                <a:cubicBezTo>
                  <a:pt x="2030709" y="68637"/>
                  <a:pt x="2099856" y="108290"/>
                  <a:pt x="2084146" y="135552"/>
                </a:cubicBezTo>
                <a:cubicBezTo>
                  <a:pt x="2068436" y="162814"/>
                  <a:pt x="1945456" y="195071"/>
                  <a:pt x="1831098" y="210118"/>
                </a:cubicBezTo>
                <a:cubicBezTo>
                  <a:pt x="1716740" y="225165"/>
                  <a:pt x="1573728" y="233288"/>
                  <a:pt x="1397997" y="225833"/>
                </a:cubicBezTo>
                <a:cubicBezTo>
                  <a:pt x="1222266" y="218378"/>
                  <a:pt x="860252" y="187364"/>
                  <a:pt x="776711" y="165389"/>
                </a:cubicBezTo>
                <a:cubicBezTo>
                  <a:pt x="693170" y="143414"/>
                  <a:pt x="795157" y="110002"/>
                  <a:pt x="896748" y="93982"/>
                </a:cubicBezTo>
                <a:cubicBezTo>
                  <a:pt x="998339" y="77962"/>
                  <a:pt x="1241285" y="69401"/>
                  <a:pt x="1386255" y="69268"/>
                </a:cubicBezTo>
                <a:cubicBezTo>
                  <a:pt x="1531225" y="69135"/>
                  <a:pt x="1662868" y="80961"/>
                  <a:pt x="1766566" y="93185"/>
                </a:cubicBezTo>
                <a:cubicBezTo>
                  <a:pt x="1870264" y="105409"/>
                  <a:pt x="1957003" y="122079"/>
                  <a:pt x="2008442" y="142612"/>
                </a:cubicBezTo>
                <a:cubicBezTo>
                  <a:pt x="2059881" y="163145"/>
                  <a:pt x="2104551" y="194345"/>
                  <a:pt x="2075199" y="216382"/>
                </a:cubicBezTo>
                <a:cubicBezTo>
                  <a:pt x="2045847" y="238419"/>
                  <a:pt x="1937548" y="262473"/>
                  <a:pt x="1832331" y="274834"/>
                </a:cubicBezTo>
                <a:cubicBezTo>
                  <a:pt x="1727114" y="287195"/>
                  <a:pt x="1596294" y="293359"/>
                  <a:pt x="1443894" y="290550"/>
                </a:cubicBezTo>
                <a:cubicBezTo>
                  <a:pt x="1291494" y="287741"/>
                  <a:pt x="1033247" y="271190"/>
                  <a:pt x="917931" y="257979"/>
                </a:cubicBezTo>
                <a:cubicBezTo>
                  <a:pt x="802615" y="244768"/>
                  <a:pt x="726217" y="233379"/>
                  <a:pt x="751997" y="211285"/>
                </a:cubicBezTo>
                <a:cubicBezTo>
                  <a:pt x="777777" y="189191"/>
                  <a:pt x="965593" y="154209"/>
                  <a:pt x="1129761" y="144206"/>
                </a:cubicBezTo>
                <a:cubicBezTo>
                  <a:pt x="1293929" y="134203"/>
                  <a:pt x="1576944" y="133164"/>
                  <a:pt x="1737007" y="151267"/>
                </a:cubicBezTo>
                <a:cubicBezTo>
                  <a:pt x="1897070" y="169370"/>
                  <a:pt x="2076142" y="214009"/>
                  <a:pt x="2090140" y="252827"/>
                </a:cubicBezTo>
                <a:cubicBezTo>
                  <a:pt x="2104138" y="291645"/>
                  <a:pt x="1993654" y="318221"/>
                  <a:pt x="1892432" y="337188"/>
                </a:cubicBezTo>
                <a:cubicBezTo>
                  <a:pt x="1791210" y="356155"/>
                  <a:pt x="1643463" y="365839"/>
                  <a:pt x="1482811" y="366627"/>
                </a:cubicBezTo>
                <a:cubicBezTo>
                  <a:pt x="1322159" y="367415"/>
                  <a:pt x="1052678" y="356036"/>
                  <a:pt x="928522" y="341914"/>
                </a:cubicBezTo>
                <a:cubicBezTo>
                  <a:pt x="804366" y="327792"/>
                  <a:pt x="720797" y="298575"/>
                  <a:pt x="737875" y="281895"/>
                </a:cubicBezTo>
                <a:cubicBezTo>
                  <a:pt x="754953" y="265215"/>
                  <a:pt x="873363" y="245513"/>
                  <a:pt x="1030990" y="241836"/>
                </a:cubicBezTo>
                <a:cubicBezTo>
                  <a:pt x="1188617" y="238159"/>
                  <a:pt x="1508672" y="245062"/>
                  <a:pt x="1683637" y="259834"/>
                </a:cubicBezTo>
                <a:cubicBezTo>
                  <a:pt x="1858602" y="274606"/>
                  <a:pt x="2037155" y="305616"/>
                  <a:pt x="2080780" y="330471"/>
                </a:cubicBezTo>
                <a:cubicBezTo>
                  <a:pt x="2124405" y="355326"/>
                  <a:pt x="2063661" y="390193"/>
                  <a:pt x="1945389" y="408965"/>
                </a:cubicBezTo>
                <a:cubicBezTo>
                  <a:pt x="1827118" y="427737"/>
                  <a:pt x="1537687" y="443098"/>
                  <a:pt x="1371151" y="443103"/>
                </a:cubicBezTo>
                <a:cubicBezTo>
                  <a:pt x="1204615" y="443108"/>
                  <a:pt x="1050189" y="423699"/>
                  <a:pt x="946175" y="408993"/>
                </a:cubicBezTo>
                <a:cubicBezTo>
                  <a:pt x="842161" y="394287"/>
                  <a:pt x="749914" y="371400"/>
                  <a:pt x="747069" y="354867"/>
                </a:cubicBezTo>
                <a:cubicBezTo>
                  <a:pt x="744224" y="338334"/>
                  <a:pt x="785828" y="327634"/>
                  <a:pt x="829098" y="319193"/>
                </a:cubicBezTo>
                <a:cubicBezTo>
                  <a:pt x="872368" y="310752"/>
                  <a:pt x="915049" y="306268"/>
                  <a:pt x="1006690" y="304219"/>
                </a:cubicBezTo>
                <a:cubicBezTo>
                  <a:pt x="1098331" y="302170"/>
                  <a:pt x="1254861" y="306005"/>
                  <a:pt x="1378946" y="306898"/>
                </a:cubicBezTo>
                <a:cubicBezTo>
                  <a:pt x="1498284" y="311397"/>
                  <a:pt x="1628586" y="321011"/>
                  <a:pt x="1722719" y="331213"/>
                </a:cubicBezTo>
                <a:cubicBezTo>
                  <a:pt x="1816852" y="341415"/>
                  <a:pt x="1885258" y="352922"/>
                  <a:pt x="1943744" y="368111"/>
                </a:cubicBezTo>
                <a:cubicBezTo>
                  <a:pt x="2002230" y="383300"/>
                  <a:pt x="2073799" y="400233"/>
                  <a:pt x="2073637" y="422346"/>
                </a:cubicBezTo>
                <a:cubicBezTo>
                  <a:pt x="2073475" y="444459"/>
                  <a:pt x="1973947" y="483788"/>
                  <a:pt x="1857044" y="500786"/>
                </a:cubicBezTo>
                <a:cubicBezTo>
                  <a:pt x="1740141" y="517784"/>
                  <a:pt x="1531089" y="527274"/>
                  <a:pt x="1372217" y="524332"/>
                </a:cubicBezTo>
                <a:cubicBezTo>
                  <a:pt x="1213345" y="521390"/>
                  <a:pt x="1007179" y="498238"/>
                  <a:pt x="903809" y="483134"/>
                </a:cubicBezTo>
                <a:cubicBezTo>
                  <a:pt x="800439" y="468030"/>
                  <a:pt x="738997" y="450837"/>
                  <a:pt x="751997" y="433707"/>
                </a:cubicBezTo>
                <a:cubicBezTo>
                  <a:pt x="764997" y="416577"/>
                  <a:pt x="836472" y="386824"/>
                  <a:pt x="981811" y="380351"/>
                </a:cubicBezTo>
                <a:cubicBezTo>
                  <a:pt x="1127150" y="373878"/>
                  <a:pt x="1460725" y="386832"/>
                  <a:pt x="1624031" y="394871"/>
                </a:cubicBezTo>
                <a:cubicBezTo>
                  <a:pt x="1787337" y="402910"/>
                  <a:pt x="1885151" y="410902"/>
                  <a:pt x="1961645" y="428583"/>
                </a:cubicBezTo>
                <a:cubicBezTo>
                  <a:pt x="2038139" y="446264"/>
                  <a:pt x="2079521" y="467308"/>
                  <a:pt x="2082996" y="486664"/>
                </a:cubicBezTo>
                <a:cubicBezTo>
                  <a:pt x="2086471" y="506020"/>
                  <a:pt x="2064258" y="527673"/>
                  <a:pt x="1982496" y="544718"/>
                </a:cubicBezTo>
                <a:cubicBezTo>
                  <a:pt x="1900734" y="561763"/>
                  <a:pt x="1724760" y="583203"/>
                  <a:pt x="1592422" y="588931"/>
                </a:cubicBezTo>
                <a:cubicBezTo>
                  <a:pt x="1460084" y="594660"/>
                  <a:pt x="1310542" y="588807"/>
                  <a:pt x="1188466" y="579089"/>
                </a:cubicBezTo>
                <a:cubicBezTo>
                  <a:pt x="1066390" y="569371"/>
                  <a:pt x="978604" y="554853"/>
                  <a:pt x="859963" y="530623"/>
                </a:cubicBezTo>
                <a:cubicBezTo>
                  <a:pt x="741322" y="506393"/>
                  <a:pt x="619944" y="473396"/>
                  <a:pt x="476617" y="433707"/>
                </a:cubicBezTo>
                <a:cubicBezTo>
                  <a:pt x="333290" y="394018"/>
                  <a:pt x="242428" y="373689"/>
                  <a:pt x="0" y="292487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3850890" y="2871394"/>
            <a:ext cx="2492697" cy="422312"/>
            <a:chOff x="380335" y="2924943"/>
            <a:chExt cx="5355986" cy="1152129"/>
          </a:xfrm>
        </p:grpSpPr>
        <p:grpSp>
          <p:nvGrpSpPr>
            <p:cNvPr id="33" name="Groupe 32"/>
            <p:cNvGrpSpPr/>
            <p:nvPr/>
          </p:nvGrpSpPr>
          <p:grpSpPr>
            <a:xfrm>
              <a:off x="1259632" y="2924943"/>
              <a:ext cx="3600400" cy="1152129"/>
              <a:chOff x="1259632" y="2924943"/>
              <a:chExt cx="3600400" cy="1152129"/>
            </a:xfrm>
          </p:grpSpPr>
          <p:sp>
            <p:nvSpPr>
              <p:cNvPr id="36" name="Arc 35"/>
              <p:cNvSpPr/>
              <p:nvPr/>
            </p:nvSpPr>
            <p:spPr>
              <a:xfrm rot="16200000">
                <a:off x="104360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Arc 36"/>
              <p:cNvSpPr/>
              <p:nvPr/>
            </p:nvSpPr>
            <p:spPr>
              <a:xfrm rot="16200000">
                <a:off x="176368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Arc 37"/>
              <p:cNvSpPr/>
              <p:nvPr/>
            </p:nvSpPr>
            <p:spPr>
              <a:xfrm rot="16200000">
                <a:off x="248376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Arc 38"/>
              <p:cNvSpPr/>
              <p:nvPr/>
            </p:nvSpPr>
            <p:spPr>
              <a:xfrm rot="16200000">
                <a:off x="3203848" y="3140968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Arc 39"/>
              <p:cNvSpPr/>
              <p:nvPr/>
            </p:nvSpPr>
            <p:spPr>
              <a:xfrm rot="16200000">
                <a:off x="3923928" y="3140967"/>
                <a:ext cx="1152128" cy="720080"/>
              </a:xfrm>
              <a:prstGeom prst="arc">
                <a:avLst>
                  <a:gd name="adj1" fmla="val 16200000"/>
                  <a:gd name="adj2" fmla="val 512343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4" name="Connecteur droit 33"/>
            <p:cNvCxnSpPr/>
            <p:nvPr/>
          </p:nvCxnSpPr>
          <p:spPr>
            <a:xfrm>
              <a:off x="380335" y="3494656"/>
              <a:ext cx="93610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4800216" y="3478637"/>
              <a:ext cx="93610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e 1"/>
          <p:cNvGrpSpPr/>
          <p:nvPr/>
        </p:nvGrpSpPr>
        <p:grpSpPr>
          <a:xfrm>
            <a:off x="7398726" y="4360748"/>
            <a:ext cx="1332756" cy="1052827"/>
            <a:chOff x="7398726" y="4360748"/>
            <a:chExt cx="1332756" cy="1052827"/>
          </a:xfrm>
        </p:grpSpPr>
        <p:grpSp>
          <p:nvGrpSpPr>
            <p:cNvPr id="52" name="Groupe 51"/>
            <p:cNvGrpSpPr/>
            <p:nvPr/>
          </p:nvGrpSpPr>
          <p:grpSpPr>
            <a:xfrm>
              <a:off x="7398726" y="4360748"/>
              <a:ext cx="1332756" cy="544415"/>
              <a:chOff x="2232348" y="3789040"/>
              <a:chExt cx="1332756" cy="2232248"/>
            </a:xfrm>
          </p:grpSpPr>
          <p:sp>
            <p:nvSpPr>
              <p:cNvPr id="42" name="Cylindre 41"/>
              <p:cNvSpPr/>
              <p:nvPr/>
            </p:nvSpPr>
            <p:spPr>
              <a:xfrm>
                <a:off x="2232348" y="37890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Cylindre 43"/>
              <p:cNvSpPr/>
              <p:nvPr/>
            </p:nvSpPr>
            <p:spPr>
              <a:xfrm>
                <a:off x="2232348" y="446411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Cylindre 44"/>
              <p:cNvSpPr/>
              <p:nvPr/>
            </p:nvSpPr>
            <p:spPr>
              <a:xfrm>
                <a:off x="2232348" y="401406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Cylindre 45"/>
              <p:cNvSpPr/>
              <p:nvPr/>
            </p:nvSpPr>
            <p:spPr>
              <a:xfrm>
                <a:off x="2232348" y="423909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Cylindre 46"/>
              <p:cNvSpPr/>
              <p:nvPr/>
            </p:nvSpPr>
            <p:spPr>
              <a:xfrm>
                <a:off x="2232348" y="46891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Cylindre 47"/>
              <p:cNvSpPr/>
              <p:nvPr/>
            </p:nvSpPr>
            <p:spPr>
              <a:xfrm>
                <a:off x="2232348" y="491416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Cylindre 48"/>
              <p:cNvSpPr/>
              <p:nvPr/>
            </p:nvSpPr>
            <p:spPr>
              <a:xfrm>
                <a:off x="2232348" y="513919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Cylindre 49"/>
              <p:cNvSpPr/>
              <p:nvPr/>
            </p:nvSpPr>
            <p:spPr>
              <a:xfrm>
                <a:off x="2232348" y="536421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Cylindre 50"/>
              <p:cNvSpPr/>
              <p:nvPr/>
            </p:nvSpPr>
            <p:spPr>
              <a:xfrm>
                <a:off x="2232348" y="55892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1" name="Groupe 40"/>
            <p:cNvGrpSpPr/>
            <p:nvPr/>
          </p:nvGrpSpPr>
          <p:grpSpPr>
            <a:xfrm>
              <a:off x="7398726" y="4869160"/>
              <a:ext cx="1332756" cy="544415"/>
              <a:chOff x="2232348" y="3789040"/>
              <a:chExt cx="1332756" cy="2232248"/>
            </a:xfrm>
          </p:grpSpPr>
          <p:sp>
            <p:nvSpPr>
              <p:cNvPr id="43" name="Cylindre 42"/>
              <p:cNvSpPr/>
              <p:nvPr/>
            </p:nvSpPr>
            <p:spPr>
              <a:xfrm>
                <a:off x="2232348" y="37890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Cylindre 53"/>
              <p:cNvSpPr/>
              <p:nvPr/>
            </p:nvSpPr>
            <p:spPr>
              <a:xfrm>
                <a:off x="2232348" y="446411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Cylindre 54"/>
              <p:cNvSpPr/>
              <p:nvPr/>
            </p:nvSpPr>
            <p:spPr>
              <a:xfrm>
                <a:off x="2232348" y="401406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Cylindre 55"/>
              <p:cNvSpPr/>
              <p:nvPr/>
            </p:nvSpPr>
            <p:spPr>
              <a:xfrm>
                <a:off x="2232348" y="423909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Cylindre 56"/>
              <p:cNvSpPr/>
              <p:nvPr/>
            </p:nvSpPr>
            <p:spPr>
              <a:xfrm>
                <a:off x="2232348" y="46891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Cylindre 57"/>
              <p:cNvSpPr/>
              <p:nvPr/>
            </p:nvSpPr>
            <p:spPr>
              <a:xfrm>
                <a:off x="2232348" y="491416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Cylindre 58"/>
              <p:cNvSpPr/>
              <p:nvPr/>
            </p:nvSpPr>
            <p:spPr>
              <a:xfrm>
                <a:off x="2232348" y="513919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Cylindre 59"/>
              <p:cNvSpPr/>
              <p:nvPr/>
            </p:nvSpPr>
            <p:spPr>
              <a:xfrm>
                <a:off x="2232348" y="5364215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Cylindre 60"/>
              <p:cNvSpPr/>
              <p:nvPr/>
            </p:nvSpPr>
            <p:spPr>
              <a:xfrm>
                <a:off x="2232348" y="5589240"/>
                <a:ext cx="1332756" cy="432048"/>
              </a:xfrm>
              <a:prstGeom prst="can">
                <a:avLst>
                  <a:gd name="adj" fmla="val 50000"/>
                </a:avLst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62" name="Forme libre 61"/>
          <p:cNvSpPr/>
          <p:nvPr/>
        </p:nvSpPr>
        <p:spPr>
          <a:xfrm>
            <a:off x="4147548" y="5008082"/>
            <a:ext cx="2094916" cy="1105936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094916" h="591190">
                <a:moveTo>
                  <a:pt x="540167" y="6516"/>
                </a:moveTo>
                <a:cubicBezTo>
                  <a:pt x="848087" y="2216"/>
                  <a:pt x="1221157" y="-3658"/>
                  <a:pt x="1452022" y="3014"/>
                </a:cubicBezTo>
                <a:cubicBezTo>
                  <a:pt x="1682887" y="9686"/>
                  <a:pt x="1820001" y="24457"/>
                  <a:pt x="1925355" y="46547"/>
                </a:cubicBezTo>
                <a:cubicBezTo>
                  <a:pt x="2030709" y="68637"/>
                  <a:pt x="2099856" y="108290"/>
                  <a:pt x="2084146" y="135552"/>
                </a:cubicBezTo>
                <a:cubicBezTo>
                  <a:pt x="2068436" y="162814"/>
                  <a:pt x="1945456" y="195071"/>
                  <a:pt x="1831098" y="210118"/>
                </a:cubicBezTo>
                <a:cubicBezTo>
                  <a:pt x="1716740" y="225165"/>
                  <a:pt x="1573728" y="233288"/>
                  <a:pt x="1397997" y="225833"/>
                </a:cubicBezTo>
                <a:cubicBezTo>
                  <a:pt x="1222266" y="218378"/>
                  <a:pt x="860252" y="187364"/>
                  <a:pt x="776711" y="165389"/>
                </a:cubicBezTo>
                <a:cubicBezTo>
                  <a:pt x="693170" y="143414"/>
                  <a:pt x="795157" y="110002"/>
                  <a:pt x="896748" y="93982"/>
                </a:cubicBezTo>
                <a:cubicBezTo>
                  <a:pt x="998339" y="77962"/>
                  <a:pt x="1241285" y="69401"/>
                  <a:pt x="1386255" y="69268"/>
                </a:cubicBezTo>
                <a:cubicBezTo>
                  <a:pt x="1531225" y="69135"/>
                  <a:pt x="1662868" y="80961"/>
                  <a:pt x="1766566" y="93185"/>
                </a:cubicBezTo>
                <a:cubicBezTo>
                  <a:pt x="1870264" y="105409"/>
                  <a:pt x="1957003" y="122079"/>
                  <a:pt x="2008442" y="142612"/>
                </a:cubicBezTo>
                <a:cubicBezTo>
                  <a:pt x="2059881" y="163145"/>
                  <a:pt x="2104551" y="194345"/>
                  <a:pt x="2075199" y="216382"/>
                </a:cubicBezTo>
                <a:cubicBezTo>
                  <a:pt x="2045847" y="238419"/>
                  <a:pt x="1937548" y="262473"/>
                  <a:pt x="1832331" y="274834"/>
                </a:cubicBezTo>
                <a:cubicBezTo>
                  <a:pt x="1727114" y="287195"/>
                  <a:pt x="1596294" y="293359"/>
                  <a:pt x="1443894" y="290550"/>
                </a:cubicBezTo>
                <a:cubicBezTo>
                  <a:pt x="1291494" y="287741"/>
                  <a:pt x="1033247" y="271190"/>
                  <a:pt x="917931" y="257979"/>
                </a:cubicBezTo>
                <a:cubicBezTo>
                  <a:pt x="802615" y="244768"/>
                  <a:pt x="726217" y="233379"/>
                  <a:pt x="751997" y="211285"/>
                </a:cubicBezTo>
                <a:cubicBezTo>
                  <a:pt x="777777" y="189191"/>
                  <a:pt x="965593" y="154209"/>
                  <a:pt x="1129761" y="144206"/>
                </a:cubicBezTo>
                <a:cubicBezTo>
                  <a:pt x="1293929" y="134203"/>
                  <a:pt x="1576944" y="133164"/>
                  <a:pt x="1737007" y="151267"/>
                </a:cubicBezTo>
                <a:cubicBezTo>
                  <a:pt x="1897070" y="169370"/>
                  <a:pt x="2076142" y="214009"/>
                  <a:pt x="2090140" y="252827"/>
                </a:cubicBezTo>
                <a:cubicBezTo>
                  <a:pt x="2104138" y="291645"/>
                  <a:pt x="1993654" y="318221"/>
                  <a:pt x="1892432" y="337188"/>
                </a:cubicBezTo>
                <a:cubicBezTo>
                  <a:pt x="1791210" y="356155"/>
                  <a:pt x="1643463" y="365839"/>
                  <a:pt x="1482811" y="366627"/>
                </a:cubicBezTo>
                <a:cubicBezTo>
                  <a:pt x="1322159" y="367415"/>
                  <a:pt x="1052678" y="356036"/>
                  <a:pt x="928522" y="341914"/>
                </a:cubicBezTo>
                <a:cubicBezTo>
                  <a:pt x="804366" y="327792"/>
                  <a:pt x="720797" y="298575"/>
                  <a:pt x="737875" y="281895"/>
                </a:cubicBezTo>
                <a:cubicBezTo>
                  <a:pt x="754953" y="265215"/>
                  <a:pt x="873363" y="245513"/>
                  <a:pt x="1030990" y="241836"/>
                </a:cubicBezTo>
                <a:cubicBezTo>
                  <a:pt x="1188617" y="238159"/>
                  <a:pt x="1508672" y="245062"/>
                  <a:pt x="1683637" y="259834"/>
                </a:cubicBezTo>
                <a:cubicBezTo>
                  <a:pt x="1858602" y="274606"/>
                  <a:pt x="2037155" y="305616"/>
                  <a:pt x="2080780" y="330471"/>
                </a:cubicBezTo>
                <a:cubicBezTo>
                  <a:pt x="2124405" y="355326"/>
                  <a:pt x="2063661" y="390193"/>
                  <a:pt x="1945389" y="408965"/>
                </a:cubicBezTo>
                <a:cubicBezTo>
                  <a:pt x="1827118" y="427737"/>
                  <a:pt x="1537687" y="443098"/>
                  <a:pt x="1371151" y="443103"/>
                </a:cubicBezTo>
                <a:cubicBezTo>
                  <a:pt x="1204615" y="443108"/>
                  <a:pt x="1050189" y="423699"/>
                  <a:pt x="946175" y="408993"/>
                </a:cubicBezTo>
                <a:cubicBezTo>
                  <a:pt x="842161" y="394287"/>
                  <a:pt x="749914" y="371400"/>
                  <a:pt x="747069" y="354867"/>
                </a:cubicBezTo>
                <a:cubicBezTo>
                  <a:pt x="744224" y="338334"/>
                  <a:pt x="785828" y="327634"/>
                  <a:pt x="829098" y="319193"/>
                </a:cubicBezTo>
                <a:cubicBezTo>
                  <a:pt x="872368" y="310752"/>
                  <a:pt x="915049" y="306268"/>
                  <a:pt x="1006690" y="304219"/>
                </a:cubicBezTo>
                <a:cubicBezTo>
                  <a:pt x="1098331" y="302170"/>
                  <a:pt x="1254861" y="306005"/>
                  <a:pt x="1378946" y="306898"/>
                </a:cubicBezTo>
                <a:cubicBezTo>
                  <a:pt x="1498284" y="311397"/>
                  <a:pt x="1628586" y="321011"/>
                  <a:pt x="1722719" y="331213"/>
                </a:cubicBezTo>
                <a:cubicBezTo>
                  <a:pt x="1816852" y="341415"/>
                  <a:pt x="1885258" y="352922"/>
                  <a:pt x="1943744" y="368111"/>
                </a:cubicBezTo>
                <a:cubicBezTo>
                  <a:pt x="2002230" y="383300"/>
                  <a:pt x="2073799" y="400233"/>
                  <a:pt x="2073637" y="422346"/>
                </a:cubicBezTo>
                <a:cubicBezTo>
                  <a:pt x="2073475" y="444459"/>
                  <a:pt x="1973947" y="483788"/>
                  <a:pt x="1857044" y="500786"/>
                </a:cubicBezTo>
                <a:cubicBezTo>
                  <a:pt x="1740141" y="517784"/>
                  <a:pt x="1531089" y="527274"/>
                  <a:pt x="1372217" y="524332"/>
                </a:cubicBezTo>
                <a:cubicBezTo>
                  <a:pt x="1213345" y="521390"/>
                  <a:pt x="1007179" y="498238"/>
                  <a:pt x="903809" y="483134"/>
                </a:cubicBezTo>
                <a:cubicBezTo>
                  <a:pt x="800439" y="468030"/>
                  <a:pt x="738997" y="450837"/>
                  <a:pt x="751997" y="433707"/>
                </a:cubicBezTo>
                <a:cubicBezTo>
                  <a:pt x="764997" y="416577"/>
                  <a:pt x="836472" y="386824"/>
                  <a:pt x="981811" y="380351"/>
                </a:cubicBezTo>
                <a:cubicBezTo>
                  <a:pt x="1127150" y="373878"/>
                  <a:pt x="1460725" y="386832"/>
                  <a:pt x="1624031" y="394871"/>
                </a:cubicBezTo>
                <a:cubicBezTo>
                  <a:pt x="1787337" y="402910"/>
                  <a:pt x="1885151" y="410902"/>
                  <a:pt x="1961645" y="428583"/>
                </a:cubicBezTo>
                <a:cubicBezTo>
                  <a:pt x="2038139" y="446264"/>
                  <a:pt x="2079521" y="467308"/>
                  <a:pt x="2082996" y="486664"/>
                </a:cubicBezTo>
                <a:cubicBezTo>
                  <a:pt x="2086471" y="506020"/>
                  <a:pt x="2064258" y="527673"/>
                  <a:pt x="1982496" y="544718"/>
                </a:cubicBezTo>
                <a:cubicBezTo>
                  <a:pt x="1900734" y="561763"/>
                  <a:pt x="1724760" y="583203"/>
                  <a:pt x="1592422" y="588931"/>
                </a:cubicBezTo>
                <a:cubicBezTo>
                  <a:pt x="1460084" y="594660"/>
                  <a:pt x="1310542" y="588807"/>
                  <a:pt x="1188466" y="579089"/>
                </a:cubicBezTo>
                <a:cubicBezTo>
                  <a:pt x="1066390" y="569371"/>
                  <a:pt x="978604" y="554853"/>
                  <a:pt x="859963" y="530623"/>
                </a:cubicBezTo>
                <a:cubicBezTo>
                  <a:pt x="741322" y="506393"/>
                  <a:pt x="619944" y="473396"/>
                  <a:pt x="476617" y="433707"/>
                </a:cubicBezTo>
                <a:cubicBezTo>
                  <a:pt x="333290" y="394018"/>
                  <a:pt x="242428" y="373689"/>
                  <a:pt x="0" y="292487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6368577" y="931525"/>
            <a:ext cx="802567" cy="799323"/>
            <a:chOff x="6368577" y="931525"/>
            <a:chExt cx="802567" cy="799323"/>
          </a:xfrm>
        </p:grpSpPr>
        <p:sp>
          <p:nvSpPr>
            <p:cNvPr id="4" name="Ellipse 3"/>
            <p:cNvSpPr/>
            <p:nvPr/>
          </p:nvSpPr>
          <p:spPr>
            <a:xfrm>
              <a:off x="6563579" y="964476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6617778" y="1014993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6695992" y="1060508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6757716" y="1116536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6823841" y="1161231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6830699" y="1246387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/>
            <p:cNvSpPr/>
            <p:nvPr/>
          </p:nvSpPr>
          <p:spPr>
            <a:xfrm>
              <a:off x="6883112" y="129880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/>
            <p:cNvSpPr/>
            <p:nvPr/>
          </p:nvSpPr>
          <p:spPr>
            <a:xfrm>
              <a:off x="6528037" y="945207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Ellipse 69"/>
            <p:cNvSpPr/>
            <p:nvPr/>
          </p:nvSpPr>
          <p:spPr>
            <a:xfrm>
              <a:off x="6368577" y="931525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/>
            <p:cNvSpPr/>
            <p:nvPr/>
          </p:nvSpPr>
          <p:spPr>
            <a:xfrm>
              <a:off x="6429944" y="932321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/>
            <p:cNvSpPr/>
            <p:nvPr/>
          </p:nvSpPr>
          <p:spPr>
            <a:xfrm>
              <a:off x="6469240" y="942553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Ellipse 72"/>
            <p:cNvSpPr/>
            <p:nvPr/>
          </p:nvSpPr>
          <p:spPr>
            <a:xfrm>
              <a:off x="6617778" y="975316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4" name="Groupe 73"/>
          <p:cNvGrpSpPr/>
          <p:nvPr/>
        </p:nvGrpSpPr>
        <p:grpSpPr>
          <a:xfrm flipH="1">
            <a:off x="5698506" y="931525"/>
            <a:ext cx="802567" cy="811340"/>
            <a:chOff x="6368577" y="919508"/>
            <a:chExt cx="802567" cy="811340"/>
          </a:xfrm>
        </p:grpSpPr>
        <p:sp>
          <p:nvSpPr>
            <p:cNvPr id="75" name="Ellipse 74"/>
            <p:cNvSpPr/>
            <p:nvPr/>
          </p:nvSpPr>
          <p:spPr>
            <a:xfrm>
              <a:off x="6588896" y="949144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6624502" y="1008007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6687355" y="104902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Ellipse 77"/>
            <p:cNvSpPr/>
            <p:nvPr/>
          </p:nvSpPr>
          <p:spPr>
            <a:xfrm>
              <a:off x="6752352" y="1097797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Ellipse 78"/>
            <p:cNvSpPr/>
            <p:nvPr/>
          </p:nvSpPr>
          <p:spPr>
            <a:xfrm>
              <a:off x="6778956" y="114656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Ellipse 79"/>
            <p:cNvSpPr/>
            <p:nvPr/>
          </p:nvSpPr>
          <p:spPr>
            <a:xfrm>
              <a:off x="6837093" y="1197184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Ellipse 80"/>
            <p:cNvSpPr/>
            <p:nvPr/>
          </p:nvSpPr>
          <p:spPr>
            <a:xfrm>
              <a:off x="6883112" y="129880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/>
            <p:cNvSpPr/>
            <p:nvPr/>
          </p:nvSpPr>
          <p:spPr>
            <a:xfrm>
              <a:off x="6540928" y="943067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/>
            <p:cNvSpPr/>
            <p:nvPr/>
          </p:nvSpPr>
          <p:spPr>
            <a:xfrm>
              <a:off x="6368577" y="931525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/>
            <p:cNvSpPr/>
            <p:nvPr/>
          </p:nvSpPr>
          <p:spPr>
            <a:xfrm>
              <a:off x="6429944" y="919508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Ellipse 84"/>
            <p:cNvSpPr/>
            <p:nvPr/>
          </p:nvSpPr>
          <p:spPr>
            <a:xfrm>
              <a:off x="6469240" y="930536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Ellipse 85"/>
            <p:cNvSpPr/>
            <p:nvPr/>
          </p:nvSpPr>
          <p:spPr>
            <a:xfrm>
              <a:off x="6655347" y="971040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7" name="Groupe 86"/>
          <p:cNvGrpSpPr/>
          <p:nvPr/>
        </p:nvGrpSpPr>
        <p:grpSpPr>
          <a:xfrm flipV="1">
            <a:off x="6366162" y="1363573"/>
            <a:ext cx="802567" cy="811340"/>
            <a:chOff x="6368577" y="919508"/>
            <a:chExt cx="802567" cy="811340"/>
          </a:xfrm>
        </p:grpSpPr>
        <p:sp>
          <p:nvSpPr>
            <p:cNvPr id="88" name="Ellipse 87"/>
            <p:cNvSpPr/>
            <p:nvPr/>
          </p:nvSpPr>
          <p:spPr>
            <a:xfrm>
              <a:off x="6577188" y="942553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6630474" y="101758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Ellipse 89"/>
            <p:cNvSpPr/>
            <p:nvPr/>
          </p:nvSpPr>
          <p:spPr>
            <a:xfrm>
              <a:off x="6703945" y="1040633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/>
            <p:cNvSpPr/>
            <p:nvPr/>
          </p:nvSpPr>
          <p:spPr>
            <a:xfrm>
              <a:off x="6741612" y="1085753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/>
            <p:cNvSpPr/>
            <p:nvPr/>
          </p:nvSpPr>
          <p:spPr>
            <a:xfrm>
              <a:off x="6811530" y="1147549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Ellipse 92"/>
            <p:cNvSpPr/>
            <p:nvPr/>
          </p:nvSpPr>
          <p:spPr>
            <a:xfrm>
              <a:off x="6842423" y="1210301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Ellipse 93"/>
            <p:cNvSpPr/>
            <p:nvPr/>
          </p:nvSpPr>
          <p:spPr>
            <a:xfrm>
              <a:off x="6883112" y="129880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6533412" y="942553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6368577" y="931525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>
              <a:off x="6429944" y="919508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Ellipse 97"/>
            <p:cNvSpPr/>
            <p:nvPr/>
          </p:nvSpPr>
          <p:spPr>
            <a:xfrm>
              <a:off x="6501952" y="932736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Ellipse 98"/>
            <p:cNvSpPr/>
            <p:nvPr/>
          </p:nvSpPr>
          <p:spPr>
            <a:xfrm>
              <a:off x="6630474" y="964790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 flipH="1" flipV="1">
            <a:off x="5697834" y="1375590"/>
            <a:ext cx="802567" cy="799323"/>
            <a:chOff x="6368577" y="931525"/>
            <a:chExt cx="802567" cy="799323"/>
          </a:xfrm>
        </p:grpSpPr>
        <p:sp>
          <p:nvSpPr>
            <p:cNvPr id="101" name="Ellipse 100"/>
            <p:cNvSpPr/>
            <p:nvPr/>
          </p:nvSpPr>
          <p:spPr>
            <a:xfrm>
              <a:off x="6570923" y="964641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Ellipse 101"/>
            <p:cNvSpPr/>
            <p:nvPr/>
          </p:nvSpPr>
          <p:spPr>
            <a:xfrm>
              <a:off x="6602943" y="1009512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Ellipse 102"/>
            <p:cNvSpPr/>
            <p:nvPr/>
          </p:nvSpPr>
          <p:spPr>
            <a:xfrm>
              <a:off x="6678163" y="1048376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6722309" y="1084683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6778284" y="1151662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/>
            <p:cNvSpPr/>
            <p:nvPr/>
          </p:nvSpPr>
          <p:spPr>
            <a:xfrm>
              <a:off x="6834641" y="1212445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/>
            <p:cNvSpPr/>
            <p:nvPr/>
          </p:nvSpPr>
          <p:spPr>
            <a:xfrm>
              <a:off x="6883112" y="1298800"/>
              <a:ext cx="288032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/>
            <p:cNvSpPr/>
            <p:nvPr/>
          </p:nvSpPr>
          <p:spPr>
            <a:xfrm>
              <a:off x="6527960" y="964641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Ellipse 108"/>
            <p:cNvSpPr/>
            <p:nvPr/>
          </p:nvSpPr>
          <p:spPr>
            <a:xfrm>
              <a:off x="6368577" y="931525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Ellipse 109"/>
            <p:cNvSpPr/>
            <p:nvPr/>
          </p:nvSpPr>
          <p:spPr>
            <a:xfrm>
              <a:off x="6429944" y="932809"/>
              <a:ext cx="144016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Ellipse 110"/>
            <p:cNvSpPr/>
            <p:nvPr/>
          </p:nvSpPr>
          <p:spPr>
            <a:xfrm>
              <a:off x="6469240" y="942553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Ellipse 111"/>
            <p:cNvSpPr/>
            <p:nvPr/>
          </p:nvSpPr>
          <p:spPr>
            <a:xfrm>
              <a:off x="6621189" y="976658"/>
              <a:ext cx="16750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4152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-2196752" y="-1323528"/>
            <a:ext cx="14113568" cy="9505056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22000"/>
                </a:schemeClr>
              </a:gs>
              <a:gs pos="95000">
                <a:srgbClr val="141C1C">
                  <a:alpha val="96000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5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2" t="14342" r="19954" b="1490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415008" y="404664"/>
            <a:ext cx="2604120" cy="1152128"/>
            <a:chOff x="1619672" y="2195153"/>
            <a:chExt cx="2604120" cy="1152128"/>
          </a:xfrm>
        </p:grpSpPr>
        <p:cxnSp>
          <p:nvCxnSpPr>
            <p:cNvPr id="3" name="Connecteur droit 2"/>
            <p:cNvCxnSpPr/>
            <p:nvPr/>
          </p:nvCxnSpPr>
          <p:spPr>
            <a:xfrm>
              <a:off x="2771800" y="2195153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3"/>
            <p:cNvCxnSpPr/>
            <p:nvPr/>
          </p:nvCxnSpPr>
          <p:spPr>
            <a:xfrm>
              <a:off x="3059832" y="2195153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necteur droit 4"/>
            <p:cNvCxnSpPr/>
            <p:nvPr/>
          </p:nvCxnSpPr>
          <p:spPr>
            <a:xfrm rot="5400000">
              <a:off x="3647728" y="2195153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5"/>
            <p:cNvCxnSpPr/>
            <p:nvPr/>
          </p:nvCxnSpPr>
          <p:spPr>
            <a:xfrm rot="5400000">
              <a:off x="2195736" y="2195153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e 24"/>
          <p:cNvGrpSpPr/>
          <p:nvPr/>
        </p:nvGrpSpPr>
        <p:grpSpPr>
          <a:xfrm>
            <a:off x="616879" y="2222169"/>
            <a:ext cx="2200379" cy="973503"/>
            <a:chOff x="415008" y="2132856"/>
            <a:chExt cx="2604120" cy="1152128"/>
          </a:xfrm>
        </p:grpSpPr>
        <p:cxnSp>
          <p:nvCxnSpPr>
            <p:cNvPr id="9" name="Connecteur droit 8"/>
            <p:cNvCxnSpPr/>
            <p:nvPr/>
          </p:nvCxnSpPr>
          <p:spPr>
            <a:xfrm>
              <a:off x="1567136" y="2276872"/>
              <a:ext cx="0" cy="86409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rot="5400000">
              <a:off x="2443064" y="2132856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5400000">
              <a:off x="991072" y="2132856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e 17"/>
            <p:cNvGrpSpPr/>
            <p:nvPr/>
          </p:nvGrpSpPr>
          <p:grpSpPr>
            <a:xfrm>
              <a:off x="1581090" y="2132856"/>
              <a:ext cx="299864" cy="1152128"/>
              <a:chOff x="1581090" y="2132856"/>
              <a:chExt cx="299864" cy="1152128"/>
            </a:xfrm>
          </p:grpSpPr>
          <p:cxnSp>
            <p:nvCxnSpPr>
              <p:cNvPr id="10" name="Connecteur droit 9"/>
              <p:cNvCxnSpPr/>
              <p:nvPr/>
            </p:nvCxnSpPr>
            <p:spPr>
              <a:xfrm>
                <a:off x="1855168" y="2132856"/>
                <a:ext cx="0" cy="11521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 flipH="1">
                <a:off x="1581090" y="3284984"/>
                <a:ext cx="29986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H="1">
                <a:off x="1581090" y="2132856"/>
                <a:ext cx="29986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Groupe 25"/>
          <p:cNvGrpSpPr/>
          <p:nvPr/>
        </p:nvGrpSpPr>
        <p:grpSpPr>
          <a:xfrm>
            <a:off x="510077" y="4326113"/>
            <a:ext cx="2892152" cy="1656184"/>
            <a:chOff x="5064224" y="3436749"/>
            <a:chExt cx="2892152" cy="1656184"/>
          </a:xfrm>
        </p:grpSpPr>
        <p:cxnSp>
          <p:nvCxnSpPr>
            <p:cNvPr id="24" name="Connecteur droit 23"/>
            <p:cNvCxnSpPr/>
            <p:nvPr/>
          </p:nvCxnSpPr>
          <p:spPr>
            <a:xfrm rot="5400000">
              <a:off x="5640288" y="3688777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élogramme 19"/>
            <p:cNvSpPr/>
            <p:nvPr/>
          </p:nvSpPr>
          <p:spPr>
            <a:xfrm rot="8570422">
              <a:off x="5155876" y="3436749"/>
              <a:ext cx="2012914" cy="1656184"/>
            </a:xfrm>
            <a:custGeom>
              <a:avLst/>
              <a:gdLst>
                <a:gd name="connsiteX0" fmla="*/ 0 w 2088232"/>
                <a:gd name="connsiteY0" fmla="*/ 1656184 h 1656184"/>
                <a:gd name="connsiteX1" fmla="*/ 1241724 w 2088232"/>
                <a:gd name="connsiteY1" fmla="*/ 0 h 1656184"/>
                <a:gd name="connsiteX2" fmla="*/ 2088232 w 2088232"/>
                <a:gd name="connsiteY2" fmla="*/ 0 h 1656184"/>
                <a:gd name="connsiteX3" fmla="*/ 846508 w 2088232"/>
                <a:gd name="connsiteY3" fmla="*/ 1656184 h 1656184"/>
                <a:gd name="connsiteX4" fmla="*/ 0 w 2088232"/>
                <a:gd name="connsiteY4" fmla="*/ 1656184 h 1656184"/>
                <a:gd name="connsiteX0" fmla="*/ 0 w 2012914"/>
                <a:gd name="connsiteY0" fmla="*/ 1556811 h 1656184"/>
                <a:gd name="connsiteX1" fmla="*/ 1166406 w 2012914"/>
                <a:gd name="connsiteY1" fmla="*/ 0 h 1656184"/>
                <a:gd name="connsiteX2" fmla="*/ 2012914 w 2012914"/>
                <a:gd name="connsiteY2" fmla="*/ 0 h 1656184"/>
                <a:gd name="connsiteX3" fmla="*/ 771190 w 2012914"/>
                <a:gd name="connsiteY3" fmla="*/ 1656184 h 1656184"/>
                <a:gd name="connsiteX4" fmla="*/ 0 w 2012914"/>
                <a:gd name="connsiteY4" fmla="*/ 1556811 h 1656184"/>
                <a:gd name="connsiteX0" fmla="*/ 0 w 2012914"/>
                <a:gd name="connsiteY0" fmla="*/ 1556811 h 1656184"/>
                <a:gd name="connsiteX1" fmla="*/ 1084811 w 2012914"/>
                <a:gd name="connsiteY1" fmla="*/ 107655 h 1656184"/>
                <a:gd name="connsiteX2" fmla="*/ 2012914 w 2012914"/>
                <a:gd name="connsiteY2" fmla="*/ 0 h 1656184"/>
                <a:gd name="connsiteX3" fmla="*/ 771190 w 2012914"/>
                <a:gd name="connsiteY3" fmla="*/ 1656184 h 1656184"/>
                <a:gd name="connsiteX4" fmla="*/ 0 w 2012914"/>
                <a:gd name="connsiteY4" fmla="*/ 1556811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14" h="1656184">
                  <a:moveTo>
                    <a:pt x="0" y="1556811"/>
                  </a:moveTo>
                  <a:lnTo>
                    <a:pt x="1084811" y="107655"/>
                  </a:lnTo>
                  <a:lnTo>
                    <a:pt x="2012914" y="0"/>
                  </a:lnTo>
                  <a:lnTo>
                    <a:pt x="771190" y="1656184"/>
                  </a:lnTo>
                  <a:lnTo>
                    <a:pt x="0" y="155681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64000">
                  <a:schemeClr val="bg1"/>
                </a:gs>
              </a:gsLst>
              <a:lin ang="2400000" scaled="0"/>
            </a:gra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Parallélogramme 19"/>
            <p:cNvSpPr/>
            <p:nvPr/>
          </p:nvSpPr>
          <p:spPr>
            <a:xfrm rot="8570422">
              <a:off x="5731940" y="3436749"/>
              <a:ext cx="2012914" cy="1656184"/>
            </a:xfrm>
            <a:custGeom>
              <a:avLst/>
              <a:gdLst>
                <a:gd name="connsiteX0" fmla="*/ 0 w 2088232"/>
                <a:gd name="connsiteY0" fmla="*/ 1656184 h 1656184"/>
                <a:gd name="connsiteX1" fmla="*/ 1241724 w 2088232"/>
                <a:gd name="connsiteY1" fmla="*/ 0 h 1656184"/>
                <a:gd name="connsiteX2" fmla="*/ 2088232 w 2088232"/>
                <a:gd name="connsiteY2" fmla="*/ 0 h 1656184"/>
                <a:gd name="connsiteX3" fmla="*/ 846508 w 2088232"/>
                <a:gd name="connsiteY3" fmla="*/ 1656184 h 1656184"/>
                <a:gd name="connsiteX4" fmla="*/ 0 w 2088232"/>
                <a:gd name="connsiteY4" fmla="*/ 1656184 h 1656184"/>
                <a:gd name="connsiteX0" fmla="*/ 0 w 2012914"/>
                <a:gd name="connsiteY0" fmla="*/ 1556811 h 1656184"/>
                <a:gd name="connsiteX1" fmla="*/ 1166406 w 2012914"/>
                <a:gd name="connsiteY1" fmla="*/ 0 h 1656184"/>
                <a:gd name="connsiteX2" fmla="*/ 2012914 w 2012914"/>
                <a:gd name="connsiteY2" fmla="*/ 0 h 1656184"/>
                <a:gd name="connsiteX3" fmla="*/ 771190 w 2012914"/>
                <a:gd name="connsiteY3" fmla="*/ 1656184 h 1656184"/>
                <a:gd name="connsiteX4" fmla="*/ 0 w 2012914"/>
                <a:gd name="connsiteY4" fmla="*/ 1556811 h 1656184"/>
                <a:gd name="connsiteX0" fmla="*/ 0 w 2012914"/>
                <a:gd name="connsiteY0" fmla="*/ 1556811 h 1656184"/>
                <a:gd name="connsiteX1" fmla="*/ 1084811 w 2012914"/>
                <a:gd name="connsiteY1" fmla="*/ 107655 h 1656184"/>
                <a:gd name="connsiteX2" fmla="*/ 2012914 w 2012914"/>
                <a:gd name="connsiteY2" fmla="*/ 0 h 1656184"/>
                <a:gd name="connsiteX3" fmla="*/ 771190 w 2012914"/>
                <a:gd name="connsiteY3" fmla="*/ 1656184 h 1656184"/>
                <a:gd name="connsiteX4" fmla="*/ 0 w 2012914"/>
                <a:gd name="connsiteY4" fmla="*/ 1556811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914" h="1656184">
                  <a:moveTo>
                    <a:pt x="0" y="1556811"/>
                  </a:moveTo>
                  <a:lnTo>
                    <a:pt x="1084811" y="107655"/>
                  </a:lnTo>
                  <a:lnTo>
                    <a:pt x="2012914" y="0"/>
                  </a:lnTo>
                  <a:lnTo>
                    <a:pt x="771190" y="1656184"/>
                  </a:lnTo>
                  <a:lnTo>
                    <a:pt x="0" y="155681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64000">
                  <a:schemeClr val="bg1"/>
                </a:gs>
              </a:gsLst>
              <a:lin ang="2400000" scaled="0"/>
            </a:gra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3" name="Connecteur droit 22"/>
            <p:cNvCxnSpPr/>
            <p:nvPr/>
          </p:nvCxnSpPr>
          <p:spPr>
            <a:xfrm rot="5400000">
              <a:off x="7380312" y="3688777"/>
              <a:ext cx="0" cy="115212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436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-361776" y="0"/>
            <a:ext cx="10575056" cy="7131050"/>
            <a:chOff x="-361776" y="0"/>
            <a:chExt cx="10575056" cy="7131050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841" y="0"/>
              <a:ext cx="9217454" cy="5733256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200" b="100000" l="2568" r="96862">
                          <a14:foregroundMark x1="6705" y1="52323" x2="25535" y2="37897"/>
                          <a14:foregroundMark x1="26248" y1="36675" x2="70471" y2="19804"/>
                          <a14:foregroundMark x1="68188" y1="17848" x2="70185" y2="1467"/>
                          <a14:foregroundMark x1="70471" y1="2689" x2="95578" y2="2445"/>
                          <a14:foregroundMark x1="95720" y1="3178" x2="97860" y2="52812"/>
                          <a14:foregroundMark x1="97147" y1="54768" x2="74037" y2="91443"/>
                          <a14:foregroundMark x1="72753" y1="93643" x2="47789" y2="98778"/>
                          <a14:foregroundMark x1="47789" y1="98778" x2="47789" y2="98778"/>
                          <a14:foregroundMark x1="3852" y1="56968" x2="4137" y2="67726"/>
                          <a14:foregroundMark x1="5136" y1="68704" x2="21826" y2="93154"/>
                          <a14:foregroundMark x1="21826" y1="93154" x2="46790" y2="98778"/>
                          <a14:foregroundMark x1="13267" y1="57946" x2="32240" y2="81663"/>
                          <a14:foregroundMark x1="65763" y1="40831" x2="89301" y2="17359"/>
                          <a14:foregroundMark x1="80171" y1="38875" x2="86591" y2="30807"/>
                          <a14:backgroundMark x1="571" y1="54279" x2="60913" y2="3667"/>
                          <a14:backgroundMark x1="56919" y1="19804" x2="66904" y2="8557"/>
                          <a14:backgroundMark x1="64051" y1="19071" x2="68331" y2="2200"/>
                          <a14:backgroundMark x1="856" y1="55012" x2="1427" y2="69927"/>
                          <a14:backgroundMark x1="2425" y1="73839" x2="16976" y2="96577"/>
                          <a14:backgroundMark x1="19971" y1="95110" x2="28673" y2="97555"/>
                          <a14:backgroundMark x1="30956" y1="97066" x2="35521" y2="99267"/>
                          <a14:backgroundMark x1="87447" y1="76773" x2="69615" y2="99756"/>
                          <a14:backgroundMark x1="69187" y1="97066" x2="58631" y2="99511"/>
                          <a14:backgroundMark x1="95578" y1="73105" x2="99857" y2="58680"/>
                          <a14:backgroundMark x1="99572" y1="56724" x2="97004" y2="1956"/>
                        </a14:backgroundRemoval>
                      </a14:imgEffect>
                      <a14:imgEffect>
                        <a14:artisticPhotocopy trans="31000" detail="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656" y="2726142"/>
              <a:ext cx="6961968" cy="4061976"/>
            </a:xfrm>
            <a:prstGeom prst="rect">
              <a:avLst/>
            </a:prstGeom>
            <a:effectLst>
              <a:glow rad="1041400">
                <a:schemeClr val="bg2">
                  <a:lumMod val="50000"/>
                  <a:alpha val="17000"/>
                </a:schemeClr>
              </a:glow>
              <a:softEdge rad="292100"/>
            </a:effectLst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81461" l="862" r="100000">
                          <a14:backgroundMark x1="13793" y1="39326" x2="54741" y2="65730"/>
                          <a14:backgroundMark x1="41810" y1="48876" x2="9483" y2="37079"/>
                          <a14:backgroundMark x1="25000" y1="39326" x2="23707" y2="41573"/>
                        </a14:backgroundRemoval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23043">
              <a:off x="731056" y="4527550"/>
              <a:ext cx="2946400" cy="2260600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9111" l="10000" r="90000">
                          <a14:foregroundMark x1="16364" y1="44889" x2="31515" y2="22667"/>
                          <a14:foregroundMark x1="45152" y1="3556" x2="59091" y2="8889"/>
                          <a14:backgroundMark x1="15152" y1="36444" x2="37879" y2="4889"/>
                          <a14:backgroundMark x1="65152" y1="5778" x2="57273" y2="0"/>
                          <a14:backgroundMark x1="60000" y1="3111" x2="53636" y2="444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280" y="4077072"/>
              <a:ext cx="4191000" cy="2857500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6296" l="6148" r="9836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361776" y="4457700"/>
              <a:ext cx="3098800" cy="240030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6465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211542"/>
              <a:ext cx="2832100" cy="251460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6465" l="9609" r="98577">
                          <a14:backgroundMark x1="35587" y1="63131" x2="51957" y2="66667"/>
                          <a14:backgroundMark x1="53025" y1="56566" x2="59431" y2="59091"/>
                          <a14:backgroundMark x1="67616" y1="51515" x2="70107" y2="54545"/>
                          <a14:backgroundMark x1="74021" y1="47475" x2="73310" y2="46465"/>
                          <a14:backgroundMark x1="70463" y1="20707" x2="72242" y2="29293"/>
                          <a14:backgroundMark x1="73665" y1="46970" x2="73665" y2="37374"/>
                          <a14:backgroundMark x1="28826" y1="20707" x2="35231" y2="16667"/>
                          <a14:backgroundMark x1="26335" y1="47475" x2="39146" y2="45960"/>
                          <a14:backgroundMark x1="54448" y1="14141" x2="43772" y2="28788"/>
                          <a14:backgroundMark x1="41637" y1="34848" x2="43772" y2="35354"/>
                          <a14:backgroundMark x1="40925" y1="46970" x2="42705" y2="459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4477" y="0"/>
              <a:ext cx="3568700" cy="2305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3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0" r="10447" b="11954"/>
          <a:stretch/>
        </p:blipFill>
        <p:spPr>
          <a:xfrm>
            <a:off x="0" y="18122"/>
            <a:ext cx="9144000" cy="68398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64000"/>
                  <a:lumMod val="0"/>
                </a:schemeClr>
              </a:gs>
              <a:gs pos="64000">
                <a:schemeClr val="bg2">
                  <a:lumMod val="10000"/>
                  <a:alpha val="93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8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 inductance description et definition 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53125" l="45750" r="8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612" t="5225" r="14720" b="46206"/>
          <a:stretch/>
        </p:blipFill>
        <p:spPr bwMode="auto">
          <a:xfrm>
            <a:off x="7175496" y="3637984"/>
            <a:ext cx="1549401" cy="148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irce-technologies.com/media/2014/06/transf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214" b="90000" l="10000" r="388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0" t="50000" r="57837" b="12162"/>
          <a:stretch/>
        </p:blipFill>
        <p:spPr bwMode="auto">
          <a:xfrm>
            <a:off x="5420864" y="3522951"/>
            <a:ext cx="1638547" cy="132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bobines de cuivre inductances selfs&quot;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7066" y1="84615" x2="38224" y2="83077"/>
                        <a14:foregroundMark x1="57529" y1="74872" x2="33977" y2="8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82209"/>
            <a:ext cx="4197946" cy="316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.ytimg.com/vi/IgqBNRqnueg/maxresdefaul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938" r="99125">
                        <a14:foregroundMark x1="15438" y1="20000" x2="9000" y2="49500"/>
                        <a14:foregroundMark x1="88375" y1="26250" x2="91688" y2="43000"/>
                        <a14:foregroundMark x1="91500" y1="54167" x2="87000" y2="70083"/>
                        <a14:foregroundMark x1="77813" y1="84417" x2="69813" y2="92500"/>
                        <a14:backgroundMark x1="14500" y1="5417" x2="19563" y2="500"/>
                        <a14:backgroundMark x1="23063" y1="2583" x2="27375" y2="500"/>
                        <a14:backgroundMark x1="50813" y1="41417" x2="51812" y2="28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48"/>
            <a:ext cx="3297767" cy="247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bobinage-induit-bemts-16.com/angouleme/wp-content/uploads/induits_5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9" b="99502" l="0" r="100000">
                        <a14:foregroundMark x1="4000" y1="55721" x2="26500" y2="81841"/>
                        <a14:foregroundMark x1="12000" y1="70398" x2="33167" y2="89303"/>
                        <a14:foregroundMark x1="41167" y1="92537" x2="54333" y2="96269"/>
                        <a14:backgroundMark x1="7833" y1="71393" x2="35667" y2="98507"/>
                        <a14:backgroundMark x1="1000" y1="63682" x2="5833" y2="78607"/>
                        <a14:backgroundMark x1="667" y1="55721" x2="6333" y2="77363"/>
                        <a14:backgroundMark x1="80000" y1="96766" x2="91167" y2="92537"/>
                        <a14:backgroundMark x1="90333" y1="86567" x2="93167" y2="77363"/>
                        <a14:backgroundMark x1="94500" y1="32587" x2="74000" y2="0"/>
                        <a14:backgroundMark x1="72333" y1="2736" x2="67667" y2="0"/>
                        <a14:backgroundMark x1="41833" y1="97512" x2="63333" y2="99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663" flipH="1">
            <a:off x="-569038" y="3517706"/>
            <a:ext cx="4778048" cy="320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rah-indel.fr/IMG/jpg/selfs-bobines-sur-circuit-i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85" b="94712" l="2060" r="51311">
                        <a14:foregroundMark x1="9738" y1="43269" x2="9738" y2="50000"/>
                        <a14:foregroundMark x1="43633" y1="22115" x2="43633" y2="2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74" r="46046" b="-1"/>
          <a:stretch/>
        </p:blipFill>
        <p:spPr bwMode="auto">
          <a:xfrm>
            <a:off x="4684597" y="4927513"/>
            <a:ext cx="2744291" cy="188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circe-technologies.com/media/2014/06/transfo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72857" l="31163" r="74419">
                        <a14:foregroundMark x1="33721" y1="14643" x2="43953" y2="15357"/>
                        <a14:foregroundMark x1="38605" y1="55357" x2="44419" y2="45357"/>
                        <a14:foregroundMark x1="65814" y1="62500" x2="68140" y2="55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32" r="25707" b="38521"/>
          <a:stretch/>
        </p:blipFill>
        <p:spPr bwMode="auto">
          <a:xfrm>
            <a:off x="179512" y="188640"/>
            <a:ext cx="2801466" cy="267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1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b="9018"/>
          <a:stretch/>
        </p:blipFill>
        <p:spPr>
          <a:xfrm>
            <a:off x="0" y="43728"/>
            <a:ext cx="9144000" cy="68142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7392" y="-22696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64000"/>
                  <a:lumMod val="0"/>
                </a:schemeClr>
              </a:gs>
              <a:gs pos="64000">
                <a:schemeClr val="bg2">
                  <a:lumMod val="10000"/>
                  <a:alpha val="93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5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b="9018"/>
          <a:stretch/>
        </p:blipFill>
        <p:spPr>
          <a:xfrm>
            <a:off x="0" y="43728"/>
            <a:ext cx="9144000" cy="68142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94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84000"/>
                </a:schemeClr>
              </a:gs>
              <a:gs pos="64000">
                <a:srgbClr val="141C1C">
                  <a:alpha val="92941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2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b="9018"/>
          <a:stretch/>
        </p:blipFill>
        <p:spPr>
          <a:xfrm>
            <a:off x="0" y="43728"/>
            <a:ext cx="9144000" cy="6814272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-2196752" y="-1323528"/>
            <a:ext cx="14113568" cy="9505056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6000">
                <a:srgbClr val="141C1C">
                  <a:alpha val="96000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29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26" t="12796" r="16586" b="1279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a60a46a827c1a92269d45c6b50d03e12825aa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5035</TotalTime>
  <Words>3</Words>
  <Application>Microsoft Office PowerPoint</Application>
  <PresentationFormat>Affichage à l'écran (4:3)</PresentationFormat>
  <Paragraphs>3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</cp:lastModifiedBy>
  <cp:revision>32</cp:revision>
  <dcterms:created xsi:type="dcterms:W3CDTF">2015-02-01T15:47:13Z</dcterms:created>
  <dcterms:modified xsi:type="dcterms:W3CDTF">2016-01-15T22:20:26Z</dcterms:modified>
</cp:coreProperties>
</file>