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0" r:id="rId5"/>
    <p:sldId id="261" r:id="rId6"/>
    <p:sldId id="259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custDataLst>
    <p:tags r:id="rId12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00" autoAdjust="0"/>
    <p:restoredTop sz="86323" autoAdjust="0"/>
  </p:normalViewPr>
  <p:slideViewPr>
    <p:cSldViewPr>
      <p:cViewPr>
        <p:scale>
          <a:sx n="66" d="100"/>
          <a:sy n="66" d="100"/>
        </p:scale>
        <p:origin x="-1692" y="-2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C613-934B-481C-B6C4-3368FE3D29DF}" type="datetimeFigureOut">
              <a:rPr lang="fr-FR" smtClean="0"/>
              <a:t>01/12/2015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5A60-FFAF-480C-A9CC-DB07B41A7C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6395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C613-934B-481C-B6C4-3368FE3D29DF}" type="datetimeFigureOut">
              <a:rPr lang="fr-FR" smtClean="0"/>
              <a:t>01/12/2015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5A60-FFAF-480C-A9CC-DB07B41A7C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9428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C613-934B-481C-B6C4-3368FE3D29DF}" type="datetimeFigureOut">
              <a:rPr lang="fr-FR" smtClean="0"/>
              <a:t>01/12/2015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5A60-FFAF-480C-A9CC-DB07B41A7C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69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C613-934B-481C-B6C4-3368FE3D29DF}" type="datetimeFigureOut">
              <a:rPr lang="fr-FR" smtClean="0"/>
              <a:t>01/12/2015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5A60-FFAF-480C-A9CC-DB07B41A7C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7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C613-934B-481C-B6C4-3368FE3D29DF}" type="datetimeFigureOut">
              <a:rPr lang="fr-FR" smtClean="0"/>
              <a:t>01/12/2015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5A60-FFAF-480C-A9CC-DB07B41A7C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4808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C613-934B-481C-B6C4-3368FE3D29DF}" type="datetimeFigureOut">
              <a:rPr lang="fr-FR" smtClean="0"/>
              <a:t>01/12/2015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5A60-FFAF-480C-A9CC-DB07B41A7C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4763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C613-934B-481C-B6C4-3368FE3D29DF}" type="datetimeFigureOut">
              <a:rPr lang="fr-FR" smtClean="0"/>
              <a:t>01/12/2015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5A60-FFAF-480C-A9CC-DB07B41A7C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2635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C613-934B-481C-B6C4-3368FE3D29DF}" type="datetimeFigureOut">
              <a:rPr lang="fr-FR" smtClean="0"/>
              <a:t>01/12/2015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5A60-FFAF-480C-A9CC-DB07B41A7C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5292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C613-934B-481C-B6C4-3368FE3D29DF}" type="datetimeFigureOut">
              <a:rPr lang="fr-FR" smtClean="0"/>
              <a:t>01/12/2015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5A60-FFAF-480C-A9CC-DB07B41A7C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32930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C613-934B-481C-B6C4-3368FE3D29DF}" type="datetimeFigureOut">
              <a:rPr lang="fr-FR" smtClean="0"/>
              <a:t>01/12/2015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5A60-FFAF-480C-A9CC-DB07B41A7C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4036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CC613-934B-481C-B6C4-3368FE3D29DF}" type="datetimeFigureOut">
              <a:rPr lang="fr-FR" smtClean="0"/>
              <a:t>01/12/2015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5A60-FFAF-480C-A9CC-DB07B41A7C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7701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CC613-934B-481C-B6C4-3368FE3D29DF}" type="datetimeFigureOut">
              <a:rPr lang="fr-FR" smtClean="0"/>
              <a:t>01/12/2015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C5A60-FFAF-480C-A9CC-DB07B41A7CF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278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www.google.fr/url?source=imglanding&amp;ct=img&amp;q=http://sylvain.bier.free.fr/radio/condensateur02.gif&amp;sa=X&amp;ved=0CAkQ8wc4XmoVChMI34T5r4WLxgIVhW0UCh1lpgDe&amp;usg=AFQjCNHHgA9ZJR-bZrrFFbWfbalrmMq0i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127667"/>
            <a:ext cx="4229100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4" descr="http://www.google.fr/url?source=imglanding&amp;ct=img&amp;q=http://www.college-podensac.fr/serveur/AIDES/THEME-Fabrication/COMPOSANTS%20ELECTRONIQUES-format%20html-/3/CFAO/CFAOelec1/fonction/imagesfonc/codecapa.gif&amp;sa=X&amp;ved=0CAkQ8wc4owFqFQoTCMDHkfGFi8YCFcFYFAodeFUAlA&amp;usg=AFQjCNFSi4-P5bWCe5ChDc27S9EOUAUhb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0892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google.fr/url?source=imglanding&amp;ct=img&amp;q=http://tsf.resto.free.fr/astuces/CONDENSATEURS/Code_condensateurs.jpg&amp;sa=X&amp;ved=0CAkQ8wc4FWoVChMIp8vt9b6NxgIVxlgUCh12EgAL&amp;usg=AFQjCNELYS-x0s3IWQKzXOKLEPQGkIXHl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6632"/>
            <a:ext cx="4467225" cy="371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Afficher l'image d'origi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76850" cy="527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36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32" t="15504" r="12063" b="16482"/>
          <a:stretch/>
        </p:blipFill>
        <p:spPr>
          <a:xfrm>
            <a:off x="-74428" y="0"/>
            <a:ext cx="9218428" cy="699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31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ond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2441" b="91532" l="62672" r="98262"/>
                    </a14:imgEffect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874" t="81387" b="7338"/>
          <a:stretch>
            <a:fillRect/>
          </a:stretch>
        </p:blipFill>
        <p:spPr bwMode="auto">
          <a:xfrm flipH="1">
            <a:off x="3303202" y="2130707"/>
            <a:ext cx="5511558" cy="2409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www.google.fr/url?source=imglanding&amp;ct=img&amp;q=http://www.atecfrance.fr/images/thumbnail/Condensateurs-COF.jpg&amp;sa=X&amp;ved=0CAkQ8wdqFQoTCNjYkbGDi8YCFQk-FAod2EYAtg&amp;usg=AFQjCNFrPQBidi03RR85-dNtJpJPC1RyAA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67" b="89867" l="4200" r="94000"/>
                    </a14:imgEffect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3645024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google.fr/url?source=imglanding&amp;ct=img&amp;q=http://www.franceguitare.fr/images/stories/spragueorangedrop47nf-5.jpg&amp;sa=X&amp;ved=0CAkQ8wc4XmoVChMI4qbZpYWLxgIVhNUUCh1zWwAL&amp;usg=AFQjCNFcLA1Xc9s3rHFVZN7R2RUx6n7AdQ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2167" r="100000">
                        <a14:backgroundMark x1="26000" y1="44444" x2="33500" y2="48000"/>
                        <a14:backgroundMark x1="24167" y1="26667" x2="26000" y2="61333"/>
                        <a14:backgroundMark x1="14667" y1="78667" x2="26667" y2="78222"/>
                        <a14:backgroundMark x1="22500" y1="25111" x2="24167" y2="34444"/>
                      </a14:backgroundRemoval>
                    </a14:imgEffect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105" b="21553"/>
          <a:stretch/>
        </p:blipFill>
        <p:spPr bwMode="auto">
          <a:xfrm flipH="1">
            <a:off x="5085928" y="376546"/>
            <a:ext cx="3288729" cy="173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google.fr/url?source=imglanding&amp;ct=img&amp;q=http://www.reboul.fr/storage/00004cad_m.jpg&amp;sa=X&amp;ved=0CAkQ8wc4owFqFQoTCK_HhOGFi8YCFUlWFAod__IAow&amp;usg=AFQjCNEFY7i9G61hYqxhOMQv0iQ8lPeyOg"/>
          <p:cNvPicPr>
            <a:picLocks noChangeAspect="1" noChangeArrowheads="1"/>
          </p:cNvPicPr>
          <p:nvPr/>
        </p:nvPicPr>
        <p:blipFill rotWithShape="1">
          <a:blip r:embed="rId8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83" b="94348" l="10000" r="95000"/>
                    </a14:imgEffect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41" r="5008"/>
          <a:stretch/>
        </p:blipFill>
        <p:spPr bwMode="auto">
          <a:xfrm>
            <a:off x="3927231" y="225707"/>
            <a:ext cx="234461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www.google.fr/url?source=imglanding&amp;ct=img&amp;q=http://www.exxelia.com/wp-content/uploads/bfi_thumb/Famille-Ceram-moule-2xlqkt0wdiugshcbqrha0w.jpg&amp;sa=X&amp;ved=0CAkQ8wc48AFqFQoTCPPgoaqHi8YCFUtpFAodkWYAOw&amp;usg=AFQjCNHr4i9Vtx4IC5ZLkx4r89EjVbK1ew"/>
          <p:cNvPicPr>
            <a:picLocks noChangeAspect="1" noChangeArrowheads="1"/>
          </p:cNvPicPr>
          <p:nvPr/>
        </p:nvPicPr>
        <p:blipFill rotWithShape="1">
          <a:blip r:embed="rId10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500" b="99250" l="10000" r="90000">
                        <a14:foregroundMark x1="14714" y1="75750" x2="14714" y2="53750"/>
                        <a14:foregroundMark x1="15000" y1="78250" x2="14714" y2="75500"/>
                        <a14:foregroundMark x1="31143" y1="46250" x2="31429" y2="72750"/>
                        <a14:foregroundMark x1="40714" y1="75500" x2="39857" y2="39000"/>
                      </a14:backgroundRemoval>
                    </a14:imgEffect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19" r="36596"/>
          <a:stretch/>
        </p:blipFill>
        <p:spPr bwMode="auto">
          <a:xfrm>
            <a:off x="504092" y="225707"/>
            <a:ext cx="369277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www.google.fr/url?source=imglanding&amp;ct=img&amp;q=http://www.conrad.fr/medias/global/ce/4000_4999/4500/4500/4501/450153_LB_00_FB.EPS_1000.jpg&amp;sa=X&amp;ved=0CAkQ8wc4vAJqFQoTCIaq2sOHi8YCFQpAFAodBXgAxw&amp;usg=AFQjCNFYioO_kM6C5vxXp14RyQUhz-ntnA"/>
          <p:cNvPicPr>
            <a:picLocks noChangeAspect="1" noChangeArrowheads="1"/>
          </p:cNvPicPr>
          <p:nvPr/>
        </p:nvPicPr>
        <p:blipFill rotWithShape="1">
          <a:blip r:embed="rId1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500" l="10000" r="90000"/>
                    </a14:imgEffect>
                    <a14:imgEffect>
                      <a14:artisticPencilGrayscal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23" r="13681"/>
          <a:stretch/>
        </p:blipFill>
        <p:spPr bwMode="auto">
          <a:xfrm>
            <a:off x="747571" y="2987064"/>
            <a:ext cx="2555631" cy="3539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-36512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75000"/>
                  <a:lumOff val="25000"/>
                  <a:alpha val="84000"/>
                </a:schemeClr>
              </a:gs>
              <a:gs pos="64000">
                <a:srgbClr val="141C1C">
                  <a:alpha val="92941"/>
                </a:srgb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2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  <a14:imgEffect>
                      <a14:sharpenSoften amount="16000"/>
                    </a14:imgEffect>
                    <a14:imgEffect>
                      <a14:brightnessContrast bright="69000" contrast="-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856"/>
          <a:stretch/>
        </p:blipFill>
        <p:spPr>
          <a:xfrm>
            <a:off x="-4107133" y="-3073289"/>
            <a:ext cx="17379269" cy="1300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09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6000"/>
                    </a14:imgEffect>
                    <a14:imgEffect>
                      <a14:brightnessContrast bright="69000" contrast="-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856"/>
          <a:stretch/>
        </p:blipFill>
        <p:spPr>
          <a:xfrm>
            <a:off x="0" y="0"/>
            <a:ext cx="91650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99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  <a14:imgEffect>
                      <a14:sharpenSoften amount="16000"/>
                    </a14:imgEffect>
                    <a14:imgEffect>
                      <a14:brightnessContrast bright="69000" contrast="-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856"/>
          <a:stretch/>
        </p:blipFill>
        <p:spPr>
          <a:xfrm>
            <a:off x="0" y="0"/>
            <a:ext cx="91650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17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2" t="15504" r="12063" b="16482"/>
          <a:stretch/>
        </p:blipFill>
        <p:spPr>
          <a:xfrm>
            <a:off x="-74428" y="0"/>
            <a:ext cx="9218428" cy="6991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258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32" t="15504" r="12063" b="16482"/>
          <a:stretch/>
        </p:blipFill>
        <p:spPr>
          <a:xfrm>
            <a:off x="-74428" y="0"/>
            <a:ext cx="9218428" cy="699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1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32" t="15504" r="12063" b="16482"/>
          <a:stretch/>
        </p:blipFill>
        <p:spPr>
          <a:xfrm>
            <a:off x="-74428" y="0"/>
            <a:ext cx="9218428" cy="699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02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32" t="15504" r="12063" b="16482"/>
          <a:stretch/>
        </p:blipFill>
        <p:spPr>
          <a:xfrm>
            <a:off x="-74428" y="0"/>
            <a:ext cx="9218428" cy="699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02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75c2f353e5bf8ecacbf376eef55ce678277e95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6212</TotalTime>
  <Words>0</Words>
  <Application>Microsoft Office PowerPoint</Application>
  <PresentationFormat>Affichage à l'écran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 Dutour</dc:creator>
  <cp:lastModifiedBy>phil</cp:lastModifiedBy>
  <cp:revision>21</cp:revision>
  <dcterms:created xsi:type="dcterms:W3CDTF">2015-06-12T20:05:42Z</dcterms:created>
  <dcterms:modified xsi:type="dcterms:W3CDTF">2015-12-04T10:52:40Z</dcterms:modified>
</cp:coreProperties>
</file>