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3.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4.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5.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notesSlides/notesSlide6.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notesSlides/notesSlide7.xml" ContentType="application/vnd.openxmlformats-officedocument.presentationml.notesSlide+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notesSlides/notesSlide8.xml" ContentType="application/vnd.openxmlformats-officedocument.presentationml.notesSlide+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notesSlides/notesSlide9.xml" ContentType="application/vnd.openxmlformats-officedocument.presentationml.notesSlide+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notesSlides/notesSlide10.xml" ContentType="application/vnd.openxmlformats-officedocument.presentationml.notesSlide+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notesSlides/notesSlide11.xml" ContentType="application/vnd.openxmlformats-officedocument.presentationml.notesSlide+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notesSlides/notesSlide12.xml" ContentType="application/vnd.openxmlformats-officedocument.presentationml.notesSlide+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notesSlides/notesSlide13.xml" ContentType="application/vnd.openxmlformats-officedocument.presentationml.notesSlide+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notesSlides/notesSlide14.xml" ContentType="application/vnd.openxmlformats-officedocument.presentationml.notesSlide+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notesSlides/notesSlide15.xml" ContentType="application/vnd.openxmlformats-officedocument.presentationml.notesSlide+xml"/>
  <Override PartName="/ppt/tags/tag309.xml" ContentType="application/vnd.openxmlformats-officedocument.presentationml.tags+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8" r:id="rId2"/>
    <p:sldId id="259" r:id="rId3"/>
    <p:sldId id="266" r:id="rId4"/>
    <p:sldId id="262" r:id="rId5"/>
    <p:sldId id="263" r:id="rId6"/>
    <p:sldId id="264" r:id="rId7"/>
    <p:sldId id="265" r:id="rId8"/>
    <p:sldId id="260" r:id="rId9"/>
    <p:sldId id="268" r:id="rId10"/>
    <p:sldId id="270" r:id="rId11"/>
    <p:sldId id="271" r:id="rId12"/>
    <p:sldId id="269" r:id="rId13"/>
    <p:sldId id="272" r:id="rId14"/>
    <p:sldId id="267" r:id="rId15"/>
    <p:sldId id="276" r:id="rId16"/>
    <p:sldId id="275" r:id="rId17"/>
  </p:sldIdLst>
  <p:sldSz cx="9144000" cy="6858000" type="screen4x3"/>
  <p:notesSz cx="6858000" cy="9144000"/>
  <p:custDataLst>
    <p:tags r:id="rId19"/>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F2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48" autoAdjust="0"/>
    <p:restoredTop sz="98090" autoAdjust="0"/>
  </p:normalViewPr>
  <p:slideViewPr>
    <p:cSldViewPr>
      <p:cViewPr varScale="1">
        <p:scale>
          <a:sx n="31" d="100"/>
          <a:sy n="31" d="100"/>
        </p:scale>
        <p:origin x="-468"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0CE108B-5C2C-4F00-A7A8-51A47164D0B6}" type="datetimeFigureOut">
              <a:rPr lang="fr-FR" smtClean="0"/>
              <a:t>20/03/2015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87AE6D3-5F61-4DBC-BFA7-0CBD8EC2CB50}" type="slidenum">
              <a:rPr lang="fr-FR" smtClean="0"/>
              <a:t>‹N°›</a:t>
            </a:fld>
            <a:endParaRPr lang="fr-FR"/>
          </a:p>
        </p:txBody>
      </p:sp>
    </p:spTree>
    <p:extLst>
      <p:ext uri="{BB962C8B-B14F-4D97-AF65-F5344CB8AC3E}">
        <p14:creationId xmlns:p14="http://schemas.microsoft.com/office/powerpoint/2010/main" val="1942234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87AE6D3-5F61-4DBC-BFA7-0CBD8EC2CB50}" type="slidenum">
              <a:rPr lang="fr-FR" smtClean="0"/>
              <a:t>1</a:t>
            </a:fld>
            <a:endParaRPr lang="fr-FR"/>
          </a:p>
        </p:txBody>
      </p:sp>
    </p:spTree>
    <p:extLst>
      <p:ext uri="{BB962C8B-B14F-4D97-AF65-F5344CB8AC3E}">
        <p14:creationId xmlns:p14="http://schemas.microsoft.com/office/powerpoint/2010/main" val="33345928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7AE6D3-5F61-4DBC-BFA7-0CBD8EC2CB50}" type="slidenum">
              <a:rPr lang="fr-FR" smtClean="0"/>
              <a:t>10</a:t>
            </a:fld>
            <a:endParaRPr lang="fr-FR"/>
          </a:p>
        </p:txBody>
      </p:sp>
    </p:spTree>
    <p:extLst>
      <p:ext uri="{BB962C8B-B14F-4D97-AF65-F5344CB8AC3E}">
        <p14:creationId xmlns:p14="http://schemas.microsoft.com/office/powerpoint/2010/main" val="24151368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7AE6D3-5F61-4DBC-BFA7-0CBD8EC2CB50}" type="slidenum">
              <a:rPr lang="fr-FR" smtClean="0"/>
              <a:t>11</a:t>
            </a:fld>
            <a:endParaRPr lang="fr-FR"/>
          </a:p>
        </p:txBody>
      </p:sp>
    </p:spTree>
    <p:extLst>
      <p:ext uri="{BB962C8B-B14F-4D97-AF65-F5344CB8AC3E}">
        <p14:creationId xmlns:p14="http://schemas.microsoft.com/office/powerpoint/2010/main" val="24151368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7AE6D3-5F61-4DBC-BFA7-0CBD8EC2CB50}" type="slidenum">
              <a:rPr lang="fr-FR" smtClean="0"/>
              <a:t>12</a:t>
            </a:fld>
            <a:endParaRPr lang="fr-FR"/>
          </a:p>
        </p:txBody>
      </p:sp>
    </p:spTree>
    <p:extLst>
      <p:ext uri="{BB962C8B-B14F-4D97-AF65-F5344CB8AC3E}">
        <p14:creationId xmlns:p14="http://schemas.microsoft.com/office/powerpoint/2010/main" val="24151368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7AE6D3-5F61-4DBC-BFA7-0CBD8EC2CB50}" type="slidenum">
              <a:rPr lang="fr-FR" smtClean="0"/>
              <a:t>13</a:t>
            </a:fld>
            <a:endParaRPr lang="fr-FR"/>
          </a:p>
        </p:txBody>
      </p:sp>
    </p:spTree>
    <p:extLst>
      <p:ext uri="{BB962C8B-B14F-4D97-AF65-F5344CB8AC3E}">
        <p14:creationId xmlns:p14="http://schemas.microsoft.com/office/powerpoint/2010/main" val="24151368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7AE6D3-5F61-4DBC-BFA7-0CBD8EC2CB50}" type="slidenum">
              <a:rPr lang="fr-FR" smtClean="0"/>
              <a:t>14</a:t>
            </a:fld>
            <a:endParaRPr lang="fr-FR" dirty="0"/>
          </a:p>
        </p:txBody>
      </p:sp>
    </p:spTree>
    <p:extLst>
      <p:ext uri="{BB962C8B-B14F-4D97-AF65-F5344CB8AC3E}">
        <p14:creationId xmlns:p14="http://schemas.microsoft.com/office/powerpoint/2010/main" val="24151368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7AE6D3-5F61-4DBC-BFA7-0CBD8EC2CB50}" type="slidenum">
              <a:rPr lang="fr-FR" smtClean="0"/>
              <a:t>15</a:t>
            </a:fld>
            <a:endParaRPr lang="fr-FR" dirty="0"/>
          </a:p>
        </p:txBody>
      </p:sp>
    </p:spTree>
    <p:extLst>
      <p:ext uri="{BB962C8B-B14F-4D97-AF65-F5344CB8AC3E}">
        <p14:creationId xmlns:p14="http://schemas.microsoft.com/office/powerpoint/2010/main" val="24151368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87AE6D3-5F61-4DBC-BFA7-0CBD8EC2CB50}" type="slidenum">
              <a:rPr lang="fr-FR" smtClean="0"/>
              <a:t>16</a:t>
            </a:fld>
            <a:endParaRPr lang="fr-FR"/>
          </a:p>
        </p:txBody>
      </p:sp>
    </p:spTree>
    <p:extLst>
      <p:ext uri="{BB962C8B-B14F-4D97-AF65-F5344CB8AC3E}">
        <p14:creationId xmlns:p14="http://schemas.microsoft.com/office/powerpoint/2010/main" val="3453995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87AE6D3-5F61-4DBC-BFA7-0CBD8EC2CB50}" type="slidenum">
              <a:rPr lang="fr-FR" smtClean="0"/>
              <a:t>2</a:t>
            </a:fld>
            <a:endParaRPr lang="fr-FR"/>
          </a:p>
        </p:txBody>
      </p:sp>
    </p:spTree>
    <p:extLst>
      <p:ext uri="{BB962C8B-B14F-4D97-AF65-F5344CB8AC3E}">
        <p14:creationId xmlns:p14="http://schemas.microsoft.com/office/powerpoint/2010/main" val="5170444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87AE6D3-5F61-4DBC-BFA7-0CBD8EC2CB50}" type="slidenum">
              <a:rPr lang="fr-FR" smtClean="0"/>
              <a:t>3</a:t>
            </a:fld>
            <a:endParaRPr lang="fr-FR"/>
          </a:p>
        </p:txBody>
      </p:sp>
    </p:spTree>
    <p:extLst>
      <p:ext uri="{BB962C8B-B14F-4D97-AF65-F5344CB8AC3E}">
        <p14:creationId xmlns:p14="http://schemas.microsoft.com/office/powerpoint/2010/main" val="9173263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87AE6D3-5F61-4DBC-BFA7-0CBD8EC2CB50}" type="slidenum">
              <a:rPr lang="fr-FR" smtClean="0"/>
              <a:t>4</a:t>
            </a:fld>
            <a:endParaRPr lang="fr-FR"/>
          </a:p>
        </p:txBody>
      </p:sp>
    </p:spTree>
    <p:extLst>
      <p:ext uri="{BB962C8B-B14F-4D97-AF65-F5344CB8AC3E}">
        <p14:creationId xmlns:p14="http://schemas.microsoft.com/office/powerpoint/2010/main" val="1119503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87AE6D3-5F61-4DBC-BFA7-0CBD8EC2CB50}" type="slidenum">
              <a:rPr lang="fr-FR" smtClean="0"/>
              <a:t>5</a:t>
            </a:fld>
            <a:endParaRPr lang="fr-FR"/>
          </a:p>
        </p:txBody>
      </p:sp>
    </p:spTree>
    <p:extLst>
      <p:ext uri="{BB962C8B-B14F-4D97-AF65-F5344CB8AC3E}">
        <p14:creationId xmlns:p14="http://schemas.microsoft.com/office/powerpoint/2010/main" val="34656870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687AE6D3-5F61-4DBC-BFA7-0CBD8EC2CB50}" type="slidenum">
              <a:rPr lang="fr-FR" smtClean="0"/>
              <a:t>6</a:t>
            </a:fld>
            <a:endParaRPr lang="fr-FR"/>
          </a:p>
        </p:txBody>
      </p:sp>
    </p:spTree>
    <p:extLst>
      <p:ext uri="{BB962C8B-B14F-4D97-AF65-F5344CB8AC3E}">
        <p14:creationId xmlns:p14="http://schemas.microsoft.com/office/powerpoint/2010/main" val="30271277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7AE6D3-5F61-4DBC-BFA7-0CBD8EC2CB50}" type="slidenum">
              <a:rPr lang="fr-FR" smtClean="0"/>
              <a:t>7</a:t>
            </a:fld>
            <a:endParaRPr lang="fr-FR"/>
          </a:p>
        </p:txBody>
      </p:sp>
    </p:spTree>
    <p:extLst>
      <p:ext uri="{BB962C8B-B14F-4D97-AF65-F5344CB8AC3E}">
        <p14:creationId xmlns:p14="http://schemas.microsoft.com/office/powerpoint/2010/main" val="34144563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7AE6D3-5F61-4DBC-BFA7-0CBD8EC2CB50}" type="slidenum">
              <a:rPr lang="fr-FR" smtClean="0"/>
              <a:t>8</a:t>
            </a:fld>
            <a:endParaRPr lang="fr-FR"/>
          </a:p>
        </p:txBody>
      </p:sp>
    </p:spTree>
    <p:extLst>
      <p:ext uri="{BB962C8B-B14F-4D97-AF65-F5344CB8AC3E}">
        <p14:creationId xmlns:p14="http://schemas.microsoft.com/office/powerpoint/2010/main" val="24151368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87AE6D3-5F61-4DBC-BFA7-0CBD8EC2CB50}" type="slidenum">
              <a:rPr lang="fr-FR" smtClean="0"/>
              <a:t>9</a:t>
            </a:fld>
            <a:endParaRPr lang="fr-FR"/>
          </a:p>
        </p:txBody>
      </p:sp>
    </p:spTree>
    <p:extLst>
      <p:ext uri="{BB962C8B-B14F-4D97-AF65-F5344CB8AC3E}">
        <p14:creationId xmlns:p14="http://schemas.microsoft.com/office/powerpoint/2010/main" val="24151368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E26ABEC3-B92C-491F-B0E4-DB8D6B17AF85}" type="datetimeFigureOut">
              <a:rPr lang="fr-FR" smtClean="0"/>
              <a:t>20/03/2015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A56240-926B-4332-90C1-6AB9902F94E4}" type="slidenum">
              <a:rPr lang="fr-FR" smtClean="0"/>
              <a:t>‹N°›</a:t>
            </a:fld>
            <a:endParaRPr lang="fr-FR"/>
          </a:p>
        </p:txBody>
      </p:sp>
    </p:spTree>
    <p:extLst>
      <p:ext uri="{BB962C8B-B14F-4D97-AF65-F5344CB8AC3E}">
        <p14:creationId xmlns:p14="http://schemas.microsoft.com/office/powerpoint/2010/main" val="293088251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26ABEC3-B92C-491F-B0E4-DB8D6B17AF85}" type="datetimeFigureOut">
              <a:rPr lang="fr-FR" smtClean="0"/>
              <a:t>20/03/2015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A56240-926B-4332-90C1-6AB9902F94E4}" type="slidenum">
              <a:rPr lang="fr-FR" smtClean="0"/>
              <a:t>‹N°›</a:t>
            </a:fld>
            <a:endParaRPr lang="fr-FR"/>
          </a:p>
        </p:txBody>
      </p:sp>
    </p:spTree>
    <p:extLst>
      <p:ext uri="{BB962C8B-B14F-4D97-AF65-F5344CB8AC3E}">
        <p14:creationId xmlns:p14="http://schemas.microsoft.com/office/powerpoint/2010/main" val="3133593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26ABEC3-B92C-491F-B0E4-DB8D6B17AF85}" type="datetimeFigureOut">
              <a:rPr lang="fr-FR" smtClean="0"/>
              <a:t>20/03/2015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A56240-926B-4332-90C1-6AB9902F94E4}" type="slidenum">
              <a:rPr lang="fr-FR" smtClean="0"/>
              <a:t>‹N°›</a:t>
            </a:fld>
            <a:endParaRPr lang="fr-FR"/>
          </a:p>
        </p:txBody>
      </p:sp>
    </p:spTree>
    <p:extLst>
      <p:ext uri="{BB962C8B-B14F-4D97-AF65-F5344CB8AC3E}">
        <p14:creationId xmlns:p14="http://schemas.microsoft.com/office/powerpoint/2010/main" val="1396612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26ABEC3-B92C-491F-B0E4-DB8D6B17AF85}" type="datetimeFigureOut">
              <a:rPr lang="fr-FR" smtClean="0"/>
              <a:t>20/03/2015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A56240-926B-4332-90C1-6AB9902F94E4}" type="slidenum">
              <a:rPr lang="fr-FR" smtClean="0"/>
              <a:t>‹N°›</a:t>
            </a:fld>
            <a:endParaRPr lang="fr-FR"/>
          </a:p>
        </p:txBody>
      </p:sp>
    </p:spTree>
    <p:extLst>
      <p:ext uri="{BB962C8B-B14F-4D97-AF65-F5344CB8AC3E}">
        <p14:creationId xmlns:p14="http://schemas.microsoft.com/office/powerpoint/2010/main" val="82133813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E26ABEC3-B92C-491F-B0E4-DB8D6B17AF85}" type="datetimeFigureOut">
              <a:rPr lang="fr-FR" smtClean="0"/>
              <a:t>20/03/2015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6A56240-926B-4332-90C1-6AB9902F94E4}" type="slidenum">
              <a:rPr lang="fr-FR" smtClean="0"/>
              <a:t>‹N°›</a:t>
            </a:fld>
            <a:endParaRPr lang="fr-FR"/>
          </a:p>
        </p:txBody>
      </p:sp>
    </p:spTree>
    <p:extLst>
      <p:ext uri="{BB962C8B-B14F-4D97-AF65-F5344CB8AC3E}">
        <p14:creationId xmlns:p14="http://schemas.microsoft.com/office/powerpoint/2010/main" val="1317505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E26ABEC3-B92C-491F-B0E4-DB8D6B17AF85}" type="datetimeFigureOut">
              <a:rPr lang="fr-FR" smtClean="0"/>
              <a:t>20/03/2015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6A56240-926B-4332-90C1-6AB9902F94E4}" type="slidenum">
              <a:rPr lang="fr-FR" smtClean="0"/>
              <a:t>‹N°›</a:t>
            </a:fld>
            <a:endParaRPr lang="fr-FR"/>
          </a:p>
        </p:txBody>
      </p:sp>
    </p:spTree>
    <p:extLst>
      <p:ext uri="{BB962C8B-B14F-4D97-AF65-F5344CB8AC3E}">
        <p14:creationId xmlns:p14="http://schemas.microsoft.com/office/powerpoint/2010/main" val="1594029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E26ABEC3-B92C-491F-B0E4-DB8D6B17AF85}" type="datetimeFigureOut">
              <a:rPr lang="fr-FR" smtClean="0"/>
              <a:t>20/03/2015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6A56240-926B-4332-90C1-6AB9902F94E4}" type="slidenum">
              <a:rPr lang="fr-FR" smtClean="0"/>
              <a:t>‹N°›</a:t>
            </a:fld>
            <a:endParaRPr lang="fr-FR"/>
          </a:p>
        </p:txBody>
      </p:sp>
    </p:spTree>
    <p:extLst>
      <p:ext uri="{BB962C8B-B14F-4D97-AF65-F5344CB8AC3E}">
        <p14:creationId xmlns:p14="http://schemas.microsoft.com/office/powerpoint/2010/main" val="1400952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E26ABEC3-B92C-491F-B0E4-DB8D6B17AF85}" type="datetimeFigureOut">
              <a:rPr lang="fr-FR" smtClean="0"/>
              <a:t>20/03/2015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6A56240-926B-4332-90C1-6AB9902F94E4}" type="slidenum">
              <a:rPr lang="fr-FR" smtClean="0"/>
              <a:t>‹N°›</a:t>
            </a:fld>
            <a:endParaRPr lang="fr-FR"/>
          </a:p>
        </p:txBody>
      </p:sp>
    </p:spTree>
    <p:extLst>
      <p:ext uri="{BB962C8B-B14F-4D97-AF65-F5344CB8AC3E}">
        <p14:creationId xmlns:p14="http://schemas.microsoft.com/office/powerpoint/2010/main" val="91591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26ABEC3-B92C-491F-B0E4-DB8D6B17AF85}" type="datetimeFigureOut">
              <a:rPr lang="fr-FR" smtClean="0"/>
              <a:t>20/03/2015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6A56240-926B-4332-90C1-6AB9902F94E4}" type="slidenum">
              <a:rPr lang="fr-FR" smtClean="0"/>
              <a:t>‹N°›</a:t>
            </a:fld>
            <a:endParaRPr lang="fr-FR"/>
          </a:p>
        </p:txBody>
      </p:sp>
    </p:spTree>
    <p:extLst>
      <p:ext uri="{BB962C8B-B14F-4D97-AF65-F5344CB8AC3E}">
        <p14:creationId xmlns:p14="http://schemas.microsoft.com/office/powerpoint/2010/main" val="306730833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E26ABEC3-B92C-491F-B0E4-DB8D6B17AF85}" type="datetimeFigureOut">
              <a:rPr lang="fr-FR" smtClean="0"/>
              <a:t>20/03/2015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6A56240-926B-4332-90C1-6AB9902F94E4}" type="slidenum">
              <a:rPr lang="fr-FR" smtClean="0"/>
              <a:t>‹N°›</a:t>
            </a:fld>
            <a:endParaRPr lang="fr-FR"/>
          </a:p>
        </p:txBody>
      </p:sp>
    </p:spTree>
    <p:extLst>
      <p:ext uri="{BB962C8B-B14F-4D97-AF65-F5344CB8AC3E}">
        <p14:creationId xmlns:p14="http://schemas.microsoft.com/office/powerpoint/2010/main" val="29679888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E26ABEC3-B92C-491F-B0E4-DB8D6B17AF85}" type="datetimeFigureOut">
              <a:rPr lang="fr-FR" smtClean="0"/>
              <a:t>20/03/2015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6A56240-926B-4332-90C1-6AB9902F94E4}" type="slidenum">
              <a:rPr lang="fr-FR" smtClean="0"/>
              <a:t>‹N°›</a:t>
            </a:fld>
            <a:endParaRPr lang="fr-FR"/>
          </a:p>
        </p:txBody>
      </p:sp>
    </p:spTree>
    <p:extLst>
      <p:ext uri="{BB962C8B-B14F-4D97-AF65-F5344CB8AC3E}">
        <p14:creationId xmlns:p14="http://schemas.microsoft.com/office/powerpoint/2010/main" val="1012655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6ABEC3-B92C-491F-B0E4-DB8D6B17AF85}" type="datetimeFigureOut">
              <a:rPr lang="fr-FR" smtClean="0"/>
              <a:t>20/03/2015</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A56240-926B-4332-90C1-6AB9902F94E4}" type="slidenum">
              <a:rPr lang="fr-FR" smtClean="0"/>
              <a:t>‹N°›</a:t>
            </a:fld>
            <a:endParaRPr lang="fr-FR" dirty="0"/>
          </a:p>
        </p:txBody>
      </p:sp>
      <p:sp>
        <p:nvSpPr>
          <p:cNvPr id="7" name="ZoneTexte 6"/>
          <p:cNvSpPr txBox="1"/>
          <p:nvPr/>
        </p:nvSpPr>
        <p:spPr>
          <a:xfrm>
            <a:off x="0" y="6453336"/>
            <a:ext cx="1584088" cy="369332"/>
          </a:xfrm>
          <a:prstGeom prst="rect">
            <a:avLst/>
          </a:prstGeom>
          <a:noFill/>
        </p:spPr>
        <p:txBody>
          <a:bodyPr wrap="none" rtlCol="0">
            <a:spAutoFit/>
          </a:bodyPr>
          <a:lstStyle/>
          <a:p>
            <a:r>
              <a:rPr lang="fr-FR" b="1" dirty="0" smtClean="0">
                <a:solidFill>
                  <a:schemeClr val="bg2">
                    <a:lumMod val="10000"/>
                  </a:schemeClr>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Ph. </a:t>
            </a:r>
            <a:r>
              <a:rPr lang="fr-FR" b="1" dirty="0" err="1" smtClean="0">
                <a:solidFill>
                  <a:schemeClr val="bg2">
                    <a:lumMod val="10000"/>
                  </a:schemeClr>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Dutour</a:t>
            </a:r>
            <a:endParaRPr lang="fr-FR" b="1" dirty="0">
              <a:solidFill>
                <a:schemeClr val="bg2">
                  <a:lumMod val="10000"/>
                </a:schemeClr>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5965522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bg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bg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bg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10.xml"/><Relationship Id="rId3" Type="http://schemas.openxmlformats.org/officeDocument/2006/relationships/tags" Target="../tags/tag223.xml"/><Relationship Id="rId7" Type="http://schemas.openxmlformats.org/officeDocument/2006/relationships/slideLayout" Target="../slideLayouts/slideLayout2.xml"/><Relationship Id="rId2" Type="http://schemas.openxmlformats.org/officeDocument/2006/relationships/tags" Target="../tags/tag222.xml"/><Relationship Id="rId1" Type="http://schemas.openxmlformats.org/officeDocument/2006/relationships/tags" Target="../tags/tag221.xml"/><Relationship Id="rId6" Type="http://schemas.openxmlformats.org/officeDocument/2006/relationships/tags" Target="../tags/tag226.xml"/><Relationship Id="rId5" Type="http://schemas.openxmlformats.org/officeDocument/2006/relationships/tags" Target="../tags/tag225.xml"/><Relationship Id="rId4" Type="http://schemas.openxmlformats.org/officeDocument/2006/relationships/tags" Target="../tags/tag224.xml"/><Relationship Id="rId9" Type="http://schemas.openxmlformats.org/officeDocument/2006/relationships/image" Target="../media/image14.png"/></Relationships>
</file>

<file path=ppt/slides/_rels/slide11.xml.rels><?xml version="1.0" encoding="UTF-8" standalone="yes"?>
<Relationships xmlns="http://schemas.openxmlformats.org/package/2006/relationships"><Relationship Id="rId8" Type="http://schemas.openxmlformats.org/officeDocument/2006/relationships/tags" Target="../tags/tag234.xml"/><Relationship Id="rId13" Type="http://schemas.openxmlformats.org/officeDocument/2006/relationships/tags" Target="../tags/tag239.xml"/><Relationship Id="rId18" Type="http://schemas.microsoft.com/office/2007/relationships/hdphoto" Target="../media/hdphoto4.wdp"/><Relationship Id="rId3" Type="http://schemas.openxmlformats.org/officeDocument/2006/relationships/tags" Target="../tags/tag229.xml"/><Relationship Id="rId21" Type="http://schemas.microsoft.com/office/2007/relationships/hdphoto" Target="../media/hdphoto5.wdp"/><Relationship Id="rId7" Type="http://schemas.openxmlformats.org/officeDocument/2006/relationships/tags" Target="../tags/tag233.xml"/><Relationship Id="rId12" Type="http://schemas.openxmlformats.org/officeDocument/2006/relationships/tags" Target="../tags/tag238.xml"/><Relationship Id="rId17" Type="http://schemas.openxmlformats.org/officeDocument/2006/relationships/image" Target="../media/image11.png"/><Relationship Id="rId2" Type="http://schemas.openxmlformats.org/officeDocument/2006/relationships/tags" Target="../tags/tag228.xml"/><Relationship Id="rId16" Type="http://schemas.openxmlformats.org/officeDocument/2006/relationships/notesSlide" Target="../notesSlides/notesSlide11.xml"/><Relationship Id="rId20" Type="http://schemas.openxmlformats.org/officeDocument/2006/relationships/image" Target="../media/image16.png"/><Relationship Id="rId1" Type="http://schemas.openxmlformats.org/officeDocument/2006/relationships/tags" Target="../tags/tag227.xml"/><Relationship Id="rId6" Type="http://schemas.openxmlformats.org/officeDocument/2006/relationships/tags" Target="../tags/tag232.xml"/><Relationship Id="rId11" Type="http://schemas.openxmlformats.org/officeDocument/2006/relationships/tags" Target="../tags/tag237.xml"/><Relationship Id="rId5" Type="http://schemas.openxmlformats.org/officeDocument/2006/relationships/tags" Target="../tags/tag231.xml"/><Relationship Id="rId15" Type="http://schemas.openxmlformats.org/officeDocument/2006/relationships/slideLayout" Target="../slideLayouts/slideLayout2.xml"/><Relationship Id="rId10" Type="http://schemas.openxmlformats.org/officeDocument/2006/relationships/tags" Target="../tags/tag236.xml"/><Relationship Id="rId19" Type="http://schemas.openxmlformats.org/officeDocument/2006/relationships/image" Target="../media/image15.png"/><Relationship Id="rId4" Type="http://schemas.openxmlformats.org/officeDocument/2006/relationships/tags" Target="../tags/tag230.xml"/><Relationship Id="rId9" Type="http://schemas.openxmlformats.org/officeDocument/2006/relationships/tags" Target="../tags/tag235.xml"/><Relationship Id="rId14" Type="http://schemas.openxmlformats.org/officeDocument/2006/relationships/tags" Target="../tags/tag240.xml"/></Relationships>
</file>

<file path=ppt/slides/_rels/slide12.xml.rels><?xml version="1.0" encoding="UTF-8" standalone="yes"?>
<Relationships xmlns="http://schemas.openxmlformats.org/package/2006/relationships"><Relationship Id="rId8" Type="http://schemas.openxmlformats.org/officeDocument/2006/relationships/tags" Target="../tags/tag248.xml"/><Relationship Id="rId13" Type="http://schemas.openxmlformats.org/officeDocument/2006/relationships/tags" Target="../tags/tag253.xml"/><Relationship Id="rId18" Type="http://schemas.openxmlformats.org/officeDocument/2006/relationships/tags" Target="../tags/tag258.xml"/><Relationship Id="rId26" Type="http://schemas.openxmlformats.org/officeDocument/2006/relationships/image" Target="../media/image16.png"/><Relationship Id="rId3" Type="http://schemas.openxmlformats.org/officeDocument/2006/relationships/tags" Target="../tags/tag243.xml"/><Relationship Id="rId21" Type="http://schemas.openxmlformats.org/officeDocument/2006/relationships/tags" Target="../tags/tag261.xml"/><Relationship Id="rId7" Type="http://schemas.openxmlformats.org/officeDocument/2006/relationships/tags" Target="../tags/tag247.xml"/><Relationship Id="rId12" Type="http://schemas.openxmlformats.org/officeDocument/2006/relationships/tags" Target="../tags/tag252.xml"/><Relationship Id="rId17" Type="http://schemas.openxmlformats.org/officeDocument/2006/relationships/tags" Target="../tags/tag257.xml"/><Relationship Id="rId25" Type="http://schemas.microsoft.com/office/2007/relationships/hdphoto" Target="../media/hdphoto4.wdp"/><Relationship Id="rId2" Type="http://schemas.openxmlformats.org/officeDocument/2006/relationships/tags" Target="../tags/tag242.xml"/><Relationship Id="rId16" Type="http://schemas.openxmlformats.org/officeDocument/2006/relationships/tags" Target="../tags/tag256.xml"/><Relationship Id="rId20" Type="http://schemas.openxmlformats.org/officeDocument/2006/relationships/tags" Target="../tags/tag260.xml"/><Relationship Id="rId1" Type="http://schemas.openxmlformats.org/officeDocument/2006/relationships/tags" Target="../tags/tag241.xml"/><Relationship Id="rId6" Type="http://schemas.openxmlformats.org/officeDocument/2006/relationships/tags" Target="../tags/tag246.xml"/><Relationship Id="rId11" Type="http://schemas.openxmlformats.org/officeDocument/2006/relationships/tags" Target="../tags/tag251.xml"/><Relationship Id="rId24" Type="http://schemas.openxmlformats.org/officeDocument/2006/relationships/image" Target="../media/image11.png"/><Relationship Id="rId5" Type="http://schemas.openxmlformats.org/officeDocument/2006/relationships/tags" Target="../tags/tag245.xml"/><Relationship Id="rId15" Type="http://schemas.openxmlformats.org/officeDocument/2006/relationships/tags" Target="../tags/tag255.xml"/><Relationship Id="rId23" Type="http://schemas.openxmlformats.org/officeDocument/2006/relationships/notesSlide" Target="../notesSlides/notesSlide12.xml"/><Relationship Id="rId10" Type="http://schemas.openxmlformats.org/officeDocument/2006/relationships/tags" Target="../tags/tag250.xml"/><Relationship Id="rId19" Type="http://schemas.openxmlformats.org/officeDocument/2006/relationships/tags" Target="../tags/tag259.xml"/><Relationship Id="rId4" Type="http://schemas.openxmlformats.org/officeDocument/2006/relationships/tags" Target="../tags/tag244.xml"/><Relationship Id="rId9" Type="http://schemas.openxmlformats.org/officeDocument/2006/relationships/tags" Target="../tags/tag249.xml"/><Relationship Id="rId14" Type="http://schemas.openxmlformats.org/officeDocument/2006/relationships/tags" Target="../tags/tag254.xml"/><Relationship Id="rId22" Type="http://schemas.openxmlformats.org/officeDocument/2006/relationships/slideLayout" Target="../slideLayouts/slideLayout2.xml"/><Relationship Id="rId27" Type="http://schemas.microsoft.com/office/2007/relationships/hdphoto" Target="../media/hdphoto5.wdp"/></Relationships>
</file>

<file path=ppt/slides/_rels/slide13.xml.rels><?xml version="1.0" encoding="UTF-8" standalone="yes"?>
<Relationships xmlns="http://schemas.openxmlformats.org/package/2006/relationships"><Relationship Id="rId8" Type="http://schemas.openxmlformats.org/officeDocument/2006/relationships/tags" Target="../tags/tag269.xml"/><Relationship Id="rId13" Type="http://schemas.openxmlformats.org/officeDocument/2006/relationships/tags" Target="../tags/tag274.xml"/><Relationship Id="rId18" Type="http://schemas.openxmlformats.org/officeDocument/2006/relationships/image" Target="../media/image18.jpeg"/><Relationship Id="rId3" Type="http://schemas.openxmlformats.org/officeDocument/2006/relationships/tags" Target="../tags/tag264.xml"/><Relationship Id="rId7" Type="http://schemas.openxmlformats.org/officeDocument/2006/relationships/tags" Target="../tags/tag268.xml"/><Relationship Id="rId12" Type="http://schemas.openxmlformats.org/officeDocument/2006/relationships/tags" Target="../tags/tag273.xml"/><Relationship Id="rId17" Type="http://schemas.openxmlformats.org/officeDocument/2006/relationships/image" Target="../media/image17.jpeg"/><Relationship Id="rId2" Type="http://schemas.openxmlformats.org/officeDocument/2006/relationships/tags" Target="../tags/tag263.xml"/><Relationship Id="rId16" Type="http://schemas.openxmlformats.org/officeDocument/2006/relationships/notesSlide" Target="../notesSlides/notesSlide13.xml"/><Relationship Id="rId20" Type="http://schemas.microsoft.com/office/2007/relationships/hdphoto" Target="../media/hdphoto6.wdp"/><Relationship Id="rId1" Type="http://schemas.openxmlformats.org/officeDocument/2006/relationships/tags" Target="../tags/tag262.xml"/><Relationship Id="rId6" Type="http://schemas.openxmlformats.org/officeDocument/2006/relationships/tags" Target="../tags/tag267.xml"/><Relationship Id="rId11" Type="http://schemas.openxmlformats.org/officeDocument/2006/relationships/tags" Target="../tags/tag272.xml"/><Relationship Id="rId5" Type="http://schemas.openxmlformats.org/officeDocument/2006/relationships/tags" Target="../tags/tag266.xml"/><Relationship Id="rId15" Type="http://schemas.openxmlformats.org/officeDocument/2006/relationships/slideLayout" Target="../slideLayouts/slideLayout2.xml"/><Relationship Id="rId10" Type="http://schemas.openxmlformats.org/officeDocument/2006/relationships/tags" Target="../tags/tag271.xml"/><Relationship Id="rId19" Type="http://schemas.openxmlformats.org/officeDocument/2006/relationships/image" Target="../media/image19.png"/><Relationship Id="rId4" Type="http://schemas.openxmlformats.org/officeDocument/2006/relationships/tags" Target="../tags/tag265.xml"/><Relationship Id="rId9" Type="http://schemas.openxmlformats.org/officeDocument/2006/relationships/tags" Target="../tags/tag270.xml"/><Relationship Id="rId14" Type="http://schemas.openxmlformats.org/officeDocument/2006/relationships/tags" Target="../tags/tag275.xml"/></Relationships>
</file>

<file path=ppt/slides/_rels/slide14.xml.rels><?xml version="1.0" encoding="UTF-8" standalone="yes"?>
<Relationships xmlns="http://schemas.openxmlformats.org/package/2006/relationships"><Relationship Id="rId8" Type="http://schemas.openxmlformats.org/officeDocument/2006/relationships/tags" Target="../tags/tag283.xml"/><Relationship Id="rId13" Type="http://schemas.openxmlformats.org/officeDocument/2006/relationships/tags" Target="../tags/tag288.xml"/><Relationship Id="rId18" Type="http://schemas.openxmlformats.org/officeDocument/2006/relationships/tags" Target="../tags/tag293.xml"/><Relationship Id="rId3" Type="http://schemas.openxmlformats.org/officeDocument/2006/relationships/tags" Target="../tags/tag278.xml"/><Relationship Id="rId21" Type="http://schemas.openxmlformats.org/officeDocument/2006/relationships/tags" Target="../tags/tag296.xml"/><Relationship Id="rId7" Type="http://schemas.openxmlformats.org/officeDocument/2006/relationships/tags" Target="../tags/tag282.xml"/><Relationship Id="rId12" Type="http://schemas.openxmlformats.org/officeDocument/2006/relationships/tags" Target="../tags/tag287.xml"/><Relationship Id="rId17" Type="http://schemas.openxmlformats.org/officeDocument/2006/relationships/tags" Target="../tags/tag292.xml"/><Relationship Id="rId2" Type="http://schemas.openxmlformats.org/officeDocument/2006/relationships/tags" Target="../tags/tag277.xml"/><Relationship Id="rId16" Type="http://schemas.openxmlformats.org/officeDocument/2006/relationships/tags" Target="../tags/tag291.xml"/><Relationship Id="rId20" Type="http://schemas.openxmlformats.org/officeDocument/2006/relationships/tags" Target="../tags/tag295.xml"/><Relationship Id="rId1" Type="http://schemas.openxmlformats.org/officeDocument/2006/relationships/tags" Target="../tags/tag276.xml"/><Relationship Id="rId6" Type="http://schemas.openxmlformats.org/officeDocument/2006/relationships/tags" Target="../tags/tag281.xml"/><Relationship Id="rId11" Type="http://schemas.openxmlformats.org/officeDocument/2006/relationships/tags" Target="../tags/tag286.xml"/><Relationship Id="rId24" Type="http://schemas.openxmlformats.org/officeDocument/2006/relationships/notesSlide" Target="../notesSlides/notesSlide14.xml"/><Relationship Id="rId5" Type="http://schemas.openxmlformats.org/officeDocument/2006/relationships/tags" Target="../tags/tag280.xml"/><Relationship Id="rId15" Type="http://schemas.openxmlformats.org/officeDocument/2006/relationships/tags" Target="../tags/tag290.xml"/><Relationship Id="rId23" Type="http://schemas.openxmlformats.org/officeDocument/2006/relationships/slideLayout" Target="../slideLayouts/slideLayout2.xml"/><Relationship Id="rId10" Type="http://schemas.openxmlformats.org/officeDocument/2006/relationships/tags" Target="../tags/tag285.xml"/><Relationship Id="rId19" Type="http://schemas.openxmlformats.org/officeDocument/2006/relationships/tags" Target="../tags/tag294.xml"/><Relationship Id="rId4" Type="http://schemas.openxmlformats.org/officeDocument/2006/relationships/tags" Target="../tags/tag279.xml"/><Relationship Id="rId9" Type="http://schemas.openxmlformats.org/officeDocument/2006/relationships/tags" Target="../tags/tag284.xml"/><Relationship Id="rId14" Type="http://schemas.openxmlformats.org/officeDocument/2006/relationships/tags" Target="../tags/tag289.xml"/><Relationship Id="rId22" Type="http://schemas.openxmlformats.org/officeDocument/2006/relationships/tags" Target="../tags/tag297.xml"/></Relationships>
</file>

<file path=ppt/slides/_rels/slide15.xml.rels><?xml version="1.0" encoding="UTF-8" standalone="yes"?>
<Relationships xmlns="http://schemas.openxmlformats.org/package/2006/relationships"><Relationship Id="rId8" Type="http://schemas.openxmlformats.org/officeDocument/2006/relationships/tags" Target="../tags/tag305.xml"/><Relationship Id="rId13" Type="http://schemas.openxmlformats.org/officeDocument/2006/relationships/notesSlide" Target="../notesSlides/notesSlide15.xml"/><Relationship Id="rId3" Type="http://schemas.openxmlformats.org/officeDocument/2006/relationships/tags" Target="../tags/tag300.xml"/><Relationship Id="rId7" Type="http://schemas.openxmlformats.org/officeDocument/2006/relationships/tags" Target="../tags/tag304.xml"/><Relationship Id="rId12" Type="http://schemas.openxmlformats.org/officeDocument/2006/relationships/slideLayout" Target="../slideLayouts/slideLayout2.xml"/><Relationship Id="rId2" Type="http://schemas.openxmlformats.org/officeDocument/2006/relationships/tags" Target="../tags/tag299.xml"/><Relationship Id="rId1" Type="http://schemas.openxmlformats.org/officeDocument/2006/relationships/tags" Target="../tags/tag298.xml"/><Relationship Id="rId6" Type="http://schemas.openxmlformats.org/officeDocument/2006/relationships/tags" Target="../tags/tag303.xml"/><Relationship Id="rId11" Type="http://schemas.openxmlformats.org/officeDocument/2006/relationships/tags" Target="../tags/tag308.xml"/><Relationship Id="rId5" Type="http://schemas.openxmlformats.org/officeDocument/2006/relationships/tags" Target="../tags/tag302.xml"/><Relationship Id="rId10" Type="http://schemas.openxmlformats.org/officeDocument/2006/relationships/tags" Target="../tags/tag307.xml"/><Relationship Id="rId4" Type="http://schemas.openxmlformats.org/officeDocument/2006/relationships/tags" Target="../tags/tag301.xml"/><Relationship Id="rId9" Type="http://schemas.openxmlformats.org/officeDocument/2006/relationships/tags" Target="../tags/tag30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tags" Target="../tags/tag309.xml"/></Relationships>
</file>

<file path=ppt/slides/_rels/slide2.xml.rels><?xml version="1.0" encoding="UTF-8" standalone="yes"?>
<Relationships xmlns="http://schemas.openxmlformats.org/package/2006/relationships"><Relationship Id="rId8" Type="http://schemas.openxmlformats.org/officeDocument/2006/relationships/tags" Target="../tags/tag11.xml"/><Relationship Id="rId13" Type="http://schemas.openxmlformats.org/officeDocument/2006/relationships/slideLayout" Target="../slideLayouts/slideLayout2.xml"/><Relationship Id="rId18" Type="http://schemas.openxmlformats.org/officeDocument/2006/relationships/image" Target="../media/image4.png"/><Relationship Id="rId3" Type="http://schemas.openxmlformats.org/officeDocument/2006/relationships/tags" Target="../tags/tag6.xml"/><Relationship Id="rId7" Type="http://schemas.openxmlformats.org/officeDocument/2006/relationships/tags" Target="../tags/tag10.xml"/><Relationship Id="rId12" Type="http://schemas.openxmlformats.org/officeDocument/2006/relationships/tags" Target="../tags/tag15.xml"/><Relationship Id="rId17" Type="http://schemas.openxmlformats.org/officeDocument/2006/relationships/image" Target="../media/image3.jpeg"/><Relationship Id="rId2" Type="http://schemas.openxmlformats.org/officeDocument/2006/relationships/tags" Target="../tags/tag5.xml"/><Relationship Id="rId16" Type="http://schemas.microsoft.com/office/2007/relationships/hdphoto" Target="../media/hdphoto1.wdp"/><Relationship Id="rId20" Type="http://schemas.openxmlformats.org/officeDocument/2006/relationships/image" Target="../media/image5.jpeg"/><Relationship Id="rId1" Type="http://schemas.openxmlformats.org/officeDocument/2006/relationships/tags" Target="../tags/tag4.xml"/><Relationship Id="rId6" Type="http://schemas.openxmlformats.org/officeDocument/2006/relationships/tags" Target="../tags/tag9.xml"/><Relationship Id="rId11" Type="http://schemas.openxmlformats.org/officeDocument/2006/relationships/tags" Target="../tags/tag14.xml"/><Relationship Id="rId5" Type="http://schemas.openxmlformats.org/officeDocument/2006/relationships/tags" Target="../tags/tag8.xml"/><Relationship Id="rId15" Type="http://schemas.openxmlformats.org/officeDocument/2006/relationships/image" Target="../media/image2.png"/><Relationship Id="rId10" Type="http://schemas.openxmlformats.org/officeDocument/2006/relationships/tags" Target="../tags/tag13.xml"/><Relationship Id="rId19" Type="http://schemas.microsoft.com/office/2007/relationships/hdphoto" Target="../media/hdphoto2.wdp"/><Relationship Id="rId4" Type="http://schemas.openxmlformats.org/officeDocument/2006/relationships/tags" Target="../tags/tag7.xml"/><Relationship Id="rId9" Type="http://schemas.openxmlformats.org/officeDocument/2006/relationships/tags" Target="../tags/tag12.xml"/><Relationship Id="rId1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8" Type="http://schemas.openxmlformats.org/officeDocument/2006/relationships/tags" Target="../tags/tag23.xml"/><Relationship Id="rId13" Type="http://schemas.openxmlformats.org/officeDocument/2006/relationships/tags" Target="../tags/tag28.xml"/><Relationship Id="rId18" Type="http://schemas.openxmlformats.org/officeDocument/2006/relationships/tags" Target="../tags/tag33.xml"/><Relationship Id="rId26" Type="http://schemas.openxmlformats.org/officeDocument/2006/relationships/slideLayout" Target="../slideLayouts/slideLayout2.xml"/><Relationship Id="rId3" Type="http://schemas.openxmlformats.org/officeDocument/2006/relationships/tags" Target="../tags/tag18.xml"/><Relationship Id="rId21" Type="http://schemas.openxmlformats.org/officeDocument/2006/relationships/tags" Target="../tags/tag36.xml"/><Relationship Id="rId7" Type="http://schemas.openxmlformats.org/officeDocument/2006/relationships/tags" Target="../tags/tag22.xml"/><Relationship Id="rId12" Type="http://schemas.openxmlformats.org/officeDocument/2006/relationships/tags" Target="../tags/tag27.xml"/><Relationship Id="rId17" Type="http://schemas.openxmlformats.org/officeDocument/2006/relationships/tags" Target="../tags/tag32.xml"/><Relationship Id="rId25" Type="http://schemas.openxmlformats.org/officeDocument/2006/relationships/tags" Target="../tags/tag40.xml"/><Relationship Id="rId2" Type="http://schemas.openxmlformats.org/officeDocument/2006/relationships/tags" Target="../tags/tag17.xml"/><Relationship Id="rId16" Type="http://schemas.openxmlformats.org/officeDocument/2006/relationships/tags" Target="../tags/tag31.xml"/><Relationship Id="rId20" Type="http://schemas.openxmlformats.org/officeDocument/2006/relationships/tags" Target="../tags/tag35.xml"/><Relationship Id="rId1" Type="http://schemas.openxmlformats.org/officeDocument/2006/relationships/tags" Target="../tags/tag16.xml"/><Relationship Id="rId6" Type="http://schemas.openxmlformats.org/officeDocument/2006/relationships/tags" Target="../tags/tag21.xml"/><Relationship Id="rId11" Type="http://schemas.openxmlformats.org/officeDocument/2006/relationships/tags" Target="../tags/tag26.xml"/><Relationship Id="rId24" Type="http://schemas.openxmlformats.org/officeDocument/2006/relationships/tags" Target="../tags/tag39.xml"/><Relationship Id="rId5" Type="http://schemas.openxmlformats.org/officeDocument/2006/relationships/tags" Target="../tags/tag20.xml"/><Relationship Id="rId15" Type="http://schemas.openxmlformats.org/officeDocument/2006/relationships/tags" Target="../tags/tag30.xml"/><Relationship Id="rId23" Type="http://schemas.openxmlformats.org/officeDocument/2006/relationships/tags" Target="../tags/tag38.xml"/><Relationship Id="rId10" Type="http://schemas.openxmlformats.org/officeDocument/2006/relationships/tags" Target="../tags/tag25.xml"/><Relationship Id="rId19" Type="http://schemas.openxmlformats.org/officeDocument/2006/relationships/tags" Target="../tags/tag34.xml"/><Relationship Id="rId4" Type="http://schemas.openxmlformats.org/officeDocument/2006/relationships/tags" Target="../tags/tag19.xml"/><Relationship Id="rId9" Type="http://schemas.openxmlformats.org/officeDocument/2006/relationships/tags" Target="../tags/tag24.xml"/><Relationship Id="rId14" Type="http://schemas.openxmlformats.org/officeDocument/2006/relationships/tags" Target="../tags/tag29.xml"/><Relationship Id="rId22" Type="http://schemas.openxmlformats.org/officeDocument/2006/relationships/tags" Target="../tags/tag37.xml"/><Relationship Id="rId27"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notesSlide" Target="../notesSlides/notesSlide4.xml"/><Relationship Id="rId5" Type="http://schemas.openxmlformats.org/officeDocument/2006/relationships/slideLayout" Target="../slideLayouts/slideLayout2.xml"/><Relationship Id="rId4" Type="http://schemas.openxmlformats.org/officeDocument/2006/relationships/tags" Target="../tags/tag44.xml"/></Relationships>
</file>

<file path=ppt/slides/_rels/slide5.xml.rels><?xml version="1.0" encoding="UTF-8" standalone="yes"?>
<Relationships xmlns="http://schemas.openxmlformats.org/package/2006/relationships"><Relationship Id="rId8" Type="http://schemas.openxmlformats.org/officeDocument/2006/relationships/tags" Target="../tags/tag52.xml"/><Relationship Id="rId13" Type="http://schemas.openxmlformats.org/officeDocument/2006/relationships/tags" Target="../tags/tag57.xml"/><Relationship Id="rId18" Type="http://schemas.openxmlformats.org/officeDocument/2006/relationships/tags" Target="../tags/tag62.xml"/><Relationship Id="rId26" Type="http://schemas.openxmlformats.org/officeDocument/2006/relationships/slideLayout" Target="../slideLayouts/slideLayout2.xml"/><Relationship Id="rId3" Type="http://schemas.openxmlformats.org/officeDocument/2006/relationships/tags" Target="../tags/tag47.xml"/><Relationship Id="rId21" Type="http://schemas.openxmlformats.org/officeDocument/2006/relationships/tags" Target="../tags/tag65.xml"/><Relationship Id="rId7" Type="http://schemas.openxmlformats.org/officeDocument/2006/relationships/tags" Target="../tags/tag51.xml"/><Relationship Id="rId12" Type="http://schemas.openxmlformats.org/officeDocument/2006/relationships/tags" Target="../tags/tag56.xml"/><Relationship Id="rId17" Type="http://schemas.openxmlformats.org/officeDocument/2006/relationships/tags" Target="../tags/tag61.xml"/><Relationship Id="rId25" Type="http://schemas.openxmlformats.org/officeDocument/2006/relationships/tags" Target="../tags/tag69.xml"/><Relationship Id="rId2" Type="http://schemas.openxmlformats.org/officeDocument/2006/relationships/tags" Target="../tags/tag46.xml"/><Relationship Id="rId16" Type="http://schemas.openxmlformats.org/officeDocument/2006/relationships/tags" Target="../tags/tag60.xml"/><Relationship Id="rId20" Type="http://schemas.openxmlformats.org/officeDocument/2006/relationships/tags" Target="../tags/tag64.xml"/><Relationship Id="rId29" Type="http://schemas.openxmlformats.org/officeDocument/2006/relationships/image" Target="../media/image7.png"/><Relationship Id="rId1" Type="http://schemas.openxmlformats.org/officeDocument/2006/relationships/tags" Target="../tags/tag45.xml"/><Relationship Id="rId6" Type="http://schemas.openxmlformats.org/officeDocument/2006/relationships/tags" Target="../tags/tag50.xml"/><Relationship Id="rId11" Type="http://schemas.openxmlformats.org/officeDocument/2006/relationships/tags" Target="../tags/tag55.xml"/><Relationship Id="rId24" Type="http://schemas.openxmlformats.org/officeDocument/2006/relationships/tags" Target="../tags/tag68.xml"/><Relationship Id="rId5" Type="http://schemas.openxmlformats.org/officeDocument/2006/relationships/tags" Target="../tags/tag49.xml"/><Relationship Id="rId15" Type="http://schemas.openxmlformats.org/officeDocument/2006/relationships/tags" Target="../tags/tag59.xml"/><Relationship Id="rId23" Type="http://schemas.openxmlformats.org/officeDocument/2006/relationships/tags" Target="../tags/tag67.xml"/><Relationship Id="rId28" Type="http://schemas.openxmlformats.org/officeDocument/2006/relationships/image" Target="../media/image6.png"/><Relationship Id="rId10" Type="http://schemas.openxmlformats.org/officeDocument/2006/relationships/tags" Target="../tags/tag54.xml"/><Relationship Id="rId19" Type="http://schemas.openxmlformats.org/officeDocument/2006/relationships/tags" Target="../tags/tag63.xml"/><Relationship Id="rId4" Type="http://schemas.openxmlformats.org/officeDocument/2006/relationships/tags" Target="../tags/tag48.xml"/><Relationship Id="rId9" Type="http://schemas.openxmlformats.org/officeDocument/2006/relationships/tags" Target="../tags/tag53.xml"/><Relationship Id="rId14" Type="http://schemas.openxmlformats.org/officeDocument/2006/relationships/tags" Target="../tags/tag58.xml"/><Relationship Id="rId22" Type="http://schemas.openxmlformats.org/officeDocument/2006/relationships/tags" Target="../tags/tag66.xml"/><Relationship Id="rId2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3" Type="http://schemas.openxmlformats.org/officeDocument/2006/relationships/tags" Target="../tags/tag82.xml"/><Relationship Id="rId18" Type="http://schemas.openxmlformats.org/officeDocument/2006/relationships/tags" Target="../tags/tag87.xml"/><Relationship Id="rId26" Type="http://schemas.openxmlformats.org/officeDocument/2006/relationships/tags" Target="../tags/tag95.xml"/><Relationship Id="rId39" Type="http://schemas.openxmlformats.org/officeDocument/2006/relationships/tags" Target="../tags/tag108.xml"/><Relationship Id="rId21" Type="http://schemas.openxmlformats.org/officeDocument/2006/relationships/tags" Target="../tags/tag90.xml"/><Relationship Id="rId34" Type="http://schemas.openxmlformats.org/officeDocument/2006/relationships/tags" Target="../tags/tag103.xml"/><Relationship Id="rId42" Type="http://schemas.openxmlformats.org/officeDocument/2006/relationships/tags" Target="../tags/tag111.xml"/><Relationship Id="rId47" Type="http://schemas.openxmlformats.org/officeDocument/2006/relationships/tags" Target="../tags/tag116.xml"/><Relationship Id="rId50" Type="http://schemas.openxmlformats.org/officeDocument/2006/relationships/tags" Target="../tags/tag119.xml"/><Relationship Id="rId55" Type="http://schemas.openxmlformats.org/officeDocument/2006/relationships/tags" Target="../tags/tag124.xml"/><Relationship Id="rId7" Type="http://schemas.openxmlformats.org/officeDocument/2006/relationships/tags" Target="../tags/tag76.xml"/><Relationship Id="rId2" Type="http://schemas.openxmlformats.org/officeDocument/2006/relationships/tags" Target="../tags/tag71.xml"/><Relationship Id="rId16" Type="http://schemas.openxmlformats.org/officeDocument/2006/relationships/tags" Target="../tags/tag85.xml"/><Relationship Id="rId29" Type="http://schemas.openxmlformats.org/officeDocument/2006/relationships/tags" Target="../tags/tag98.xml"/><Relationship Id="rId11" Type="http://schemas.openxmlformats.org/officeDocument/2006/relationships/tags" Target="../tags/tag80.xml"/><Relationship Id="rId24" Type="http://schemas.openxmlformats.org/officeDocument/2006/relationships/tags" Target="../tags/tag93.xml"/><Relationship Id="rId32" Type="http://schemas.openxmlformats.org/officeDocument/2006/relationships/tags" Target="../tags/tag101.xml"/><Relationship Id="rId37" Type="http://schemas.openxmlformats.org/officeDocument/2006/relationships/tags" Target="../tags/tag106.xml"/><Relationship Id="rId40" Type="http://schemas.openxmlformats.org/officeDocument/2006/relationships/tags" Target="../tags/tag109.xml"/><Relationship Id="rId45" Type="http://schemas.openxmlformats.org/officeDocument/2006/relationships/tags" Target="../tags/tag114.xml"/><Relationship Id="rId53" Type="http://schemas.openxmlformats.org/officeDocument/2006/relationships/tags" Target="../tags/tag122.xml"/><Relationship Id="rId58" Type="http://schemas.openxmlformats.org/officeDocument/2006/relationships/slideLayout" Target="../slideLayouts/slideLayout2.xml"/><Relationship Id="rId5" Type="http://schemas.openxmlformats.org/officeDocument/2006/relationships/tags" Target="../tags/tag74.xml"/><Relationship Id="rId19" Type="http://schemas.openxmlformats.org/officeDocument/2006/relationships/tags" Target="../tags/tag88.xml"/><Relationship Id="rId4" Type="http://schemas.openxmlformats.org/officeDocument/2006/relationships/tags" Target="../tags/tag73.xml"/><Relationship Id="rId9" Type="http://schemas.openxmlformats.org/officeDocument/2006/relationships/tags" Target="../tags/tag78.xml"/><Relationship Id="rId14" Type="http://schemas.openxmlformats.org/officeDocument/2006/relationships/tags" Target="../tags/tag83.xml"/><Relationship Id="rId22" Type="http://schemas.openxmlformats.org/officeDocument/2006/relationships/tags" Target="../tags/tag91.xml"/><Relationship Id="rId27" Type="http://schemas.openxmlformats.org/officeDocument/2006/relationships/tags" Target="../tags/tag96.xml"/><Relationship Id="rId30" Type="http://schemas.openxmlformats.org/officeDocument/2006/relationships/tags" Target="../tags/tag99.xml"/><Relationship Id="rId35" Type="http://schemas.openxmlformats.org/officeDocument/2006/relationships/tags" Target="../tags/tag104.xml"/><Relationship Id="rId43" Type="http://schemas.openxmlformats.org/officeDocument/2006/relationships/tags" Target="../tags/tag112.xml"/><Relationship Id="rId48" Type="http://schemas.openxmlformats.org/officeDocument/2006/relationships/tags" Target="../tags/tag117.xml"/><Relationship Id="rId56" Type="http://schemas.openxmlformats.org/officeDocument/2006/relationships/tags" Target="../tags/tag125.xml"/><Relationship Id="rId8" Type="http://schemas.openxmlformats.org/officeDocument/2006/relationships/tags" Target="../tags/tag77.xml"/><Relationship Id="rId51" Type="http://schemas.openxmlformats.org/officeDocument/2006/relationships/tags" Target="../tags/tag120.xml"/><Relationship Id="rId3" Type="http://schemas.openxmlformats.org/officeDocument/2006/relationships/tags" Target="../tags/tag72.xml"/><Relationship Id="rId12" Type="http://schemas.openxmlformats.org/officeDocument/2006/relationships/tags" Target="../tags/tag81.xml"/><Relationship Id="rId17" Type="http://schemas.openxmlformats.org/officeDocument/2006/relationships/tags" Target="../tags/tag86.xml"/><Relationship Id="rId25" Type="http://schemas.openxmlformats.org/officeDocument/2006/relationships/tags" Target="../tags/tag94.xml"/><Relationship Id="rId33" Type="http://schemas.openxmlformats.org/officeDocument/2006/relationships/tags" Target="../tags/tag102.xml"/><Relationship Id="rId38" Type="http://schemas.openxmlformats.org/officeDocument/2006/relationships/tags" Target="../tags/tag107.xml"/><Relationship Id="rId46" Type="http://schemas.openxmlformats.org/officeDocument/2006/relationships/tags" Target="../tags/tag115.xml"/><Relationship Id="rId59" Type="http://schemas.openxmlformats.org/officeDocument/2006/relationships/notesSlide" Target="../notesSlides/notesSlide6.xml"/><Relationship Id="rId20" Type="http://schemas.openxmlformats.org/officeDocument/2006/relationships/tags" Target="../tags/tag89.xml"/><Relationship Id="rId41" Type="http://schemas.openxmlformats.org/officeDocument/2006/relationships/tags" Target="../tags/tag110.xml"/><Relationship Id="rId54" Type="http://schemas.openxmlformats.org/officeDocument/2006/relationships/tags" Target="../tags/tag123.xml"/><Relationship Id="rId1" Type="http://schemas.openxmlformats.org/officeDocument/2006/relationships/tags" Target="../tags/tag70.xml"/><Relationship Id="rId6" Type="http://schemas.openxmlformats.org/officeDocument/2006/relationships/tags" Target="../tags/tag75.xml"/><Relationship Id="rId15" Type="http://schemas.openxmlformats.org/officeDocument/2006/relationships/tags" Target="../tags/tag84.xml"/><Relationship Id="rId23" Type="http://schemas.openxmlformats.org/officeDocument/2006/relationships/tags" Target="../tags/tag92.xml"/><Relationship Id="rId28" Type="http://schemas.openxmlformats.org/officeDocument/2006/relationships/tags" Target="../tags/tag97.xml"/><Relationship Id="rId36" Type="http://schemas.openxmlformats.org/officeDocument/2006/relationships/tags" Target="../tags/tag105.xml"/><Relationship Id="rId49" Type="http://schemas.openxmlformats.org/officeDocument/2006/relationships/tags" Target="../tags/tag118.xml"/><Relationship Id="rId57" Type="http://schemas.openxmlformats.org/officeDocument/2006/relationships/tags" Target="../tags/tag126.xml"/><Relationship Id="rId10" Type="http://schemas.openxmlformats.org/officeDocument/2006/relationships/tags" Target="../tags/tag79.xml"/><Relationship Id="rId31" Type="http://schemas.openxmlformats.org/officeDocument/2006/relationships/tags" Target="../tags/tag100.xml"/><Relationship Id="rId44" Type="http://schemas.openxmlformats.org/officeDocument/2006/relationships/tags" Target="../tags/tag113.xml"/><Relationship Id="rId52" Type="http://schemas.openxmlformats.org/officeDocument/2006/relationships/tags" Target="../tags/tag121.xml"/></Relationships>
</file>

<file path=ppt/slides/_rels/slide7.xml.rels><?xml version="1.0" encoding="UTF-8" standalone="yes"?>
<Relationships xmlns="http://schemas.openxmlformats.org/package/2006/relationships"><Relationship Id="rId26" Type="http://schemas.openxmlformats.org/officeDocument/2006/relationships/tags" Target="../tags/tag152.xml"/><Relationship Id="rId21" Type="http://schemas.openxmlformats.org/officeDocument/2006/relationships/tags" Target="../tags/tag147.xml"/><Relationship Id="rId42" Type="http://schemas.openxmlformats.org/officeDocument/2006/relationships/tags" Target="../tags/tag168.xml"/><Relationship Id="rId47" Type="http://schemas.openxmlformats.org/officeDocument/2006/relationships/tags" Target="../tags/tag173.xml"/><Relationship Id="rId63" Type="http://schemas.openxmlformats.org/officeDocument/2006/relationships/tags" Target="../tags/tag189.xml"/><Relationship Id="rId68" Type="http://schemas.openxmlformats.org/officeDocument/2006/relationships/tags" Target="../tags/tag194.xml"/><Relationship Id="rId2" Type="http://schemas.openxmlformats.org/officeDocument/2006/relationships/tags" Target="../tags/tag128.xml"/><Relationship Id="rId16" Type="http://schemas.openxmlformats.org/officeDocument/2006/relationships/tags" Target="../tags/tag142.xml"/><Relationship Id="rId29" Type="http://schemas.openxmlformats.org/officeDocument/2006/relationships/tags" Target="../tags/tag155.xml"/><Relationship Id="rId11" Type="http://schemas.openxmlformats.org/officeDocument/2006/relationships/tags" Target="../tags/tag137.xml"/><Relationship Id="rId24" Type="http://schemas.openxmlformats.org/officeDocument/2006/relationships/tags" Target="../tags/tag150.xml"/><Relationship Id="rId32" Type="http://schemas.openxmlformats.org/officeDocument/2006/relationships/tags" Target="../tags/tag158.xml"/><Relationship Id="rId37" Type="http://schemas.openxmlformats.org/officeDocument/2006/relationships/tags" Target="../tags/tag163.xml"/><Relationship Id="rId40" Type="http://schemas.openxmlformats.org/officeDocument/2006/relationships/tags" Target="../tags/tag166.xml"/><Relationship Id="rId45" Type="http://schemas.openxmlformats.org/officeDocument/2006/relationships/tags" Target="../tags/tag171.xml"/><Relationship Id="rId53" Type="http://schemas.openxmlformats.org/officeDocument/2006/relationships/tags" Target="../tags/tag179.xml"/><Relationship Id="rId58" Type="http://schemas.openxmlformats.org/officeDocument/2006/relationships/tags" Target="../tags/tag184.xml"/><Relationship Id="rId66" Type="http://schemas.openxmlformats.org/officeDocument/2006/relationships/tags" Target="../tags/tag192.xml"/><Relationship Id="rId74" Type="http://schemas.openxmlformats.org/officeDocument/2006/relationships/tags" Target="../tags/tag200.xml"/><Relationship Id="rId5" Type="http://schemas.openxmlformats.org/officeDocument/2006/relationships/tags" Target="../tags/tag131.xml"/><Relationship Id="rId61" Type="http://schemas.openxmlformats.org/officeDocument/2006/relationships/tags" Target="../tags/tag187.xml"/><Relationship Id="rId19" Type="http://schemas.openxmlformats.org/officeDocument/2006/relationships/tags" Target="../tags/tag145.xml"/><Relationship Id="rId14" Type="http://schemas.openxmlformats.org/officeDocument/2006/relationships/tags" Target="../tags/tag140.xml"/><Relationship Id="rId22" Type="http://schemas.openxmlformats.org/officeDocument/2006/relationships/tags" Target="../tags/tag148.xml"/><Relationship Id="rId27" Type="http://schemas.openxmlformats.org/officeDocument/2006/relationships/tags" Target="../tags/tag153.xml"/><Relationship Id="rId30" Type="http://schemas.openxmlformats.org/officeDocument/2006/relationships/tags" Target="../tags/tag156.xml"/><Relationship Id="rId35" Type="http://schemas.openxmlformats.org/officeDocument/2006/relationships/tags" Target="../tags/tag161.xml"/><Relationship Id="rId43" Type="http://schemas.openxmlformats.org/officeDocument/2006/relationships/tags" Target="../tags/tag169.xml"/><Relationship Id="rId48" Type="http://schemas.openxmlformats.org/officeDocument/2006/relationships/tags" Target="../tags/tag174.xml"/><Relationship Id="rId56" Type="http://schemas.openxmlformats.org/officeDocument/2006/relationships/tags" Target="../tags/tag182.xml"/><Relationship Id="rId64" Type="http://schemas.openxmlformats.org/officeDocument/2006/relationships/tags" Target="../tags/tag190.xml"/><Relationship Id="rId69" Type="http://schemas.openxmlformats.org/officeDocument/2006/relationships/tags" Target="../tags/tag195.xml"/><Relationship Id="rId8" Type="http://schemas.openxmlformats.org/officeDocument/2006/relationships/tags" Target="../tags/tag134.xml"/><Relationship Id="rId51" Type="http://schemas.openxmlformats.org/officeDocument/2006/relationships/tags" Target="../tags/tag177.xml"/><Relationship Id="rId72" Type="http://schemas.openxmlformats.org/officeDocument/2006/relationships/tags" Target="../tags/tag198.xml"/><Relationship Id="rId3" Type="http://schemas.openxmlformats.org/officeDocument/2006/relationships/tags" Target="../tags/tag129.xml"/><Relationship Id="rId12" Type="http://schemas.openxmlformats.org/officeDocument/2006/relationships/tags" Target="../tags/tag138.xml"/><Relationship Id="rId17" Type="http://schemas.openxmlformats.org/officeDocument/2006/relationships/tags" Target="../tags/tag143.xml"/><Relationship Id="rId25" Type="http://schemas.openxmlformats.org/officeDocument/2006/relationships/tags" Target="../tags/tag151.xml"/><Relationship Id="rId33" Type="http://schemas.openxmlformats.org/officeDocument/2006/relationships/tags" Target="../tags/tag159.xml"/><Relationship Id="rId38" Type="http://schemas.openxmlformats.org/officeDocument/2006/relationships/tags" Target="../tags/tag164.xml"/><Relationship Id="rId46" Type="http://schemas.openxmlformats.org/officeDocument/2006/relationships/tags" Target="../tags/tag172.xml"/><Relationship Id="rId59" Type="http://schemas.openxmlformats.org/officeDocument/2006/relationships/tags" Target="../tags/tag185.xml"/><Relationship Id="rId67" Type="http://schemas.openxmlformats.org/officeDocument/2006/relationships/tags" Target="../tags/tag193.xml"/><Relationship Id="rId20" Type="http://schemas.openxmlformats.org/officeDocument/2006/relationships/tags" Target="../tags/tag146.xml"/><Relationship Id="rId41" Type="http://schemas.openxmlformats.org/officeDocument/2006/relationships/tags" Target="../tags/tag167.xml"/><Relationship Id="rId54" Type="http://schemas.openxmlformats.org/officeDocument/2006/relationships/tags" Target="../tags/tag180.xml"/><Relationship Id="rId62" Type="http://schemas.openxmlformats.org/officeDocument/2006/relationships/tags" Target="../tags/tag188.xml"/><Relationship Id="rId70" Type="http://schemas.openxmlformats.org/officeDocument/2006/relationships/tags" Target="../tags/tag196.xml"/><Relationship Id="rId75" Type="http://schemas.openxmlformats.org/officeDocument/2006/relationships/slideLayout" Target="../slideLayouts/slideLayout2.xml"/><Relationship Id="rId1" Type="http://schemas.openxmlformats.org/officeDocument/2006/relationships/tags" Target="../tags/tag127.xml"/><Relationship Id="rId6" Type="http://schemas.openxmlformats.org/officeDocument/2006/relationships/tags" Target="../tags/tag132.xml"/><Relationship Id="rId15" Type="http://schemas.openxmlformats.org/officeDocument/2006/relationships/tags" Target="../tags/tag141.xml"/><Relationship Id="rId23" Type="http://schemas.openxmlformats.org/officeDocument/2006/relationships/tags" Target="../tags/tag149.xml"/><Relationship Id="rId28" Type="http://schemas.openxmlformats.org/officeDocument/2006/relationships/tags" Target="../tags/tag154.xml"/><Relationship Id="rId36" Type="http://schemas.openxmlformats.org/officeDocument/2006/relationships/tags" Target="../tags/tag162.xml"/><Relationship Id="rId49" Type="http://schemas.openxmlformats.org/officeDocument/2006/relationships/tags" Target="../tags/tag175.xml"/><Relationship Id="rId57" Type="http://schemas.openxmlformats.org/officeDocument/2006/relationships/tags" Target="../tags/tag183.xml"/><Relationship Id="rId10" Type="http://schemas.openxmlformats.org/officeDocument/2006/relationships/tags" Target="../tags/tag136.xml"/><Relationship Id="rId31" Type="http://schemas.openxmlformats.org/officeDocument/2006/relationships/tags" Target="../tags/tag157.xml"/><Relationship Id="rId44" Type="http://schemas.openxmlformats.org/officeDocument/2006/relationships/tags" Target="../tags/tag170.xml"/><Relationship Id="rId52" Type="http://schemas.openxmlformats.org/officeDocument/2006/relationships/tags" Target="../tags/tag178.xml"/><Relationship Id="rId60" Type="http://schemas.openxmlformats.org/officeDocument/2006/relationships/tags" Target="../tags/tag186.xml"/><Relationship Id="rId65" Type="http://schemas.openxmlformats.org/officeDocument/2006/relationships/tags" Target="../tags/tag191.xml"/><Relationship Id="rId73" Type="http://schemas.openxmlformats.org/officeDocument/2006/relationships/tags" Target="../tags/tag199.xml"/><Relationship Id="rId4" Type="http://schemas.openxmlformats.org/officeDocument/2006/relationships/tags" Target="../tags/tag130.xml"/><Relationship Id="rId9" Type="http://schemas.openxmlformats.org/officeDocument/2006/relationships/tags" Target="../tags/tag135.xml"/><Relationship Id="rId13" Type="http://schemas.openxmlformats.org/officeDocument/2006/relationships/tags" Target="../tags/tag139.xml"/><Relationship Id="rId18" Type="http://schemas.openxmlformats.org/officeDocument/2006/relationships/tags" Target="../tags/tag144.xml"/><Relationship Id="rId39" Type="http://schemas.openxmlformats.org/officeDocument/2006/relationships/tags" Target="../tags/tag165.xml"/><Relationship Id="rId34" Type="http://schemas.openxmlformats.org/officeDocument/2006/relationships/tags" Target="../tags/tag160.xml"/><Relationship Id="rId50" Type="http://schemas.openxmlformats.org/officeDocument/2006/relationships/tags" Target="../tags/tag176.xml"/><Relationship Id="rId55" Type="http://schemas.openxmlformats.org/officeDocument/2006/relationships/tags" Target="../tags/tag181.xml"/><Relationship Id="rId76" Type="http://schemas.openxmlformats.org/officeDocument/2006/relationships/notesSlide" Target="../notesSlides/notesSlide7.xml"/><Relationship Id="rId7" Type="http://schemas.openxmlformats.org/officeDocument/2006/relationships/tags" Target="../tags/tag133.xml"/><Relationship Id="rId71" Type="http://schemas.openxmlformats.org/officeDocument/2006/relationships/tags" Target="../tags/tag197.xml"/></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8.xml"/><Relationship Id="rId3" Type="http://schemas.openxmlformats.org/officeDocument/2006/relationships/tags" Target="../tags/tag203.xml"/><Relationship Id="rId7" Type="http://schemas.openxmlformats.org/officeDocument/2006/relationships/slideLayout" Target="../slideLayouts/slideLayout2.xml"/><Relationship Id="rId2" Type="http://schemas.openxmlformats.org/officeDocument/2006/relationships/tags" Target="../tags/tag202.xml"/><Relationship Id="rId1" Type="http://schemas.openxmlformats.org/officeDocument/2006/relationships/tags" Target="../tags/tag201.xml"/><Relationship Id="rId6" Type="http://schemas.openxmlformats.org/officeDocument/2006/relationships/tags" Target="../tags/tag206.xml"/><Relationship Id="rId5" Type="http://schemas.openxmlformats.org/officeDocument/2006/relationships/tags" Target="../tags/tag205.xml"/><Relationship Id="rId4" Type="http://schemas.openxmlformats.org/officeDocument/2006/relationships/tags" Target="../tags/tag204.xml"/><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tags" Target="../tags/tag214.xml"/><Relationship Id="rId13" Type="http://schemas.openxmlformats.org/officeDocument/2006/relationships/tags" Target="../tags/tag219.xml"/><Relationship Id="rId18" Type="http://schemas.openxmlformats.org/officeDocument/2006/relationships/image" Target="../media/image9.png"/><Relationship Id="rId3" Type="http://schemas.openxmlformats.org/officeDocument/2006/relationships/tags" Target="../tags/tag209.xml"/><Relationship Id="rId21" Type="http://schemas.openxmlformats.org/officeDocument/2006/relationships/image" Target="../media/image11.png"/><Relationship Id="rId7" Type="http://schemas.openxmlformats.org/officeDocument/2006/relationships/tags" Target="../tags/tag213.xml"/><Relationship Id="rId12" Type="http://schemas.openxmlformats.org/officeDocument/2006/relationships/tags" Target="../tags/tag218.xml"/><Relationship Id="rId17" Type="http://schemas.openxmlformats.org/officeDocument/2006/relationships/tags" Target="../tags/tag210.xml"/><Relationship Id="rId25" Type="http://schemas.openxmlformats.org/officeDocument/2006/relationships/image" Target="../media/image13.png"/><Relationship Id="rId2" Type="http://schemas.openxmlformats.org/officeDocument/2006/relationships/tags" Target="../tags/tag208.xml"/><Relationship Id="rId16" Type="http://schemas.openxmlformats.org/officeDocument/2006/relationships/notesSlide" Target="../notesSlides/notesSlide9.xml"/><Relationship Id="rId20" Type="http://schemas.microsoft.com/office/2007/relationships/hdphoto" Target="../media/hdphoto3.wdp"/><Relationship Id="rId1" Type="http://schemas.openxmlformats.org/officeDocument/2006/relationships/tags" Target="../tags/tag207.xml"/><Relationship Id="rId6" Type="http://schemas.openxmlformats.org/officeDocument/2006/relationships/tags" Target="../tags/tag212.xml"/><Relationship Id="rId11" Type="http://schemas.openxmlformats.org/officeDocument/2006/relationships/tags" Target="../tags/tag217.xml"/><Relationship Id="rId24" Type="http://schemas.openxmlformats.org/officeDocument/2006/relationships/tags" Target="../tags/tag218.xml"/><Relationship Id="rId5" Type="http://schemas.openxmlformats.org/officeDocument/2006/relationships/tags" Target="../tags/tag211.xml"/><Relationship Id="rId15" Type="http://schemas.openxmlformats.org/officeDocument/2006/relationships/slideLayout" Target="../slideLayouts/slideLayout2.xml"/><Relationship Id="rId23" Type="http://schemas.openxmlformats.org/officeDocument/2006/relationships/image" Target="../media/image12.png"/><Relationship Id="rId10" Type="http://schemas.openxmlformats.org/officeDocument/2006/relationships/tags" Target="../tags/tag216.xml"/><Relationship Id="rId19" Type="http://schemas.openxmlformats.org/officeDocument/2006/relationships/image" Target="../media/image10.png"/><Relationship Id="rId4" Type="http://schemas.openxmlformats.org/officeDocument/2006/relationships/tags" Target="../tags/tag210.xml"/><Relationship Id="rId9" Type="http://schemas.openxmlformats.org/officeDocument/2006/relationships/tags" Target="../tags/tag215.xml"/><Relationship Id="rId14" Type="http://schemas.openxmlformats.org/officeDocument/2006/relationships/tags" Target="../tags/tag220.xml"/><Relationship Id="rId22"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p:txBody>
          <a:bodyPr/>
          <a:lstStyle/>
          <a:p>
            <a:r>
              <a:rPr lang="fr-FR" dirty="0" smtClean="0">
                <a:solidFill>
                  <a:schemeClr val="bg1"/>
                </a:solidFill>
              </a:rPr>
              <a:t>Les récepteurs de base</a:t>
            </a:r>
            <a:endParaRPr lang="fr-FR" dirty="0">
              <a:solidFill>
                <a:schemeClr val="bg1"/>
              </a:solidFill>
            </a:endParaRPr>
          </a:p>
        </p:txBody>
      </p:sp>
      <p:sp>
        <p:nvSpPr>
          <p:cNvPr id="3" name="Sous-titre 2"/>
          <p:cNvSpPr>
            <a:spLocks noGrp="1"/>
          </p:cNvSpPr>
          <p:nvPr>
            <p:ph type="subTitle" idx="1"/>
            <p:custDataLst>
              <p:tags r:id="rId2"/>
            </p:custDataLst>
          </p:nvPr>
        </p:nvSpPr>
        <p:spPr/>
        <p:txBody>
          <a:bodyPr/>
          <a:lstStyle/>
          <a:p>
            <a:r>
              <a:rPr lang="fr-FR" dirty="0" smtClean="0">
                <a:solidFill>
                  <a:schemeClr val="bg1"/>
                </a:solidFill>
              </a:rPr>
              <a:t>Les résistors</a:t>
            </a:r>
            <a:endParaRPr lang="fr-FR" dirty="0">
              <a:solidFill>
                <a:schemeClr val="bg1"/>
              </a:solidFill>
            </a:endParaRPr>
          </a:p>
        </p:txBody>
      </p:sp>
    </p:spTree>
    <p:extLst>
      <p:ext uri="{BB962C8B-B14F-4D97-AF65-F5344CB8AC3E}">
        <p14:creationId xmlns:p14="http://schemas.microsoft.com/office/powerpoint/2010/main" val="2731658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6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50726" y="44624"/>
            <a:ext cx="9060482" cy="692696"/>
          </a:xfrm>
        </p:spPr>
        <p:txBody>
          <a:bodyPr>
            <a:normAutofit fontScale="90000"/>
          </a:bodyPr>
          <a:lstStyle/>
          <a:p>
            <a:r>
              <a:rPr lang="fr-FR" dirty="0" smtClean="0"/>
              <a:t>2) De quoi dépend la résistance </a:t>
            </a:r>
            <a:endParaRPr lang="fr-FR" baseline="30000" dirty="0"/>
          </a:p>
        </p:txBody>
      </p:sp>
      <p:sp>
        <p:nvSpPr>
          <p:cNvPr id="6" name="Rectangle 1"/>
          <p:cNvSpPr>
            <a:spLocks noChangeArrowheads="1"/>
          </p:cNvSpPr>
          <p:nvPr>
            <p:custDataLst>
              <p:tags r:id="rId2"/>
            </p:custDataLst>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800" b="0" i="0" u="none" strike="noStrike" cap="none" normalizeH="0" baseline="0" smtClean="0">
                <a:ln>
                  <a:noFill/>
                </a:ln>
                <a:solidFill>
                  <a:schemeClr val="tx1"/>
                </a:solidFill>
                <a:effectLst/>
                <a:latin typeface="Arial" pitchFamily="34" charset="0"/>
                <a:cs typeface="Arial" pitchFamily="34" charset="0"/>
              </a:rPr>
              <a:t>  </a:t>
            </a:r>
            <a:r>
              <a:rPr kumimoji="0" lang="fr-FR" altLang="fr-FR" sz="1000" b="0" i="0" u="none" strike="noStrike" cap="none" normalizeH="0" baseline="0" smtClean="0">
                <a:ln>
                  <a:noFill/>
                </a:ln>
                <a:solidFill>
                  <a:srgbClr val="252525"/>
                </a:solidFill>
                <a:effectLst/>
                <a:latin typeface="Arial" pitchFamily="34" charset="0"/>
                <a:cs typeface="Arial" pitchFamily="34" charset="0"/>
              </a:rPr>
              <a:t> avec </a:t>
            </a:r>
            <a:r>
              <a:rPr kumimoji="0" lang="fr-FR" altLang="fr-FR" sz="700" b="0" i="0" u="none" strike="noStrike" cap="none" normalizeH="0" baseline="0" smtClean="0">
                <a:ln>
                  <a:noFill/>
                </a:ln>
                <a:solidFill>
                  <a:schemeClr val="tx1"/>
                </a:solidFill>
                <a:effectLst/>
                <a:latin typeface="Arial" pitchFamily="34" charset="0"/>
                <a:cs typeface="Arial" pitchFamily="34" charset="0"/>
              </a:rPr>
              <a:t> </a:t>
            </a: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12"/>
          <p:cNvSpPr/>
          <p:nvPr>
            <p:custDataLst>
              <p:tags r:id="rId3"/>
            </p:custDataLst>
          </p:nvPr>
        </p:nvSpPr>
        <p:spPr>
          <a:xfrm>
            <a:off x="0" y="836712"/>
            <a:ext cx="9111208" cy="2554545"/>
          </a:xfrm>
          <a:prstGeom prst="rect">
            <a:avLst/>
          </a:prstGeom>
        </p:spPr>
        <p:txBody>
          <a:bodyPr wrap="square">
            <a:spAutoFit/>
          </a:bodyPr>
          <a:lstStyle/>
          <a:p>
            <a:pPr algn="ctr"/>
            <a:r>
              <a:rPr lang="fr-FR" sz="2000" dirty="0" smtClean="0">
                <a:solidFill>
                  <a:schemeClr val="bg1"/>
                </a:solidFill>
              </a:rPr>
              <a:t>La circulation d’électrons  (courant) dans une canalisation crée une élévation de température, et ce proportionnellement à la valeur de la résistance et au carré de l’intensité. C’est une particularité que l’on retrouve quand on considère deux relations </a:t>
            </a:r>
            <a:br>
              <a:rPr lang="fr-FR" sz="2000" dirty="0" smtClean="0">
                <a:solidFill>
                  <a:schemeClr val="bg1"/>
                </a:solidFill>
              </a:rPr>
            </a:br>
            <a:r>
              <a:rPr lang="fr-FR" sz="2000" dirty="0" smtClean="0">
                <a:solidFill>
                  <a:schemeClr val="bg1"/>
                </a:solidFill>
                <a:effectLst>
                  <a:glow rad="228600">
                    <a:schemeClr val="accent3">
                      <a:satMod val="175000"/>
                      <a:alpha val="40000"/>
                    </a:schemeClr>
                  </a:glow>
                </a:effectLst>
              </a:rPr>
              <a:t>P = UI et U = RI </a:t>
            </a:r>
            <a:r>
              <a:rPr lang="fr-FR" sz="2000" dirty="0" smtClean="0">
                <a:solidFill>
                  <a:schemeClr val="bg1"/>
                </a:solidFill>
              </a:rPr>
              <a:t/>
            </a:r>
            <a:br>
              <a:rPr lang="fr-FR" sz="2000" dirty="0" smtClean="0">
                <a:solidFill>
                  <a:schemeClr val="bg1"/>
                </a:solidFill>
              </a:rPr>
            </a:br>
            <a:r>
              <a:rPr lang="fr-FR" sz="2000" dirty="0" smtClean="0">
                <a:solidFill>
                  <a:schemeClr val="bg1"/>
                </a:solidFill>
              </a:rPr>
              <a:t>si on remplace dans la première formule U par l’expression de la deuxième on obtient </a:t>
            </a:r>
            <a:r>
              <a:rPr lang="fr-FR" sz="2000" dirty="0" smtClean="0">
                <a:solidFill>
                  <a:schemeClr val="bg1"/>
                </a:solidFill>
                <a:effectLst>
                  <a:glow rad="228600">
                    <a:schemeClr val="accent3">
                      <a:satMod val="175000"/>
                      <a:alpha val="40000"/>
                    </a:schemeClr>
                  </a:glow>
                </a:effectLst>
              </a:rPr>
              <a:t>P = RI</a:t>
            </a:r>
            <a:r>
              <a:rPr lang="fr-FR" sz="2000" baseline="30000" dirty="0" smtClean="0">
                <a:solidFill>
                  <a:schemeClr val="bg1"/>
                </a:solidFill>
                <a:effectLst>
                  <a:glow rad="228600">
                    <a:schemeClr val="accent3">
                      <a:satMod val="175000"/>
                      <a:alpha val="40000"/>
                    </a:schemeClr>
                  </a:glow>
                </a:effectLst>
              </a:rPr>
              <a:t>2</a:t>
            </a:r>
            <a:r>
              <a:rPr lang="fr-FR" sz="2000" dirty="0" smtClean="0">
                <a:solidFill>
                  <a:schemeClr val="bg1"/>
                </a:solidFill>
                <a:effectLst>
                  <a:glow rad="228600">
                    <a:schemeClr val="accent3">
                      <a:satMod val="175000"/>
                      <a:alpha val="40000"/>
                    </a:schemeClr>
                  </a:glow>
                </a:effectLst>
              </a:rPr>
              <a:t> </a:t>
            </a:r>
            <a:r>
              <a:rPr lang="fr-FR" sz="2000" dirty="0" smtClean="0">
                <a:solidFill>
                  <a:schemeClr val="bg1"/>
                </a:solidFill>
              </a:rPr>
              <a:t/>
            </a:r>
            <a:br>
              <a:rPr lang="fr-FR" sz="2000" dirty="0" smtClean="0">
                <a:solidFill>
                  <a:schemeClr val="bg1"/>
                </a:solidFill>
              </a:rPr>
            </a:br>
            <a:r>
              <a:rPr lang="fr-FR" sz="2000" dirty="0" smtClean="0">
                <a:solidFill>
                  <a:schemeClr val="bg1"/>
                </a:solidFill>
              </a:rPr>
              <a:t>or on sait que P c’est la puissance sous forme « thermique ».</a:t>
            </a:r>
          </a:p>
        </p:txBody>
      </p:sp>
      <mc:AlternateContent xmlns:mc="http://schemas.openxmlformats.org/markup-compatibility/2006" xmlns:a14="http://schemas.microsoft.com/office/drawing/2010/main">
        <mc:Choice Requires="a14">
          <p:sp>
            <p:nvSpPr>
              <p:cNvPr id="15" name="Rectangle 14"/>
              <p:cNvSpPr/>
              <p:nvPr>
                <p:custDataLst>
                  <p:tags r:id="rId4"/>
                </p:custDataLst>
              </p:nvPr>
            </p:nvSpPr>
            <p:spPr>
              <a:xfrm>
                <a:off x="373764" y="4611960"/>
                <a:ext cx="8398026" cy="954107"/>
              </a:xfrm>
              <a:prstGeom prst="rect">
                <a:avLst/>
              </a:prstGeom>
            </p:spPr>
            <p:txBody>
              <a:bodyPr wrap="square">
                <a:spAutoFit/>
              </a:bodyPr>
              <a:lstStyle/>
              <a:p>
                <a:pPr algn="ctr"/>
                <a:r>
                  <a:rPr lang="fr-FR" sz="2000" dirty="0" smtClean="0">
                    <a:solidFill>
                      <a:schemeClr val="bg1"/>
                    </a:solidFill>
                  </a:rPr>
                  <a:t>La résistance d’un matériau à une température </a:t>
                </a:r>
                <a:r>
                  <a:rPr lang="fr-FR" sz="2000" dirty="0" smtClean="0">
                    <a:solidFill>
                      <a:schemeClr val="bg1"/>
                    </a:solidFill>
                    <a:sym typeface="Symbol"/>
                  </a:rPr>
                  <a:t> proche de 0°C </a:t>
                </a:r>
                <a:r>
                  <a:rPr lang="fr-FR" sz="3600" dirty="0" smtClean="0">
                    <a:solidFill>
                      <a:schemeClr val="bg1"/>
                    </a:solidFill>
                    <a:effectLst>
                      <a:glow rad="228600">
                        <a:schemeClr val="accent3">
                          <a:satMod val="175000"/>
                          <a:alpha val="40000"/>
                        </a:schemeClr>
                      </a:glow>
                    </a:effectLst>
                    <a:latin typeface="+mj-lt"/>
                  </a:rPr>
                  <a:t>R</a:t>
                </a:r>
                <a:r>
                  <a:rPr lang="fr-FR" sz="3600" baseline="-25000" dirty="0" smtClean="0">
                    <a:solidFill>
                      <a:schemeClr val="bg1"/>
                    </a:solidFill>
                    <a:effectLst>
                      <a:glow rad="228600">
                        <a:schemeClr val="accent3">
                          <a:satMod val="175000"/>
                          <a:alpha val="40000"/>
                        </a:schemeClr>
                      </a:glow>
                    </a:effectLst>
                    <a:latin typeface="+mj-lt"/>
                    <a:sym typeface="Symbol"/>
                  </a:rPr>
                  <a:t></a:t>
                </a:r>
                <a:r>
                  <a:rPr lang="fr-FR" sz="3600" dirty="0" smtClean="0">
                    <a:solidFill>
                      <a:schemeClr val="bg1"/>
                    </a:solidFill>
                    <a:effectLst>
                      <a:glow rad="228600">
                        <a:schemeClr val="accent3">
                          <a:satMod val="175000"/>
                          <a:alpha val="40000"/>
                        </a:schemeClr>
                      </a:glow>
                    </a:effectLst>
                    <a:latin typeface="+mj-lt"/>
                  </a:rPr>
                  <a:t> = </a:t>
                </a:r>
                <a:r>
                  <a:rPr lang="fr-FR" sz="3600" dirty="0" smtClean="0">
                    <a:solidFill>
                      <a:schemeClr val="bg1"/>
                    </a:solidFill>
                    <a:effectLst>
                      <a:glow rad="228600">
                        <a:schemeClr val="accent3">
                          <a:satMod val="175000"/>
                          <a:alpha val="40000"/>
                        </a:schemeClr>
                      </a:glow>
                    </a:effectLst>
                    <a:latin typeface="+mj-lt"/>
                    <a:sym typeface="Symbol"/>
                  </a:rPr>
                  <a:t>R</a:t>
                </a:r>
                <a:r>
                  <a:rPr lang="fr-FR" sz="3600" baseline="-25000" dirty="0" smtClean="0">
                    <a:solidFill>
                      <a:schemeClr val="bg1"/>
                    </a:solidFill>
                    <a:effectLst>
                      <a:glow rad="228600">
                        <a:schemeClr val="accent3">
                          <a:satMod val="175000"/>
                          <a:alpha val="40000"/>
                        </a:schemeClr>
                      </a:glow>
                    </a:effectLst>
                    <a:latin typeface="+mj-lt"/>
                    <a:sym typeface="Symbol"/>
                  </a:rPr>
                  <a:t>0</a:t>
                </a:r>
                <a:r>
                  <a:rPr lang="fr-FR" sz="3600" dirty="0" smtClean="0">
                    <a:solidFill>
                      <a:schemeClr val="bg1"/>
                    </a:solidFill>
                    <a:effectLst>
                      <a:glow rad="228600">
                        <a:schemeClr val="accent3">
                          <a:satMod val="175000"/>
                          <a:alpha val="40000"/>
                        </a:schemeClr>
                      </a:glow>
                    </a:effectLst>
                    <a:latin typeface="+mj-lt"/>
                    <a:sym typeface="Symbol"/>
                  </a:rPr>
                  <a:t>.(1+</a:t>
                </a:r>
                <a:r>
                  <a:rPr lang="fr-FR" sz="3600" dirty="0">
                    <a:solidFill>
                      <a:schemeClr val="bg1"/>
                    </a:solidFill>
                    <a:effectLst>
                      <a:glow rad="228600">
                        <a:schemeClr val="accent3">
                          <a:satMod val="175000"/>
                          <a:alpha val="40000"/>
                        </a:schemeClr>
                      </a:glow>
                    </a:effectLst>
                    <a:latin typeface="+mj-lt"/>
                    <a:sym typeface="Symbol"/>
                  </a:rPr>
                  <a:t> </a:t>
                </a:r>
                <a:r>
                  <a:rPr lang="fr-FR" sz="3600" dirty="0" smtClean="0">
                    <a:solidFill>
                      <a:schemeClr val="bg1"/>
                    </a:solidFill>
                    <a:effectLst>
                      <a:glow rad="228600">
                        <a:schemeClr val="accent3">
                          <a:satMod val="175000"/>
                          <a:alpha val="40000"/>
                        </a:schemeClr>
                      </a:glow>
                    </a:effectLst>
                    <a:latin typeface="+mj-lt"/>
                    <a:sym typeface="Symbol"/>
                  </a:rPr>
                  <a:t> </a:t>
                </a:r>
                <a:r>
                  <a:rPr lang="fr-FR" sz="3600" dirty="0">
                    <a:solidFill>
                      <a:schemeClr val="bg1"/>
                    </a:solidFill>
                    <a:effectLst>
                      <a:glow rad="228600">
                        <a:schemeClr val="accent3">
                          <a:satMod val="175000"/>
                          <a:alpha val="40000"/>
                        </a:schemeClr>
                      </a:glow>
                    </a:effectLst>
                    <a:latin typeface="+mj-lt"/>
                    <a:sym typeface="Symbol"/>
                  </a:rPr>
                  <a:t></a:t>
                </a:r>
                <a14:m>
                  <m:oMath xmlns:m="http://schemas.openxmlformats.org/officeDocument/2006/math">
                    <m:r>
                      <a:rPr lang="fr-FR" sz="3600" b="0" i="1" smtClean="0">
                        <a:solidFill>
                          <a:schemeClr val="bg1"/>
                        </a:solidFill>
                        <a:effectLst>
                          <a:glow rad="228600">
                            <a:schemeClr val="accent3">
                              <a:satMod val="175000"/>
                              <a:alpha val="40000"/>
                            </a:schemeClr>
                          </a:glow>
                        </a:effectLst>
                        <a:latin typeface="Cambria Math"/>
                        <a:sym typeface="Symbol"/>
                      </a:rPr>
                      <m:t>)</m:t>
                    </m:r>
                  </m:oMath>
                </a14:m>
                <a:endParaRPr lang="fr-FR" sz="3600" dirty="0" smtClean="0">
                  <a:solidFill>
                    <a:schemeClr val="bg1"/>
                  </a:solidFill>
                  <a:effectLst>
                    <a:glow rad="228600">
                      <a:schemeClr val="accent3">
                        <a:satMod val="175000"/>
                        <a:alpha val="40000"/>
                      </a:schemeClr>
                    </a:glow>
                  </a:effectLst>
                  <a:latin typeface="+mj-lt"/>
                </a:endParaRPr>
              </a:p>
            </p:txBody>
          </p:sp>
        </mc:Choice>
        <mc:Fallback xmlns="">
          <p:sp>
            <p:nvSpPr>
              <p:cNvPr id="15" name="Rectangle 14"/>
              <p:cNvSpPr>
                <a:spLocks noRot="1" noChangeAspect="1" noMove="1" noResize="1" noEditPoints="1" noAdjustHandles="1" noChangeArrowheads="1" noChangeShapeType="1" noTextEdit="1"/>
              </p:cNvSpPr>
              <p:nvPr/>
            </p:nvSpPr>
            <p:spPr>
              <a:xfrm>
                <a:off x="373764" y="4611960"/>
                <a:ext cx="8398026" cy="954107"/>
              </a:xfrm>
              <a:prstGeom prst="rect">
                <a:avLst/>
              </a:prstGeom>
              <a:blipFill rotWithShape="1">
                <a:blip r:embed="rId9"/>
                <a:stretch>
                  <a:fillRect l="-363" t="-3205" r="-1379" b="-38462"/>
                </a:stretch>
              </a:blipFill>
            </p:spPr>
            <p:txBody>
              <a:bodyPr/>
              <a:lstStyle/>
              <a:p>
                <a:r>
                  <a:rPr lang="fr-FR">
                    <a:noFill/>
                  </a:rPr>
                  <a:t> </a:t>
                </a:r>
              </a:p>
            </p:txBody>
          </p:sp>
        </mc:Fallback>
      </mc:AlternateContent>
      <p:sp>
        <p:nvSpPr>
          <p:cNvPr id="7" name="Rectangle 6"/>
          <p:cNvSpPr/>
          <p:nvPr>
            <p:custDataLst>
              <p:tags r:id="rId5"/>
            </p:custDataLst>
          </p:nvPr>
        </p:nvSpPr>
        <p:spPr>
          <a:xfrm>
            <a:off x="0" y="3493457"/>
            <a:ext cx="9145555" cy="1015663"/>
          </a:xfrm>
          <a:prstGeom prst="rect">
            <a:avLst/>
          </a:prstGeom>
          <a:solidFill>
            <a:schemeClr val="bg2">
              <a:lumMod val="25000"/>
              <a:alpha val="38000"/>
            </a:schemeClr>
          </a:solidFill>
          <a:scene3d>
            <a:camera prst="orthographicFront"/>
            <a:lightRig rig="threePt" dir="t"/>
          </a:scene3d>
          <a:sp3d>
            <a:bevelT/>
          </a:sp3d>
        </p:spPr>
        <p:txBody>
          <a:bodyPr wrap="square" lIns="36000" rIns="36000">
            <a:spAutoFit/>
          </a:bodyPr>
          <a:lstStyle/>
          <a:p>
            <a:pPr algn="ctr"/>
            <a:r>
              <a:rPr lang="fr-FR" sz="2000" dirty="0" smtClean="0">
                <a:solidFill>
                  <a:schemeClr val="bg1"/>
                </a:solidFill>
              </a:rPr>
              <a:t>Cette agitation électronique entraine une variation de la résistance, quelquefois très importante. Ceci est donné autour de 0°C par le coefficient </a:t>
            </a:r>
            <a:r>
              <a:rPr lang="fr-FR" sz="2000" dirty="0" smtClean="0">
                <a:solidFill>
                  <a:schemeClr val="bg1"/>
                </a:solidFill>
                <a:sym typeface="Symbol"/>
              </a:rPr>
              <a:t> dépendant du matériau utilisé.</a:t>
            </a:r>
            <a:endParaRPr lang="fr-FR" sz="2000" dirty="0" smtClean="0">
              <a:solidFill>
                <a:schemeClr val="bg1"/>
              </a:solidFill>
            </a:endParaRPr>
          </a:p>
        </p:txBody>
      </p:sp>
      <p:sp>
        <p:nvSpPr>
          <p:cNvPr id="8" name="Rectangle 7"/>
          <p:cNvSpPr/>
          <p:nvPr>
            <p:custDataLst>
              <p:tags r:id="rId6"/>
            </p:custDataLst>
          </p:nvPr>
        </p:nvSpPr>
        <p:spPr>
          <a:xfrm>
            <a:off x="10007" y="5589240"/>
            <a:ext cx="9111208" cy="1323439"/>
          </a:xfrm>
          <a:prstGeom prst="rect">
            <a:avLst/>
          </a:prstGeom>
        </p:spPr>
        <p:txBody>
          <a:bodyPr wrap="square">
            <a:spAutoFit/>
          </a:bodyPr>
          <a:lstStyle/>
          <a:p>
            <a:pPr algn="ctr"/>
            <a:r>
              <a:rPr lang="fr-FR" sz="2000" dirty="0">
                <a:solidFill>
                  <a:schemeClr val="bg1"/>
                </a:solidFill>
                <a:effectLst/>
              </a:rPr>
              <a:t>R</a:t>
            </a:r>
            <a:r>
              <a:rPr lang="fr-FR" sz="2000" baseline="-25000" dirty="0">
                <a:solidFill>
                  <a:schemeClr val="bg1"/>
                </a:solidFill>
                <a:effectLst/>
                <a:sym typeface="Symbol"/>
              </a:rPr>
              <a:t> </a:t>
            </a:r>
            <a:r>
              <a:rPr lang="fr-FR" sz="2000" baseline="-25000" dirty="0" smtClean="0">
                <a:solidFill>
                  <a:schemeClr val="bg1"/>
                </a:solidFill>
                <a:effectLst/>
                <a:sym typeface="Symbol"/>
              </a:rPr>
              <a:t> </a:t>
            </a:r>
            <a:r>
              <a:rPr lang="fr-FR" sz="2000" dirty="0" smtClean="0">
                <a:solidFill>
                  <a:schemeClr val="bg1"/>
                </a:solidFill>
                <a:effectLst/>
                <a:sym typeface="Symbol"/>
              </a:rPr>
              <a:t>résistance en ohm à la température étudiée en °C;</a:t>
            </a:r>
          </a:p>
          <a:p>
            <a:pPr algn="ctr"/>
            <a:r>
              <a:rPr lang="fr-FR" sz="2000" dirty="0">
                <a:solidFill>
                  <a:schemeClr val="bg1"/>
                </a:solidFill>
                <a:effectLst/>
                <a:sym typeface="Symbol"/>
              </a:rPr>
              <a:t>R</a:t>
            </a:r>
            <a:r>
              <a:rPr lang="fr-FR" sz="2000" baseline="-25000" dirty="0">
                <a:solidFill>
                  <a:schemeClr val="bg1"/>
                </a:solidFill>
                <a:effectLst/>
                <a:sym typeface="Symbol"/>
              </a:rPr>
              <a:t>0 </a:t>
            </a:r>
            <a:r>
              <a:rPr lang="fr-FR" sz="2000" baseline="-25000" dirty="0" smtClean="0">
                <a:solidFill>
                  <a:schemeClr val="bg1"/>
                </a:solidFill>
                <a:effectLst/>
                <a:sym typeface="Symbol"/>
              </a:rPr>
              <a:t> </a:t>
            </a:r>
            <a:r>
              <a:rPr lang="fr-FR" sz="2000" dirty="0" smtClean="0">
                <a:solidFill>
                  <a:schemeClr val="bg1"/>
                </a:solidFill>
                <a:effectLst/>
                <a:sym typeface="Symbol"/>
              </a:rPr>
              <a:t>résistance en ohm à 0 degré </a:t>
            </a:r>
            <a:r>
              <a:rPr lang="fr-FR" sz="2000" dirty="0" err="1" smtClean="0">
                <a:solidFill>
                  <a:schemeClr val="bg1"/>
                </a:solidFill>
                <a:effectLst/>
                <a:sym typeface="Symbol"/>
              </a:rPr>
              <a:t>Celcius</a:t>
            </a:r>
            <a:r>
              <a:rPr lang="fr-FR" sz="2000" dirty="0" smtClean="0">
                <a:solidFill>
                  <a:schemeClr val="bg1"/>
                </a:solidFill>
                <a:effectLst/>
                <a:sym typeface="Symbol"/>
              </a:rPr>
              <a:t>.</a:t>
            </a:r>
          </a:p>
          <a:p>
            <a:pPr algn="ctr"/>
            <a:r>
              <a:rPr lang="fr-FR" sz="2000" dirty="0">
                <a:solidFill>
                  <a:schemeClr val="bg1"/>
                </a:solidFill>
                <a:effectLst/>
                <a:sym typeface="Symbol"/>
              </a:rPr>
              <a:t> </a:t>
            </a:r>
            <a:r>
              <a:rPr lang="fr-FR" sz="2000" dirty="0" smtClean="0">
                <a:solidFill>
                  <a:schemeClr val="bg1"/>
                </a:solidFill>
                <a:effectLst/>
                <a:sym typeface="Symbol"/>
              </a:rPr>
              <a:t> Coefficient de température du matériau en degrés C</a:t>
            </a:r>
            <a:r>
              <a:rPr lang="fr-FR" sz="2000" baseline="30000" dirty="0" smtClean="0">
                <a:solidFill>
                  <a:schemeClr val="bg1"/>
                </a:solidFill>
                <a:effectLst/>
                <a:sym typeface="Symbol"/>
              </a:rPr>
              <a:t>-1</a:t>
            </a:r>
          </a:p>
          <a:p>
            <a:pPr algn="ctr"/>
            <a:r>
              <a:rPr lang="fr-FR" sz="2000" dirty="0" smtClean="0">
                <a:solidFill>
                  <a:schemeClr val="bg1"/>
                </a:solidFill>
                <a:effectLst/>
                <a:sym typeface="Symbol"/>
              </a:rPr>
              <a:t> </a:t>
            </a:r>
            <a:r>
              <a:rPr lang="fr-FR" sz="2000" dirty="0">
                <a:solidFill>
                  <a:schemeClr val="bg1"/>
                </a:solidFill>
                <a:effectLst/>
                <a:sym typeface="Symbol"/>
              </a:rPr>
              <a:t> </a:t>
            </a:r>
            <a:r>
              <a:rPr lang="fr-FR" sz="2000" dirty="0" smtClean="0">
                <a:solidFill>
                  <a:schemeClr val="bg1"/>
                </a:solidFill>
                <a:effectLst/>
                <a:sym typeface="Symbol"/>
              </a:rPr>
              <a:t> élévation de la température en °C</a:t>
            </a:r>
            <a:endParaRPr lang="fr-FR" sz="2000" dirty="0" smtClean="0">
              <a:solidFill>
                <a:schemeClr val="bg1"/>
              </a:solidFill>
              <a:effectLst/>
            </a:endParaRPr>
          </a:p>
        </p:txBody>
      </p:sp>
    </p:spTree>
    <p:extLst>
      <p:ext uri="{BB962C8B-B14F-4D97-AF65-F5344CB8AC3E}">
        <p14:creationId xmlns:p14="http://schemas.microsoft.com/office/powerpoint/2010/main" val="1378890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8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iterate type="wd">
                                    <p:tmPct val="10000"/>
                                  </p:iterate>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par>
                          <p:cTn id="22" fill="hold">
                            <p:stCondLst>
                              <p:cond delay="1500"/>
                            </p:stCondLst>
                            <p:childTnLst>
                              <p:par>
                                <p:cTn id="23" presetID="10" presetClass="entr" presetSubtype="0" fill="hold" grpId="0" nodeType="afterEffect">
                                  <p:stCondLst>
                                    <p:cond delay="750"/>
                                  </p:stCondLst>
                                  <p:iterate type="wd">
                                    <p:tmPct val="10000"/>
                                  </p:iterate>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P spid="15" grpId="0"/>
      <p:bldP spid="7" grpId="0" animBg="1"/>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23528" y="404664"/>
            <a:ext cx="5328592" cy="692696"/>
          </a:xfrm>
        </p:spPr>
        <p:txBody>
          <a:bodyPr>
            <a:normAutofit fontScale="90000"/>
          </a:bodyPr>
          <a:lstStyle/>
          <a:p>
            <a:r>
              <a:rPr lang="fr-FR" dirty="0" smtClean="0"/>
              <a:t>2) De quoi dépend </a:t>
            </a:r>
            <a:br>
              <a:rPr lang="fr-FR" dirty="0" smtClean="0"/>
            </a:br>
            <a:r>
              <a:rPr lang="fr-FR" dirty="0" smtClean="0"/>
              <a:t>la résistance</a:t>
            </a:r>
            <a:endParaRPr lang="fr-FR" baseline="30000" dirty="0"/>
          </a:p>
        </p:txBody>
      </p:sp>
      <p:sp>
        <p:nvSpPr>
          <p:cNvPr id="6" name="Rectangle 1"/>
          <p:cNvSpPr>
            <a:spLocks noChangeArrowheads="1"/>
          </p:cNvSpPr>
          <p:nvPr>
            <p:custDataLst>
              <p:tags r:id="rId2"/>
            </p:custDataLst>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800" b="0" i="0" u="none" strike="noStrike" cap="none" normalizeH="0" baseline="0" smtClean="0">
                <a:ln>
                  <a:noFill/>
                </a:ln>
                <a:solidFill>
                  <a:schemeClr val="tx1"/>
                </a:solidFill>
                <a:effectLst/>
                <a:latin typeface="Arial" pitchFamily="34" charset="0"/>
                <a:cs typeface="Arial" pitchFamily="34" charset="0"/>
              </a:rPr>
              <a:t>  </a:t>
            </a:r>
            <a:r>
              <a:rPr kumimoji="0" lang="fr-FR" altLang="fr-FR" sz="1000" b="0" i="0" u="none" strike="noStrike" cap="none" normalizeH="0" baseline="0" smtClean="0">
                <a:ln>
                  <a:noFill/>
                </a:ln>
                <a:solidFill>
                  <a:srgbClr val="252525"/>
                </a:solidFill>
                <a:effectLst/>
                <a:latin typeface="Arial" pitchFamily="34" charset="0"/>
                <a:cs typeface="Arial" pitchFamily="34" charset="0"/>
              </a:rPr>
              <a:t> avec </a:t>
            </a:r>
            <a:r>
              <a:rPr kumimoji="0" lang="fr-FR" altLang="fr-FR" sz="700" b="0" i="0" u="none" strike="noStrike" cap="none" normalizeH="0" baseline="0" smtClean="0">
                <a:ln>
                  <a:noFill/>
                </a:ln>
                <a:solidFill>
                  <a:schemeClr val="tx1"/>
                </a:solidFill>
                <a:effectLst/>
                <a:latin typeface="Arial" pitchFamily="34" charset="0"/>
                <a:cs typeface="Arial" pitchFamily="34" charset="0"/>
              </a:rPr>
              <a:t> </a:t>
            </a: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13"/>
          <p:cNvSpPr/>
          <p:nvPr>
            <p:custDataLst>
              <p:tags r:id="rId3"/>
            </p:custDataLst>
          </p:nvPr>
        </p:nvSpPr>
        <p:spPr>
          <a:xfrm>
            <a:off x="170069" y="2636912"/>
            <a:ext cx="5698075" cy="1938992"/>
          </a:xfrm>
          <a:prstGeom prst="rect">
            <a:avLst/>
          </a:prstGeom>
        </p:spPr>
        <p:txBody>
          <a:bodyPr wrap="square">
            <a:spAutoFit/>
          </a:bodyPr>
          <a:lstStyle/>
          <a:p>
            <a:pPr algn="ctr"/>
            <a:r>
              <a:rPr lang="fr-FR" sz="2000" dirty="0" smtClean="0">
                <a:solidFill>
                  <a:schemeClr val="bg1"/>
                </a:solidFill>
              </a:rPr>
              <a:t>On peut donc retrouver une température, en connaissant le coefficient d’un matériau en mesurant la résistance à température ambiante, la tension et le courant en fonctionnement ou, en relevant les caractéristiques P et U.</a:t>
            </a:r>
          </a:p>
        </p:txBody>
      </p:sp>
      <p:sp>
        <p:nvSpPr>
          <p:cNvPr id="15" name="Rectangle 14"/>
          <p:cNvSpPr/>
          <p:nvPr>
            <p:custDataLst>
              <p:tags r:id="rId4"/>
            </p:custDataLst>
          </p:nvPr>
        </p:nvSpPr>
        <p:spPr>
          <a:xfrm>
            <a:off x="35496" y="1340768"/>
            <a:ext cx="5904656" cy="707886"/>
          </a:xfrm>
          <a:prstGeom prst="rect">
            <a:avLst/>
          </a:prstGeom>
        </p:spPr>
        <p:txBody>
          <a:bodyPr wrap="square" lIns="36000" rIns="36000">
            <a:spAutoFit/>
          </a:bodyPr>
          <a:lstStyle/>
          <a:p>
            <a:pPr algn="ctr"/>
            <a:r>
              <a:rPr lang="fr-FR" sz="2000" dirty="0" smtClean="0">
                <a:solidFill>
                  <a:schemeClr val="bg1"/>
                </a:solidFill>
              </a:rPr>
              <a:t>La résistance d’un matériau varie par rapport à la température, autour de 0°C on a:</a:t>
            </a:r>
          </a:p>
        </p:txBody>
      </p:sp>
      <p:grpSp>
        <p:nvGrpSpPr>
          <p:cNvPr id="10" name="Groupe 9"/>
          <p:cNvGrpSpPr/>
          <p:nvPr>
            <p:custDataLst>
              <p:tags r:id="rId5"/>
            </p:custDataLst>
          </p:nvPr>
        </p:nvGrpSpPr>
        <p:grpSpPr>
          <a:xfrm>
            <a:off x="386564" y="4266891"/>
            <a:ext cx="1840097" cy="2348880"/>
            <a:chOff x="395534" y="4411330"/>
            <a:chExt cx="1840097" cy="2348880"/>
          </a:xfrm>
        </p:grpSpPr>
        <p:pic>
          <p:nvPicPr>
            <p:cNvPr id="11" name="Image 10"/>
            <p:cNvPicPr>
              <a:picLocks noChangeAspect="1"/>
            </p:cNvPicPr>
            <p:nvPr/>
          </p:nvPicPr>
          <p:blipFill>
            <a:blip r:embed="rId17">
              <a:extLst>
                <a:ext uri="{BEBA8EAE-BF5A-486C-A8C5-ECC9F3942E4B}">
                  <a14:imgProps xmlns:a14="http://schemas.microsoft.com/office/drawing/2010/main">
                    <a14:imgLayer r:embed="rId18">
                      <a14:imgEffect>
                        <a14:backgroundRemoval t="722" b="98556" l="922" r="97235">
                          <a14:foregroundMark x1="10138" y1="7220" x2="52535" y2="2888"/>
                          <a14:foregroundMark x1="34562" y1="35379" x2="32258" y2="37906"/>
                        </a14:backgroundRemoval>
                      </a14:imgEffect>
                    </a14:imgLayer>
                  </a14:imgProps>
                </a:ext>
                <a:ext uri="{28A0092B-C50C-407E-A947-70E740481C1C}">
                  <a14:useLocalDpi xmlns:a14="http://schemas.microsoft.com/office/drawing/2010/main" val="0"/>
                </a:ext>
              </a:extLst>
            </a:blip>
            <a:stretch>
              <a:fillRect/>
            </a:stretch>
          </p:blipFill>
          <p:spPr>
            <a:xfrm>
              <a:off x="395534" y="4411330"/>
              <a:ext cx="1840097" cy="2348880"/>
            </a:xfrm>
            <a:prstGeom prst="rect">
              <a:avLst/>
            </a:prstGeom>
          </p:spPr>
        </p:pic>
        <p:sp>
          <p:nvSpPr>
            <p:cNvPr id="12" name="ZoneTexte 11"/>
            <p:cNvSpPr txBox="1"/>
            <p:nvPr/>
          </p:nvSpPr>
          <p:spPr>
            <a:xfrm rot="21049589">
              <a:off x="771973" y="4709880"/>
              <a:ext cx="590245" cy="276999"/>
            </a:xfrm>
            <a:prstGeom prst="rect">
              <a:avLst/>
            </a:prstGeom>
            <a:solidFill>
              <a:schemeClr val="accent3"/>
            </a:solidFill>
            <a:effectLst>
              <a:softEdge rad="50800"/>
            </a:effectLst>
          </p:spPr>
          <p:txBody>
            <a:bodyPr wrap="square" lIns="0" tIns="0" rIns="0" bIns="0" rtlCol="0" anchor="ctr" anchorCtr="0">
              <a:spAutoFit/>
            </a:bodyPr>
            <a:lstStyle/>
            <a:p>
              <a:pPr algn="ctr"/>
              <a:r>
                <a:rPr lang="fr-FR" dirty="0" smtClean="0"/>
                <a:t> OL</a:t>
              </a:r>
              <a:endParaRPr lang="fr-FR" dirty="0"/>
            </a:p>
          </p:txBody>
        </p:sp>
        <p:sp>
          <p:nvSpPr>
            <p:cNvPr id="16" name="ZoneTexte 15"/>
            <p:cNvSpPr txBox="1"/>
            <p:nvPr/>
          </p:nvSpPr>
          <p:spPr>
            <a:xfrm rot="21049589">
              <a:off x="917304" y="5536736"/>
              <a:ext cx="299587" cy="246221"/>
            </a:xfrm>
            <a:prstGeom prst="rect">
              <a:avLst/>
            </a:prstGeom>
            <a:solidFill>
              <a:schemeClr val="tx1"/>
            </a:solidFill>
            <a:effectLst>
              <a:softEdge rad="50800"/>
            </a:effectLst>
          </p:spPr>
          <p:txBody>
            <a:bodyPr wrap="square" lIns="0" tIns="0" rIns="0" bIns="0" rtlCol="0" anchor="ctr" anchorCtr="0">
              <a:spAutoFit/>
            </a:bodyPr>
            <a:lstStyle/>
            <a:p>
              <a:pPr algn="ctr"/>
              <a:r>
                <a:rPr lang="fr-FR" sz="1600" b="1" dirty="0" smtClean="0"/>
                <a:t> </a:t>
              </a:r>
              <a:r>
                <a:rPr lang="fr-FR" sz="1600" b="1" dirty="0" smtClean="0">
                  <a:solidFill>
                    <a:schemeClr val="bg1"/>
                  </a:solidFill>
                  <a:sym typeface="Symbol"/>
                </a:rPr>
                <a:t></a:t>
              </a:r>
              <a:endParaRPr lang="fr-FR" sz="1600" b="1" dirty="0">
                <a:solidFill>
                  <a:schemeClr val="bg1"/>
                </a:solidFill>
              </a:endParaRPr>
            </a:p>
          </p:txBody>
        </p:sp>
      </p:grpSp>
      <p:sp>
        <p:nvSpPr>
          <p:cNvPr id="17" name="Forme libre 16"/>
          <p:cNvSpPr/>
          <p:nvPr>
            <p:custDataLst>
              <p:tags r:id="rId6"/>
            </p:custDataLst>
          </p:nvPr>
        </p:nvSpPr>
        <p:spPr>
          <a:xfrm>
            <a:off x="1755338" y="5934225"/>
            <a:ext cx="4930802" cy="330525"/>
          </a:xfrm>
          <a:custGeom>
            <a:avLst/>
            <a:gdLst>
              <a:gd name="connsiteX0" fmla="*/ 0 w 1818409"/>
              <a:gd name="connsiteY0" fmla="*/ 61555 h 342256"/>
              <a:gd name="connsiteX1" fmla="*/ 249382 w 1818409"/>
              <a:gd name="connsiteY1" fmla="*/ 19991 h 342256"/>
              <a:gd name="connsiteX2" fmla="*/ 737755 w 1818409"/>
              <a:gd name="connsiteY2" fmla="*/ 342109 h 342256"/>
              <a:gd name="connsiteX3" fmla="*/ 1620982 w 1818409"/>
              <a:gd name="connsiteY3" fmla="*/ 61555 h 342256"/>
              <a:gd name="connsiteX4" fmla="*/ 1818409 w 1818409"/>
              <a:gd name="connsiteY4" fmla="*/ 51164 h 342256"/>
              <a:gd name="connsiteX0" fmla="*/ 0 w 1818409"/>
              <a:gd name="connsiteY0" fmla="*/ 95857 h 376962"/>
              <a:gd name="connsiteX1" fmla="*/ 234324 w 1818409"/>
              <a:gd name="connsiteY1" fmla="*/ 13653 h 376962"/>
              <a:gd name="connsiteX2" fmla="*/ 737755 w 1818409"/>
              <a:gd name="connsiteY2" fmla="*/ 376411 h 376962"/>
              <a:gd name="connsiteX3" fmla="*/ 1620982 w 1818409"/>
              <a:gd name="connsiteY3" fmla="*/ 95857 h 376962"/>
              <a:gd name="connsiteX4" fmla="*/ 1818409 w 1818409"/>
              <a:gd name="connsiteY4" fmla="*/ 85466 h 376962"/>
              <a:gd name="connsiteX0" fmla="*/ 0 w 1818409"/>
              <a:gd name="connsiteY0" fmla="*/ 86899 h 367881"/>
              <a:gd name="connsiteX1" fmla="*/ 284517 w 1818409"/>
              <a:gd name="connsiteY1" fmla="*/ 14855 h 367881"/>
              <a:gd name="connsiteX2" fmla="*/ 737755 w 1818409"/>
              <a:gd name="connsiteY2" fmla="*/ 367453 h 367881"/>
              <a:gd name="connsiteX3" fmla="*/ 1620982 w 1818409"/>
              <a:gd name="connsiteY3" fmla="*/ 86899 h 367881"/>
              <a:gd name="connsiteX4" fmla="*/ 1818409 w 1818409"/>
              <a:gd name="connsiteY4" fmla="*/ 76508 h 367881"/>
              <a:gd name="connsiteX0" fmla="*/ 0 w 1818409"/>
              <a:gd name="connsiteY0" fmla="*/ 30626 h 311339"/>
              <a:gd name="connsiteX1" fmla="*/ 264439 w 1818409"/>
              <a:gd name="connsiteY1" fmla="*/ 70342 h 311339"/>
              <a:gd name="connsiteX2" fmla="*/ 737755 w 1818409"/>
              <a:gd name="connsiteY2" fmla="*/ 311180 h 311339"/>
              <a:gd name="connsiteX3" fmla="*/ 1620982 w 1818409"/>
              <a:gd name="connsiteY3" fmla="*/ 30626 h 311339"/>
              <a:gd name="connsiteX4" fmla="*/ 1818409 w 1818409"/>
              <a:gd name="connsiteY4" fmla="*/ 20235 h 311339"/>
              <a:gd name="connsiteX0" fmla="*/ 0 w 2241469"/>
              <a:gd name="connsiteY0" fmla="*/ 19778 h 300491"/>
              <a:gd name="connsiteX1" fmla="*/ 264439 w 2241469"/>
              <a:gd name="connsiteY1" fmla="*/ 59494 h 300491"/>
              <a:gd name="connsiteX2" fmla="*/ 737755 w 2241469"/>
              <a:gd name="connsiteY2" fmla="*/ 300332 h 300491"/>
              <a:gd name="connsiteX3" fmla="*/ 1620982 w 2241469"/>
              <a:gd name="connsiteY3" fmla="*/ 19778 h 300491"/>
              <a:gd name="connsiteX4" fmla="*/ 2241469 w 2241469"/>
              <a:gd name="connsiteY4" fmla="*/ 183558 h 300491"/>
              <a:gd name="connsiteX0" fmla="*/ 0 w 2241469"/>
              <a:gd name="connsiteY0" fmla="*/ 20799 h 330525"/>
              <a:gd name="connsiteX1" fmla="*/ 264439 w 2241469"/>
              <a:gd name="connsiteY1" fmla="*/ 60515 h 330525"/>
              <a:gd name="connsiteX2" fmla="*/ 830971 w 2241469"/>
              <a:gd name="connsiteY2" fmla="*/ 330382 h 330525"/>
              <a:gd name="connsiteX3" fmla="*/ 1620982 w 2241469"/>
              <a:gd name="connsiteY3" fmla="*/ 20799 h 330525"/>
              <a:gd name="connsiteX4" fmla="*/ 2241469 w 2241469"/>
              <a:gd name="connsiteY4" fmla="*/ 184579 h 330525"/>
              <a:gd name="connsiteX0" fmla="*/ 0 w 2435969"/>
              <a:gd name="connsiteY0" fmla="*/ 20799 h 330525"/>
              <a:gd name="connsiteX1" fmla="*/ 264439 w 2435969"/>
              <a:gd name="connsiteY1" fmla="*/ 60515 h 330525"/>
              <a:gd name="connsiteX2" fmla="*/ 830971 w 2435969"/>
              <a:gd name="connsiteY2" fmla="*/ 330382 h 330525"/>
              <a:gd name="connsiteX3" fmla="*/ 1620982 w 2435969"/>
              <a:gd name="connsiteY3" fmla="*/ 20799 h 330525"/>
              <a:gd name="connsiteX4" fmla="*/ 2435969 w 2435969"/>
              <a:gd name="connsiteY4" fmla="*/ 222679 h 330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5969" h="330525">
                <a:moveTo>
                  <a:pt x="0" y="20799"/>
                </a:moveTo>
                <a:cubicBezTo>
                  <a:pt x="63211" y="-23363"/>
                  <a:pt x="125944" y="8918"/>
                  <a:pt x="264439" y="60515"/>
                </a:cubicBezTo>
                <a:cubicBezTo>
                  <a:pt x="402934" y="112112"/>
                  <a:pt x="604881" y="337001"/>
                  <a:pt x="830971" y="330382"/>
                </a:cubicBezTo>
                <a:cubicBezTo>
                  <a:pt x="1057061" y="323763"/>
                  <a:pt x="1440873" y="69290"/>
                  <a:pt x="1620982" y="20799"/>
                </a:cubicBezTo>
                <a:cubicBezTo>
                  <a:pt x="1801091" y="-27692"/>
                  <a:pt x="2427310" y="203629"/>
                  <a:pt x="2435969" y="222679"/>
                </a:cubicBezTo>
              </a:path>
            </a:pathLst>
          </a:custGeom>
          <a:noFill/>
          <a:ln w="38100">
            <a:solidFill>
              <a:srgbClr val="FF0000"/>
            </a:solidFill>
            <a:headEnd type="none" w="med" len="med"/>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orme libre 17"/>
          <p:cNvSpPr/>
          <p:nvPr>
            <p:custDataLst>
              <p:tags r:id="rId7"/>
            </p:custDataLst>
          </p:nvPr>
        </p:nvSpPr>
        <p:spPr>
          <a:xfrm>
            <a:off x="1983475" y="5427655"/>
            <a:ext cx="4737727" cy="720791"/>
          </a:xfrm>
          <a:custGeom>
            <a:avLst/>
            <a:gdLst>
              <a:gd name="connsiteX0" fmla="*/ 0 w 2222781"/>
              <a:gd name="connsiteY0" fmla="*/ 665018 h 710180"/>
              <a:gd name="connsiteX1" fmla="*/ 207819 w 2222781"/>
              <a:gd name="connsiteY1" fmla="*/ 602673 h 710180"/>
              <a:gd name="connsiteX2" fmla="*/ 779319 w 2222781"/>
              <a:gd name="connsiteY2" fmla="*/ 706582 h 710180"/>
              <a:gd name="connsiteX3" fmla="*/ 2036619 w 2222781"/>
              <a:gd name="connsiteY3" fmla="*/ 446809 h 710180"/>
              <a:gd name="connsiteX4" fmla="*/ 2192482 w 2222781"/>
              <a:gd name="connsiteY4" fmla="*/ 0 h 710180"/>
              <a:gd name="connsiteX0" fmla="*/ 0 w 2731444"/>
              <a:gd name="connsiteY0" fmla="*/ 1437178 h 1482340"/>
              <a:gd name="connsiteX1" fmla="*/ 207819 w 2731444"/>
              <a:gd name="connsiteY1" fmla="*/ 1374833 h 1482340"/>
              <a:gd name="connsiteX2" fmla="*/ 779319 w 2731444"/>
              <a:gd name="connsiteY2" fmla="*/ 1478742 h 1482340"/>
              <a:gd name="connsiteX3" fmla="*/ 2036619 w 2731444"/>
              <a:gd name="connsiteY3" fmla="*/ 1218969 h 1482340"/>
              <a:gd name="connsiteX4" fmla="*/ 2729185 w 2731444"/>
              <a:gd name="connsiteY4" fmla="*/ 0 h 1482340"/>
              <a:gd name="connsiteX0" fmla="*/ 0 w 2729185"/>
              <a:gd name="connsiteY0" fmla="*/ 1437178 h 1482340"/>
              <a:gd name="connsiteX1" fmla="*/ 207819 w 2729185"/>
              <a:gd name="connsiteY1" fmla="*/ 1374833 h 1482340"/>
              <a:gd name="connsiteX2" fmla="*/ 779319 w 2729185"/>
              <a:gd name="connsiteY2" fmla="*/ 1478742 h 1482340"/>
              <a:gd name="connsiteX3" fmla="*/ 2036619 w 2729185"/>
              <a:gd name="connsiteY3" fmla="*/ 1218969 h 1482340"/>
              <a:gd name="connsiteX4" fmla="*/ 2729185 w 2729185"/>
              <a:gd name="connsiteY4" fmla="*/ 0 h 1482340"/>
              <a:gd name="connsiteX0" fmla="*/ 0 w 2729185"/>
              <a:gd name="connsiteY0" fmla="*/ 1437178 h 1483590"/>
              <a:gd name="connsiteX1" fmla="*/ 207819 w 2729185"/>
              <a:gd name="connsiteY1" fmla="*/ 1374833 h 1483590"/>
              <a:gd name="connsiteX2" fmla="*/ 779319 w 2729185"/>
              <a:gd name="connsiteY2" fmla="*/ 1478742 h 1483590"/>
              <a:gd name="connsiteX3" fmla="*/ 2027963 w 2729185"/>
              <a:gd name="connsiteY3" fmla="*/ 1188489 h 1483590"/>
              <a:gd name="connsiteX4" fmla="*/ 2729185 w 2729185"/>
              <a:gd name="connsiteY4" fmla="*/ 0 h 1483590"/>
              <a:gd name="connsiteX0" fmla="*/ 0 w 2729185"/>
              <a:gd name="connsiteY0" fmla="*/ 1437178 h 1480561"/>
              <a:gd name="connsiteX1" fmla="*/ 207819 w 2729185"/>
              <a:gd name="connsiteY1" fmla="*/ 1374833 h 1480561"/>
              <a:gd name="connsiteX2" fmla="*/ 779319 w 2729185"/>
              <a:gd name="connsiteY2" fmla="*/ 1478742 h 1480561"/>
              <a:gd name="connsiteX3" fmla="*/ 2027963 w 2729185"/>
              <a:gd name="connsiteY3" fmla="*/ 1269769 h 1480561"/>
              <a:gd name="connsiteX4" fmla="*/ 2729185 w 2729185"/>
              <a:gd name="connsiteY4" fmla="*/ 0 h 1480561"/>
              <a:gd name="connsiteX0" fmla="*/ 0 w 2729185"/>
              <a:gd name="connsiteY0" fmla="*/ 1437178 h 1480561"/>
              <a:gd name="connsiteX1" fmla="*/ 207819 w 2729185"/>
              <a:gd name="connsiteY1" fmla="*/ 1374833 h 1480561"/>
              <a:gd name="connsiteX2" fmla="*/ 779319 w 2729185"/>
              <a:gd name="connsiteY2" fmla="*/ 1478742 h 1480561"/>
              <a:gd name="connsiteX3" fmla="*/ 2027963 w 2729185"/>
              <a:gd name="connsiteY3" fmla="*/ 1269769 h 1480561"/>
              <a:gd name="connsiteX4" fmla="*/ 2729185 w 2729185"/>
              <a:gd name="connsiteY4" fmla="*/ 0 h 1480561"/>
              <a:gd name="connsiteX0" fmla="*/ 0 w 2729185"/>
              <a:gd name="connsiteY0" fmla="*/ 1437178 h 1480561"/>
              <a:gd name="connsiteX1" fmla="*/ 207819 w 2729185"/>
              <a:gd name="connsiteY1" fmla="*/ 1374833 h 1480561"/>
              <a:gd name="connsiteX2" fmla="*/ 779319 w 2729185"/>
              <a:gd name="connsiteY2" fmla="*/ 1478742 h 1480561"/>
              <a:gd name="connsiteX3" fmla="*/ 2027963 w 2729185"/>
              <a:gd name="connsiteY3" fmla="*/ 1269769 h 1480561"/>
              <a:gd name="connsiteX4" fmla="*/ 2729185 w 2729185"/>
              <a:gd name="connsiteY4" fmla="*/ 0 h 1480561"/>
              <a:gd name="connsiteX0" fmla="*/ 0 w 2729185"/>
              <a:gd name="connsiteY0" fmla="*/ 1437178 h 1480561"/>
              <a:gd name="connsiteX1" fmla="*/ 207819 w 2729185"/>
              <a:gd name="connsiteY1" fmla="*/ 1374833 h 1480561"/>
              <a:gd name="connsiteX2" fmla="*/ 779319 w 2729185"/>
              <a:gd name="connsiteY2" fmla="*/ 1478742 h 1480561"/>
              <a:gd name="connsiteX3" fmla="*/ 2027963 w 2729185"/>
              <a:gd name="connsiteY3" fmla="*/ 1269769 h 1480561"/>
              <a:gd name="connsiteX4" fmla="*/ 2729185 w 2729185"/>
              <a:gd name="connsiteY4" fmla="*/ 0 h 1480561"/>
              <a:gd name="connsiteX0" fmla="*/ 0 w 2677246"/>
              <a:gd name="connsiteY0" fmla="*/ 1477818 h 1480471"/>
              <a:gd name="connsiteX1" fmla="*/ 155880 w 2677246"/>
              <a:gd name="connsiteY1" fmla="*/ 1374833 h 1480471"/>
              <a:gd name="connsiteX2" fmla="*/ 727380 w 2677246"/>
              <a:gd name="connsiteY2" fmla="*/ 1478742 h 1480471"/>
              <a:gd name="connsiteX3" fmla="*/ 1976024 w 2677246"/>
              <a:gd name="connsiteY3" fmla="*/ 1269769 h 1480471"/>
              <a:gd name="connsiteX4" fmla="*/ 2677246 w 2677246"/>
              <a:gd name="connsiteY4" fmla="*/ 0 h 1480471"/>
              <a:gd name="connsiteX0" fmla="*/ 0 w 2711872"/>
              <a:gd name="connsiteY0" fmla="*/ 1427018 h 1480585"/>
              <a:gd name="connsiteX1" fmla="*/ 190506 w 2711872"/>
              <a:gd name="connsiteY1" fmla="*/ 1374833 h 1480585"/>
              <a:gd name="connsiteX2" fmla="*/ 762006 w 2711872"/>
              <a:gd name="connsiteY2" fmla="*/ 1478742 h 1480585"/>
              <a:gd name="connsiteX3" fmla="*/ 2010650 w 2711872"/>
              <a:gd name="connsiteY3" fmla="*/ 1269769 h 1480585"/>
              <a:gd name="connsiteX4" fmla="*/ 2711872 w 2711872"/>
              <a:gd name="connsiteY4" fmla="*/ 0 h 1480585"/>
              <a:gd name="connsiteX0" fmla="*/ 0 w 3354926"/>
              <a:gd name="connsiteY0" fmla="*/ 1368961 h 1422528"/>
              <a:gd name="connsiteX1" fmla="*/ 190506 w 3354926"/>
              <a:gd name="connsiteY1" fmla="*/ 1316776 h 1422528"/>
              <a:gd name="connsiteX2" fmla="*/ 762006 w 3354926"/>
              <a:gd name="connsiteY2" fmla="*/ 1420685 h 1422528"/>
              <a:gd name="connsiteX3" fmla="*/ 2010650 w 3354926"/>
              <a:gd name="connsiteY3" fmla="*/ 1211712 h 1422528"/>
              <a:gd name="connsiteX4" fmla="*/ 3354926 w 3354926"/>
              <a:gd name="connsiteY4" fmla="*/ 0 h 1422528"/>
              <a:gd name="connsiteX0" fmla="*/ 0 w 3354926"/>
              <a:gd name="connsiteY0" fmla="*/ 1368961 h 1423503"/>
              <a:gd name="connsiteX1" fmla="*/ 190506 w 3354926"/>
              <a:gd name="connsiteY1" fmla="*/ 1316776 h 1423503"/>
              <a:gd name="connsiteX2" fmla="*/ 762006 w 3354926"/>
              <a:gd name="connsiteY2" fmla="*/ 1420685 h 1423503"/>
              <a:gd name="connsiteX3" fmla="*/ 2356910 w 3354926"/>
              <a:gd name="connsiteY3" fmla="*/ 1182683 h 1423503"/>
              <a:gd name="connsiteX4" fmla="*/ 3354926 w 3354926"/>
              <a:gd name="connsiteY4" fmla="*/ 0 h 1423503"/>
              <a:gd name="connsiteX0" fmla="*/ 0 w 3354926"/>
              <a:gd name="connsiteY0" fmla="*/ 1368961 h 1610660"/>
              <a:gd name="connsiteX1" fmla="*/ 190506 w 3354926"/>
              <a:gd name="connsiteY1" fmla="*/ 1316776 h 1610660"/>
              <a:gd name="connsiteX2" fmla="*/ 1182464 w 3354926"/>
              <a:gd name="connsiteY2" fmla="*/ 1609370 h 1610660"/>
              <a:gd name="connsiteX3" fmla="*/ 2356910 w 3354926"/>
              <a:gd name="connsiteY3" fmla="*/ 1182683 h 1610660"/>
              <a:gd name="connsiteX4" fmla="*/ 3354926 w 3354926"/>
              <a:gd name="connsiteY4" fmla="*/ 0 h 1610660"/>
              <a:gd name="connsiteX0" fmla="*/ 0 w 4036625"/>
              <a:gd name="connsiteY0" fmla="*/ 228628 h 470327"/>
              <a:gd name="connsiteX1" fmla="*/ 190506 w 4036625"/>
              <a:gd name="connsiteY1" fmla="*/ 176443 h 470327"/>
              <a:gd name="connsiteX2" fmla="*/ 1182464 w 4036625"/>
              <a:gd name="connsiteY2" fmla="*/ 469037 h 470327"/>
              <a:gd name="connsiteX3" fmla="*/ 2356910 w 4036625"/>
              <a:gd name="connsiteY3" fmla="*/ 42350 h 470327"/>
              <a:gd name="connsiteX4" fmla="*/ 4036625 w 4036625"/>
              <a:gd name="connsiteY4" fmla="*/ 2667 h 470327"/>
              <a:gd name="connsiteX0" fmla="*/ 0 w 4036625"/>
              <a:gd name="connsiteY0" fmla="*/ 419545 h 661244"/>
              <a:gd name="connsiteX1" fmla="*/ 190506 w 4036625"/>
              <a:gd name="connsiteY1" fmla="*/ 367360 h 661244"/>
              <a:gd name="connsiteX2" fmla="*/ 1182464 w 4036625"/>
              <a:gd name="connsiteY2" fmla="*/ 659954 h 661244"/>
              <a:gd name="connsiteX3" fmla="*/ 2356910 w 4036625"/>
              <a:gd name="connsiteY3" fmla="*/ 233267 h 661244"/>
              <a:gd name="connsiteX4" fmla="*/ 4036625 w 4036625"/>
              <a:gd name="connsiteY4" fmla="*/ 193584 h 661244"/>
              <a:gd name="connsiteX0" fmla="*/ 0 w 4036625"/>
              <a:gd name="connsiteY0" fmla="*/ 475647 h 720791"/>
              <a:gd name="connsiteX1" fmla="*/ 190506 w 4036625"/>
              <a:gd name="connsiteY1" fmla="*/ 423462 h 720791"/>
              <a:gd name="connsiteX2" fmla="*/ 1182464 w 4036625"/>
              <a:gd name="connsiteY2" fmla="*/ 716056 h 720791"/>
              <a:gd name="connsiteX3" fmla="*/ 2843838 w 4036625"/>
              <a:gd name="connsiteY3" fmla="*/ 149669 h 720791"/>
              <a:gd name="connsiteX4" fmla="*/ 4036625 w 4036625"/>
              <a:gd name="connsiteY4" fmla="*/ 249686 h 7207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6625" h="720791">
                <a:moveTo>
                  <a:pt x="0" y="475647"/>
                </a:moveTo>
                <a:cubicBezTo>
                  <a:pt x="38966" y="441011"/>
                  <a:pt x="-6571" y="383394"/>
                  <a:pt x="190506" y="423462"/>
                </a:cubicBezTo>
                <a:cubicBezTo>
                  <a:pt x="387583" y="463530"/>
                  <a:pt x="740242" y="761688"/>
                  <a:pt x="1182464" y="716056"/>
                </a:cubicBezTo>
                <a:cubicBezTo>
                  <a:pt x="1624686" y="670424"/>
                  <a:pt x="2642937" y="348713"/>
                  <a:pt x="2843838" y="149669"/>
                </a:cubicBezTo>
                <a:cubicBezTo>
                  <a:pt x="3113991" y="-8735"/>
                  <a:pt x="3968251" y="-124272"/>
                  <a:pt x="4036625" y="249686"/>
                </a:cubicBezTo>
              </a:path>
            </a:pathLst>
          </a:custGeom>
          <a:noFill/>
          <a:ln w="38100">
            <a:solidFill>
              <a:srgbClr val="FF0000"/>
            </a:solidFill>
            <a:headEnd type="none" w="med" len="med"/>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p:cNvSpPr txBox="1"/>
          <p:nvPr>
            <p:custDataLst>
              <p:tags r:id="rId8"/>
            </p:custDataLst>
          </p:nvPr>
        </p:nvSpPr>
        <p:spPr>
          <a:xfrm rot="21049589">
            <a:off x="859975" y="4554399"/>
            <a:ext cx="590245" cy="276999"/>
          </a:xfrm>
          <a:prstGeom prst="rect">
            <a:avLst/>
          </a:prstGeom>
          <a:solidFill>
            <a:schemeClr val="accent3"/>
          </a:solidFill>
          <a:effectLst>
            <a:softEdge rad="50800"/>
          </a:effectLst>
        </p:spPr>
        <p:txBody>
          <a:bodyPr wrap="square" lIns="0" tIns="0" rIns="0" bIns="0" rtlCol="0" anchor="ctr" anchorCtr="0">
            <a:spAutoFit/>
          </a:bodyPr>
          <a:lstStyle/>
          <a:p>
            <a:pPr algn="ctr"/>
            <a:r>
              <a:rPr lang="fr-FR" dirty="0" smtClean="0"/>
              <a:t>25,3</a:t>
            </a:r>
            <a:endParaRPr lang="fr-FR" dirty="0"/>
          </a:p>
        </p:txBody>
      </p:sp>
      <p:sp>
        <p:nvSpPr>
          <p:cNvPr id="20" name="Rectangle 19"/>
          <p:cNvSpPr/>
          <p:nvPr>
            <p:custDataLst>
              <p:tags r:id="rId9"/>
            </p:custDataLst>
          </p:nvPr>
        </p:nvSpPr>
        <p:spPr>
          <a:xfrm>
            <a:off x="6300192" y="1124744"/>
            <a:ext cx="2842112" cy="1015663"/>
          </a:xfrm>
          <a:prstGeom prst="rect">
            <a:avLst/>
          </a:prstGeom>
        </p:spPr>
        <p:txBody>
          <a:bodyPr wrap="square">
            <a:spAutoFit/>
          </a:bodyPr>
          <a:lstStyle/>
          <a:p>
            <a:pPr algn="ctr"/>
            <a:r>
              <a:rPr lang="fr-FR" baseline="30000" dirty="0">
                <a:solidFill>
                  <a:schemeClr val="bg1"/>
                </a:solidFill>
              </a:rPr>
              <a:t> </a:t>
            </a:r>
            <a:r>
              <a:rPr lang="fr-FR" baseline="30000" dirty="0" smtClean="0">
                <a:solidFill>
                  <a:schemeClr val="bg1"/>
                </a:solidFill>
              </a:rPr>
              <a:t/>
            </a:r>
            <a:br>
              <a:rPr lang="fr-FR" baseline="30000" dirty="0" smtClean="0">
                <a:solidFill>
                  <a:schemeClr val="bg1"/>
                </a:solidFill>
              </a:rPr>
            </a:br>
            <a:r>
              <a:rPr lang="fr-FR" baseline="30000" dirty="0">
                <a:solidFill>
                  <a:schemeClr val="bg1"/>
                </a:solidFill>
              </a:rPr>
              <a:t> </a:t>
            </a:r>
            <a:r>
              <a:rPr lang="fr-FR" baseline="30000" dirty="0" smtClean="0">
                <a:solidFill>
                  <a:schemeClr val="bg1"/>
                </a:solidFill>
              </a:rPr>
              <a:t/>
            </a:r>
            <a:br>
              <a:rPr lang="fr-FR" baseline="30000" dirty="0" smtClean="0">
                <a:solidFill>
                  <a:schemeClr val="bg1"/>
                </a:solidFill>
              </a:rPr>
            </a:br>
            <a:r>
              <a:rPr lang="fr-FR" baseline="30000" dirty="0">
                <a:solidFill>
                  <a:schemeClr val="bg1"/>
                </a:solidFill>
              </a:rPr>
              <a:t> </a:t>
            </a:r>
            <a:endParaRPr lang="fr-FR" dirty="0">
              <a:solidFill>
                <a:schemeClr val="bg1"/>
              </a:solidFill>
            </a:endParaRPr>
          </a:p>
          <a:p>
            <a:pPr algn="ctr"/>
            <a:r>
              <a:rPr lang="fr-FR" baseline="30000" dirty="0">
                <a:solidFill>
                  <a:schemeClr val="bg1"/>
                </a:solidFill>
              </a:rPr>
              <a:t> </a:t>
            </a:r>
            <a:endParaRPr lang="fr-FR" dirty="0">
              <a:solidFill>
                <a:schemeClr val="bg1"/>
              </a:solidFill>
            </a:endParaRPr>
          </a:p>
        </p:txBody>
      </p:sp>
      <p:graphicFrame>
        <p:nvGraphicFramePr>
          <p:cNvPr id="4" name="Tableau 3"/>
          <p:cNvGraphicFramePr>
            <a:graphicFrameLocks noGrp="1"/>
          </p:cNvGraphicFramePr>
          <p:nvPr>
            <p:custDataLst>
              <p:tags r:id="rId10"/>
            </p:custDataLst>
            <p:extLst>
              <p:ext uri="{D42A27DB-BD31-4B8C-83A1-F6EECF244321}">
                <p14:modId xmlns:p14="http://schemas.microsoft.com/office/powerpoint/2010/main" val="2426468603"/>
              </p:ext>
            </p:extLst>
          </p:nvPr>
        </p:nvGraphicFramePr>
        <p:xfrm>
          <a:off x="5991210" y="44624"/>
          <a:ext cx="3117294" cy="4228856"/>
        </p:xfrm>
        <a:graphic>
          <a:graphicData uri="http://schemas.openxmlformats.org/drawingml/2006/table">
            <a:tbl>
              <a:tblPr/>
              <a:tblGrid>
                <a:gridCol w="1663354"/>
                <a:gridCol w="1453940"/>
              </a:tblGrid>
              <a:tr h="388302">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2800" b="1" dirty="0" smtClean="0">
                          <a:solidFill>
                            <a:schemeClr val="bg1"/>
                          </a:solidFill>
                          <a:sym typeface="Symbol"/>
                        </a:rPr>
                        <a:t> </a:t>
                      </a:r>
                      <a:r>
                        <a:rPr lang="fr-FR" sz="1200" dirty="0" smtClean="0">
                          <a:solidFill>
                            <a:schemeClr val="bg1"/>
                          </a:solidFill>
                          <a:sym typeface="Symbol"/>
                        </a:rPr>
                        <a:t> </a:t>
                      </a:r>
                      <a:r>
                        <a:rPr lang="fr-FR" sz="1800" b="0" dirty="0" smtClean="0">
                          <a:ln>
                            <a:solidFill>
                              <a:schemeClr val="bg1"/>
                            </a:solidFill>
                          </a:ln>
                          <a:solidFill>
                            <a:schemeClr val="bg1"/>
                          </a:solidFill>
                        </a:rPr>
                        <a:t>Unité: °C</a:t>
                      </a:r>
                      <a:r>
                        <a:rPr lang="fr-FR" sz="1800" b="0" baseline="30000" dirty="0" smtClean="0">
                          <a:ln>
                            <a:solidFill>
                              <a:schemeClr val="bg1"/>
                            </a:solidFill>
                          </a:ln>
                          <a:solidFill>
                            <a:schemeClr val="bg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hMerge="1">
                  <a:txBody>
                    <a:bodyPr/>
                    <a:lstStyle/>
                    <a:p>
                      <a:endParaRPr lang="fr-FR"/>
                    </a:p>
                  </a:txBody>
                  <a:tcPr/>
                </a:tc>
              </a:tr>
              <a:tr h="369134">
                <a:tc>
                  <a:txBody>
                    <a:bodyPr/>
                    <a:lstStyle/>
                    <a:p>
                      <a:pPr algn="ctr"/>
                      <a:r>
                        <a:rPr lang="fr-FR" b="1" baseline="30000" dirty="0" smtClean="0">
                          <a:ln>
                            <a:solidFill>
                              <a:schemeClr val="bg1"/>
                            </a:solidFill>
                          </a:ln>
                          <a:solidFill>
                            <a:schemeClr val="bg1"/>
                          </a:solidFill>
                        </a:rPr>
                        <a:t> </a:t>
                      </a:r>
                      <a:r>
                        <a:rPr lang="fr-FR" b="0" dirty="0" smtClean="0">
                          <a:ln>
                            <a:solidFill>
                              <a:schemeClr val="bg1"/>
                            </a:solidFill>
                          </a:ln>
                          <a:solidFill>
                            <a:schemeClr val="bg1"/>
                          </a:solidFill>
                        </a:rPr>
                        <a:t>Argent</a:t>
                      </a:r>
                      <a:endParaRPr lang="fr-FR" b="0"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0" dirty="0" smtClean="0">
                          <a:ln>
                            <a:solidFill>
                              <a:schemeClr val="bg1"/>
                            </a:solidFill>
                          </a:ln>
                          <a:solidFill>
                            <a:schemeClr val="bg1"/>
                          </a:solidFill>
                        </a:rPr>
                        <a:t>3,8 . 10</a:t>
                      </a:r>
                      <a:r>
                        <a:rPr lang="fr-FR" b="0" baseline="30000" dirty="0" smtClean="0">
                          <a:ln>
                            <a:solidFill>
                              <a:schemeClr val="bg1"/>
                            </a:solidFill>
                          </a:ln>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r h="354546">
                <a:tc>
                  <a:txBody>
                    <a:bodyPr/>
                    <a:lstStyle/>
                    <a:p>
                      <a:pPr algn="ctr"/>
                      <a:r>
                        <a:rPr lang="fr-FR" b="1" dirty="0" smtClean="0">
                          <a:solidFill>
                            <a:schemeClr val="bg1"/>
                          </a:solidFill>
                        </a:rPr>
                        <a:t>Cuivre</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0" dirty="0" smtClean="0">
                          <a:ln>
                            <a:solidFill>
                              <a:schemeClr val="bg1"/>
                            </a:solidFill>
                          </a:ln>
                          <a:solidFill>
                            <a:schemeClr val="bg1"/>
                          </a:solidFill>
                        </a:rPr>
                        <a:t>4,3 . 10</a:t>
                      </a:r>
                      <a:r>
                        <a:rPr lang="fr-FR" b="0" baseline="30000" dirty="0" smtClean="0">
                          <a:ln>
                            <a:solidFill>
                              <a:schemeClr val="bg1"/>
                            </a:solidFill>
                          </a:ln>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r h="366707">
                <a:tc>
                  <a:txBody>
                    <a:bodyPr/>
                    <a:lstStyle/>
                    <a:p>
                      <a:pPr algn="ctr"/>
                      <a:r>
                        <a:rPr lang="fr-FR" b="1" dirty="0" smtClean="0">
                          <a:solidFill>
                            <a:schemeClr val="bg1"/>
                          </a:solidFill>
                        </a:rPr>
                        <a:t>Or</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1" dirty="0" smtClean="0">
                          <a:solidFill>
                            <a:schemeClr val="bg1"/>
                          </a:solidFill>
                        </a:rPr>
                        <a:t>3,5 . 10</a:t>
                      </a:r>
                      <a:r>
                        <a:rPr lang="fr-FR" b="1" baseline="30000" dirty="0" smtClean="0">
                          <a:solidFill>
                            <a:schemeClr val="bg1"/>
                          </a:solidFill>
                        </a:rPr>
                        <a:t>-3 </a:t>
                      </a:r>
                      <a:endParaRPr lang="fr-FR" b="1" dirty="0" smtClean="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r h="354546">
                <a:tc>
                  <a:txBody>
                    <a:bodyPr/>
                    <a:lstStyle/>
                    <a:p>
                      <a:pPr algn="ctr"/>
                      <a:r>
                        <a:rPr lang="fr-FR" b="1" dirty="0" smtClean="0">
                          <a:solidFill>
                            <a:schemeClr val="bg1"/>
                          </a:solidFill>
                        </a:rPr>
                        <a:t>Aluminium</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0" dirty="0" smtClean="0">
                          <a:ln>
                            <a:solidFill>
                              <a:schemeClr val="bg1"/>
                            </a:solidFill>
                          </a:ln>
                          <a:solidFill>
                            <a:schemeClr val="bg1"/>
                          </a:solidFill>
                        </a:rPr>
                        <a:t>4,3 . 10</a:t>
                      </a:r>
                      <a:r>
                        <a:rPr lang="fr-FR" b="0" baseline="30000" dirty="0" smtClean="0">
                          <a:ln>
                            <a:solidFill>
                              <a:schemeClr val="bg1"/>
                            </a:solidFill>
                          </a:ln>
                          <a:solidFill>
                            <a:schemeClr val="bg1"/>
                          </a:solidFill>
                        </a:rPr>
                        <a:t>-3</a:t>
                      </a:r>
                      <a:r>
                        <a:rPr lang="fr-FR" b="1" baseline="30000" dirty="0" smtClean="0">
                          <a:solidFill>
                            <a:schemeClr val="bg1"/>
                          </a:solidFill>
                        </a:rPr>
                        <a:t> </a:t>
                      </a:r>
                      <a:endParaRPr lang="fr-FR" b="1" dirty="0" smtClean="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r h="354546">
                <a:tc>
                  <a:txBody>
                    <a:bodyPr/>
                    <a:lstStyle/>
                    <a:p>
                      <a:pPr algn="ctr"/>
                      <a:r>
                        <a:rPr lang="fr-FR" b="1" dirty="0" smtClean="0">
                          <a:solidFill>
                            <a:schemeClr val="bg1"/>
                          </a:solidFill>
                        </a:rPr>
                        <a:t>Tungstène</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algn="ctr"/>
                      <a:r>
                        <a:rPr lang="fr-FR" b="1" dirty="0" smtClean="0">
                          <a:solidFill>
                            <a:schemeClr val="bg1"/>
                          </a:solidFill>
                        </a:rPr>
                        <a:t>6,5 . 10</a:t>
                      </a:r>
                      <a:r>
                        <a:rPr lang="fr-FR" b="1" baseline="30000" dirty="0" smtClean="0">
                          <a:solidFill>
                            <a:schemeClr val="bg1"/>
                          </a:solidFill>
                        </a:rPr>
                        <a:t>-3</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r h="386236">
                <a:tc>
                  <a:txBody>
                    <a:bodyPr/>
                    <a:lstStyle/>
                    <a:p>
                      <a:pPr algn="ctr"/>
                      <a:r>
                        <a:rPr lang="fr-FR" b="1" dirty="0" smtClean="0">
                          <a:solidFill>
                            <a:schemeClr val="bg1"/>
                          </a:solidFill>
                        </a:rPr>
                        <a:t>Laiton</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0" dirty="0" smtClean="0">
                          <a:ln>
                            <a:solidFill>
                              <a:schemeClr val="bg1"/>
                            </a:solidFill>
                          </a:ln>
                          <a:solidFill>
                            <a:schemeClr val="bg1"/>
                          </a:solidFill>
                        </a:rPr>
                        <a:t>2,5 . 10</a:t>
                      </a:r>
                      <a:r>
                        <a:rPr lang="fr-FR" b="0" baseline="30000" dirty="0" smtClean="0">
                          <a:ln>
                            <a:solidFill>
                              <a:schemeClr val="bg1"/>
                            </a:solidFill>
                          </a:ln>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r h="718867">
                <a:tc>
                  <a:txBody>
                    <a:bodyPr/>
                    <a:lstStyle/>
                    <a:p>
                      <a:pPr algn="ctr"/>
                      <a:r>
                        <a:rPr lang="fr-FR" b="1" dirty="0" smtClean="0">
                          <a:solidFill>
                            <a:schemeClr val="bg1"/>
                          </a:solidFill>
                        </a:rPr>
                        <a:t>Platine</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0" dirty="0" smtClean="0">
                          <a:ln>
                            <a:solidFill>
                              <a:schemeClr val="bg1"/>
                            </a:solidFill>
                          </a:ln>
                          <a:solidFill>
                            <a:schemeClr val="bg1"/>
                          </a:solidFill>
                        </a:rPr>
                        <a:t>3,2 . 10</a:t>
                      </a:r>
                      <a:r>
                        <a:rPr lang="fr-FR" b="0" baseline="30000" dirty="0" smtClean="0">
                          <a:ln>
                            <a:solidFill>
                              <a:schemeClr val="bg1"/>
                            </a:solidFill>
                          </a:ln>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r h="386236">
                <a:tc>
                  <a:txBody>
                    <a:bodyPr/>
                    <a:lstStyle/>
                    <a:p>
                      <a:pPr algn="ctr"/>
                      <a:r>
                        <a:rPr lang="fr-FR" b="1" dirty="0" smtClean="0">
                          <a:solidFill>
                            <a:schemeClr val="bg1"/>
                          </a:solidFill>
                        </a:rPr>
                        <a:t>Carbone</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0" dirty="0" smtClean="0">
                          <a:ln>
                            <a:solidFill>
                              <a:schemeClr val="bg1"/>
                            </a:solidFill>
                          </a:ln>
                          <a:solidFill>
                            <a:schemeClr val="bg1"/>
                          </a:solidFill>
                        </a:rPr>
                        <a:t>-0,4 . 10</a:t>
                      </a:r>
                      <a:r>
                        <a:rPr lang="fr-FR" b="0" baseline="30000" dirty="0" smtClean="0">
                          <a:ln>
                            <a:solidFill>
                              <a:schemeClr val="bg1"/>
                            </a:solidFill>
                          </a:ln>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r h="386236">
                <a:tc>
                  <a:txBody>
                    <a:bodyPr/>
                    <a:lstStyle/>
                    <a:p>
                      <a:pPr algn="ctr"/>
                      <a:r>
                        <a:rPr lang="fr-FR" b="1" dirty="0" smtClean="0">
                          <a:solidFill>
                            <a:schemeClr val="bg1"/>
                          </a:solidFill>
                        </a:rPr>
                        <a:t>Silicium</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0" dirty="0" smtClean="0">
                          <a:ln>
                            <a:solidFill>
                              <a:schemeClr val="bg1"/>
                            </a:solidFill>
                          </a:ln>
                          <a:solidFill>
                            <a:schemeClr val="bg1"/>
                          </a:solidFill>
                        </a:rPr>
                        <a:t>-72 . 10</a:t>
                      </a:r>
                      <a:r>
                        <a:rPr lang="fr-FR" b="0" baseline="30000" dirty="0" smtClean="0">
                          <a:ln>
                            <a:solidFill>
                              <a:schemeClr val="bg1"/>
                            </a:solidFill>
                          </a:ln>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bl>
          </a:graphicData>
        </a:graphic>
      </p:graphicFrame>
      <p:sp>
        <p:nvSpPr>
          <p:cNvPr id="23" name="Rectangle 22"/>
          <p:cNvSpPr/>
          <p:nvPr>
            <p:custDataLst>
              <p:tags r:id="rId11"/>
            </p:custDataLst>
          </p:nvPr>
        </p:nvSpPr>
        <p:spPr>
          <a:xfrm>
            <a:off x="1403648" y="4553833"/>
            <a:ext cx="4582492" cy="1323439"/>
          </a:xfrm>
          <a:prstGeom prst="rect">
            <a:avLst/>
          </a:prstGeom>
        </p:spPr>
        <p:txBody>
          <a:bodyPr wrap="square">
            <a:spAutoFit/>
          </a:bodyPr>
          <a:lstStyle/>
          <a:p>
            <a:pPr algn="ctr"/>
            <a:r>
              <a:rPr lang="fr-FR" sz="2000" dirty="0" smtClean="0">
                <a:solidFill>
                  <a:schemeClr val="bg1"/>
                </a:solidFill>
              </a:rPr>
              <a:t>Ex.: lampe à filament de tungstène P =100W; U =240V </a:t>
            </a:r>
          </a:p>
          <a:p>
            <a:pPr algn="ctr"/>
            <a:r>
              <a:rPr lang="fr-FR" sz="2000" dirty="0" smtClean="0">
                <a:solidFill>
                  <a:schemeClr val="bg1"/>
                </a:solidFill>
              </a:rPr>
              <a:t>Quelle est la température</a:t>
            </a:r>
            <a:br>
              <a:rPr lang="fr-FR" sz="2000" dirty="0" smtClean="0">
                <a:solidFill>
                  <a:schemeClr val="bg1"/>
                </a:solidFill>
              </a:rPr>
            </a:br>
            <a:r>
              <a:rPr lang="fr-FR" sz="2000" dirty="0" smtClean="0">
                <a:solidFill>
                  <a:schemeClr val="bg1"/>
                </a:solidFill>
              </a:rPr>
              <a:t> de fonctionnement?</a:t>
            </a:r>
          </a:p>
        </p:txBody>
      </p:sp>
      <mc:AlternateContent xmlns:mc="http://schemas.openxmlformats.org/markup-compatibility/2006" xmlns:a14="http://schemas.microsoft.com/office/drawing/2010/main">
        <mc:Choice Requires="a14">
          <p:sp>
            <p:nvSpPr>
              <p:cNvPr id="24" name="Rectangle 23"/>
              <p:cNvSpPr/>
              <p:nvPr>
                <p:custDataLst>
                  <p:tags r:id="rId12"/>
                </p:custDataLst>
              </p:nvPr>
            </p:nvSpPr>
            <p:spPr>
              <a:xfrm>
                <a:off x="613565" y="1988840"/>
                <a:ext cx="4379033" cy="646331"/>
              </a:xfrm>
              <a:prstGeom prst="rect">
                <a:avLst/>
              </a:prstGeom>
            </p:spPr>
            <p:txBody>
              <a:bodyPr wrap="square">
                <a:spAutoFit/>
              </a:bodyPr>
              <a:lstStyle/>
              <a:p>
                <a:pPr algn="ctr"/>
                <a:r>
                  <a:rPr lang="fr-FR" sz="3600" dirty="0" smtClean="0">
                    <a:solidFill>
                      <a:schemeClr val="bg1"/>
                    </a:solidFill>
                    <a:effectLst>
                      <a:glow rad="228600">
                        <a:schemeClr val="accent3">
                          <a:satMod val="175000"/>
                          <a:alpha val="40000"/>
                        </a:schemeClr>
                      </a:glow>
                    </a:effectLst>
                    <a:latin typeface="+mj-lt"/>
                  </a:rPr>
                  <a:t>R</a:t>
                </a:r>
                <a:r>
                  <a:rPr lang="fr-FR" sz="3600" baseline="-25000" dirty="0" smtClean="0">
                    <a:solidFill>
                      <a:schemeClr val="bg1"/>
                    </a:solidFill>
                    <a:effectLst>
                      <a:glow rad="228600">
                        <a:schemeClr val="accent3">
                          <a:satMod val="175000"/>
                          <a:alpha val="40000"/>
                        </a:schemeClr>
                      </a:glow>
                    </a:effectLst>
                    <a:latin typeface="+mj-lt"/>
                    <a:sym typeface="Symbol"/>
                  </a:rPr>
                  <a:t></a:t>
                </a:r>
                <a:r>
                  <a:rPr lang="fr-FR" sz="3600" dirty="0" smtClean="0">
                    <a:solidFill>
                      <a:schemeClr val="bg1"/>
                    </a:solidFill>
                    <a:effectLst>
                      <a:glow rad="228600">
                        <a:schemeClr val="accent3">
                          <a:satMod val="175000"/>
                          <a:alpha val="40000"/>
                        </a:schemeClr>
                      </a:glow>
                    </a:effectLst>
                    <a:latin typeface="+mj-lt"/>
                  </a:rPr>
                  <a:t> = </a:t>
                </a:r>
                <a:r>
                  <a:rPr lang="fr-FR" sz="3600" dirty="0" smtClean="0">
                    <a:solidFill>
                      <a:schemeClr val="bg1"/>
                    </a:solidFill>
                    <a:effectLst>
                      <a:glow rad="228600">
                        <a:schemeClr val="accent3">
                          <a:satMod val="175000"/>
                          <a:alpha val="40000"/>
                        </a:schemeClr>
                      </a:glow>
                    </a:effectLst>
                    <a:latin typeface="+mj-lt"/>
                    <a:sym typeface="Symbol"/>
                  </a:rPr>
                  <a:t>R</a:t>
                </a:r>
                <a:r>
                  <a:rPr lang="fr-FR" sz="3600" baseline="-25000" dirty="0" smtClean="0">
                    <a:solidFill>
                      <a:schemeClr val="bg1"/>
                    </a:solidFill>
                    <a:effectLst>
                      <a:glow rad="228600">
                        <a:schemeClr val="accent3">
                          <a:satMod val="175000"/>
                          <a:alpha val="40000"/>
                        </a:schemeClr>
                      </a:glow>
                    </a:effectLst>
                    <a:latin typeface="+mj-lt"/>
                    <a:sym typeface="Symbol"/>
                  </a:rPr>
                  <a:t>0</a:t>
                </a:r>
                <a:r>
                  <a:rPr lang="fr-FR" sz="3600" dirty="0" smtClean="0">
                    <a:solidFill>
                      <a:schemeClr val="bg1"/>
                    </a:solidFill>
                    <a:effectLst>
                      <a:glow rad="228600">
                        <a:schemeClr val="accent3">
                          <a:satMod val="175000"/>
                          <a:alpha val="40000"/>
                        </a:schemeClr>
                      </a:glow>
                    </a:effectLst>
                    <a:latin typeface="+mj-lt"/>
                    <a:sym typeface="Symbol"/>
                  </a:rPr>
                  <a:t>.(1+</a:t>
                </a:r>
                <a:r>
                  <a:rPr lang="fr-FR" sz="3600" dirty="0">
                    <a:solidFill>
                      <a:schemeClr val="bg1"/>
                    </a:solidFill>
                    <a:effectLst>
                      <a:glow rad="228600">
                        <a:schemeClr val="accent3">
                          <a:satMod val="175000"/>
                          <a:alpha val="40000"/>
                        </a:schemeClr>
                      </a:glow>
                    </a:effectLst>
                    <a:latin typeface="+mj-lt"/>
                    <a:sym typeface="Symbol"/>
                  </a:rPr>
                  <a:t> </a:t>
                </a:r>
                <a:r>
                  <a:rPr lang="fr-FR" sz="3600" dirty="0" smtClean="0">
                    <a:solidFill>
                      <a:schemeClr val="bg1"/>
                    </a:solidFill>
                    <a:effectLst>
                      <a:glow rad="228600">
                        <a:schemeClr val="accent3">
                          <a:satMod val="175000"/>
                          <a:alpha val="40000"/>
                        </a:schemeClr>
                      </a:glow>
                    </a:effectLst>
                    <a:latin typeface="+mj-lt"/>
                    <a:sym typeface="Symbol"/>
                  </a:rPr>
                  <a:t> </a:t>
                </a:r>
                <a:r>
                  <a:rPr lang="fr-FR" sz="3600" dirty="0">
                    <a:solidFill>
                      <a:schemeClr val="bg1"/>
                    </a:solidFill>
                    <a:effectLst>
                      <a:glow rad="228600">
                        <a:schemeClr val="accent3">
                          <a:satMod val="175000"/>
                          <a:alpha val="40000"/>
                        </a:schemeClr>
                      </a:glow>
                    </a:effectLst>
                    <a:latin typeface="+mj-lt"/>
                    <a:sym typeface="Symbol"/>
                  </a:rPr>
                  <a:t></a:t>
                </a:r>
                <a14:m>
                  <m:oMath xmlns:m="http://schemas.openxmlformats.org/officeDocument/2006/math">
                    <m:r>
                      <a:rPr lang="fr-FR" sz="3600" b="0" i="1" smtClean="0">
                        <a:solidFill>
                          <a:schemeClr val="bg1"/>
                        </a:solidFill>
                        <a:effectLst>
                          <a:glow rad="228600">
                            <a:schemeClr val="accent3">
                              <a:satMod val="175000"/>
                              <a:alpha val="40000"/>
                            </a:schemeClr>
                          </a:glow>
                        </a:effectLst>
                        <a:latin typeface="Cambria Math"/>
                        <a:sym typeface="Symbol"/>
                      </a:rPr>
                      <m:t>)</m:t>
                    </m:r>
                  </m:oMath>
                </a14:m>
                <a:endParaRPr lang="fr-FR" sz="3600" dirty="0" smtClean="0">
                  <a:solidFill>
                    <a:schemeClr val="bg1"/>
                  </a:solidFill>
                  <a:effectLst>
                    <a:glow rad="228600">
                      <a:schemeClr val="accent3">
                        <a:satMod val="175000"/>
                        <a:alpha val="40000"/>
                      </a:schemeClr>
                    </a:glow>
                  </a:effectLst>
                  <a:latin typeface="+mj-lt"/>
                </a:endParaRPr>
              </a:p>
            </p:txBody>
          </p:sp>
        </mc:Choice>
        <mc:Fallback xmlns="">
          <p:sp>
            <p:nvSpPr>
              <p:cNvPr id="24" name="Rectangle 23"/>
              <p:cNvSpPr>
                <a:spLocks noRot="1" noChangeAspect="1" noMove="1" noResize="1" noEditPoints="1" noAdjustHandles="1" noChangeArrowheads="1" noChangeShapeType="1" noTextEdit="1"/>
              </p:cNvSpPr>
              <p:nvPr/>
            </p:nvSpPr>
            <p:spPr>
              <a:xfrm>
                <a:off x="613565" y="1988840"/>
                <a:ext cx="4379033" cy="646331"/>
              </a:xfrm>
              <a:prstGeom prst="rect">
                <a:avLst/>
              </a:prstGeom>
              <a:blipFill rotWithShape="1">
                <a:blip r:embed="rId19"/>
                <a:stretch>
                  <a:fillRect l="-2646" t="-35849" b="-57547"/>
                </a:stretch>
              </a:blipFill>
            </p:spPr>
            <p:txBody>
              <a:bodyPr/>
              <a:lstStyle/>
              <a:p>
                <a:r>
                  <a:rPr lang="fr-FR">
                    <a:noFill/>
                  </a:rPr>
                  <a:t> </a:t>
                </a:r>
              </a:p>
            </p:txBody>
          </p:sp>
        </mc:Fallback>
      </mc:AlternateContent>
      <p:pic>
        <p:nvPicPr>
          <p:cNvPr id="11266" name="Picture 2" descr="C:\Users\Philippe\AppData\Local\Microsoft\Windows\INetCache\IE\32QEEO54\Wolfram-Halogenglühlampe[1].png"/>
          <p:cNvPicPr>
            <a:picLocks noChangeAspect="1" noChangeArrowheads="1"/>
          </p:cNvPicPr>
          <p:nvPr>
            <p:custDataLst>
              <p:tags r:id="rId13"/>
            </p:custDataLst>
          </p:nvPr>
        </p:nvPicPr>
        <p:blipFill>
          <a:blip r:embed="rId20">
            <a:extLst>
              <a:ext uri="{BEBA8EAE-BF5A-486C-A8C5-ECC9F3942E4B}">
                <a14:imgProps xmlns:a14="http://schemas.microsoft.com/office/drawing/2010/main">
                  <a14:imgLayer r:embed="rId21">
                    <a14:imgEffect>
                      <a14:backgroundRemoval t="0" b="99454" l="0" r="98605">
                        <a14:foregroundMark x1="5116" y1="20219" x2="4651" y2="25137"/>
                        <a14:foregroundMark x1="4186" y1="25956" x2="4186" y2="31148"/>
                        <a14:foregroundMark x1="28372" y1="72404" x2="23256" y2="65027"/>
                        <a14:foregroundMark x1="23256" y1="64754" x2="20000" y2="53279"/>
                        <a14:foregroundMark x1="16279" y1="49180" x2="8837" y2="40437"/>
                        <a14:foregroundMark x1="8837" y1="39071" x2="4186" y2="32240"/>
                        <a14:foregroundMark x1="67907" y1="3279" x2="62791" y2="2186"/>
                        <a14:foregroundMark x1="62791" y1="2459" x2="60000" y2="2186"/>
                        <a14:backgroundMark x1="1395" y1="42077" x2="465" y2="35792"/>
                        <a14:backgroundMark x1="1860" y1="34699" x2="0" y2="19945"/>
                        <a14:backgroundMark x1="32093" y1="1913" x2="44651" y2="0"/>
                        <a14:backgroundMark x1="67907" y1="1913" x2="47907" y2="0"/>
                      </a14:backgroundRemoval>
                    </a14:imgEffect>
                  </a14:imgLayer>
                </a14:imgProps>
              </a:ext>
              <a:ext uri="{28A0092B-C50C-407E-A947-70E740481C1C}">
                <a14:useLocalDpi xmlns:a14="http://schemas.microsoft.com/office/drawing/2010/main" val="0"/>
              </a:ext>
            </a:extLst>
          </a:blip>
          <a:srcRect/>
          <a:stretch>
            <a:fillRect/>
          </a:stretch>
        </p:blipFill>
        <p:spPr bwMode="auto">
          <a:xfrm rot="2539743">
            <a:off x="6774258" y="3955071"/>
            <a:ext cx="1500137" cy="2553722"/>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p:cNvSpPr/>
          <p:nvPr>
            <p:custDataLst>
              <p:tags r:id="rId14"/>
            </p:custDataLst>
          </p:nvPr>
        </p:nvSpPr>
        <p:spPr>
          <a:xfrm>
            <a:off x="2226661" y="6280937"/>
            <a:ext cx="4582492" cy="400110"/>
          </a:xfrm>
          <a:prstGeom prst="rect">
            <a:avLst/>
          </a:prstGeom>
        </p:spPr>
        <p:txBody>
          <a:bodyPr wrap="square">
            <a:spAutoFit/>
          </a:bodyPr>
          <a:lstStyle/>
          <a:p>
            <a:pPr algn="ctr"/>
            <a:r>
              <a:rPr lang="fr-FR" sz="2000" dirty="0" smtClean="0">
                <a:solidFill>
                  <a:schemeClr val="bg1"/>
                </a:solidFill>
              </a:rPr>
              <a:t>Température de la mesure 20°C</a:t>
            </a:r>
          </a:p>
        </p:txBody>
      </p:sp>
    </p:spTree>
    <p:extLst>
      <p:ext uri="{BB962C8B-B14F-4D97-AF65-F5344CB8AC3E}">
        <p14:creationId xmlns:p14="http://schemas.microsoft.com/office/powerpoint/2010/main" val="4206891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1300"/>
                            </p:stCondLst>
                            <p:childTnLst>
                              <p:par>
                                <p:cTn id="9" presetID="10" presetClass="entr" presetSubtype="0" fill="hold" grpId="0" nodeType="afterEffect">
                                  <p:stCondLst>
                                    <p:cond delay="1000"/>
                                  </p:stCondLst>
                                  <p:iterate type="wd">
                                    <p:tmPct val="10000"/>
                                  </p:iterate>
                                  <p:childTnLst>
                                    <p:set>
                                      <p:cBhvr>
                                        <p:cTn id="10" dur="1" fill="hold">
                                          <p:stCondLst>
                                            <p:cond delay="0"/>
                                          </p:stCondLst>
                                        </p:cTn>
                                        <p:tgtEl>
                                          <p:spTgt spid="24"/>
                                        </p:tgtEl>
                                        <p:attrNameLst>
                                          <p:attrName>style.visibility</p:attrName>
                                        </p:attrNameLst>
                                      </p:cBhvr>
                                      <p:to>
                                        <p:strVal val="visible"/>
                                      </p:to>
                                    </p:set>
                                    <p:animEffect transition="in" filter="fade">
                                      <p:cBhvr>
                                        <p:cTn id="11" dur="500"/>
                                        <p:tgtEl>
                                          <p:spTgt spid="2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par>
                          <p:cTn id="17" fill="hold">
                            <p:stCondLst>
                              <p:cond delay="2350"/>
                            </p:stCondLst>
                            <p:childTnLst>
                              <p:par>
                                <p:cTn id="18" presetID="22" presetClass="entr" presetSubtype="1" fill="hold" nodeType="afterEffect">
                                  <p:stCondLst>
                                    <p:cond delay="750"/>
                                  </p:stCondLst>
                                  <p:childTnLst>
                                    <p:set>
                                      <p:cBhvr>
                                        <p:cTn id="19" dur="1" fill="hold">
                                          <p:stCondLst>
                                            <p:cond delay="0"/>
                                          </p:stCondLst>
                                        </p:cTn>
                                        <p:tgtEl>
                                          <p:spTgt spid="4"/>
                                        </p:tgtEl>
                                        <p:attrNameLst>
                                          <p:attrName>style.visibility</p:attrName>
                                        </p:attrNameLst>
                                      </p:cBhvr>
                                      <p:to>
                                        <p:strVal val="visible"/>
                                      </p:to>
                                    </p:set>
                                    <p:animEffect transition="in" filter="wipe(up)">
                                      <p:cBhvr>
                                        <p:cTn id="20" dur="125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iterate type="wd">
                                    <p:tmPct val="10000"/>
                                  </p:iterate>
                                  <p:childTnLst>
                                    <p:set>
                                      <p:cBhvr>
                                        <p:cTn id="24" dur="1" fill="hold">
                                          <p:stCondLst>
                                            <p:cond delay="0"/>
                                          </p:stCondLst>
                                        </p:cTn>
                                        <p:tgtEl>
                                          <p:spTgt spid="23"/>
                                        </p:tgtEl>
                                        <p:attrNameLst>
                                          <p:attrName>style.visibility</p:attrName>
                                        </p:attrNameLst>
                                      </p:cBhvr>
                                      <p:to>
                                        <p:strVal val="visible"/>
                                      </p:to>
                                    </p:set>
                                    <p:animEffect transition="in" filter="fade">
                                      <p:cBhvr>
                                        <p:cTn id="25" dur="500"/>
                                        <p:tgtEl>
                                          <p:spTgt spid="23"/>
                                        </p:tgtEl>
                                      </p:cBhvr>
                                    </p:animEffect>
                                  </p:childTnLst>
                                </p:cTn>
                              </p:par>
                            </p:childTnLst>
                          </p:cTn>
                        </p:par>
                        <p:par>
                          <p:cTn id="26" fill="hold">
                            <p:stCondLst>
                              <p:cond delay="1550"/>
                            </p:stCondLst>
                            <p:childTnLst>
                              <p:par>
                                <p:cTn id="27" presetID="6" presetClass="entr" presetSubtype="32" fill="hold" nodeType="afterEffect">
                                  <p:stCondLst>
                                    <p:cond delay="500"/>
                                  </p:stCondLst>
                                  <p:childTnLst>
                                    <p:set>
                                      <p:cBhvr>
                                        <p:cTn id="28" dur="1" fill="hold">
                                          <p:stCondLst>
                                            <p:cond delay="0"/>
                                          </p:stCondLst>
                                        </p:cTn>
                                        <p:tgtEl>
                                          <p:spTgt spid="11266"/>
                                        </p:tgtEl>
                                        <p:attrNameLst>
                                          <p:attrName>style.visibility</p:attrName>
                                        </p:attrNameLst>
                                      </p:cBhvr>
                                      <p:to>
                                        <p:strVal val="visible"/>
                                      </p:to>
                                    </p:set>
                                    <p:animEffect transition="in" filter="circle(out)">
                                      <p:cBhvr>
                                        <p:cTn id="29" dur="2000"/>
                                        <p:tgtEl>
                                          <p:spTgt spid="11266"/>
                                        </p:tgtEl>
                                      </p:cBhvr>
                                    </p:animEffect>
                                  </p:childTnLst>
                                </p:cTn>
                              </p:par>
                            </p:childTnLst>
                          </p:cTn>
                        </p:par>
                        <p:par>
                          <p:cTn id="30" fill="hold">
                            <p:stCondLst>
                              <p:cond delay="4050"/>
                            </p:stCondLst>
                            <p:childTnLst>
                              <p:par>
                                <p:cTn id="31" presetID="53" presetClass="entr" presetSubtype="16" fill="hold" nodeType="after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p:cTn id="33" dur="500" fill="hold"/>
                                        <p:tgtEl>
                                          <p:spTgt spid="10"/>
                                        </p:tgtEl>
                                        <p:attrNameLst>
                                          <p:attrName>ppt_w</p:attrName>
                                        </p:attrNameLst>
                                      </p:cBhvr>
                                      <p:tavLst>
                                        <p:tav tm="0">
                                          <p:val>
                                            <p:fltVal val="0"/>
                                          </p:val>
                                        </p:tav>
                                        <p:tav tm="100000">
                                          <p:val>
                                            <p:strVal val="#ppt_w"/>
                                          </p:val>
                                        </p:tav>
                                      </p:tavLst>
                                    </p:anim>
                                    <p:anim calcmode="lin" valueType="num">
                                      <p:cBhvr>
                                        <p:cTn id="34" dur="500" fill="hold"/>
                                        <p:tgtEl>
                                          <p:spTgt spid="10"/>
                                        </p:tgtEl>
                                        <p:attrNameLst>
                                          <p:attrName>ppt_h</p:attrName>
                                        </p:attrNameLst>
                                      </p:cBhvr>
                                      <p:tavLst>
                                        <p:tav tm="0">
                                          <p:val>
                                            <p:fltVal val="0"/>
                                          </p:val>
                                        </p:tav>
                                        <p:tav tm="100000">
                                          <p:val>
                                            <p:strVal val="#ppt_h"/>
                                          </p:val>
                                        </p:tav>
                                      </p:tavLst>
                                    </p:anim>
                                    <p:animEffect transition="in" filter="fade">
                                      <p:cBhvr>
                                        <p:cTn id="35" dur="500"/>
                                        <p:tgtEl>
                                          <p:spTgt spid="10"/>
                                        </p:tgtEl>
                                      </p:cBhvr>
                                    </p:animEffect>
                                  </p:childTnLst>
                                </p:cTn>
                              </p:par>
                            </p:childTnLst>
                          </p:cTn>
                        </p:par>
                        <p:par>
                          <p:cTn id="36" fill="hold">
                            <p:stCondLst>
                              <p:cond delay="4550"/>
                            </p:stCondLst>
                            <p:childTnLst>
                              <p:par>
                                <p:cTn id="37" presetID="22" presetClass="entr" presetSubtype="8" fill="hold" grpId="0" nodeType="afterEffect">
                                  <p:stCondLst>
                                    <p:cond delay="750"/>
                                  </p:stCondLst>
                                  <p:childTnLst>
                                    <p:set>
                                      <p:cBhvr>
                                        <p:cTn id="38" dur="1" fill="hold">
                                          <p:stCondLst>
                                            <p:cond delay="0"/>
                                          </p:stCondLst>
                                        </p:cTn>
                                        <p:tgtEl>
                                          <p:spTgt spid="17"/>
                                        </p:tgtEl>
                                        <p:attrNameLst>
                                          <p:attrName>style.visibility</p:attrName>
                                        </p:attrNameLst>
                                      </p:cBhvr>
                                      <p:to>
                                        <p:strVal val="visible"/>
                                      </p:to>
                                    </p:set>
                                    <p:animEffect transition="in" filter="wipe(left)">
                                      <p:cBhvr>
                                        <p:cTn id="39" dur="500"/>
                                        <p:tgtEl>
                                          <p:spTgt spid="17"/>
                                        </p:tgtEl>
                                      </p:cBhvr>
                                    </p:animEffect>
                                  </p:childTnLst>
                                </p:cTn>
                              </p:par>
                            </p:childTnLst>
                          </p:cTn>
                        </p:par>
                        <p:par>
                          <p:cTn id="40" fill="hold">
                            <p:stCondLst>
                              <p:cond delay="5800"/>
                            </p:stCondLst>
                            <p:childTnLst>
                              <p:par>
                                <p:cTn id="41" presetID="22" presetClass="entr" presetSubtype="8" fill="hold" grpId="0" nodeType="afterEffect">
                                  <p:stCondLst>
                                    <p:cond delay="750"/>
                                  </p:stCondLst>
                                  <p:childTnLst>
                                    <p:set>
                                      <p:cBhvr>
                                        <p:cTn id="42" dur="1" fill="hold">
                                          <p:stCondLst>
                                            <p:cond delay="0"/>
                                          </p:stCondLst>
                                        </p:cTn>
                                        <p:tgtEl>
                                          <p:spTgt spid="18"/>
                                        </p:tgtEl>
                                        <p:attrNameLst>
                                          <p:attrName>style.visibility</p:attrName>
                                        </p:attrNameLst>
                                      </p:cBhvr>
                                      <p:to>
                                        <p:strVal val="visible"/>
                                      </p:to>
                                    </p:set>
                                    <p:animEffect transition="in" filter="wipe(left)">
                                      <p:cBhvr>
                                        <p:cTn id="43" dur="500"/>
                                        <p:tgtEl>
                                          <p:spTgt spid="18"/>
                                        </p:tgtEl>
                                      </p:cBhvr>
                                    </p:animEffect>
                                  </p:childTnLst>
                                </p:cTn>
                              </p:par>
                            </p:childTnLst>
                          </p:cTn>
                        </p:par>
                        <p:par>
                          <p:cTn id="44" fill="hold">
                            <p:stCondLst>
                              <p:cond delay="7050"/>
                            </p:stCondLst>
                            <p:childTnLst>
                              <p:par>
                                <p:cTn id="45" presetID="10" presetClass="entr" presetSubtype="0" fill="hold" grpId="0" nodeType="afterEffect">
                                  <p:stCondLst>
                                    <p:cond delay="75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childTnLst>
                          </p:cTn>
                        </p:par>
                        <p:par>
                          <p:cTn id="48" fill="hold">
                            <p:stCondLst>
                              <p:cond delay="8300"/>
                            </p:stCondLst>
                            <p:childTnLst>
                              <p:par>
                                <p:cTn id="49" presetID="10" presetClass="entr" presetSubtype="0" fill="hold" grpId="0" nodeType="afterEffect">
                                  <p:stCondLst>
                                    <p:cond delay="500"/>
                                  </p:stCondLst>
                                  <p:iterate type="wd">
                                    <p:tmPct val="10000"/>
                                  </p:iterate>
                                  <p:childTnLst>
                                    <p:set>
                                      <p:cBhvr>
                                        <p:cTn id="50" dur="1" fill="hold">
                                          <p:stCondLst>
                                            <p:cond delay="0"/>
                                          </p:stCondLst>
                                        </p:cTn>
                                        <p:tgtEl>
                                          <p:spTgt spid="26"/>
                                        </p:tgtEl>
                                        <p:attrNameLst>
                                          <p:attrName>style.visibility</p:attrName>
                                        </p:attrNameLst>
                                      </p:cBhvr>
                                      <p:to>
                                        <p:strVal val="visible"/>
                                      </p:to>
                                    </p:set>
                                    <p:animEffect transition="in" filter="fade">
                                      <p:cBhvr>
                                        <p:cTn id="5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7" grpId="0" animBg="1"/>
      <p:bldP spid="18" grpId="0" animBg="1"/>
      <p:bldP spid="19" grpId="0" animBg="1"/>
      <p:bldP spid="23" grpId="0"/>
      <p:bldP spid="24" grpId="0"/>
      <p:bldP spid="2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23528" y="404664"/>
            <a:ext cx="5328592" cy="692696"/>
          </a:xfrm>
        </p:spPr>
        <p:txBody>
          <a:bodyPr>
            <a:normAutofit fontScale="90000"/>
          </a:bodyPr>
          <a:lstStyle/>
          <a:p>
            <a:r>
              <a:rPr lang="fr-FR" dirty="0" smtClean="0"/>
              <a:t>2) De quoi dépend </a:t>
            </a:r>
            <a:br>
              <a:rPr lang="fr-FR" dirty="0" smtClean="0"/>
            </a:br>
            <a:r>
              <a:rPr lang="fr-FR" dirty="0" smtClean="0"/>
              <a:t>la résistance</a:t>
            </a:r>
            <a:endParaRPr lang="fr-FR" baseline="30000" dirty="0"/>
          </a:p>
        </p:txBody>
      </p:sp>
      <p:sp>
        <p:nvSpPr>
          <p:cNvPr id="6" name="Rectangle 1"/>
          <p:cNvSpPr>
            <a:spLocks noChangeArrowheads="1"/>
          </p:cNvSpPr>
          <p:nvPr>
            <p:custDataLst>
              <p:tags r:id="rId2"/>
            </p:custDataLst>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800" b="0" i="0" u="none" strike="noStrike" cap="none" normalizeH="0" baseline="0" smtClean="0">
                <a:ln>
                  <a:noFill/>
                </a:ln>
                <a:solidFill>
                  <a:schemeClr val="tx1"/>
                </a:solidFill>
                <a:effectLst/>
                <a:latin typeface="Arial" pitchFamily="34" charset="0"/>
                <a:cs typeface="Arial" pitchFamily="34" charset="0"/>
              </a:rPr>
              <a:t>  </a:t>
            </a:r>
            <a:r>
              <a:rPr kumimoji="0" lang="fr-FR" altLang="fr-FR" sz="1000" b="0" i="0" u="none" strike="noStrike" cap="none" normalizeH="0" baseline="0" smtClean="0">
                <a:ln>
                  <a:noFill/>
                </a:ln>
                <a:solidFill>
                  <a:srgbClr val="252525"/>
                </a:solidFill>
                <a:effectLst/>
                <a:latin typeface="Arial" pitchFamily="34" charset="0"/>
                <a:cs typeface="Arial" pitchFamily="34" charset="0"/>
              </a:rPr>
              <a:t> avec </a:t>
            </a:r>
            <a:r>
              <a:rPr kumimoji="0" lang="fr-FR" altLang="fr-FR" sz="700" b="0" i="0" u="none" strike="noStrike" cap="none" normalizeH="0" baseline="0" smtClean="0">
                <a:ln>
                  <a:noFill/>
                </a:ln>
                <a:solidFill>
                  <a:schemeClr val="tx1"/>
                </a:solidFill>
                <a:effectLst/>
                <a:latin typeface="Arial" pitchFamily="34" charset="0"/>
                <a:cs typeface="Arial" pitchFamily="34" charset="0"/>
              </a:rPr>
              <a:t> </a:t>
            </a: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10" name="Groupe 9"/>
          <p:cNvGrpSpPr/>
          <p:nvPr>
            <p:custDataLst>
              <p:tags r:id="rId3"/>
            </p:custDataLst>
          </p:nvPr>
        </p:nvGrpSpPr>
        <p:grpSpPr>
          <a:xfrm>
            <a:off x="467544" y="4266891"/>
            <a:ext cx="1840097" cy="2348880"/>
            <a:chOff x="395534" y="4411330"/>
            <a:chExt cx="1840097" cy="2348880"/>
          </a:xfrm>
        </p:grpSpPr>
        <p:pic>
          <p:nvPicPr>
            <p:cNvPr id="11" name="Image 10"/>
            <p:cNvPicPr>
              <a:picLocks noChangeAspect="1"/>
            </p:cNvPicPr>
            <p:nvPr/>
          </p:nvPicPr>
          <p:blipFill>
            <a:blip r:embed="rId24">
              <a:extLst>
                <a:ext uri="{BEBA8EAE-BF5A-486C-A8C5-ECC9F3942E4B}">
                  <a14:imgProps xmlns:a14="http://schemas.microsoft.com/office/drawing/2010/main">
                    <a14:imgLayer r:embed="rId25">
                      <a14:imgEffect>
                        <a14:backgroundRemoval t="722" b="98556" l="922" r="97235">
                          <a14:foregroundMark x1="10138" y1="7220" x2="52535" y2="2888"/>
                          <a14:foregroundMark x1="34562" y1="35379" x2="32258" y2="37906"/>
                        </a14:backgroundRemoval>
                      </a14:imgEffect>
                    </a14:imgLayer>
                  </a14:imgProps>
                </a:ext>
                <a:ext uri="{28A0092B-C50C-407E-A947-70E740481C1C}">
                  <a14:useLocalDpi xmlns:a14="http://schemas.microsoft.com/office/drawing/2010/main" val="0"/>
                </a:ext>
              </a:extLst>
            </a:blip>
            <a:stretch>
              <a:fillRect/>
            </a:stretch>
          </p:blipFill>
          <p:spPr>
            <a:xfrm>
              <a:off x="395534" y="4411330"/>
              <a:ext cx="1840097" cy="2348880"/>
            </a:xfrm>
            <a:prstGeom prst="rect">
              <a:avLst/>
            </a:prstGeom>
          </p:spPr>
        </p:pic>
        <p:sp>
          <p:nvSpPr>
            <p:cNvPr id="12" name="ZoneTexte 11"/>
            <p:cNvSpPr txBox="1"/>
            <p:nvPr/>
          </p:nvSpPr>
          <p:spPr>
            <a:xfrm rot="21049589">
              <a:off x="771973" y="4709880"/>
              <a:ext cx="590245" cy="276999"/>
            </a:xfrm>
            <a:prstGeom prst="rect">
              <a:avLst/>
            </a:prstGeom>
            <a:solidFill>
              <a:schemeClr val="accent3"/>
            </a:solidFill>
            <a:effectLst>
              <a:softEdge rad="50800"/>
            </a:effectLst>
          </p:spPr>
          <p:txBody>
            <a:bodyPr wrap="square" lIns="0" tIns="0" rIns="0" bIns="0" rtlCol="0" anchor="ctr" anchorCtr="0">
              <a:spAutoFit/>
            </a:bodyPr>
            <a:lstStyle/>
            <a:p>
              <a:pPr algn="ctr"/>
              <a:r>
                <a:rPr lang="fr-FR" dirty="0" smtClean="0"/>
                <a:t> OL</a:t>
              </a:r>
              <a:endParaRPr lang="fr-FR" dirty="0"/>
            </a:p>
          </p:txBody>
        </p:sp>
        <p:sp>
          <p:nvSpPr>
            <p:cNvPr id="16" name="ZoneTexte 15"/>
            <p:cNvSpPr txBox="1"/>
            <p:nvPr/>
          </p:nvSpPr>
          <p:spPr>
            <a:xfrm rot="21049589">
              <a:off x="917304" y="5536736"/>
              <a:ext cx="299587" cy="246221"/>
            </a:xfrm>
            <a:prstGeom prst="rect">
              <a:avLst/>
            </a:prstGeom>
            <a:solidFill>
              <a:schemeClr val="tx1"/>
            </a:solidFill>
            <a:effectLst>
              <a:softEdge rad="50800"/>
            </a:effectLst>
          </p:spPr>
          <p:txBody>
            <a:bodyPr wrap="square" lIns="0" tIns="0" rIns="0" bIns="0" rtlCol="0" anchor="ctr" anchorCtr="0">
              <a:spAutoFit/>
            </a:bodyPr>
            <a:lstStyle/>
            <a:p>
              <a:pPr algn="ctr"/>
              <a:r>
                <a:rPr lang="fr-FR" sz="1600" b="1" dirty="0" smtClean="0"/>
                <a:t> </a:t>
              </a:r>
              <a:r>
                <a:rPr lang="fr-FR" sz="1600" b="1" dirty="0" smtClean="0">
                  <a:solidFill>
                    <a:schemeClr val="bg1"/>
                  </a:solidFill>
                  <a:sym typeface="Symbol"/>
                </a:rPr>
                <a:t></a:t>
              </a:r>
              <a:endParaRPr lang="fr-FR" sz="1600" b="1" dirty="0">
                <a:solidFill>
                  <a:schemeClr val="bg1"/>
                </a:solidFill>
              </a:endParaRPr>
            </a:p>
          </p:txBody>
        </p:sp>
      </p:grpSp>
      <p:sp>
        <p:nvSpPr>
          <p:cNvPr id="19" name="ZoneTexte 18"/>
          <p:cNvSpPr txBox="1"/>
          <p:nvPr>
            <p:custDataLst>
              <p:tags r:id="rId4"/>
            </p:custDataLst>
          </p:nvPr>
        </p:nvSpPr>
        <p:spPr>
          <a:xfrm rot="21049589">
            <a:off x="859975" y="4554399"/>
            <a:ext cx="590245" cy="276999"/>
          </a:xfrm>
          <a:prstGeom prst="rect">
            <a:avLst/>
          </a:prstGeom>
          <a:solidFill>
            <a:schemeClr val="accent3"/>
          </a:solidFill>
          <a:effectLst>
            <a:softEdge rad="50800"/>
          </a:effectLst>
        </p:spPr>
        <p:txBody>
          <a:bodyPr wrap="square" lIns="0" tIns="0" rIns="0" bIns="0" rtlCol="0" anchor="ctr" anchorCtr="0">
            <a:spAutoFit/>
          </a:bodyPr>
          <a:lstStyle/>
          <a:p>
            <a:pPr algn="ctr"/>
            <a:r>
              <a:rPr lang="fr-FR" dirty="0" smtClean="0"/>
              <a:t>25,3</a:t>
            </a:r>
            <a:endParaRPr lang="fr-FR" dirty="0"/>
          </a:p>
        </p:txBody>
      </p:sp>
      <p:sp>
        <p:nvSpPr>
          <p:cNvPr id="20" name="Rectangle 19"/>
          <p:cNvSpPr/>
          <p:nvPr>
            <p:custDataLst>
              <p:tags r:id="rId5"/>
            </p:custDataLst>
          </p:nvPr>
        </p:nvSpPr>
        <p:spPr>
          <a:xfrm>
            <a:off x="6300192" y="1124744"/>
            <a:ext cx="2842112" cy="1015663"/>
          </a:xfrm>
          <a:prstGeom prst="rect">
            <a:avLst/>
          </a:prstGeom>
        </p:spPr>
        <p:txBody>
          <a:bodyPr wrap="square">
            <a:spAutoFit/>
          </a:bodyPr>
          <a:lstStyle/>
          <a:p>
            <a:pPr algn="ctr"/>
            <a:r>
              <a:rPr lang="fr-FR" baseline="30000" dirty="0">
                <a:solidFill>
                  <a:schemeClr val="bg1"/>
                </a:solidFill>
              </a:rPr>
              <a:t> </a:t>
            </a:r>
            <a:r>
              <a:rPr lang="fr-FR" baseline="30000" dirty="0" smtClean="0">
                <a:solidFill>
                  <a:schemeClr val="bg1"/>
                </a:solidFill>
              </a:rPr>
              <a:t/>
            </a:r>
            <a:br>
              <a:rPr lang="fr-FR" baseline="30000" dirty="0" smtClean="0">
                <a:solidFill>
                  <a:schemeClr val="bg1"/>
                </a:solidFill>
              </a:rPr>
            </a:br>
            <a:r>
              <a:rPr lang="fr-FR" baseline="30000" dirty="0">
                <a:solidFill>
                  <a:schemeClr val="bg1"/>
                </a:solidFill>
              </a:rPr>
              <a:t> </a:t>
            </a:r>
            <a:r>
              <a:rPr lang="fr-FR" baseline="30000" dirty="0" smtClean="0">
                <a:solidFill>
                  <a:schemeClr val="bg1"/>
                </a:solidFill>
              </a:rPr>
              <a:t/>
            </a:r>
            <a:br>
              <a:rPr lang="fr-FR" baseline="30000" dirty="0" smtClean="0">
                <a:solidFill>
                  <a:schemeClr val="bg1"/>
                </a:solidFill>
              </a:rPr>
            </a:br>
            <a:r>
              <a:rPr lang="fr-FR" baseline="30000" dirty="0">
                <a:solidFill>
                  <a:schemeClr val="bg1"/>
                </a:solidFill>
              </a:rPr>
              <a:t> </a:t>
            </a:r>
            <a:endParaRPr lang="fr-FR" dirty="0">
              <a:solidFill>
                <a:schemeClr val="bg1"/>
              </a:solidFill>
            </a:endParaRPr>
          </a:p>
          <a:p>
            <a:pPr algn="ctr"/>
            <a:r>
              <a:rPr lang="fr-FR" baseline="30000" dirty="0">
                <a:solidFill>
                  <a:schemeClr val="bg1"/>
                </a:solidFill>
              </a:rPr>
              <a:t> </a:t>
            </a:r>
            <a:endParaRPr lang="fr-FR" dirty="0">
              <a:solidFill>
                <a:schemeClr val="bg1"/>
              </a:solidFill>
            </a:endParaRPr>
          </a:p>
        </p:txBody>
      </p:sp>
      <p:pic>
        <p:nvPicPr>
          <p:cNvPr id="11266" name="Picture 2" descr="C:\Users\Philippe\AppData\Local\Microsoft\Windows\INetCache\IE\32QEEO54\Wolfram-Halogenglühlampe[1].png"/>
          <p:cNvPicPr>
            <a:picLocks noChangeAspect="1" noChangeArrowheads="1"/>
          </p:cNvPicPr>
          <p:nvPr>
            <p:custDataLst>
              <p:tags r:id="rId6"/>
            </p:custDataLst>
          </p:nvPr>
        </p:nvPicPr>
        <p:blipFill>
          <a:blip r:embed="rId26">
            <a:extLst>
              <a:ext uri="{BEBA8EAE-BF5A-486C-A8C5-ECC9F3942E4B}">
                <a14:imgProps xmlns:a14="http://schemas.microsoft.com/office/drawing/2010/main">
                  <a14:imgLayer r:embed="rId27">
                    <a14:imgEffect>
                      <a14:backgroundRemoval t="0" b="99454" l="0" r="98605">
                        <a14:foregroundMark x1="5116" y1="20219" x2="4651" y2="25137"/>
                        <a14:foregroundMark x1="4186" y1="25956" x2="4186" y2="31148"/>
                        <a14:foregroundMark x1="28372" y1="72404" x2="23256" y2="65027"/>
                        <a14:foregroundMark x1="23256" y1="64754" x2="20000" y2="53279"/>
                        <a14:foregroundMark x1="16279" y1="49180" x2="8837" y2="40437"/>
                        <a14:foregroundMark x1="8837" y1="39071" x2="4186" y2="32240"/>
                        <a14:foregroundMark x1="67907" y1="3279" x2="62791" y2="2186"/>
                        <a14:foregroundMark x1="62791" y1="2459" x2="60000" y2="2186"/>
                        <a14:backgroundMark x1="1395" y1="42077" x2="465" y2="35792"/>
                        <a14:backgroundMark x1="1860" y1="34699" x2="0" y2="19945"/>
                        <a14:backgroundMark x1="32093" y1="1913" x2="44651" y2="0"/>
                        <a14:backgroundMark x1="67907" y1="1913" x2="47907" y2="0"/>
                      </a14:backgroundRemoval>
                    </a14:imgEffect>
                  </a14:imgLayer>
                </a14:imgProps>
              </a:ext>
              <a:ext uri="{28A0092B-C50C-407E-A947-70E740481C1C}">
                <a14:useLocalDpi xmlns:a14="http://schemas.microsoft.com/office/drawing/2010/main" val="0"/>
              </a:ext>
            </a:extLst>
          </a:blip>
          <a:srcRect/>
          <a:stretch>
            <a:fillRect/>
          </a:stretch>
        </p:blipFill>
        <p:spPr bwMode="auto">
          <a:xfrm rot="2539743">
            <a:off x="6774258" y="3955071"/>
            <a:ext cx="1500137" cy="255372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5" name="Tableau 24"/>
          <p:cNvGraphicFramePr>
            <a:graphicFrameLocks noGrp="1"/>
          </p:cNvGraphicFramePr>
          <p:nvPr>
            <p:custDataLst>
              <p:tags r:id="rId7"/>
            </p:custDataLst>
            <p:extLst>
              <p:ext uri="{D42A27DB-BD31-4B8C-83A1-F6EECF244321}">
                <p14:modId xmlns:p14="http://schemas.microsoft.com/office/powerpoint/2010/main" val="2690199829"/>
              </p:ext>
            </p:extLst>
          </p:nvPr>
        </p:nvGraphicFramePr>
        <p:xfrm>
          <a:off x="5991210" y="44624"/>
          <a:ext cx="3117294" cy="3896225"/>
        </p:xfrm>
        <a:graphic>
          <a:graphicData uri="http://schemas.openxmlformats.org/drawingml/2006/table">
            <a:tbl>
              <a:tblPr/>
              <a:tblGrid>
                <a:gridCol w="1663354"/>
                <a:gridCol w="1453940"/>
              </a:tblGrid>
              <a:tr h="388302">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2800" b="1" dirty="0" smtClean="0">
                          <a:solidFill>
                            <a:schemeClr val="bg1"/>
                          </a:solidFill>
                          <a:sym typeface="Symbol"/>
                        </a:rPr>
                        <a:t></a:t>
                      </a:r>
                      <a:r>
                        <a:rPr lang="fr-FR" sz="1800" dirty="0" smtClean="0">
                          <a:solidFill>
                            <a:schemeClr val="bg1"/>
                          </a:solidFill>
                          <a:sym typeface="Symbol"/>
                        </a:rPr>
                        <a:t>  </a:t>
                      </a:r>
                      <a:r>
                        <a:rPr lang="fr-FR" sz="1800" b="0" dirty="0" smtClean="0">
                          <a:ln>
                            <a:solidFill>
                              <a:schemeClr val="bg1"/>
                            </a:solidFill>
                          </a:ln>
                          <a:solidFill>
                            <a:schemeClr val="bg1"/>
                          </a:solidFill>
                        </a:rPr>
                        <a:t>Unité: °C</a:t>
                      </a:r>
                      <a:r>
                        <a:rPr lang="fr-FR" sz="1800" b="0" baseline="30000" dirty="0" smtClean="0">
                          <a:ln>
                            <a:solidFill>
                              <a:schemeClr val="bg1"/>
                            </a:solidFill>
                          </a:ln>
                          <a:solidFill>
                            <a:schemeClr val="bg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hMerge="1">
                  <a:txBody>
                    <a:bodyPr/>
                    <a:lstStyle/>
                    <a:p>
                      <a:endParaRPr lang="fr-FR"/>
                    </a:p>
                  </a:txBody>
                  <a:tcPr/>
                </a:tc>
              </a:tr>
              <a:tr h="369134">
                <a:tc>
                  <a:txBody>
                    <a:bodyPr/>
                    <a:lstStyle/>
                    <a:p>
                      <a:pPr algn="ctr"/>
                      <a:r>
                        <a:rPr lang="fr-FR" b="1" baseline="30000" dirty="0" smtClean="0">
                          <a:ln>
                            <a:solidFill>
                              <a:schemeClr val="bg1"/>
                            </a:solidFill>
                          </a:ln>
                          <a:solidFill>
                            <a:schemeClr val="bg1"/>
                          </a:solidFill>
                        </a:rPr>
                        <a:t> </a:t>
                      </a:r>
                      <a:r>
                        <a:rPr lang="fr-FR" b="0" dirty="0" smtClean="0">
                          <a:ln>
                            <a:solidFill>
                              <a:schemeClr val="bg1"/>
                            </a:solidFill>
                          </a:ln>
                          <a:solidFill>
                            <a:schemeClr val="bg1"/>
                          </a:solidFill>
                        </a:rPr>
                        <a:t>Argent</a:t>
                      </a:r>
                      <a:endParaRPr lang="fr-FR" b="0"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0" dirty="0" smtClean="0">
                          <a:ln>
                            <a:solidFill>
                              <a:schemeClr val="bg1"/>
                            </a:solidFill>
                          </a:ln>
                          <a:solidFill>
                            <a:schemeClr val="bg1"/>
                          </a:solidFill>
                        </a:rPr>
                        <a:t>3,8 . 10</a:t>
                      </a:r>
                      <a:r>
                        <a:rPr lang="fr-FR" b="0" baseline="30000" dirty="0" smtClean="0">
                          <a:ln>
                            <a:solidFill>
                              <a:schemeClr val="bg1"/>
                            </a:solidFill>
                          </a:ln>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r h="354546">
                <a:tc>
                  <a:txBody>
                    <a:bodyPr/>
                    <a:lstStyle/>
                    <a:p>
                      <a:pPr algn="ctr"/>
                      <a:r>
                        <a:rPr lang="fr-FR" b="1" smtClean="0">
                          <a:solidFill>
                            <a:schemeClr val="bg1"/>
                          </a:solidFill>
                        </a:rPr>
                        <a:t>Cuivre</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0" dirty="0" smtClean="0">
                          <a:ln>
                            <a:solidFill>
                              <a:schemeClr val="bg1"/>
                            </a:solidFill>
                          </a:ln>
                          <a:solidFill>
                            <a:schemeClr val="bg1"/>
                          </a:solidFill>
                        </a:rPr>
                        <a:t>4,3 . 10</a:t>
                      </a:r>
                      <a:r>
                        <a:rPr lang="fr-FR" b="0" baseline="30000" dirty="0" smtClean="0">
                          <a:ln>
                            <a:solidFill>
                              <a:schemeClr val="bg1"/>
                            </a:solidFill>
                          </a:ln>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r h="366707">
                <a:tc>
                  <a:txBody>
                    <a:bodyPr/>
                    <a:lstStyle/>
                    <a:p>
                      <a:pPr algn="ctr"/>
                      <a:r>
                        <a:rPr lang="fr-FR" b="1" dirty="0" smtClean="0">
                          <a:solidFill>
                            <a:schemeClr val="bg1"/>
                          </a:solidFill>
                        </a:rPr>
                        <a:t>Or</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1" dirty="0" smtClean="0">
                          <a:solidFill>
                            <a:schemeClr val="bg1"/>
                          </a:solidFill>
                        </a:rPr>
                        <a:t>3,5 . 10</a:t>
                      </a:r>
                      <a:r>
                        <a:rPr lang="fr-FR" b="1" baseline="30000" dirty="0" smtClean="0">
                          <a:solidFill>
                            <a:schemeClr val="bg1"/>
                          </a:solidFill>
                        </a:rPr>
                        <a:t>-3 </a:t>
                      </a:r>
                      <a:endParaRPr lang="fr-FR" b="1" dirty="0" smtClean="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r h="354546">
                <a:tc>
                  <a:txBody>
                    <a:bodyPr/>
                    <a:lstStyle/>
                    <a:p>
                      <a:pPr algn="ctr"/>
                      <a:r>
                        <a:rPr lang="fr-FR" b="1" dirty="0" smtClean="0">
                          <a:solidFill>
                            <a:schemeClr val="bg1"/>
                          </a:solidFill>
                        </a:rPr>
                        <a:t>Aluminium</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0" dirty="0" smtClean="0">
                          <a:ln>
                            <a:solidFill>
                              <a:schemeClr val="bg1"/>
                            </a:solidFill>
                          </a:ln>
                          <a:solidFill>
                            <a:schemeClr val="bg1"/>
                          </a:solidFill>
                        </a:rPr>
                        <a:t>4,3 . 10</a:t>
                      </a:r>
                      <a:r>
                        <a:rPr lang="fr-FR" b="0" baseline="30000" dirty="0" smtClean="0">
                          <a:ln>
                            <a:solidFill>
                              <a:schemeClr val="bg1"/>
                            </a:solidFill>
                          </a:ln>
                          <a:solidFill>
                            <a:schemeClr val="bg1"/>
                          </a:solidFill>
                        </a:rPr>
                        <a:t>-3</a:t>
                      </a:r>
                      <a:r>
                        <a:rPr lang="fr-FR" b="1" baseline="30000" dirty="0" smtClean="0">
                          <a:solidFill>
                            <a:schemeClr val="bg1"/>
                          </a:solidFill>
                        </a:rPr>
                        <a:t> </a:t>
                      </a:r>
                      <a:endParaRPr lang="fr-FR" b="1" dirty="0" smtClean="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r h="354546">
                <a:tc>
                  <a:txBody>
                    <a:bodyPr/>
                    <a:lstStyle/>
                    <a:p>
                      <a:pPr algn="ctr"/>
                      <a:r>
                        <a:rPr lang="fr-FR" b="1" dirty="0" smtClean="0">
                          <a:solidFill>
                            <a:schemeClr val="bg1"/>
                          </a:solidFill>
                        </a:rPr>
                        <a:t>Tungstène</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algn="ctr"/>
                      <a:r>
                        <a:rPr lang="fr-FR" b="1" dirty="0" smtClean="0">
                          <a:solidFill>
                            <a:schemeClr val="bg1"/>
                          </a:solidFill>
                        </a:rPr>
                        <a:t>6,5 . 10</a:t>
                      </a:r>
                      <a:r>
                        <a:rPr lang="fr-FR" b="1" baseline="30000" dirty="0" smtClean="0">
                          <a:solidFill>
                            <a:schemeClr val="bg1"/>
                          </a:solidFill>
                        </a:rPr>
                        <a:t>-3</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r h="386236">
                <a:tc>
                  <a:txBody>
                    <a:bodyPr/>
                    <a:lstStyle/>
                    <a:p>
                      <a:pPr algn="ctr"/>
                      <a:r>
                        <a:rPr lang="fr-FR" b="1" dirty="0" smtClean="0">
                          <a:solidFill>
                            <a:schemeClr val="bg1"/>
                          </a:solidFill>
                        </a:rPr>
                        <a:t>Laiton</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0" dirty="0" smtClean="0">
                          <a:ln>
                            <a:solidFill>
                              <a:schemeClr val="bg1"/>
                            </a:solidFill>
                          </a:ln>
                          <a:solidFill>
                            <a:schemeClr val="bg1"/>
                          </a:solidFill>
                        </a:rPr>
                        <a:t>2,5 . 10</a:t>
                      </a:r>
                      <a:r>
                        <a:rPr lang="fr-FR" b="0" baseline="30000" dirty="0" smtClean="0">
                          <a:ln>
                            <a:solidFill>
                              <a:schemeClr val="bg1"/>
                            </a:solidFill>
                          </a:ln>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r h="386236">
                <a:tc>
                  <a:txBody>
                    <a:bodyPr/>
                    <a:lstStyle/>
                    <a:p>
                      <a:pPr algn="ctr"/>
                      <a:r>
                        <a:rPr lang="fr-FR" b="1" dirty="0" smtClean="0">
                          <a:solidFill>
                            <a:schemeClr val="bg1"/>
                          </a:solidFill>
                        </a:rPr>
                        <a:t>Platine</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0" dirty="0" smtClean="0">
                          <a:ln>
                            <a:solidFill>
                              <a:schemeClr val="bg1"/>
                            </a:solidFill>
                          </a:ln>
                          <a:solidFill>
                            <a:schemeClr val="bg1"/>
                          </a:solidFill>
                        </a:rPr>
                        <a:t>3,2 . 10</a:t>
                      </a:r>
                      <a:r>
                        <a:rPr lang="fr-FR" b="0" baseline="30000" dirty="0" smtClean="0">
                          <a:ln>
                            <a:solidFill>
                              <a:schemeClr val="bg1"/>
                            </a:solidFill>
                          </a:ln>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r h="386236">
                <a:tc>
                  <a:txBody>
                    <a:bodyPr/>
                    <a:lstStyle/>
                    <a:p>
                      <a:pPr algn="ctr"/>
                      <a:r>
                        <a:rPr lang="fr-FR" b="1" dirty="0" smtClean="0">
                          <a:solidFill>
                            <a:schemeClr val="bg1"/>
                          </a:solidFill>
                        </a:rPr>
                        <a:t>Carbone</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0" dirty="0" smtClean="0">
                          <a:ln>
                            <a:solidFill>
                              <a:schemeClr val="bg1"/>
                            </a:solidFill>
                          </a:ln>
                          <a:solidFill>
                            <a:schemeClr val="bg1"/>
                          </a:solidFill>
                        </a:rPr>
                        <a:t>-0,4 . 10</a:t>
                      </a:r>
                      <a:r>
                        <a:rPr lang="fr-FR" b="0" baseline="30000" dirty="0" smtClean="0">
                          <a:ln>
                            <a:solidFill>
                              <a:schemeClr val="bg1"/>
                            </a:solidFill>
                          </a:ln>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r h="386236">
                <a:tc>
                  <a:txBody>
                    <a:bodyPr/>
                    <a:lstStyle/>
                    <a:p>
                      <a:pPr algn="ctr"/>
                      <a:r>
                        <a:rPr lang="fr-FR" b="1" dirty="0" smtClean="0">
                          <a:solidFill>
                            <a:schemeClr val="bg1"/>
                          </a:solidFill>
                        </a:rPr>
                        <a:t>Silicium</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0" dirty="0" smtClean="0">
                          <a:ln>
                            <a:solidFill>
                              <a:schemeClr val="bg1"/>
                            </a:solidFill>
                          </a:ln>
                          <a:solidFill>
                            <a:schemeClr val="bg1"/>
                          </a:solidFill>
                        </a:rPr>
                        <a:t>-72 . 10</a:t>
                      </a:r>
                      <a:r>
                        <a:rPr lang="fr-FR" b="0" baseline="30000" dirty="0" smtClean="0">
                          <a:ln>
                            <a:solidFill>
                              <a:schemeClr val="bg1"/>
                            </a:solidFill>
                          </a:ln>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bl>
          </a:graphicData>
        </a:graphic>
      </p:graphicFrame>
      <p:sp>
        <p:nvSpPr>
          <p:cNvPr id="26" name="Rectangle 25"/>
          <p:cNvSpPr/>
          <p:nvPr>
            <p:custDataLst>
              <p:tags r:id="rId8"/>
            </p:custDataLst>
          </p:nvPr>
        </p:nvSpPr>
        <p:spPr>
          <a:xfrm>
            <a:off x="16394" y="1340768"/>
            <a:ext cx="6093592" cy="1015663"/>
          </a:xfrm>
          <a:prstGeom prst="rect">
            <a:avLst/>
          </a:prstGeom>
        </p:spPr>
        <p:txBody>
          <a:bodyPr wrap="square" lIns="0" rIns="0">
            <a:spAutoFit/>
          </a:bodyPr>
          <a:lstStyle/>
          <a:p>
            <a:pPr algn="ctr"/>
            <a:r>
              <a:rPr lang="fr-FR" sz="2000" dirty="0" smtClean="0">
                <a:solidFill>
                  <a:schemeClr val="bg1"/>
                </a:solidFill>
              </a:rPr>
              <a:t>Lampe à filament de tungstène </a:t>
            </a:r>
            <a:br>
              <a:rPr lang="fr-FR" sz="2000" dirty="0" smtClean="0">
                <a:solidFill>
                  <a:schemeClr val="bg1"/>
                </a:solidFill>
              </a:rPr>
            </a:br>
            <a:r>
              <a:rPr lang="fr-FR" sz="2000" dirty="0" smtClean="0">
                <a:solidFill>
                  <a:schemeClr val="bg1"/>
                </a:solidFill>
              </a:rPr>
              <a:t>P =100W; U =240V </a:t>
            </a:r>
          </a:p>
          <a:p>
            <a:pPr algn="ctr"/>
            <a:r>
              <a:rPr lang="fr-FR" sz="2000" dirty="0" smtClean="0">
                <a:solidFill>
                  <a:schemeClr val="bg1"/>
                </a:solidFill>
              </a:rPr>
              <a:t>Quelle est la température de fonctionnement?</a:t>
            </a:r>
          </a:p>
        </p:txBody>
      </p:sp>
      <p:sp>
        <p:nvSpPr>
          <p:cNvPr id="28" name="Forme libre 27"/>
          <p:cNvSpPr/>
          <p:nvPr>
            <p:custDataLst>
              <p:tags r:id="rId9"/>
            </p:custDataLst>
          </p:nvPr>
        </p:nvSpPr>
        <p:spPr>
          <a:xfrm>
            <a:off x="1755338" y="5934225"/>
            <a:ext cx="4930802" cy="330525"/>
          </a:xfrm>
          <a:custGeom>
            <a:avLst/>
            <a:gdLst>
              <a:gd name="connsiteX0" fmla="*/ 0 w 1818409"/>
              <a:gd name="connsiteY0" fmla="*/ 61555 h 342256"/>
              <a:gd name="connsiteX1" fmla="*/ 249382 w 1818409"/>
              <a:gd name="connsiteY1" fmla="*/ 19991 h 342256"/>
              <a:gd name="connsiteX2" fmla="*/ 737755 w 1818409"/>
              <a:gd name="connsiteY2" fmla="*/ 342109 h 342256"/>
              <a:gd name="connsiteX3" fmla="*/ 1620982 w 1818409"/>
              <a:gd name="connsiteY3" fmla="*/ 61555 h 342256"/>
              <a:gd name="connsiteX4" fmla="*/ 1818409 w 1818409"/>
              <a:gd name="connsiteY4" fmla="*/ 51164 h 342256"/>
              <a:gd name="connsiteX0" fmla="*/ 0 w 1818409"/>
              <a:gd name="connsiteY0" fmla="*/ 95857 h 376962"/>
              <a:gd name="connsiteX1" fmla="*/ 234324 w 1818409"/>
              <a:gd name="connsiteY1" fmla="*/ 13653 h 376962"/>
              <a:gd name="connsiteX2" fmla="*/ 737755 w 1818409"/>
              <a:gd name="connsiteY2" fmla="*/ 376411 h 376962"/>
              <a:gd name="connsiteX3" fmla="*/ 1620982 w 1818409"/>
              <a:gd name="connsiteY3" fmla="*/ 95857 h 376962"/>
              <a:gd name="connsiteX4" fmla="*/ 1818409 w 1818409"/>
              <a:gd name="connsiteY4" fmla="*/ 85466 h 376962"/>
              <a:gd name="connsiteX0" fmla="*/ 0 w 1818409"/>
              <a:gd name="connsiteY0" fmla="*/ 86899 h 367881"/>
              <a:gd name="connsiteX1" fmla="*/ 284517 w 1818409"/>
              <a:gd name="connsiteY1" fmla="*/ 14855 h 367881"/>
              <a:gd name="connsiteX2" fmla="*/ 737755 w 1818409"/>
              <a:gd name="connsiteY2" fmla="*/ 367453 h 367881"/>
              <a:gd name="connsiteX3" fmla="*/ 1620982 w 1818409"/>
              <a:gd name="connsiteY3" fmla="*/ 86899 h 367881"/>
              <a:gd name="connsiteX4" fmla="*/ 1818409 w 1818409"/>
              <a:gd name="connsiteY4" fmla="*/ 76508 h 367881"/>
              <a:gd name="connsiteX0" fmla="*/ 0 w 1818409"/>
              <a:gd name="connsiteY0" fmla="*/ 30626 h 311339"/>
              <a:gd name="connsiteX1" fmla="*/ 264439 w 1818409"/>
              <a:gd name="connsiteY1" fmla="*/ 70342 h 311339"/>
              <a:gd name="connsiteX2" fmla="*/ 737755 w 1818409"/>
              <a:gd name="connsiteY2" fmla="*/ 311180 h 311339"/>
              <a:gd name="connsiteX3" fmla="*/ 1620982 w 1818409"/>
              <a:gd name="connsiteY3" fmla="*/ 30626 h 311339"/>
              <a:gd name="connsiteX4" fmla="*/ 1818409 w 1818409"/>
              <a:gd name="connsiteY4" fmla="*/ 20235 h 311339"/>
              <a:gd name="connsiteX0" fmla="*/ 0 w 2241469"/>
              <a:gd name="connsiteY0" fmla="*/ 19778 h 300491"/>
              <a:gd name="connsiteX1" fmla="*/ 264439 w 2241469"/>
              <a:gd name="connsiteY1" fmla="*/ 59494 h 300491"/>
              <a:gd name="connsiteX2" fmla="*/ 737755 w 2241469"/>
              <a:gd name="connsiteY2" fmla="*/ 300332 h 300491"/>
              <a:gd name="connsiteX3" fmla="*/ 1620982 w 2241469"/>
              <a:gd name="connsiteY3" fmla="*/ 19778 h 300491"/>
              <a:gd name="connsiteX4" fmla="*/ 2241469 w 2241469"/>
              <a:gd name="connsiteY4" fmla="*/ 183558 h 300491"/>
              <a:gd name="connsiteX0" fmla="*/ 0 w 2241469"/>
              <a:gd name="connsiteY0" fmla="*/ 20799 h 330525"/>
              <a:gd name="connsiteX1" fmla="*/ 264439 w 2241469"/>
              <a:gd name="connsiteY1" fmla="*/ 60515 h 330525"/>
              <a:gd name="connsiteX2" fmla="*/ 830971 w 2241469"/>
              <a:gd name="connsiteY2" fmla="*/ 330382 h 330525"/>
              <a:gd name="connsiteX3" fmla="*/ 1620982 w 2241469"/>
              <a:gd name="connsiteY3" fmla="*/ 20799 h 330525"/>
              <a:gd name="connsiteX4" fmla="*/ 2241469 w 2241469"/>
              <a:gd name="connsiteY4" fmla="*/ 184579 h 330525"/>
              <a:gd name="connsiteX0" fmla="*/ 0 w 2435969"/>
              <a:gd name="connsiteY0" fmla="*/ 20799 h 330525"/>
              <a:gd name="connsiteX1" fmla="*/ 264439 w 2435969"/>
              <a:gd name="connsiteY1" fmla="*/ 60515 h 330525"/>
              <a:gd name="connsiteX2" fmla="*/ 830971 w 2435969"/>
              <a:gd name="connsiteY2" fmla="*/ 330382 h 330525"/>
              <a:gd name="connsiteX3" fmla="*/ 1620982 w 2435969"/>
              <a:gd name="connsiteY3" fmla="*/ 20799 h 330525"/>
              <a:gd name="connsiteX4" fmla="*/ 2435969 w 2435969"/>
              <a:gd name="connsiteY4" fmla="*/ 222679 h 330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5969" h="330525">
                <a:moveTo>
                  <a:pt x="0" y="20799"/>
                </a:moveTo>
                <a:cubicBezTo>
                  <a:pt x="63211" y="-23363"/>
                  <a:pt x="125944" y="8918"/>
                  <a:pt x="264439" y="60515"/>
                </a:cubicBezTo>
                <a:cubicBezTo>
                  <a:pt x="402934" y="112112"/>
                  <a:pt x="604881" y="337001"/>
                  <a:pt x="830971" y="330382"/>
                </a:cubicBezTo>
                <a:cubicBezTo>
                  <a:pt x="1057061" y="323763"/>
                  <a:pt x="1440873" y="69290"/>
                  <a:pt x="1620982" y="20799"/>
                </a:cubicBezTo>
                <a:cubicBezTo>
                  <a:pt x="1801091" y="-27692"/>
                  <a:pt x="2427310" y="203629"/>
                  <a:pt x="2435969" y="222679"/>
                </a:cubicBezTo>
              </a:path>
            </a:pathLst>
          </a:custGeom>
          <a:noFill/>
          <a:ln w="38100">
            <a:solidFill>
              <a:srgbClr val="FF0000"/>
            </a:solidFill>
            <a:headEnd type="none" w="med" len="med"/>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Forme libre 28"/>
          <p:cNvSpPr/>
          <p:nvPr>
            <p:custDataLst>
              <p:tags r:id="rId10"/>
            </p:custDataLst>
          </p:nvPr>
        </p:nvSpPr>
        <p:spPr>
          <a:xfrm>
            <a:off x="1983475" y="5427655"/>
            <a:ext cx="4737727" cy="720791"/>
          </a:xfrm>
          <a:custGeom>
            <a:avLst/>
            <a:gdLst>
              <a:gd name="connsiteX0" fmla="*/ 0 w 2222781"/>
              <a:gd name="connsiteY0" fmla="*/ 665018 h 710180"/>
              <a:gd name="connsiteX1" fmla="*/ 207819 w 2222781"/>
              <a:gd name="connsiteY1" fmla="*/ 602673 h 710180"/>
              <a:gd name="connsiteX2" fmla="*/ 779319 w 2222781"/>
              <a:gd name="connsiteY2" fmla="*/ 706582 h 710180"/>
              <a:gd name="connsiteX3" fmla="*/ 2036619 w 2222781"/>
              <a:gd name="connsiteY3" fmla="*/ 446809 h 710180"/>
              <a:gd name="connsiteX4" fmla="*/ 2192482 w 2222781"/>
              <a:gd name="connsiteY4" fmla="*/ 0 h 710180"/>
              <a:gd name="connsiteX0" fmla="*/ 0 w 2731444"/>
              <a:gd name="connsiteY0" fmla="*/ 1437178 h 1482340"/>
              <a:gd name="connsiteX1" fmla="*/ 207819 w 2731444"/>
              <a:gd name="connsiteY1" fmla="*/ 1374833 h 1482340"/>
              <a:gd name="connsiteX2" fmla="*/ 779319 w 2731444"/>
              <a:gd name="connsiteY2" fmla="*/ 1478742 h 1482340"/>
              <a:gd name="connsiteX3" fmla="*/ 2036619 w 2731444"/>
              <a:gd name="connsiteY3" fmla="*/ 1218969 h 1482340"/>
              <a:gd name="connsiteX4" fmla="*/ 2729185 w 2731444"/>
              <a:gd name="connsiteY4" fmla="*/ 0 h 1482340"/>
              <a:gd name="connsiteX0" fmla="*/ 0 w 2729185"/>
              <a:gd name="connsiteY0" fmla="*/ 1437178 h 1482340"/>
              <a:gd name="connsiteX1" fmla="*/ 207819 w 2729185"/>
              <a:gd name="connsiteY1" fmla="*/ 1374833 h 1482340"/>
              <a:gd name="connsiteX2" fmla="*/ 779319 w 2729185"/>
              <a:gd name="connsiteY2" fmla="*/ 1478742 h 1482340"/>
              <a:gd name="connsiteX3" fmla="*/ 2036619 w 2729185"/>
              <a:gd name="connsiteY3" fmla="*/ 1218969 h 1482340"/>
              <a:gd name="connsiteX4" fmla="*/ 2729185 w 2729185"/>
              <a:gd name="connsiteY4" fmla="*/ 0 h 1482340"/>
              <a:gd name="connsiteX0" fmla="*/ 0 w 2729185"/>
              <a:gd name="connsiteY0" fmla="*/ 1437178 h 1483590"/>
              <a:gd name="connsiteX1" fmla="*/ 207819 w 2729185"/>
              <a:gd name="connsiteY1" fmla="*/ 1374833 h 1483590"/>
              <a:gd name="connsiteX2" fmla="*/ 779319 w 2729185"/>
              <a:gd name="connsiteY2" fmla="*/ 1478742 h 1483590"/>
              <a:gd name="connsiteX3" fmla="*/ 2027963 w 2729185"/>
              <a:gd name="connsiteY3" fmla="*/ 1188489 h 1483590"/>
              <a:gd name="connsiteX4" fmla="*/ 2729185 w 2729185"/>
              <a:gd name="connsiteY4" fmla="*/ 0 h 1483590"/>
              <a:gd name="connsiteX0" fmla="*/ 0 w 2729185"/>
              <a:gd name="connsiteY0" fmla="*/ 1437178 h 1480561"/>
              <a:gd name="connsiteX1" fmla="*/ 207819 w 2729185"/>
              <a:gd name="connsiteY1" fmla="*/ 1374833 h 1480561"/>
              <a:gd name="connsiteX2" fmla="*/ 779319 w 2729185"/>
              <a:gd name="connsiteY2" fmla="*/ 1478742 h 1480561"/>
              <a:gd name="connsiteX3" fmla="*/ 2027963 w 2729185"/>
              <a:gd name="connsiteY3" fmla="*/ 1269769 h 1480561"/>
              <a:gd name="connsiteX4" fmla="*/ 2729185 w 2729185"/>
              <a:gd name="connsiteY4" fmla="*/ 0 h 1480561"/>
              <a:gd name="connsiteX0" fmla="*/ 0 w 2729185"/>
              <a:gd name="connsiteY0" fmla="*/ 1437178 h 1480561"/>
              <a:gd name="connsiteX1" fmla="*/ 207819 w 2729185"/>
              <a:gd name="connsiteY1" fmla="*/ 1374833 h 1480561"/>
              <a:gd name="connsiteX2" fmla="*/ 779319 w 2729185"/>
              <a:gd name="connsiteY2" fmla="*/ 1478742 h 1480561"/>
              <a:gd name="connsiteX3" fmla="*/ 2027963 w 2729185"/>
              <a:gd name="connsiteY3" fmla="*/ 1269769 h 1480561"/>
              <a:gd name="connsiteX4" fmla="*/ 2729185 w 2729185"/>
              <a:gd name="connsiteY4" fmla="*/ 0 h 1480561"/>
              <a:gd name="connsiteX0" fmla="*/ 0 w 2729185"/>
              <a:gd name="connsiteY0" fmla="*/ 1437178 h 1480561"/>
              <a:gd name="connsiteX1" fmla="*/ 207819 w 2729185"/>
              <a:gd name="connsiteY1" fmla="*/ 1374833 h 1480561"/>
              <a:gd name="connsiteX2" fmla="*/ 779319 w 2729185"/>
              <a:gd name="connsiteY2" fmla="*/ 1478742 h 1480561"/>
              <a:gd name="connsiteX3" fmla="*/ 2027963 w 2729185"/>
              <a:gd name="connsiteY3" fmla="*/ 1269769 h 1480561"/>
              <a:gd name="connsiteX4" fmla="*/ 2729185 w 2729185"/>
              <a:gd name="connsiteY4" fmla="*/ 0 h 1480561"/>
              <a:gd name="connsiteX0" fmla="*/ 0 w 2729185"/>
              <a:gd name="connsiteY0" fmla="*/ 1437178 h 1480561"/>
              <a:gd name="connsiteX1" fmla="*/ 207819 w 2729185"/>
              <a:gd name="connsiteY1" fmla="*/ 1374833 h 1480561"/>
              <a:gd name="connsiteX2" fmla="*/ 779319 w 2729185"/>
              <a:gd name="connsiteY2" fmla="*/ 1478742 h 1480561"/>
              <a:gd name="connsiteX3" fmla="*/ 2027963 w 2729185"/>
              <a:gd name="connsiteY3" fmla="*/ 1269769 h 1480561"/>
              <a:gd name="connsiteX4" fmla="*/ 2729185 w 2729185"/>
              <a:gd name="connsiteY4" fmla="*/ 0 h 1480561"/>
              <a:gd name="connsiteX0" fmla="*/ 0 w 2677246"/>
              <a:gd name="connsiteY0" fmla="*/ 1477818 h 1480471"/>
              <a:gd name="connsiteX1" fmla="*/ 155880 w 2677246"/>
              <a:gd name="connsiteY1" fmla="*/ 1374833 h 1480471"/>
              <a:gd name="connsiteX2" fmla="*/ 727380 w 2677246"/>
              <a:gd name="connsiteY2" fmla="*/ 1478742 h 1480471"/>
              <a:gd name="connsiteX3" fmla="*/ 1976024 w 2677246"/>
              <a:gd name="connsiteY3" fmla="*/ 1269769 h 1480471"/>
              <a:gd name="connsiteX4" fmla="*/ 2677246 w 2677246"/>
              <a:gd name="connsiteY4" fmla="*/ 0 h 1480471"/>
              <a:gd name="connsiteX0" fmla="*/ 0 w 2711872"/>
              <a:gd name="connsiteY0" fmla="*/ 1427018 h 1480585"/>
              <a:gd name="connsiteX1" fmla="*/ 190506 w 2711872"/>
              <a:gd name="connsiteY1" fmla="*/ 1374833 h 1480585"/>
              <a:gd name="connsiteX2" fmla="*/ 762006 w 2711872"/>
              <a:gd name="connsiteY2" fmla="*/ 1478742 h 1480585"/>
              <a:gd name="connsiteX3" fmla="*/ 2010650 w 2711872"/>
              <a:gd name="connsiteY3" fmla="*/ 1269769 h 1480585"/>
              <a:gd name="connsiteX4" fmla="*/ 2711872 w 2711872"/>
              <a:gd name="connsiteY4" fmla="*/ 0 h 1480585"/>
              <a:gd name="connsiteX0" fmla="*/ 0 w 3354926"/>
              <a:gd name="connsiteY0" fmla="*/ 1368961 h 1422528"/>
              <a:gd name="connsiteX1" fmla="*/ 190506 w 3354926"/>
              <a:gd name="connsiteY1" fmla="*/ 1316776 h 1422528"/>
              <a:gd name="connsiteX2" fmla="*/ 762006 w 3354926"/>
              <a:gd name="connsiteY2" fmla="*/ 1420685 h 1422528"/>
              <a:gd name="connsiteX3" fmla="*/ 2010650 w 3354926"/>
              <a:gd name="connsiteY3" fmla="*/ 1211712 h 1422528"/>
              <a:gd name="connsiteX4" fmla="*/ 3354926 w 3354926"/>
              <a:gd name="connsiteY4" fmla="*/ 0 h 1422528"/>
              <a:gd name="connsiteX0" fmla="*/ 0 w 3354926"/>
              <a:gd name="connsiteY0" fmla="*/ 1368961 h 1423503"/>
              <a:gd name="connsiteX1" fmla="*/ 190506 w 3354926"/>
              <a:gd name="connsiteY1" fmla="*/ 1316776 h 1423503"/>
              <a:gd name="connsiteX2" fmla="*/ 762006 w 3354926"/>
              <a:gd name="connsiteY2" fmla="*/ 1420685 h 1423503"/>
              <a:gd name="connsiteX3" fmla="*/ 2356910 w 3354926"/>
              <a:gd name="connsiteY3" fmla="*/ 1182683 h 1423503"/>
              <a:gd name="connsiteX4" fmla="*/ 3354926 w 3354926"/>
              <a:gd name="connsiteY4" fmla="*/ 0 h 1423503"/>
              <a:gd name="connsiteX0" fmla="*/ 0 w 3354926"/>
              <a:gd name="connsiteY0" fmla="*/ 1368961 h 1610660"/>
              <a:gd name="connsiteX1" fmla="*/ 190506 w 3354926"/>
              <a:gd name="connsiteY1" fmla="*/ 1316776 h 1610660"/>
              <a:gd name="connsiteX2" fmla="*/ 1182464 w 3354926"/>
              <a:gd name="connsiteY2" fmla="*/ 1609370 h 1610660"/>
              <a:gd name="connsiteX3" fmla="*/ 2356910 w 3354926"/>
              <a:gd name="connsiteY3" fmla="*/ 1182683 h 1610660"/>
              <a:gd name="connsiteX4" fmla="*/ 3354926 w 3354926"/>
              <a:gd name="connsiteY4" fmla="*/ 0 h 1610660"/>
              <a:gd name="connsiteX0" fmla="*/ 0 w 4036625"/>
              <a:gd name="connsiteY0" fmla="*/ 228628 h 470327"/>
              <a:gd name="connsiteX1" fmla="*/ 190506 w 4036625"/>
              <a:gd name="connsiteY1" fmla="*/ 176443 h 470327"/>
              <a:gd name="connsiteX2" fmla="*/ 1182464 w 4036625"/>
              <a:gd name="connsiteY2" fmla="*/ 469037 h 470327"/>
              <a:gd name="connsiteX3" fmla="*/ 2356910 w 4036625"/>
              <a:gd name="connsiteY3" fmla="*/ 42350 h 470327"/>
              <a:gd name="connsiteX4" fmla="*/ 4036625 w 4036625"/>
              <a:gd name="connsiteY4" fmla="*/ 2667 h 470327"/>
              <a:gd name="connsiteX0" fmla="*/ 0 w 4036625"/>
              <a:gd name="connsiteY0" fmla="*/ 419545 h 661244"/>
              <a:gd name="connsiteX1" fmla="*/ 190506 w 4036625"/>
              <a:gd name="connsiteY1" fmla="*/ 367360 h 661244"/>
              <a:gd name="connsiteX2" fmla="*/ 1182464 w 4036625"/>
              <a:gd name="connsiteY2" fmla="*/ 659954 h 661244"/>
              <a:gd name="connsiteX3" fmla="*/ 2356910 w 4036625"/>
              <a:gd name="connsiteY3" fmla="*/ 233267 h 661244"/>
              <a:gd name="connsiteX4" fmla="*/ 4036625 w 4036625"/>
              <a:gd name="connsiteY4" fmla="*/ 193584 h 661244"/>
              <a:gd name="connsiteX0" fmla="*/ 0 w 4036625"/>
              <a:gd name="connsiteY0" fmla="*/ 475647 h 720791"/>
              <a:gd name="connsiteX1" fmla="*/ 190506 w 4036625"/>
              <a:gd name="connsiteY1" fmla="*/ 423462 h 720791"/>
              <a:gd name="connsiteX2" fmla="*/ 1182464 w 4036625"/>
              <a:gd name="connsiteY2" fmla="*/ 716056 h 720791"/>
              <a:gd name="connsiteX3" fmla="*/ 2843838 w 4036625"/>
              <a:gd name="connsiteY3" fmla="*/ 149669 h 720791"/>
              <a:gd name="connsiteX4" fmla="*/ 4036625 w 4036625"/>
              <a:gd name="connsiteY4" fmla="*/ 249686 h 7207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6625" h="720791">
                <a:moveTo>
                  <a:pt x="0" y="475647"/>
                </a:moveTo>
                <a:cubicBezTo>
                  <a:pt x="38966" y="441011"/>
                  <a:pt x="-6571" y="383394"/>
                  <a:pt x="190506" y="423462"/>
                </a:cubicBezTo>
                <a:cubicBezTo>
                  <a:pt x="387583" y="463530"/>
                  <a:pt x="740242" y="761688"/>
                  <a:pt x="1182464" y="716056"/>
                </a:cubicBezTo>
                <a:cubicBezTo>
                  <a:pt x="1624686" y="670424"/>
                  <a:pt x="2642937" y="348713"/>
                  <a:pt x="2843838" y="149669"/>
                </a:cubicBezTo>
                <a:cubicBezTo>
                  <a:pt x="3113991" y="-8735"/>
                  <a:pt x="3968251" y="-124272"/>
                  <a:pt x="4036625" y="249686"/>
                </a:cubicBezTo>
              </a:path>
            </a:pathLst>
          </a:custGeom>
          <a:noFill/>
          <a:ln w="38100">
            <a:solidFill>
              <a:srgbClr val="FF0000"/>
            </a:solidFill>
            <a:headEnd type="none" w="med" len="med"/>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29"/>
          <p:cNvSpPr/>
          <p:nvPr>
            <p:custDataLst>
              <p:tags r:id="rId11"/>
            </p:custDataLst>
          </p:nvPr>
        </p:nvSpPr>
        <p:spPr>
          <a:xfrm>
            <a:off x="108636" y="3124671"/>
            <a:ext cx="2738829" cy="400110"/>
          </a:xfrm>
          <a:prstGeom prst="rect">
            <a:avLst/>
          </a:prstGeom>
          <a:solidFill>
            <a:schemeClr val="bg2">
              <a:lumMod val="25000"/>
              <a:alpha val="50000"/>
            </a:schemeClr>
          </a:solidFill>
          <a:scene3d>
            <a:camera prst="orthographicFront"/>
            <a:lightRig rig="threePt" dir="t"/>
          </a:scene3d>
          <a:sp3d>
            <a:bevelT/>
          </a:sp3d>
        </p:spPr>
        <p:txBody>
          <a:bodyPr wrap="square">
            <a:spAutoFit/>
          </a:bodyPr>
          <a:lstStyle/>
          <a:p>
            <a:r>
              <a:rPr lang="fr-FR" sz="2000" dirty="0" smtClean="0">
                <a:solidFill>
                  <a:schemeClr val="bg1"/>
                </a:solidFill>
              </a:rPr>
              <a:t>R</a:t>
            </a:r>
            <a:r>
              <a:rPr lang="fr-FR" sz="2000" baseline="-25000" dirty="0" smtClean="0">
                <a:solidFill>
                  <a:schemeClr val="bg1"/>
                </a:solidFill>
              </a:rPr>
              <a:t>20</a:t>
            </a:r>
            <a:r>
              <a:rPr lang="fr-FR" sz="2000" dirty="0" smtClean="0">
                <a:solidFill>
                  <a:schemeClr val="bg1"/>
                </a:solidFill>
              </a:rPr>
              <a:t> = R</a:t>
            </a:r>
            <a:r>
              <a:rPr lang="fr-FR" sz="2000" baseline="-25000" dirty="0" smtClean="0">
                <a:solidFill>
                  <a:schemeClr val="bg1"/>
                </a:solidFill>
              </a:rPr>
              <a:t>0</a:t>
            </a:r>
            <a:r>
              <a:rPr lang="fr-FR" sz="2000" dirty="0" smtClean="0">
                <a:solidFill>
                  <a:schemeClr val="bg1"/>
                </a:solidFill>
              </a:rPr>
              <a:t> (1+</a:t>
            </a:r>
            <a:r>
              <a:rPr lang="fr-FR" sz="2000" dirty="0" smtClean="0">
                <a:solidFill>
                  <a:schemeClr val="bg1"/>
                </a:solidFill>
                <a:sym typeface="Symbol"/>
              </a:rPr>
              <a:t>.20)</a:t>
            </a:r>
            <a:endParaRPr lang="fr-FR" sz="2000" dirty="0" smtClean="0">
              <a:solidFill>
                <a:schemeClr val="bg1"/>
              </a:solidFill>
            </a:endParaRPr>
          </a:p>
        </p:txBody>
      </p:sp>
      <p:sp>
        <p:nvSpPr>
          <p:cNvPr id="31" name="Rectangle 30"/>
          <p:cNvSpPr/>
          <p:nvPr>
            <p:custDataLst>
              <p:tags r:id="rId12"/>
            </p:custDataLst>
          </p:nvPr>
        </p:nvSpPr>
        <p:spPr>
          <a:xfrm>
            <a:off x="108636" y="2740551"/>
            <a:ext cx="3513468" cy="400110"/>
          </a:xfrm>
          <a:prstGeom prst="rect">
            <a:avLst/>
          </a:prstGeom>
          <a:solidFill>
            <a:schemeClr val="bg2">
              <a:lumMod val="25000"/>
              <a:alpha val="50000"/>
            </a:schemeClr>
          </a:solidFill>
          <a:scene3d>
            <a:camera prst="orthographicFront"/>
            <a:lightRig rig="threePt" dir="t"/>
          </a:scene3d>
          <a:sp3d>
            <a:bevelT/>
          </a:sp3d>
        </p:spPr>
        <p:txBody>
          <a:bodyPr wrap="square">
            <a:spAutoFit/>
          </a:bodyPr>
          <a:lstStyle/>
          <a:p>
            <a:r>
              <a:rPr lang="fr-FR" sz="2000" dirty="0" smtClean="0">
                <a:solidFill>
                  <a:schemeClr val="bg1"/>
                </a:solidFill>
              </a:rPr>
              <a:t>R</a:t>
            </a:r>
            <a:r>
              <a:rPr lang="fr-FR" sz="2000" baseline="-25000" dirty="0" smtClean="0">
                <a:solidFill>
                  <a:schemeClr val="bg1"/>
                </a:solidFill>
              </a:rPr>
              <a:t>20</a:t>
            </a:r>
            <a:r>
              <a:rPr lang="fr-FR" sz="2000" dirty="0" smtClean="0">
                <a:solidFill>
                  <a:schemeClr val="bg1"/>
                </a:solidFill>
              </a:rPr>
              <a:t> = R mesuré = 25,3 </a:t>
            </a:r>
            <a:r>
              <a:rPr lang="fr-FR" sz="2000" dirty="0" smtClean="0">
                <a:solidFill>
                  <a:schemeClr val="bg1"/>
                </a:solidFill>
                <a:sym typeface="Symbol"/>
              </a:rPr>
              <a:t></a:t>
            </a:r>
            <a:endParaRPr lang="fr-FR" sz="2000" dirty="0" smtClean="0">
              <a:solidFill>
                <a:schemeClr val="bg1"/>
              </a:solidFill>
            </a:endParaRPr>
          </a:p>
        </p:txBody>
      </p:sp>
      <p:sp>
        <p:nvSpPr>
          <p:cNvPr id="33" name="Rectangle 32"/>
          <p:cNvSpPr/>
          <p:nvPr>
            <p:custDataLst>
              <p:tags r:id="rId13"/>
            </p:custDataLst>
          </p:nvPr>
        </p:nvSpPr>
        <p:spPr>
          <a:xfrm>
            <a:off x="3114733" y="3124671"/>
            <a:ext cx="2897427" cy="400110"/>
          </a:xfrm>
          <a:prstGeom prst="rect">
            <a:avLst/>
          </a:prstGeom>
          <a:solidFill>
            <a:schemeClr val="bg2">
              <a:lumMod val="25000"/>
              <a:alpha val="50000"/>
            </a:schemeClr>
          </a:solidFill>
          <a:scene3d>
            <a:camera prst="orthographicFront"/>
            <a:lightRig rig="threePt" dir="t"/>
          </a:scene3d>
          <a:sp3d>
            <a:bevelT/>
          </a:sp3d>
        </p:spPr>
        <p:txBody>
          <a:bodyPr wrap="square">
            <a:spAutoFit/>
          </a:bodyPr>
          <a:lstStyle/>
          <a:p>
            <a:r>
              <a:rPr lang="fr-FR" sz="2000" dirty="0" smtClean="0">
                <a:solidFill>
                  <a:schemeClr val="bg1"/>
                </a:solidFill>
              </a:rPr>
              <a:t>R</a:t>
            </a:r>
            <a:r>
              <a:rPr lang="fr-FR" sz="2000" baseline="-25000" dirty="0" smtClean="0">
                <a:solidFill>
                  <a:schemeClr val="bg1"/>
                </a:solidFill>
              </a:rPr>
              <a:t>0</a:t>
            </a:r>
            <a:r>
              <a:rPr lang="fr-FR" sz="2000" dirty="0" smtClean="0">
                <a:solidFill>
                  <a:schemeClr val="bg1"/>
                </a:solidFill>
              </a:rPr>
              <a:t> = R</a:t>
            </a:r>
            <a:r>
              <a:rPr lang="fr-FR" sz="2000" baseline="-25000" dirty="0" smtClean="0">
                <a:solidFill>
                  <a:schemeClr val="bg1"/>
                </a:solidFill>
              </a:rPr>
              <a:t>20</a:t>
            </a:r>
            <a:r>
              <a:rPr lang="fr-FR" sz="2000" dirty="0" smtClean="0">
                <a:solidFill>
                  <a:schemeClr val="bg1"/>
                </a:solidFill>
              </a:rPr>
              <a:t> / (1+</a:t>
            </a:r>
            <a:r>
              <a:rPr lang="fr-FR" sz="2000" dirty="0">
                <a:solidFill>
                  <a:schemeClr val="bg1"/>
                </a:solidFill>
                <a:sym typeface="Symbol"/>
              </a:rPr>
              <a:t> </a:t>
            </a:r>
            <a:r>
              <a:rPr lang="fr-FR" sz="2000" dirty="0" smtClean="0">
                <a:solidFill>
                  <a:schemeClr val="bg1"/>
                </a:solidFill>
                <a:sym typeface="Symbol"/>
              </a:rPr>
              <a:t>.20) </a:t>
            </a:r>
            <a:endParaRPr lang="fr-FR" sz="2000" dirty="0" smtClean="0">
              <a:solidFill>
                <a:schemeClr val="bg1"/>
              </a:solidFill>
            </a:endParaRPr>
          </a:p>
        </p:txBody>
      </p:sp>
      <p:sp>
        <p:nvSpPr>
          <p:cNvPr id="34" name="Rectangle 33"/>
          <p:cNvSpPr/>
          <p:nvPr>
            <p:custDataLst>
              <p:tags r:id="rId14"/>
            </p:custDataLst>
          </p:nvPr>
        </p:nvSpPr>
        <p:spPr>
          <a:xfrm>
            <a:off x="108636" y="3892911"/>
            <a:ext cx="5903523" cy="400110"/>
          </a:xfrm>
          <a:prstGeom prst="rect">
            <a:avLst/>
          </a:prstGeom>
          <a:solidFill>
            <a:schemeClr val="accent2">
              <a:lumMod val="75000"/>
              <a:alpha val="36000"/>
            </a:schemeClr>
          </a:solidFill>
          <a:scene3d>
            <a:camera prst="orthographicFront"/>
            <a:lightRig rig="threePt" dir="t"/>
          </a:scene3d>
          <a:sp3d>
            <a:bevelT/>
          </a:sp3d>
        </p:spPr>
        <p:txBody>
          <a:bodyPr wrap="square">
            <a:spAutoFit/>
          </a:bodyPr>
          <a:lstStyle/>
          <a:p>
            <a:r>
              <a:rPr lang="fr-FR" sz="2000" dirty="0" smtClean="0">
                <a:solidFill>
                  <a:schemeClr val="bg1"/>
                </a:solidFill>
              </a:rPr>
              <a:t>R</a:t>
            </a:r>
            <a:r>
              <a:rPr lang="fr-FR" sz="2000" baseline="-25000" dirty="0" smtClean="0">
                <a:solidFill>
                  <a:schemeClr val="bg1"/>
                </a:solidFill>
                <a:sym typeface="Symbol"/>
              </a:rPr>
              <a:t></a:t>
            </a:r>
            <a:r>
              <a:rPr lang="fr-FR" sz="2000" dirty="0" smtClean="0">
                <a:solidFill>
                  <a:schemeClr val="bg1"/>
                </a:solidFill>
              </a:rPr>
              <a:t> = U / I  avec I = P / U donc R</a:t>
            </a:r>
            <a:r>
              <a:rPr lang="fr-FR" sz="2000" baseline="-25000" dirty="0">
                <a:solidFill>
                  <a:schemeClr val="bg1"/>
                </a:solidFill>
                <a:sym typeface="Symbol"/>
              </a:rPr>
              <a:t></a:t>
            </a:r>
            <a:r>
              <a:rPr lang="fr-FR" sz="2000" dirty="0">
                <a:solidFill>
                  <a:schemeClr val="bg1"/>
                </a:solidFill>
              </a:rPr>
              <a:t> = </a:t>
            </a:r>
            <a:r>
              <a:rPr lang="fr-FR" sz="2000" dirty="0" smtClean="0">
                <a:solidFill>
                  <a:schemeClr val="bg1"/>
                </a:solidFill>
              </a:rPr>
              <a:t>U</a:t>
            </a:r>
            <a:r>
              <a:rPr lang="fr-FR" sz="2000" baseline="30000" dirty="0" smtClean="0">
                <a:solidFill>
                  <a:schemeClr val="bg1"/>
                </a:solidFill>
              </a:rPr>
              <a:t>2</a:t>
            </a:r>
            <a:r>
              <a:rPr lang="fr-FR" sz="2000" dirty="0" smtClean="0">
                <a:solidFill>
                  <a:schemeClr val="bg1"/>
                </a:solidFill>
              </a:rPr>
              <a:t> </a:t>
            </a:r>
            <a:r>
              <a:rPr lang="fr-FR" sz="2000" dirty="0">
                <a:solidFill>
                  <a:schemeClr val="bg1"/>
                </a:solidFill>
              </a:rPr>
              <a:t>/ </a:t>
            </a:r>
            <a:r>
              <a:rPr lang="fr-FR" sz="2000" dirty="0" smtClean="0">
                <a:solidFill>
                  <a:schemeClr val="bg1"/>
                </a:solidFill>
              </a:rPr>
              <a:t>P </a:t>
            </a:r>
          </a:p>
        </p:txBody>
      </p:sp>
      <p:sp>
        <p:nvSpPr>
          <p:cNvPr id="35" name="Rectangle 34"/>
          <p:cNvSpPr/>
          <p:nvPr>
            <p:custDataLst>
              <p:tags r:id="rId15"/>
            </p:custDataLst>
          </p:nvPr>
        </p:nvSpPr>
        <p:spPr>
          <a:xfrm>
            <a:off x="1879162" y="4661151"/>
            <a:ext cx="4641427" cy="461665"/>
          </a:xfrm>
          <a:prstGeom prst="rect">
            <a:avLst/>
          </a:prstGeom>
          <a:solidFill>
            <a:schemeClr val="accent6">
              <a:lumMod val="50000"/>
              <a:alpha val="34000"/>
            </a:schemeClr>
          </a:solidFill>
          <a:scene3d>
            <a:camera prst="orthographicFront"/>
            <a:lightRig rig="threePt" dir="t"/>
          </a:scene3d>
          <a:sp3d>
            <a:bevelT/>
          </a:sp3d>
        </p:spPr>
        <p:txBody>
          <a:bodyPr wrap="square">
            <a:spAutoFit/>
          </a:bodyPr>
          <a:lstStyle/>
          <a:p>
            <a:pPr marL="342900" indent="-342900" algn="ctr">
              <a:buFont typeface="Symbol" pitchFamily="18" charset="2"/>
              <a:buChar char="q"/>
            </a:pPr>
            <a:r>
              <a:rPr lang="fr-FR" sz="2000" dirty="0" smtClean="0">
                <a:solidFill>
                  <a:schemeClr val="bg1"/>
                </a:solidFill>
              </a:rPr>
              <a:t>=(R</a:t>
            </a:r>
            <a:r>
              <a:rPr lang="fr-FR" sz="2000" baseline="-25000" dirty="0">
                <a:solidFill>
                  <a:schemeClr val="bg1"/>
                </a:solidFill>
                <a:sym typeface="Symbol"/>
              </a:rPr>
              <a:t></a:t>
            </a:r>
            <a:r>
              <a:rPr lang="fr-FR" sz="2000" dirty="0" smtClean="0">
                <a:solidFill>
                  <a:schemeClr val="bg1"/>
                </a:solidFill>
              </a:rPr>
              <a:t> - R</a:t>
            </a:r>
            <a:r>
              <a:rPr lang="fr-FR" sz="2000" baseline="-25000" dirty="0" smtClean="0">
                <a:solidFill>
                  <a:schemeClr val="bg1"/>
                </a:solidFill>
              </a:rPr>
              <a:t>0 </a:t>
            </a:r>
            <a:r>
              <a:rPr lang="fr-FR" sz="2000" dirty="0" smtClean="0">
                <a:solidFill>
                  <a:schemeClr val="bg1"/>
                </a:solidFill>
              </a:rPr>
              <a:t>)/ (R</a:t>
            </a:r>
            <a:r>
              <a:rPr lang="fr-FR" sz="2000" baseline="-25000" dirty="0" smtClean="0">
                <a:solidFill>
                  <a:schemeClr val="bg1"/>
                </a:solidFill>
              </a:rPr>
              <a:t>0</a:t>
            </a:r>
            <a:r>
              <a:rPr lang="fr-FR" sz="2000" dirty="0" smtClean="0">
                <a:solidFill>
                  <a:schemeClr val="bg1"/>
                </a:solidFill>
                <a:sym typeface="Symbol"/>
              </a:rPr>
              <a:t>. </a:t>
            </a:r>
            <a:r>
              <a:rPr lang="fr-FR" sz="2400" dirty="0" smtClean="0">
                <a:solidFill>
                  <a:schemeClr val="bg1"/>
                </a:solidFill>
                <a:sym typeface="Symbol"/>
              </a:rPr>
              <a:t></a:t>
            </a:r>
            <a:r>
              <a:rPr lang="fr-FR" sz="2000" dirty="0" smtClean="0">
                <a:solidFill>
                  <a:schemeClr val="bg1"/>
                </a:solidFill>
                <a:sym typeface="Symbol"/>
              </a:rPr>
              <a:t>)</a:t>
            </a:r>
            <a:r>
              <a:rPr lang="fr-FR" sz="2000" baseline="-25000" dirty="0" smtClean="0">
                <a:solidFill>
                  <a:schemeClr val="bg1"/>
                </a:solidFill>
              </a:rPr>
              <a:t> </a:t>
            </a:r>
          </a:p>
        </p:txBody>
      </p:sp>
      <p:sp>
        <p:nvSpPr>
          <p:cNvPr id="36" name="Rectangle 35"/>
          <p:cNvSpPr/>
          <p:nvPr>
            <p:custDataLst>
              <p:tags r:id="rId16"/>
            </p:custDataLst>
          </p:nvPr>
        </p:nvSpPr>
        <p:spPr>
          <a:xfrm>
            <a:off x="108636" y="3508791"/>
            <a:ext cx="5903523" cy="400110"/>
          </a:xfrm>
          <a:prstGeom prst="rect">
            <a:avLst/>
          </a:prstGeom>
          <a:solidFill>
            <a:schemeClr val="bg2">
              <a:lumMod val="25000"/>
              <a:alpha val="50000"/>
            </a:schemeClr>
          </a:solidFill>
          <a:scene3d>
            <a:camera prst="orthographicFront"/>
            <a:lightRig rig="threePt" dir="t"/>
          </a:scene3d>
          <a:sp3d>
            <a:bevelT/>
          </a:sp3d>
        </p:spPr>
        <p:txBody>
          <a:bodyPr wrap="square">
            <a:spAutoFit/>
          </a:bodyPr>
          <a:lstStyle/>
          <a:p>
            <a:r>
              <a:rPr lang="fr-FR" sz="2000" dirty="0" smtClean="0">
                <a:solidFill>
                  <a:schemeClr val="bg1"/>
                </a:solidFill>
              </a:rPr>
              <a:t>R</a:t>
            </a:r>
            <a:r>
              <a:rPr lang="fr-FR" sz="2000" baseline="-25000" dirty="0" smtClean="0">
                <a:solidFill>
                  <a:schemeClr val="bg1"/>
                </a:solidFill>
              </a:rPr>
              <a:t>0  </a:t>
            </a:r>
            <a:r>
              <a:rPr lang="fr-FR" sz="2000" dirty="0" smtClean="0">
                <a:solidFill>
                  <a:schemeClr val="bg1"/>
                </a:solidFill>
                <a:sym typeface="Symbol"/>
              </a:rPr>
              <a:t>=25,3 / (1+ 6,5 . 10</a:t>
            </a:r>
            <a:r>
              <a:rPr lang="fr-FR" sz="2000" baseline="30000" dirty="0" smtClean="0">
                <a:solidFill>
                  <a:schemeClr val="bg1"/>
                </a:solidFill>
                <a:sym typeface="Symbol"/>
              </a:rPr>
              <a:t>-3</a:t>
            </a:r>
            <a:r>
              <a:rPr lang="fr-FR" sz="2000" dirty="0" smtClean="0">
                <a:solidFill>
                  <a:schemeClr val="bg1"/>
                </a:solidFill>
                <a:sym typeface="Symbol"/>
              </a:rPr>
              <a:t> . 20)= 22,4 </a:t>
            </a:r>
            <a:r>
              <a:rPr lang="fr-FR" sz="2000" dirty="0">
                <a:solidFill>
                  <a:schemeClr val="bg1"/>
                </a:solidFill>
                <a:sym typeface="Symbol"/>
              </a:rPr>
              <a:t></a:t>
            </a:r>
            <a:endParaRPr lang="fr-FR" sz="2000" dirty="0" smtClean="0">
              <a:solidFill>
                <a:schemeClr val="bg1"/>
              </a:solidFill>
            </a:endParaRPr>
          </a:p>
        </p:txBody>
      </p:sp>
      <p:sp>
        <p:nvSpPr>
          <p:cNvPr id="37" name="Rectangle 36"/>
          <p:cNvSpPr/>
          <p:nvPr>
            <p:custDataLst>
              <p:tags r:id="rId17"/>
            </p:custDataLst>
          </p:nvPr>
        </p:nvSpPr>
        <p:spPr>
          <a:xfrm>
            <a:off x="1606662" y="4277031"/>
            <a:ext cx="4405498" cy="400110"/>
          </a:xfrm>
          <a:prstGeom prst="rect">
            <a:avLst/>
          </a:prstGeom>
          <a:solidFill>
            <a:schemeClr val="accent2">
              <a:lumMod val="75000"/>
              <a:alpha val="36000"/>
            </a:schemeClr>
          </a:solidFill>
          <a:scene3d>
            <a:camera prst="orthographicFront"/>
            <a:lightRig rig="threePt" dir="t"/>
          </a:scene3d>
          <a:sp3d>
            <a:bevelT/>
          </a:sp3d>
        </p:spPr>
        <p:txBody>
          <a:bodyPr wrap="square">
            <a:spAutoFit/>
          </a:bodyPr>
          <a:lstStyle/>
          <a:p>
            <a:pPr algn="ctr"/>
            <a:r>
              <a:rPr lang="fr-FR" sz="2000" dirty="0" smtClean="0">
                <a:solidFill>
                  <a:schemeClr val="bg1"/>
                </a:solidFill>
              </a:rPr>
              <a:t>R</a:t>
            </a:r>
            <a:r>
              <a:rPr lang="fr-FR" sz="2000" baseline="-25000" dirty="0">
                <a:solidFill>
                  <a:schemeClr val="bg1"/>
                </a:solidFill>
                <a:sym typeface="Symbol"/>
              </a:rPr>
              <a:t></a:t>
            </a:r>
            <a:r>
              <a:rPr lang="fr-FR" sz="2000" dirty="0">
                <a:solidFill>
                  <a:schemeClr val="bg1"/>
                </a:solidFill>
              </a:rPr>
              <a:t> </a:t>
            </a:r>
            <a:r>
              <a:rPr lang="fr-FR" sz="2000" dirty="0" smtClean="0">
                <a:solidFill>
                  <a:schemeClr val="bg1"/>
                </a:solidFill>
              </a:rPr>
              <a:t>=240</a:t>
            </a:r>
            <a:r>
              <a:rPr lang="fr-FR" sz="2000" baseline="30000" dirty="0">
                <a:solidFill>
                  <a:schemeClr val="bg1"/>
                </a:solidFill>
              </a:rPr>
              <a:t>2</a:t>
            </a:r>
            <a:r>
              <a:rPr lang="fr-FR" sz="2000" dirty="0" smtClean="0">
                <a:solidFill>
                  <a:schemeClr val="bg1"/>
                </a:solidFill>
              </a:rPr>
              <a:t> /100  = 576 </a:t>
            </a:r>
            <a:r>
              <a:rPr lang="fr-FR" sz="2000" dirty="0">
                <a:solidFill>
                  <a:schemeClr val="bg1"/>
                </a:solidFill>
                <a:sym typeface="Symbol"/>
              </a:rPr>
              <a:t></a:t>
            </a:r>
            <a:endParaRPr lang="fr-FR" sz="2000" dirty="0" smtClean="0">
              <a:solidFill>
                <a:schemeClr val="bg1"/>
              </a:solidFill>
            </a:endParaRPr>
          </a:p>
        </p:txBody>
      </p:sp>
      <p:sp>
        <p:nvSpPr>
          <p:cNvPr id="38" name="Rectangle 37"/>
          <p:cNvSpPr/>
          <p:nvPr>
            <p:custDataLst>
              <p:tags r:id="rId18"/>
            </p:custDataLst>
          </p:nvPr>
        </p:nvSpPr>
        <p:spPr>
          <a:xfrm>
            <a:off x="1861713" y="5106827"/>
            <a:ext cx="4658876" cy="400110"/>
          </a:xfrm>
          <a:prstGeom prst="rect">
            <a:avLst/>
          </a:prstGeom>
          <a:solidFill>
            <a:schemeClr val="accent6">
              <a:lumMod val="50000"/>
              <a:alpha val="34000"/>
            </a:schemeClr>
          </a:solidFill>
          <a:scene3d>
            <a:camera prst="orthographicFront"/>
            <a:lightRig rig="threePt" dir="t"/>
          </a:scene3d>
          <a:sp3d>
            <a:bevelT/>
          </a:sp3d>
        </p:spPr>
        <p:txBody>
          <a:bodyPr wrap="square">
            <a:spAutoFit/>
          </a:bodyPr>
          <a:lstStyle/>
          <a:p>
            <a:pPr marL="342900" indent="-342900" algn="ctr">
              <a:buFont typeface="Symbol" pitchFamily="18" charset="2"/>
              <a:buChar char="q"/>
            </a:pPr>
            <a:r>
              <a:rPr lang="fr-FR" sz="2000" dirty="0" smtClean="0">
                <a:solidFill>
                  <a:schemeClr val="bg1"/>
                </a:solidFill>
              </a:rPr>
              <a:t>=(576-22,4)/ (22,4 . 6,5 .</a:t>
            </a:r>
            <a:r>
              <a:rPr lang="fr-FR" sz="2000" dirty="0">
                <a:solidFill>
                  <a:schemeClr val="bg1"/>
                </a:solidFill>
                <a:sym typeface="Symbol"/>
              </a:rPr>
              <a:t> </a:t>
            </a:r>
            <a:r>
              <a:rPr lang="fr-FR" sz="2000" dirty="0" smtClean="0">
                <a:solidFill>
                  <a:schemeClr val="bg1"/>
                </a:solidFill>
                <a:sym typeface="Symbol"/>
              </a:rPr>
              <a:t>10</a:t>
            </a:r>
            <a:r>
              <a:rPr lang="fr-FR" sz="2000" baseline="30000" dirty="0" smtClean="0">
                <a:solidFill>
                  <a:schemeClr val="bg1"/>
                </a:solidFill>
                <a:sym typeface="Symbol"/>
              </a:rPr>
              <a:t>-3) </a:t>
            </a:r>
          </a:p>
        </p:txBody>
      </p:sp>
      <p:sp>
        <p:nvSpPr>
          <p:cNvPr id="39" name="Rectangle 38"/>
          <p:cNvSpPr/>
          <p:nvPr>
            <p:custDataLst>
              <p:tags r:id="rId19"/>
            </p:custDataLst>
          </p:nvPr>
        </p:nvSpPr>
        <p:spPr>
          <a:xfrm>
            <a:off x="1861713" y="6381083"/>
            <a:ext cx="4526741" cy="400110"/>
          </a:xfrm>
          <a:prstGeom prst="rect">
            <a:avLst/>
          </a:prstGeom>
          <a:solidFill>
            <a:schemeClr val="accent6">
              <a:lumMod val="50000"/>
              <a:alpha val="34000"/>
            </a:schemeClr>
          </a:solidFill>
          <a:scene3d>
            <a:camera prst="orthographicFront"/>
            <a:lightRig rig="threePt" dir="t"/>
          </a:scene3d>
          <a:sp3d>
            <a:bevelT/>
          </a:sp3d>
        </p:spPr>
        <p:txBody>
          <a:bodyPr wrap="square">
            <a:spAutoFit/>
          </a:bodyPr>
          <a:lstStyle/>
          <a:p>
            <a:pPr marL="342900" indent="-342900" algn="ctr">
              <a:buFont typeface="Symbol" pitchFamily="18" charset="2"/>
              <a:buChar char="q"/>
            </a:pPr>
            <a:r>
              <a:rPr lang="fr-FR" sz="2000" dirty="0" smtClean="0">
                <a:solidFill>
                  <a:schemeClr val="bg1"/>
                </a:solidFill>
                <a:sym typeface="Symbol"/>
              </a:rPr>
              <a:t>= 553,6 / 0,1456= 3802 °C</a:t>
            </a:r>
            <a:endParaRPr lang="fr-FR" sz="2000" dirty="0" smtClean="0">
              <a:solidFill>
                <a:schemeClr val="bg1"/>
              </a:solidFill>
            </a:endParaRPr>
          </a:p>
        </p:txBody>
      </p:sp>
      <p:sp>
        <p:nvSpPr>
          <p:cNvPr id="40" name="Rectangle 39"/>
          <p:cNvSpPr/>
          <p:nvPr>
            <p:custDataLst>
              <p:tags r:id="rId20"/>
            </p:custDataLst>
          </p:nvPr>
        </p:nvSpPr>
        <p:spPr>
          <a:xfrm>
            <a:off x="6520589" y="6129594"/>
            <a:ext cx="2623411" cy="707886"/>
          </a:xfrm>
          <a:prstGeom prst="rect">
            <a:avLst/>
          </a:prstGeom>
        </p:spPr>
        <p:txBody>
          <a:bodyPr wrap="square">
            <a:spAutoFit/>
          </a:bodyPr>
          <a:lstStyle/>
          <a:p>
            <a:pPr algn="ctr"/>
            <a:r>
              <a:rPr lang="fr-FR" sz="2000" dirty="0" smtClean="0">
                <a:solidFill>
                  <a:schemeClr val="bg1"/>
                </a:solidFill>
              </a:rPr>
              <a:t>Très approximatif on est loin des 0°C</a:t>
            </a:r>
          </a:p>
        </p:txBody>
      </p:sp>
      <p:sp>
        <p:nvSpPr>
          <p:cNvPr id="27" name="Rectangle 26"/>
          <p:cNvSpPr/>
          <p:nvPr>
            <p:custDataLst>
              <p:tags r:id="rId21"/>
            </p:custDataLst>
          </p:nvPr>
        </p:nvSpPr>
        <p:spPr>
          <a:xfrm>
            <a:off x="108636" y="2356431"/>
            <a:ext cx="2378789" cy="400110"/>
          </a:xfrm>
          <a:prstGeom prst="rect">
            <a:avLst/>
          </a:prstGeom>
          <a:solidFill>
            <a:schemeClr val="bg2">
              <a:lumMod val="25000"/>
              <a:alpha val="50000"/>
            </a:schemeClr>
          </a:solidFill>
          <a:scene3d>
            <a:camera prst="orthographicFront"/>
            <a:lightRig rig="threePt" dir="t"/>
          </a:scene3d>
          <a:sp3d>
            <a:bevelT/>
          </a:sp3d>
        </p:spPr>
        <p:txBody>
          <a:bodyPr wrap="square">
            <a:spAutoFit/>
          </a:bodyPr>
          <a:lstStyle/>
          <a:p>
            <a:r>
              <a:rPr lang="fr-FR" sz="2000" dirty="0" smtClean="0">
                <a:solidFill>
                  <a:schemeClr val="bg1"/>
                </a:solidFill>
              </a:rPr>
              <a:t>R</a:t>
            </a:r>
            <a:r>
              <a:rPr lang="fr-FR" sz="2000" baseline="-25000" dirty="0">
                <a:solidFill>
                  <a:schemeClr val="bg1"/>
                </a:solidFill>
                <a:sym typeface="Symbol"/>
              </a:rPr>
              <a:t> </a:t>
            </a:r>
            <a:r>
              <a:rPr lang="fr-FR" sz="2000" dirty="0" smtClean="0">
                <a:solidFill>
                  <a:schemeClr val="bg1"/>
                </a:solidFill>
              </a:rPr>
              <a:t> = R</a:t>
            </a:r>
            <a:r>
              <a:rPr lang="fr-FR" sz="2000" baseline="-25000" dirty="0" smtClean="0">
                <a:solidFill>
                  <a:schemeClr val="bg1"/>
                </a:solidFill>
              </a:rPr>
              <a:t>0</a:t>
            </a:r>
            <a:r>
              <a:rPr lang="fr-FR" sz="2000" dirty="0" smtClean="0">
                <a:solidFill>
                  <a:schemeClr val="bg1"/>
                </a:solidFill>
              </a:rPr>
              <a:t> (1+</a:t>
            </a:r>
            <a:r>
              <a:rPr lang="fr-FR" sz="2000" dirty="0" smtClean="0">
                <a:solidFill>
                  <a:schemeClr val="bg1"/>
                </a:solidFill>
                <a:sym typeface="Symbol"/>
              </a:rPr>
              <a:t>)</a:t>
            </a:r>
            <a:endParaRPr lang="fr-FR" sz="2000" dirty="0" smtClean="0">
              <a:solidFill>
                <a:schemeClr val="bg1"/>
              </a:solidFill>
            </a:endParaRPr>
          </a:p>
        </p:txBody>
      </p:sp>
    </p:spTree>
    <p:extLst>
      <p:ext uri="{BB962C8B-B14F-4D97-AF65-F5344CB8AC3E}">
        <p14:creationId xmlns:p14="http://schemas.microsoft.com/office/powerpoint/2010/main" val="3909518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wd">
                                    <p:tmPct val="10000"/>
                                  </p:iterate>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par>
                          <p:cTn id="8" fill="hold">
                            <p:stCondLst>
                              <p:cond delay="14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27"/>
                                        </p:tgtEl>
                                        <p:attrNameLst>
                                          <p:attrName>style.visibility</p:attrName>
                                        </p:attrNameLst>
                                      </p:cBhvr>
                                      <p:to>
                                        <p:strVal val="visible"/>
                                      </p:to>
                                    </p:set>
                                    <p:animEffect transition="in" filter="fade">
                                      <p:cBhvr>
                                        <p:cTn id="11" dur="500"/>
                                        <p:tgtEl>
                                          <p:spTgt spid="2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iterate type="wd">
                                    <p:tmPct val="10000"/>
                                  </p:iterate>
                                  <p:childTnLst>
                                    <p:set>
                                      <p:cBhvr>
                                        <p:cTn id="20" dur="1" fill="hold">
                                          <p:stCondLst>
                                            <p:cond delay="0"/>
                                          </p:stCondLst>
                                        </p:cTn>
                                        <p:tgtEl>
                                          <p:spTgt spid="30"/>
                                        </p:tgtEl>
                                        <p:attrNameLst>
                                          <p:attrName>style.visibility</p:attrName>
                                        </p:attrNameLst>
                                      </p:cBhvr>
                                      <p:to>
                                        <p:strVal val="visible"/>
                                      </p:to>
                                    </p:set>
                                    <p:animEffect transition="in" filter="fade">
                                      <p:cBhvr>
                                        <p:cTn id="21" dur="500"/>
                                        <p:tgtEl>
                                          <p:spTgt spid="3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iterate type="wd">
                                    <p:tmPct val="10000"/>
                                  </p:iterate>
                                  <p:childTnLst>
                                    <p:set>
                                      <p:cBhvr>
                                        <p:cTn id="25" dur="1" fill="hold">
                                          <p:stCondLst>
                                            <p:cond delay="0"/>
                                          </p:stCondLst>
                                        </p:cTn>
                                        <p:tgtEl>
                                          <p:spTgt spid="33"/>
                                        </p:tgtEl>
                                        <p:attrNameLst>
                                          <p:attrName>style.visibility</p:attrName>
                                        </p:attrNameLst>
                                      </p:cBhvr>
                                      <p:to>
                                        <p:strVal val="visible"/>
                                      </p:to>
                                    </p:set>
                                    <p:animEffect transition="in" filter="fade">
                                      <p:cBhvr>
                                        <p:cTn id="26" dur="500"/>
                                        <p:tgtEl>
                                          <p:spTgt spid="3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iterate type="wd">
                                    <p:tmPct val="10000"/>
                                  </p:iterate>
                                  <p:childTnLst>
                                    <p:set>
                                      <p:cBhvr>
                                        <p:cTn id="30" dur="1" fill="hold">
                                          <p:stCondLst>
                                            <p:cond delay="0"/>
                                          </p:stCondLst>
                                        </p:cTn>
                                        <p:tgtEl>
                                          <p:spTgt spid="36"/>
                                        </p:tgtEl>
                                        <p:attrNameLst>
                                          <p:attrName>style.visibility</p:attrName>
                                        </p:attrNameLst>
                                      </p:cBhvr>
                                      <p:to>
                                        <p:strVal val="visible"/>
                                      </p:to>
                                    </p:set>
                                    <p:animEffect transition="in" filter="fade">
                                      <p:cBhvr>
                                        <p:cTn id="31" dur="500"/>
                                        <p:tgtEl>
                                          <p:spTgt spid="3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iterate type="wd">
                                    <p:tmPct val="10000"/>
                                  </p:iterate>
                                  <p:childTnLst>
                                    <p:set>
                                      <p:cBhvr>
                                        <p:cTn id="35" dur="1" fill="hold">
                                          <p:stCondLst>
                                            <p:cond delay="0"/>
                                          </p:stCondLst>
                                        </p:cTn>
                                        <p:tgtEl>
                                          <p:spTgt spid="34"/>
                                        </p:tgtEl>
                                        <p:attrNameLst>
                                          <p:attrName>style.visibility</p:attrName>
                                        </p:attrNameLst>
                                      </p:cBhvr>
                                      <p:to>
                                        <p:strVal val="visible"/>
                                      </p:to>
                                    </p:set>
                                    <p:animEffect transition="in" filter="fade">
                                      <p:cBhvr>
                                        <p:cTn id="36" dur="500"/>
                                        <p:tgtEl>
                                          <p:spTgt spid="3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iterate type="wd">
                                    <p:tmPct val="10000"/>
                                  </p:iterate>
                                  <p:childTnLst>
                                    <p:set>
                                      <p:cBhvr>
                                        <p:cTn id="40" dur="1" fill="hold">
                                          <p:stCondLst>
                                            <p:cond delay="0"/>
                                          </p:stCondLst>
                                        </p:cTn>
                                        <p:tgtEl>
                                          <p:spTgt spid="37"/>
                                        </p:tgtEl>
                                        <p:attrNameLst>
                                          <p:attrName>style.visibility</p:attrName>
                                        </p:attrNameLst>
                                      </p:cBhvr>
                                      <p:to>
                                        <p:strVal val="visible"/>
                                      </p:to>
                                    </p:set>
                                    <p:animEffect transition="in" filter="fade">
                                      <p:cBhvr>
                                        <p:cTn id="41" dur="500"/>
                                        <p:tgtEl>
                                          <p:spTgt spid="37"/>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iterate type="wd">
                                    <p:tmPct val="10000"/>
                                  </p:iterate>
                                  <p:childTnLst>
                                    <p:set>
                                      <p:cBhvr>
                                        <p:cTn id="45" dur="1" fill="hold">
                                          <p:stCondLst>
                                            <p:cond delay="0"/>
                                          </p:stCondLst>
                                        </p:cTn>
                                        <p:tgtEl>
                                          <p:spTgt spid="35"/>
                                        </p:tgtEl>
                                        <p:attrNameLst>
                                          <p:attrName>style.visibility</p:attrName>
                                        </p:attrNameLst>
                                      </p:cBhvr>
                                      <p:to>
                                        <p:strVal val="visible"/>
                                      </p:to>
                                    </p:set>
                                    <p:animEffect transition="in" filter="fade">
                                      <p:cBhvr>
                                        <p:cTn id="46" dur="500"/>
                                        <p:tgtEl>
                                          <p:spTgt spid="35"/>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iterate type="wd">
                                    <p:tmPct val="10000"/>
                                  </p:iterate>
                                  <p:childTnLst>
                                    <p:set>
                                      <p:cBhvr>
                                        <p:cTn id="50" dur="1" fill="hold">
                                          <p:stCondLst>
                                            <p:cond delay="0"/>
                                          </p:stCondLst>
                                        </p:cTn>
                                        <p:tgtEl>
                                          <p:spTgt spid="38"/>
                                        </p:tgtEl>
                                        <p:attrNameLst>
                                          <p:attrName>style.visibility</p:attrName>
                                        </p:attrNameLst>
                                      </p:cBhvr>
                                      <p:to>
                                        <p:strVal val="visible"/>
                                      </p:to>
                                    </p:set>
                                    <p:animEffect transition="in" filter="fade">
                                      <p:cBhvr>
                                        <p:cTn id="51" dur="500"/>
                                        <p:tgtEl>
                                          <p:spTgt spid="38"/>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iterate type="wd">
                                    <p:tmPct val="10000"/>
                                  </p:iterate>
                                  <p:childTnLst>
                                    <p:set>
                                      <p:cBhvr>
                                        <p:cTn id="55" dur="1" fill="hold">
                                          <p:stCondLst>
                                            <p:cond delay="0"/>
                                          </p:stCondLst>
                                        </p:cTn>
                                        <p:tgtEl>
                                          <p:spTgt spid="39"/>
                                        </p:tgtEl>
                                        <p:attrNameLst>
                                          <p:attrName>style.visibility</p:attrName>
                                        </p:attrNameLst>
                                      </p:cBhvr>
                                      <p:to>
                                        <p:strVal val="visible"/>
                                      </p:to>
                                    </p:set>
                                    <p:animEffect transition="in" filter="fade">
                                      <p:cBhvr>
                                        <p:cTn id="56" dur="500"/>
                                        <p:tgtEl>
                                          <p:spTgt spid="39"/>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iterate type="wd">
                                    <p:tmPct val="10000"/>
                                  </p:iterate>
                                  <p:childTnLst>
                                    <p:set>
                                      <p:cBhvr>
                                        <p:cTn id="60" dur="1" fill="hold">
                                          <p:stCondLst>
                                            <p:cond delay="0"/>
                                          </p:stCondLst>
                                        </p:cTn>
                                        <p:tgtEl>
                                          <p:spTgt spid="40"/>
                                        </p:tgtEl>
                                        <p:attrNameLst>
                                          <p:attrName>style.visibility</p:attrName>
                                        </p:attrNameLst>
                                      </p:cBhvr>
                                      <p:to>
                                        <p:strVal val="visible"/>
                                      </p:to>
                                    </p:set>
                                    <p:animEffect transition="in" filter="fade">
                                      <p:cBhvr>
                                        <p:cTn id="61"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0" grpId="0" animBg="1"/>
      <p:bldP spid="31" grpId="0" animBg="1"/>
      <p:bldP spid="33" grpId="0" animBg="1"/>
      <p:bldP spid="34" grpId="0" animBg="1"/>
      <p:bldP spid="35" grpId="0" animBg="1"/>
      <p:bldP spid="36" grpId="0" animBg="1"/>
      <p:bldP spid="37" grpId="0" animBg="1"/>
      <p:bldP spid="38" grpId="0" animBg="1"/>
      <p:bldP spid="39" grpId="0" animBg="1"/>
      <p:bldP spid="40" grpId="0"/>
      <p:bldP spid="2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23528" y="404664"/>
            <a:ext cx="5328592" cy="692696"/>
          </a:xfrm>
        </p:spPr>
        <p:txBody>
          <a:bodyPr>
            <a:normAutofit fontScale="90000"/>
          </a:bodyPr>
          <a:lstStyle/>
          <a:p>
            <a:r>
              <a:rPr lang="fr-FR" dirty="0" smtClean="0"/>
              <a:t>Mesure, contrôle de température</a:t>
            </a:r>
            <a:endParaRPr lang="fr-FR" baseline="30000" dirty="0"/>
          </a:p>
        </p:txBody>
      </p:sp>
      <p:sp>
        <p:nvSpPr>
          <p:cNvPr id="6" name="Rectangle 1"/>
          <p:cNvSpPr>
            <a:spLocks noChangeArrowheads="1"/>
          </p:cNvSpPr>
          <p:nvPr>
            <p:custDataLst>
              <p:tags r:id="rId2"/>
            </p:custDataLst>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800" b="0" i="0" u="none" strike="noStrike" cap="none" normalizeH="0" baseline="0" smtClean="0">
                <a:ln>
                  <a:noFill/>
                </a:ln>
                <a:solidFill>
                  <a:schemeClr val="tx1"/>
                </a:solidFill>
                <a:effectLst/>
                <a:latin typeface="Arial" pitchFamily="34" charset="0"/>
                <a:cs typeface="Arial" pitchFamily="34" charset="0"/>
              </a:rPr>
              <a:t>  </a:t>
            </a:r>
            <a:r>
              <a:rPr kumimoji="0" lang="fr-FR" altLang="fr-FR" sz="1000" b="0" i="0" u="none" strike="noStrike" cap="none" normalizeH="0" baseline="0" smtClean="0">
                <a:ln>
                  <a:noFill/>
                </a:ln>
                <a:solidFill>
                  <a:srgbClr val="252525"/>
                </a:solidFill>
                <a:effectLst/>
                <a:latin typeface="Arial" pitchFamily="34" charset="0"/>
                <a:cs typeface="Arial" pitchFamily="34" charset="0"/>
              </a:rPr>
              <a:t> avec </a:t>
            </a:r>
            <a:r>
              <a:rPr kumimoji="0" lang="fr-FR" altLang="fr-FR" sz="700" b="0" i="0" u="none" strike="noStrike" cap="none" normalizeH="0" baseline="0" smtClean="0">
                <a:ln>
                  <a:noFill/>
                </a:ln>
                <a:solidFill>
                  <a:schemeClr val="tx1"/>
                </a:solidFill>
                <a:effectLst/>
                <a:latin typeface="Arial" pitchFamily="34" charset="0"/>
                <a:cs typeface="Arial" pitchFamily="34" charset="0"/>
              </a:rPr>
              <a:t> </a:t>
            </a: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19"/>
          <p:cNvSpPr/>
          <p:nvPr>
            <p:custDataLst>
              <p:tags r:id="rId3"/>
            </p:custDataLst>
          </p:nvPr>
        </p:nvSpPr>
        <p:spPr>
          <a:xfrm>
            <a:off x="6300192" y="1124744"/>
            <a:ext cx="2842112" cy="1015663"/>
          </a:xfrm>
          <a:prstGeom prst="rect">
            <a:avLst/>
          </a:prstGeom>
        </p:spPr>
        <p:txBody>
          <a:bodyPr wrap="square">
            <a:spAutoFit/>
          </a:bodyPr>
          <a:lstStyle/>
          <a:p>
            <a:pPr algn="ctr"/>
            <a:r>
              <a:rPr lang="fr-FR" baseline="30000" dirty="0">
                <a:solidFill>
                  <a:schemeClr val="bg1"/>
                </a:solidFill>
              </a:rPr>
              <a:t> </a:t>
            </a:r>
            <a:r>
              <a:rPr lang="fr-FR" baseline="30000" dirty="0" smtClean="0">
                <a:solidFill>
                  <a:schemeClr val="bg1"/>
                </a:solidFill>
              </a:rPr>
              <a:t/>
            </a:r>
            <a:br>
              <a:rPr lang="fr-FR" baseline="30000" dirty="0" smtClean="0">
                <a:solidFill>
                  <a:schemeClr val="bg1"/>
                </a:solidFill>
              </a:rPr>
            </a:br>
            <a:r>
              <a:rPr lang="fr-FR" baseline="30000" dirty="0">
                <a:solidFill>
                  <a:schemeClr val="bg1"/>
                </a:solidFill>
              </a:rPr>
              <a:t> </a:t>
            </a:r>
            <a:r>
              <a:rPr lang="fr-FR" baseline="30000" dirty="0" smtClean="0">
                <a:solidFill>
                  <a:schemeClr val="bg1"/>
                </a:solidFill>
              </a:rPr>
              <a:t/>
            </a:r>
            <a:br>
              <a:rPr lang="fr-FR" baseline="30000" dirty="0" smtClean="0">
                <a:solidFill>
                  <a:schemeClr val="bg1"/>
                </a:solidFill>
              </a:rPr>
            </a:br>
            <a:r>
              <a:rPr lang="fr-FR" baseline="30000" dirty="0">
                <a:solidFill>
                  <a:schemeClr val="bg1"/>
                </a:solidFill>
              </a:rPr>
              <a:t> </a:t>
            </a:r>
            <a:endParaRPr lang="fr-FR" dirty="0">
              <a:solidFill>
                <a:schemeClr val="bg1"/>
              </a:solidFill>
            </a:endParaRPr>
          </a:p>
          <a:p>
            <a:pPr algn="ctr"/>
            <a:r>
              <a:rPr lang="fr-FR" baseline="30000" dirty="0">
                <a:solidFill>
                  <a:schemeClr val="bg1"/>
                </a:solidFill>
              </a:rPr>
              <a:t> </a:t>
            </a:r>
            <a:endParaRPr lang="fr-FR" dirty="0">
              <a:solidFill>
                <a:schemeClr val="bg1"/>
              </a:solidFill>
            </a:endParaRPr>
          </a:p>
        </p:txBody>
      </p:sp>
      <p:graphicFrame>
        <p:nvGraphicFramePr>
          <p:cNvPr id="25" name="Tableau 24"/>
          <p:cNvGraphicFramePr>
            <a:graphicFrameLocks noGrp="1"/>
          </p:cNvGraphicFramePr>
          <p:nvPr>
            <p:custDataLst>
              <p:tags r:id="rId4"/>
            </p:custDataLst>
            <p:extLst>
              <p:ext uri="{D42A27DB-BD31-4B8C-83A1-F6EECF244321}">
                <p14:modId xmlns:p14="http://schemas.microsoft.com/office/powerpoint/2010/main" val="2417738801"/>
              </p:ext>
            </p:extLst>
          </p:nvPr>
        </p:nvGraphicFramePr>
        <p:xfrm>
          <a:off x="5991210" y="44624"/>
          <a:ext cx="3117294" cy="3896225"/>
        </p:xfrm>
        <a:graphic>
          <a:graphicData uri="http://schemas.openxmlformats.org/drawingml/2006/table">
            <a:tbl>
              <a:tblPr/>
              <a:tblGrid>
                <a:gridCol w="1663354"/>
                <a:gridCol w="1453940"/>
              </a:tblGrid>
              <a:tr h="388302">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2800" b="1" dirty="0" smtClean="0">
                          <a:solidFill>
                            <a:schemeClr val="bg1"/>
                          </a:solidFill>
                          <a:sym typeface="Symbol"/>
                        </a:rPr>
                        <a:t></a:t>
                      </a:r>
                      <a:r>
                        <a:rPr lang="fr-FR" sz="1800" dirty="0" smtClean="0">
                          <a:solidFill>
                            <a:schemeClr val="bg1"/>
                          </a:solidFill>
                          <a:sym typeface="Symbol"/>
                        </a:rPr>
                        <a:t>  </a:t>
                      </a:r>
                      <a:r>
                        <a:rPr lang="fr-FR" sz="1800" b="0" dirty="0" smtClean="0">
                          <a:ln>
                            <a:solidFill>
                              <a:schemeClr val="bg1"/>
                            </a:solidFill>
                          </a:ln>
                          <a:solidFill>
                            <a:schemeClr val="bg1"/>
                          </a:solidFill>
                        </a:rPr>
                        <a:t>Unité: °C</a:t>
                      </a:r>
                      <a:r>
                        <a:rPr lang="fr-FR" sz="1800" b="0" baseline="30000" dirty="0" smtClean="0">
                          <a:ln>
                            <a:solidFill>
                              <a:schemeClr val="bg1"/>
                            </a:solidFill>
                          </a:ln>
                          <a:solidFill>
                            <a:schemeClr val="bg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hMerge="1">
                  <a:txBody>
                    <a:bodyPr/>
                    <a:lstStyle/>
                    <a:p>
                      <a:endParaRPr lang="fr-FR"/>
                    </a:p>
                  </a:txBody>
                  <a:tcPr/>
                </a:tc>
              </a:tr>
              <a:tr h="369134">
                <a:tc>
                  <a:txBody>
                    <a:bodyPr/>
                    <a:lstStyle/>
                    <a:p>
                      <a:pPr algn="ctr"/>
                      <a:r>
                        <a:rPr lang="fr-FR" b="1" baseline="30000" dirty="0" smtClean="0">
                          <a:ln>
                            <a:solidFill>
                              <a:schemeClr val="bg1"/>
                            </a:solidFill>
                          </a:ln>
                          <a:solidFill>
                            <a:schemeClr val="bg1"/>
                          </a:solidFill>
                        </a:rPr>
                        <a:t> </a:t>
                      </a:r>
                      <a:r>
                        <a:rPr lang="fr-FR" b="0" dirty="0" smtClean="0">
                          <a:ln>
                            <a:solidFill>
                              <a:schemeClr val="bg1"/>
                            </a:solidFill>
                          </a:ln>
                          <a:solidFill>
                            <a:schemeClr val="bg1"/>
                          </a:solidFill>
                        </a:rPr>
                        <a:t>Argent</a:t>
                      </a:r>
                      <a:endParaRPr lang="fr-FR" b="0"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0" dirty="0" smtClean="0">
                          <a:ln>
                            <a:solidFill>
                              <a:schemeClr val="bg1"/>
                            </a:solidFill>
                          </a:ln>
                          <a:solidFill>
                            <a:schemeClr val="bg1"/>
                          </a:solidFill>
                        </a:rPr>
                        <a:t>3,8 . 10</a:t>
                      </a:r>
                      <a:r>
                        <a:rPr lang="fr-FR" b="0" baseline="30000" dirty="0" smtClean="0">
                          <a:ln>
                            <a:solidFill>
                              <a:schemeClr val="bg1"/>
                            </a:solidFill>
                          </a:ln>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r h="354546">
                <a:tc>
                  <a:txBody>
                    <a:bodyPr/>
                    <a:lstStyle/>
                    <a:p>
                      <a:pPr algn="ctr"/>
                      <a:r>
                        <a:rPr lang="fr-FR" b="1" smtClean="0">
                          <a:solidFill>
                            <a:schemeClr val="bg1"/>
                          </a:solidFill>
                        </a:rPr>
                        <a:t>Cuivre</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0" dirty="0" smtClean="0">
                          <a:ln>
                            <a:solidFill>
                              <a:schemeClr val="bg1"/>
                            </a:solidFill>
                          </a:ln>
                          <a:solidFill>
                            <a:schemeClr val="bg1"/>
                          </a:solidFill>
                        </a:rPr>
                        <a:t>4,3 . 10</a:t>
                      </a:r>
                      <a:r>
                        <a:rPr lang="fr-FR" b="0" baseline="30000" dirty="0" smtClean="0">
                          <a:ln>
                            <a:solidFill>
                              <a:schemeClr val="bg1"/>
                            </a:solidFill>
                          </a:ln>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r h="366707">
                <a:tc>
                  <a:txBody>
                    <a:bodyPr/>
                    <a:lstStyle/>
                    <a:p>
                      <a:pPr algn="ctr"/>
                      <a:r>
                        <a:rPr lang="fr-FR" b="1" dirty="0" smtClean="0">
                          <a:solidFill>
                            <a:schemeClr val="bg1"/>
                          </a:solidFill>
                        </a:rPr>
                        <a:t>Or</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1" dirty="0" smtClean="0">
                          <a:solidFill>
                            <a:schemeClr val="bg1"/>
                          </a:solidFill>
                        </a:rPr>
                        <a:t>3,5 . 10</a:t>
                      </a:r>
                      <a:r>
                        <a:rPr lang="fr-FR" b="1" baseline="30000" dirty="0" smtClean="0">
                          <a:solidFill>
                            <a:schemeClr val="bg1"/>
                          </a:solidFill>
                        </a:rPr>
                        <a:t>-3 </a:t>
                      </a:r>
                      <a:endParaRPr lang="fr-FR" b="1" dirty="0" smtClean="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r h="354546">
                <a:tc>
                  <a:txBody>
                    <a:bodyPr/>
                    <a:lstStyle/>
                    <a:p>
                      <a:pPr algn="ctr"/>
                      <a:r>
                        <a:rPr lang="fr-FR" b="1" dirty="0" smtClean="0">
                          <a:solidFill>
                            <a:schemeClr val="bg1"/>
                          </a:solidFill>
                        </a:rPr>
                        <a:t>Aluminium</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0" dirty="0" smtClean="0">
                          <a:ln>
                            <a:solidFill>
                              <a:schemeClr val="bg1"/>
                            </a:solidFill>
                          </a:ln>
                          <a:solidFill>
                            <a:schemeClr val="bg1"/>
                          </a:solidFill>
                        </a:rPr>
                        <a:t>4,3 . 10</a:t>
                      </a:r>
                      <a:r>
                        <a:rPr lang="fr-FR" b="0" baseline="30000" dirty="0" smtClean="0">
                          <a:ln>
                            <a:solidFill>
                              <a:schemeClr val="bg1"/>
                            </a:solidFill>
                          </a:ln>
                          <a:solidFill>
                            <a:schemeClr val="bg1"/>
                          </a:solidFill>
                        </a:rPr>
                        <a:t>-3</a:t>
                      </a:r>
                      <a:r>
                        <a:rPr lang="fr-FR" b="1" baseline="30000" dirty="0" smtClean="0">
                          <a:solidFill>
                            <a:schemeClr val="bg1"/>
                          </a:solidFill>
                        </a:rPr>
                        <a:t> </a:t>
                      </a:r>
                      <a:endParaRPr lang="fr-FR" b="1" dirty="0" smtClean="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r h="354546">
                <a:tc>
                  <a:txBody>
                    <a:bodyPr/>
                    <a:lstStyle/>
                    <a:p>
                      <a:pPr algn="ctr"/>
                      <a:r>
                        <a:rPr lang="fr-FR" b="1" dirty="0" smtClean="0">
                          <a:solidFill>
                            <a:schemeClr val="bg1"/>
                          </a:solidFill>
                        </a:rPr>
                        <a:t>Tungstène</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algn="ctr"/>
                      <a:r>
                        <a:rPr lang="fr-FR" b="1" dirty="0" smtClean="0">
                          <a:solidFill>
                            <a:schemeClr val="bg1"/>
                          </a:solidFill>
                        </a:rPr>
                        <a:t>6,5 . 10</a:t>
                      </a:r>
                      <a:r>
                        <a:rPr lang="fr-FR" b="1" baseline="30000" dirty="0" smtClean="0">
                          <a:solidFill>
                            <a:schemeClr val="bg1"/>
                          </a:solidFill>
                        </a:rPr>
                        <a:t>-3</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r h="386236">
                <a:tc>
                  <a:txBody>
                    <a:bodyPr/>
                    <a:lstStyle/>
                    <a:p>
                      <a:pPr algn="ctr"/>
                      <a:r>
                        <a:rPr lang="fr-FR" b="1" dirty="0" smtClean="0">
                          <a:solidFill>
                            <a:schemeClr val="bg1"/>
                          </a:solidFill>
                        </a:rPr>
                        <a:t>Laiton</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0" dirty="0" smtClean="0">
                          <a:ln>
                            <a:solidFill>
                              <a:schemeClr val="bg1"/>
                            </a:solidFill>
                          </a:ln>
                          <a:solidFill>
                            <a:schemeClr val="bg1"/>
                          </a:solidFill>
                        </a:rPr>
                        <a:t>2,5 . 10</a:t>
                      </a:r>
                      <a:r>
                        <a:rPr lang="fr-FR" b="0" baseline="30000" dirty="0" smtClean="0">
                          <a:ln>
                            <a:solidFill>
                              <a:schemeClr val="bg1"/>
                            </a:solidFill>
                          </a:ln>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r h="386236">
                <a:tc>
                  <a:txBody>
                    <a:bodyPr/>
                    <a:lstStyle/>
                    <a:p>
                      <a:pPr algn="ctr"/>
                      <a:r>
                        <a:rPr lang="fr-FR" b="1" dirty="0" smtClean="0">
                          <a:solidFill>
                            <a:schemeClr val="bg1"/>
                          </a:solidFill>
                        </a:rPr>
                        <a:t>Platine</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0" dirty="0" smtClean="0">
                          <a:ln>
                            <a:solidFill>
                              <a:schemeClr val="bg1"/>
                            </a:solidFill>
                          </a:ln>
                          <a:solidFill>
                            <a:schemeClr val="bg1"/>
                          </a:solidFill>
                        </a:rPr>
                        <a:t>3,2 . 10</a:t>
                      </a:r>
                      <a:r>
                        <a:rPr lang="fr-FR" b="0" baseline="30000" dirty="0" smtClean="0">
                          <a:ln>
                            <a:solidFill>
                              <a:schemeClr val="bg1"/>
                            </a:solidFill>
                          </a:ln>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r h="386236">
                <a:tc>
                  <a:txBody>
                    <a:bodyPr/>
                    <a:lstStyle/>
                    <a:p>
                      <a:pPr algn="ctr"/>
                      <a:r>
                        <a:rPr lang="fr-FR" b="1" dirty="0" smtClean="0">
                          <a:solidFill>
                            <a:schemeClr val="bg1"/>
                          </a:solidFill>
                        </a:rPr>
                        <a:t>Carbone</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0" dirty="0" smtClean="0">
                          <a:ln>
                            <a:solidFill>
                              <a:schemeClr val="bg1"/>
                            </a:solidFill>
                          </a:ln>
                          <a:solidFill>
                            <a:schemeClr val="bg1"/>
                          </a:solidFill>
                        </a:rPr>
                        <a:t>-0,4 . 10</a:t>
                      </a:r>
                      <a:r>
                        <a:rPr lang="fr-FR" b="0" baseline="30000" dirty="0" smtClean="0">
                          <a:ln>
                            <a:solidFill>
                              <a:schemeClr val="bg1"/>
                            </a:solidFill>
                          </a:ln>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r h="386236">
                <a:tc>
                  <a:txBody>
                    <a:bodyPr/>
                    <a:lstStyle/>
                    <a:p>
                      <a:pPr algn="ctr"/>
                      <a:r>
                        <a:rPr lang="fr-FR" b="1" dirty="0" smtClean="0">
                          <a:solidFill>
                            <a:schemeClr val="bg1"/>
                          </a:solidFill>
                        </a:rPr>
                        <a:t>Silicium</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0" dirty="0" smtClean="0">
                          <a:ln>
                            <a:solidFill>
                              <a:schemeClr val="bg1"/>
                            </a:solidFill>
                          </a:ln>
                          <a:solidFill>
                            <a:schemeClr val="bg1"/>
                          </a:solidFill>
                        </a:rPr>
                        <a:t>-72 . 10</a:t>
                      </a:r>
                      <a:r>
                        <a:rPr lang="fr-FR" b="0" baseline="30000" dirty="0" smtClean="0">
                          <a:ln>
                            <a:solidFill>
                              <a:schemeClr val="bg1"/>
                            </a:solidFill>
                          </a:ln>
                          <a:solidFill>
                            <a:schemeClr val="bg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bl>
          </a:graphicData>
        </a:graphic>
      </p:graphicFrame>
      <p:sp>
        <p:nvSpPr>
          <p:cNvPr id="26" name="Rectangle 25"/>
          <p:cNvSpPr/>
          <p:nvPr>
            <p:custDataLst>
              <p:tags r:id="rId5"/>
            </p:custDataLst>
          </p:nvPr>
        </p:nvSpPr>
        <p:spPr>
          <a:xfrm>
            <a:off x="16394" y="1340768"/>
            <a:ext cx="5923758" cy="2554545"/>
          </a:xfrm>
          <a:prstGeom prst="rect">
            <a:avLst/>
          </a:prstGeom>
        </p:spPr>
        <p:txBody>
          <a:bodyPr wrap="square" lIns="0" rIns="0">
            <a:spAutoFit/>
          </a:bodyPr>
          <a:lstStyle/>
          <a:p>
            <a:pPr algn="ctr"/>
            <a:r>
              <a:rPr lang="fr-FR" sz="2000" dirty="0" smtClean="0">
                <a:solidFill>
                  <a:schemeClr val="bg1"/>
                </a:solidFill>
              </a:rPr>
              <a:t>Valable pour des températures sur une plage de 100 °C autour de 0°C cette relation est exploitée pour des mesures de température. On mesure la résistance et, la conversion nous informe sur la température. Les plus utilisées dans ce domaine sont les sondes platine appelées PT100  (100 </a:t>
            </a:r>
            <a:r>
              <a:rPr lang="fr-FR" sz="2000" dirty="0" smtClean="0">
                <a:solidFill>
                  <a:schemeClr val="bg1"/>
                </a:solidFill>
                <a:sym typeface="Symbol"/>
              </a:rPr>
              <a:t> à 0°C) pour l’industrie et PT1000 pour le tertiaire.</a:t>
            </a:r>
            <a:endParaRPr lang="fr-FR" sz="2000" dirty="0">
              <a:solidFill>
                <a:schemeClr val="bg1"/>
              </a:solidFill>
            </a:endParaRPr>
          </a:p>
        </p:txBody>
      </p:sp>
      <p:sp>
        <p:nvSpPr>
          <p:cNvPr id="37" name="Rectangle 36"/>
          <p:cNvSpPr/>
          <p:nvPr>
            <p:custDataLst>
              <p:tags r:id="rId6"/>
            </p:custDataLst>
          </p:nvPr>
        </p:nvSpPr>
        <p:spPr>
          <a:xfrm>
            <a:off x="1907704" y="4674056"/>
            <a:ext cx="5256584" cy="1938992"/>
          </a:xfrm>
          <a:prstGeom prst="rect">
            <a:avLst/>
          </a:prstGeom>
        </p:spPr>
        <p:txBody>
          <a:bodyPr wrap="square">
            <a:spAutoFit/>
          </a:bodyPr>
          <a:lstStyle/>
          <a:p>
            <a:pPr algn="ctr"/>
            <a:r>
              <a:rPr lang="fr-FR" sz="2000" dirty="0" smtClean="0">
                <a:solidFill>
                  <a:schemeClr val="bg1"/>
                </a:solidFill>
              </a:rPr>
              <a:t>Des sondes de températures plus spécifiques sont utilisées. Appelées CTP quand </a:t>
            </a:r>
            <a:r>
              <a:rPr lang="fr-FR" sz="2000" dirty="0" smtClean="0">
                <a:solidFill>
                  <a:schemeClr val="bg1"/>
                </a:solidFill>
                <a:sym typeface="Symbol"/>
              </a:rPr>
              <a:t> est positif (la résistance augmente avec la température) ou CTN </a:t>
            </a:r>
            <a:r>
              <a:rPr lang="fr-FR" sz="2000" dirty="0">
                <a:solidFill>
                  <a:schemeClr val="bg1"/>
                </a:solidFill>
              </a:rPr>
              <a:t>quand </a:t>
            </a:r>
            <a:r>
              <a:rPr lang="fr-FR" sz="2000" dirty="0">
                <a:solidFill>
                  <a:schemeClr val="bg1"/>
                </a:solidFill>
                <a:sym typeface="Symbol"/>
              </a:rPr>
              <a:t> est </a:t>
            </a:r>
            <a:r>
              <a:rPr lang="fr-FR" sz="2000" dirty="0" smtClean="0">
                <a:solidFill>
                  <a:schemeClr val="bg1"/>
                </a:solidFill>
                <a:sym typeface="Symbol"/>
              </a:rPr>
              <a:t>négatif </a:t>
            </a:r>
            <a:r>
              <a:rPr lang="fr-FR" sz="2000" dirty="0">
                <a:solidFill>
                  <a:schemeClr val="bg1"/>
                </a:solidFill>
                <a:sym typeface="Symbol"/>
              </a:rPr>
              <a:t>(la résistance </a:t>
            </a:r>
            <a:r>
              <a:rPr lang="fr-FR" sz="2000" dirty="0" smtClean="0">
                <a:solidFill>
                  <a:schemeClr val="bg1"/>
                </a:solidFill>
                <a:sym typeface="Symbol"/>
              </a:rPr>
              <a:t>diminue </a:t>
            </a:r>
            <a:r>
              <a:rPr lang="fr-FR" sz="2000" dirty="0">
                <a:solidFill>
                  <a:schemeClr val="bg1"/>
                </a:solidFill>
                <a:sym typeface="Symbol"/>
              </a:rPr>
              <a:t>avec la température) </a:t>
            </a:r>
            <a:endParaRPr lang="fr-FR" sz="2000" dirty="0" smtClean="0">
              <a:solidFill>
                <a:schemeClr val="bg1"/>
              </a:solidFill>
            </a:endParaRPr>
          </a:p>
        </p:txBody>
      </p:sp>
      <p:pic>
        <p:nvPicPr>
          <p:cNvPr id="27" name="Picture 2" descr="https://dmohankumar.files.wordpress.com/2012/04/thermister.jpg"/>
          <p:cNvPicPr>
            <a:picLocks noChangeAspect="1" noChangeArrowheads="1"/>
          </p:cNvPicPr>
          <p:nvPr>
            <p:custDataLst>
              <p:tags r:id="rId7"/>
            </p:custDataLst>
          </p:nvPr>
        </p:nvPicPr>
        <p:blipFill>
          <a:blip r:embed="rId17">
            <a:extLst>
              <a:ext uri="{28A0092B-C50C-407E-A947-70E740481C1C}">
                <a14:useLocalDpi xmlns:a14="http://schemas.microsoft.com/office/drawing/2010/main" val="0"/>
              </a:ext>
            </a:extLst>
          </a:blip>
          <a:srcRect/>
          <a:stretch>
            <a:fillRect/>
          </a:stretch>
        </p:blipFill>
        <p:spPr bwMode="auto">
          <a:xfrm>
            <a:off x="7219900" y="4657714"/>
            <a:ext cx="952500" cy="1971676"/>
          </a:xfrm>
          <a:prstGeom prst="rect">
            <a:avLst/>
          </a:prstGeom>
          <a:noFill/>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32" name="Picture 4" descr="http://www.conrad.fr/medias/global/ce/5000_5999/5000/5000/5006/500644_BB_00_FB.EPS_1000.jpg"/>
          <p:cNvPicPr>
            <a:picLocks noChangeAspect="1" noChangeArrowheads="1"/>
          </p:cNvPicPr>
          <p:nvPr>
            <p:custDataLst>
              <p:tags r:id="rId8"/>
            </p:custDataLst>
          </p:nvPr>
        </p:nvPicPr>
        <p:blipFill rotWithShape="1">
          <a:blip r:embed="rId18" cstate="print">
            <a:extLst>
              <a:ext uri="{28A0092B-C50C-407E-A947-70E740481C1C}">
                <a14:useLocalDpi xmlns:a14="http://schemas.microsoft.com/office/drawing/2010/main" val="0"/>
              </a:ext>
            </a:extLst>
          </a:blip>
          <a:srcRect l="30597" r="25544"/>
          <a:stretch/>
        </p:blipFill>
        <p:spPr bwMode="auto">
          <a:xfrm>
            <a:off x="1109418" y="4705200"/>
            <a:ext cx="798286" cy="1820144"/>
          </a:xfrm>
          <a:prstGeom prst="rect">
            <a:avLst/>
          </a:prstGeom>
          <a:noFill/>
          <a:scene3d>
            <a:camera prst="orthographicFront"/>
            <a:lightRig rig="threePt" dir="t"/>
          </a:scene3d>
          <a:sp3d>
            <a:bevelT/>
          </a:sp3d>
          <a:extLst>
            <a:ext uri="{909E8E84-426E-40DD-AFC4-6F175D3DCCD1}">
              <a14:hiddenFill xmlns:a14="http://schemas.microsoft.com/office/drawing/2010/main">
                <a:solidFill>
                  <a:srgbClr val="FFFFFF"/>
                </a:solidFill>
              </a14:hiddenFill>
            </a:ext>
          </a:extLst>
        </p:spPr>
      </p:pic>
      <p:pic>
        <p:nvPicPr>
          <p:cNvPr id="41" name="Picture 16" descr="http://www.novusautomation.com/catalogos/Imagens/t2-pt100.jpg"/>
          <p:cNvPicPr>
            <a:picLocks noChangeAspect="1" noChangeArrowheads="1"/>
          </p:cNvPicPr>
          <p:nvPr>
            <p:custDataLst>
              <p:tags r:id="rId9"/>
            </p:custDataLst>
          </p:nvPr>
        </p:nvPicPr>
        <p:blipFill rotWithShape="1">
          <a:blip r:embed="rId19">
            <a:extLst>
              <a:ext uri="{BEBA8EAE-BF5A-486C-A8C5-ECC9F3942E4B}">
                <a14:imgProps xmlns:a14="http://schemas.microsoft.com/office/drawing/2010/main">
                  <a14:imgLayer r:embed="rId20">
                    <a14:imgEffect>
                      <a14:backgroundRemoval t="7000" b="68000" l="2750" r="67750">
                        <a14:foregroundMark x1="2750" y1="68000" x2="11250" y2="60500"/>
                        <a14:foregroundMark x1="47750" y1="26750" x2="49500" y2="25500"/>
                        <a14:foregroundMark x1="49500" y1="28500" x2="50750" y2="27500"/>
                      </a14:backgroundRemoval>
                    </a14:imgEffect>
                  </a14:imgLayer>
                </a14:imgProps>
              </a:ext>
              <a:ext uri="{28A0092B-C50C-407E-A947-70E740481C1C}">
                <a14:useLocalDpi xmlns:a14="http://schemas.microsoft.com/office/drawing/2010/main" val="0"/>
              </a:ext>
            </a:extLst>
          </a:blip>
          <a:srcRect r="23491" b="27698"/>
          <a:stretch/>
        </p:blipFill>
        <p:spPr bwMode="auto">
          <a:xfrm rot="2243183">
            <a:off x="828968" y="2735354"/>
            <a:ext cx="3071132" cy="2902265"/>
          </a:xfrm>
          <a:prstGeom prst="rect">
            <a:avLst/>
          </a:prstGeom>
          <a:noFill/>
          <a:effectLst>
            <a:glow rad="228600">
              <a:schemeClr val="accent3">
                <a:satMod val="175000"/>
                <a:alpha val="40000"/>
              </a:schemeClr>
            </a:glow>
          </a:effectLst>
          <a:extLst>
            <a:ext uri="{909E8E84-426E-40DD-AFC4-6F175D3DCCD1}">
              <a14:hiddenFill xmlns:a14="http://schemas.microsoft.com/office/drawing/2010/main">
                <a:solidFill>
                  <a:srgbClr val="FFFFFF"/>
                </a:solidFill>
              </a14:hiddenFill>
            </a:ext>
          </a:extLst>
        </p:spPr>
      </p:pic>
      <p:grpSp>
        <p:nvGrpSpPr>
          <p:cNvPr id="14" name="Groupe 13"/>
          <p:cNvGrpSpPr/>
          <p:nvPr>
            <p:custDataLst>
              <p:tags r:id="rId10"/>
            </p:custDataLst>
          </p:nvPr>
        </p:nvGrpSpPr>
        <p:grpSpPr>
          <a:xfrm>
            <a:off x="3564564" y="3775804"/>
            <a:ext cx="2980388" cy="864260"/>
            <a:chOff x="3564564" y="3775804"/>
            <a:chExt cx="2980388" cy="864260"/>
          </a:xfrm>
        </p:grpSpPr>
        <p:sp>
          <p:nvSpPr>
            <p:cNvPr id="3" name="ZoneTexte 2"/>
            <p:cNvSpPr txBox="1"/>
            <p:nvPr/>
          </p:nvSpPr>
          <p:spPr>
            <a:xfrm>
              <a:off x="3564564" y="4162518"/>
              <a:ext cx="1200840" cy="369332"/>
            </a:xfrm>
            <a:prstGeom prst="rect">
              <a:avLst/>
            </a:prstGeom>
            <a:noFill/>
          </p:spPr>
          <p:txBody>
            <a:bodyPr wrap="square" rtlCol="0">
              <a:spAutoFit/>
            </a:bodyPr>
            <a:lstStyle/>
            <a:p>
              <a:r>
                <a:rPr lang="fr-FR" dirty="0" smtClean="0">
                  <a:solidFill>
                    <a:schemeClr val="bg1"/>
                  </a:solidFill>
                </a:rPr>
                <a:t>symbole</a:t>
              </a:r>
              <a:endParaRPr lang="fr-FR" dirty="0">
                <a:solidFill>
                  <a:schemeClr val="bg1"/>
                </a:solidFill>
              </a:endParaRPr>
            </a:p>
          </p:txBody>
        </p:sp>
        <p:grpSp>
          <p:nvGrpSpPr>
            <p:cNvPr id="11" name="Groupe 10"/>
            <p:cNvGrpSpPr/>
            <p:nvPr/>
          </p:nvGrpSpPr>
          <p:grpSpPr>
            <a:xfrm>
              <a:off x="4716016" y="4005064"/>
              <a:ext cx="1828936" cy="635000"/>
              <a:chOff x="4716016" y="4005064"/>
              <a:chExt cx="1828936" cy="635000"/>
            </a:xfrm>
          </p:grpSpPr>
          <p:cxnSp>
            <p:nvCxnSpPr>
              <p:cNvPr id="8" name="Connecteur droit 7"/>
              <p:cNvCxnSpPr/>
              <p:nvPr/>
            </p:nvCxnSpPr>
            <p:spPr>
              <a:xfrm>
                <a:off x="4716016" y="4322564"/>
                <a:ext cx="1828936" cy="7238"/>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useBgFill="1">
            <p:nvSpPr>
              <p:cNvPr id="5" name="Rectangle 4"/>
              <p:cNvSpPr/>
              <p:nvPr/>
            </p:nvSpPr>
            <p:spPr>
              <a:xfrm>
                <a:off x="5124768" y="4145136"/>
                <a:ext cx="1031408" cy="369332"/>
              </a:xfrm>
              <a:prstGeom prst="rect">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orme libre 8"/>
              <p:cNvSpPr/>
              <p:nvPr/>
            </p:nvSpPr>
            <p:spPr>
              <a:xfrm flipH="1">
                <a:off x="5308228" y="4005064"/>
                <a:ext cx="736600" cy="635000"/>
              </a:xfrm>
              <a:custGeom>
                <a:avLst/>
                <a:gdLst>
                  <a:gd name="connsiteX0" fmla="*/ 0 w 736600"/>
                  <a:gd name="connsiteY0" fmla="*/ 635000 h 635000"/>
                  <a:gd name="connsiteX1" fmla="*/ 152400 w 736600"/>
                  <a:gd name="connsiteY1" fmla="*/ 609600 h 635000"/>
                  <a:gd name="connsiteX2" fmla="*/ 609600 w 736600"/>
                  <a:gd name="connsiteY2" fmla="*/ 12700 h 635000"/>
                  <a:gd name="connsiteX3" fmla="*/ 736600 w 736600"/>
                  <a:gd name="connsiteY3" fmla="*/ 0 h 635000"/>
                </a:gdLst>
                <a:ahLst/>
                <a:cxnLst>
                  <a:cxn ang="0">
                    <a:pos x="connsiteX0" y="connsiteY0"/>
                  </a:cxn>
                  <a:cxn ang="0">
                    <a:pos x="connsiteX1" y="connsiteY1"/>
                  </a:cxn>
                  <a:cxn ang="0">
                    <a:pos x="connsiteX2" y="connsiteY2"/>
                  </a:cxn>
                  <a:cxn ang="0">
                    <a:pos x="connsiteX3" y="connsiteY3"/>
                  </a:cxn>
                </a:cxnLst>
                <a:rect l="l" t="t" r="r" b="b"/>
                <a:pathLst>
                  <a:path w="736600" h="635000">
                    <a:moveTo>
                      <a:pt x="0" y="635000"/>
                    </a:moveTo>
                    <a:lnTo>
                      <a:pt x="152400" y="609600"/>
                    </a:lnTo>
                    <a:lnTo>
                      <a:pt x="609600" y="12700"/>
                    </a:lnTo>
                    <a:lnTo>
                      <a:pt x="736600" y="0"/>
                    </a:lnTo>
                  </a:path>
                </a:pathLst>
              </a:cu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7" name="ZoneTexte 16"/>
            <p:cNvSpPr txBox="1"/>
            <p:nvPr/>
          </p:nvSpPr>
          <p:spPr>
            <a:xfrm>
              <a:off x="5400092" y="3775804"/>
              <a:ext cx="972108" cy="369332"/>
            </a:xfrm>
            <a:prstGeom prst="rect">
              <a:avLst/>
            </a:prstGeom>
            <a:noFill/>
          </p:spPr>
          <p:txBody>
            <a:bodyPr wrap="square" rtlCol="0">
              <a:spAutoFit/>
            </a:bodyPr>
            <a:lstStyle/>
            <a:p>
              <a:r>
                <a:rPr lang="fr-FR" dirty="0" smtClean="0">
                  <a:solidFill>
                    <a:schemeClr val="bg1"/>
                  </a:solidFill>
                </a:rPr>
                <a:t>PT100</a:t>
              </a:r>
              <a:endParaRPr lang="fr-FR" dirty="0">
                <a:solidFill>
                  <a:schemeClr val="bg1"/>
                </a:solidFill>
              </a:endParaRPr>
            </a:p>
          </p:txBody>
        </p:sp>
      </p:grpSp>
      <p:grpSp>
        <p:nvGrpSpPr>
          <p:cNvPr id="12" name="Groupe 11"/>
          <p:cNvGrpSpPr/>
          <p:nvPr>
            <p:custDataLst>
              <p:tags r:id="rId11"/>
            </p:custDataLst>
          </p:nvPr>
        </p:nvGrpSpPr>
        <p:grpSpPr>
          <a:xfrm>
            <a:off x="192584" y="4653136"/>
            <a:ext cx="851024" cy="1828936"/>
            <a:chOff x="192584" y="4941168"/>
            <a:chExt cx="851024" cy="1828936"/>
          </a:xfrm>
        </p:grpSpPr>
        <p:grpSp>
          <p:nvGrpSpPr>
            <p:cNvPr id="21" name="Groupe 20"/>
            <p:cNvGrpSpPr/>
            <p:nvPr/>
          </p:nvGrpSpPr>
          <p:grpSpPr>
            <a:xfrm rot="5400000">
              <a:off x="-404384" y="5538136"/>
              <a:ext cx="1828936" cy="635000"/>
              <a:chOff x="4716016" y="4005064"/>
              <a:chExt cx="1828936" cy="635000"/>
            </a:xfrm>
          </p:grpSpPr>
          <p:cxnSp>
            <p:nvCxnSpPr>
              <p:cNvPr id="22" name="Connecteur droit 21"/>
              <p:cNvCxnSpPr/>
              <p:nvPr/>
            </p:nvCxnSpPr>
            <p:spPr>
              <a:xfrm>
                <a:off x="4716016" y="4322564"/>
                <a:ext cx="1828936" cy="7238"/>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useBgFill="1">
            <p:nvSpPr>
              <p:cNvPr id="23" name="Rectangle 22"/>
              <p:cNvSpPr/>
              <p:nvPr/>
            </p:nvSpPr>
            <p:spPr>
              <a:xfrm>
                <a:off x="5124768" y="4145136"/>
                <a:ext cx="1031408" cy="369332"/>
              </a:xfrm>
              <a:prstGeom prst="rect">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orme libre 23"/>
              <p:cNvSpPr/>
              <p:nvPr/>
            </p:nvSpPr>
            <p:spPr>
              <a:xfrm flipH="1">
                <a:off x="5308228" y="4005064"/>
                <a:ext cx="736600" cy="635000"/>
              </a:xfrm>
              <a:custGeom>
                <a:avLst/>
                <a:gdLst>
                  <a:gd name="connsiteX0" fmla="*/ 0 w 736600"/>
                  <a:gd name="connsiteY0" fmla="*/ 635000 h 635000"/>
                  <a:gd name="connsiteX1" fmla="*/ 152400 w 736600"/>
                  <a:gd name="connsiteY1" fmla="*/ 609600 h 635000"/>
                  <a:gd name="connsiteX2" fmla="*/ 609600 w 736600"/>
                  <a:gd name="connsiteY2" fmla="*/ 12700 h 635000"/>
                  <a:gd name="connsiteX3" fmla="*/ 736600 w 736600"/>
                  <a:gd name="connsiteY3" fmla="*/ 0 h 635000"/>
                </a:gdLst>
                <a:ahLst/>
                <a:cxnLst>
                  <a:cxn ang="0">
                    <a:pos x="connsiteX0" y="connsiteY0"/>
                  </a:cxn>
                  <a:cxn ang="0">
                    <a:pos x="connsiteX1" y="connsiteY1"/>
                  </a:cxn>
                  <a:cxn ang="0">
                    <a:pos x="connsiteX2" y="connsiteY2"/>
                  </a:cxn>
                  <a:cxn ang="0">
                    <a:pos x="connsiteX3" y="connsiteY3"/>
                  </a:cxn>
                </a:cxnLst>
                <a:rect l="l" t="t" r="r" b="b"/>
                <a:pathLst>
                  <a:path w="736600" h="635000">
                    <a:moveTo>
                      <a:pt x="0" y="635000"/>
                    </a:moveTo>
                    <a:lnTo>
                      <a:pt x="152400" y="609600"/>
                    </a:lnTo>
                    <a:lnTo>
                      <a:pt x="609600" y="12700"/>
                    </a:lnTo>
                    <a:lnTo>
                      <a:pt x="736600" y="0"/>
                    </a:lnTo>
                  </a:path>
                </a:pathLst>
              </a:cu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3" name="ZoneTexte 32"/>
            <p:cNvSpPr txBox="1"/>
            <p:nvPr/>
          </p:nvSpPr>
          <p:spPr>
            <a:xfrm>
              <a:off x="687512" y="5195118"/>
              <a:ext cx="356096" cy="369332"/>
            </a:xfrm>
            <a:prstGeom prst="rect">
              <a:avLst/>
            </a:prstGeom>
            <a:noFill/>
          </p:spPr>
          <p:txBody>
            <a:bodyPr wrap="square" rtlCol="0">
              <a:spAutoFit/>
            </a:bodyPr>
            <a:lstStyle/>
            <a:p>
              <a:r>
                <a:rPr lang="fr-FR" dirty="0" smtClean="0">
                  <a:solidFill>
                    <a:schemeClr val="bg1"/>
                  </a:solidFill>
                </a:rPr>
                <a:t>+</a:t>
              </a:r>
              <a:endParaRPr lang="fr-FR" dirty="0">
                <a:solidFill>
                  <a:schemeClr val="bg1"/>
                </a:solidFill>
              </a:endParaRPr>
            </a:p>
          </p:txBody>
        </p:sp>
      </p:grpSp>
      <p:grpSp>
        <p:nvGrpSpPr>
          <p:cNvPr id="13" name="Groupe 12"/>
          <p:cNvGrpSpPr/>
          <p:nvPr>
            <p:custDataLst>
              <p:tags r:id="rId12"/>
            </p:custDataLst>
          </p:nvPr>
        </p:nvGrpSpPr>
        <p:grpSpPr>
          <a:xfrm>
            <a:off x="8244408" y="4625356"/>
            <a:ext cx="851024" cy="1828936"/>
            <a:chOff x="8244408" y="4625356"/>
            <a:chExt cx="851024" cy="1828936"/>
          </a:xfrm>
        </p:grpSpPr>
        <p:grpSp>
          <p:nvGrpSpPr>
            <p:cNvPr id="28" name="Groupe 27"/>
            <p:cNvGrpSpPr/>
            <p:nvPr/>
          </p:nvGrpSpPr>
          <p:grpSpPr>
            <a:xfrm rot="5400000">
              <a:off x="7647440" y="5222324"/>
              <a:ext cx="1828936" cy="635000"/>
              <a:chOff x="4716016" y="4005064"/>
              <a:chExt cx="1828936" cy="635000"/>
            </a:xfrm>
          </p:grpSpPr>
          <p:cxnSp>
            <p:nvCxnSpPr>
              <p:cNvPr id="29" name="Connecteur droit 28"/>
              <p:cNvCxnSpPr/>
              <p:nvPr/>
            </p:nvCxnSpPr>
            <p:spPr>
              <a:xfrm>
                <a:off x="4716016" y="4322564"/>
                <a:ext cx="1828936" cy="7238"/>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useBgFill="1">
            <p:nvSpPr>
              <p:cNvPr id="30" name="Rectangle 29"/>
              <p:cNvSpPr/>
              <p:nvPr/>
            </p:nvSpPr>
            <p:spPr>
              <a:xfrm>
                <a:off x="5124768" y="4145136"/>
                <a:ext cx="1031408" cy="369332"/>
              </a:xfrm>
              <a:prstGeom prst="rect">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Forme libre 30"/>
              <p:cNvSpPr/>
              <p:nvPr/>
            </p:nvSpPr>
            <p:spPr>
              <a:xfrm flipH="1">
                <a:off x="5308228" y="4005064"/>
                <a:ext cx="736600" cy="635000"/>
              </a:xfrm>
              <a:custGeom>
                <a:avLst/>
                <a:gdLst>
                  <a:gd name="connsiteX0" fmla="*/ 0 w 736600"/>
                  <a:gd name="connsiteY0" fmla="*/ 635000 h 635000"/>
                  <a:gd name="connsiteX1" fmla="*/ 152400 w 736600"/>
                  <a:gd name="connsiteY1" fmla="*/ 609600 h 635000"/>
                  <a:gd name="connsiteX2" fmla="*/ 609600 w 736600"/>
                  <a:gd name="connsiteY2" fmla="*/ 12700 h 635000"/>
                  <a:gd name="connsiteX3" fmla="*/ 736600 w 736600"/>
                  <a:gd name="connsiteY3" fmla="*/ 0 h 635000"/>
                </a:gdLst>
                <a:ahLst/>
                <a:cxnLst>
                  <a:cxn ang="0">
                    <a:pos x="connsiteX0" y="connsiteY0"/>
                  </a:cxn>
                  <a:cxn ang="0">
                    <a:pos x="connsiteX1" y="connsiteY1"/>
                  </a:cxn>
                  <a:cxn ang="0">
                    <a:pos x="connsiteX2" y="connsiteY2"/>
                  </a:cxn>
                  <a:cxn ang="0">
                    <a:pos x="connsiteX3" y="connsiteY3"/>
                  </a:cxn>
                </a:cxnLst>
                <a:rect l="l" t="t" r="r" b="b"/>
                <a:pathLst>
                  <a:path w="736600" h="635000">
                    <a:moveTo>
                      <a:pt x="0" y="635000"/>
                    </a:moveTo>
                    <a:lnTo>
                      <a:pt x="152400" y="609600"/>
                    </a:lnTo>
                    <a:lnTo>
                      <a:pt x="609600" y="12700"/>
                    </a:lnTo>
                    <a:lnTo>
                      <a:pt x="736600" y="0"/>
                    </a:lnTo>
                  </a:path>
                </a:pathLst>
              </a:cu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4" name="ZoneTexte 33"/>
            <p:cNvSpPr txBox="1"/>
            <p:nvPr/>
          </p:nvSpPr>
          <p:spPr>
            <a:xfrm>
              <a:off x="8739336" y="4894634"/>
              <a:ext cx="356096" cy="369332"/>
            </a:xfrm>
            <a:prstGeom prst="rect">
              <a:avLst/>
            </a:prstGeom>
            <a:noFill/>
          </p:spPr>
          <p:txBody>
            <a:bodyPr wrap="square" rtlCol="0">
              <a:spAutoFit/>
            </a:bodyPr>
            <a:lstStyle/>
            <a:p>
              <a:r>
                <a:rPr lang="fr-FR" dirty="0" smtClean="0">
                  <a:solidFill>
                    <a:schemeClr val="bg1"/>
                  </a:solidFill>
                </a:rPr>
                <a:t>-</a:t>
              </a:r>
              <a:endParaRPr lang="fr-FR" dirty="0">
                <a:solidFill>
                  <a:schemeClr val="bg1"/>
                </a:solidFill>
              </a:endParaRPr>
            </a:p>
          </p:txBody>
        </p:sp>
      </p:grpSp>
      <p:sp>
        <p:nvSpPr>
          <p:cNvPr id="35" name="ZoneTexte 34"/>
          <p:cNvSpPr txBox="1"/>
          <p:nvPr>
            <p:custDataLst>
              <p:tags r:id="rId13"/>
            </p:custDataLst>
          </p:nvPr>
        </p:nvSpPr>
        <p:spPr>
          <a:xfrm>
            <a:off x="379506" y="6496407"/>
            <a:ext cx="664102" cy="369332"/>
          </a:xfrm>
          <a:prstGeom prst="rect">
            <a:avLst/>
          </a:prstGeom>
          <a:noFill/>
        </p:spPr>
        <p:txBody>
          <a:bodyPr wrap="square" rtlCol="0">
            <a:spAutoFit/>
          </a:bodyPr>
          <a:lstStyle/>
          <a:p>
            <a:r>
              <a:rPr lang="fr-FR" dirty="0" smtClean="0">
                <a:solidFill>
                  <a:schemeClr val="bg1"/>
                </a:solidFill>
              </a:rPr>
              <a:t>CTP</a:t>
            </a:r>
            <a:endParaRPr lang="fr-FR" dirty="0">
              <a:solidFill>
                <a:schemeClr val="bg1"/>
              </a:solidFill>
            </a:endParaRPr>
          </a:p>
        </p:txBody>
      </p:sp>
      <p:sp>
        <p:nvSpPr>
          <p:cNvPr id="36" name="ZoneTexte 35"/>
          <p:cNvSpPr txBox="1"/>
          <p:nvPr>
            <p:custDataLst>
              <p:tags r:id="rId14"/>
            </p:custDataLst>
          </p:nvPr>
        </p:nvSpPr>
        <p:spPr>
          <a:xfrm>
            <a:off x="8168258" y="6477390"/>
            <a:ext cx="664102" cy="369332"/>
          </a:xfrm>
          <a:prstGeom prst="rect">
            <a:avLst/>
          </a:prstGeom>
          <a:noFill/>
        </p:spPr>
        <p:txBody>
          <a:bodyPr wrap="square" rtlCol="0">
            <a:spAutoFit/>
          </a:bodyPr>
          <a:lstStyle/>
          <a:p>
            <a:r>
              <a:rPr lang="fr-FR" dirty="0" smtClean="0">
                <a:solidFill>
                  <a:schemeClr val="bg1"/>
                </a:solidFill>
              </a:rPr>
              <a:t>CTN</a:t>
            </a:r>
            <a:endParaRPr lang="fr-FR" dirty="0">
              <a:solidFill>
                <a:schemeClr val="bg1"/>
              </a:solidFill>
            </a:endParaRPr>
          </a:p>
        </p:txBody>
      </p:sp>
    </p:spTree>
    <p:extLst>
      <p:ext uri="{BB962C8B-B14F-4D97-AF65-F5344CB8AC3E}">
        <p14:creationId xmlns:p14="http://schemas.microsoft.com/office/powerpoint/2010/main" val="2497705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7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26"/>
                                        </p:tgtEl>
                                        <p:attrNameLst>
                                          <p:attrName>style.visibility</p:attrName>
                                        </p:attrNameLst>
                                      </p:cBhvr>
                                      <p:to>
                                        <p:strVal val="visible"/>
                                      </p:to>
                                    </p:set>
                                    <p:animEffect transition="in" filter="fade">
                                      <p:cBhvr>
                                        <p:cTn id="11" dur="500"/>
                                        <p:tgtEl>
                                          <p:spTgt spid="26"/>
                                        </p:tgtEl>
                                      </p:cBhvr>
                                    </p:animEffect>
                                  </p:childTnLst>
                                </p:cTn>
                              </p:par>
                            </p:childTnLst>
                          </p:cTn>
                        </p:par>
                        <p:par>
                          <p:cTn id="12" fill="hold">
                            <p:stCondLst>
                              <p:cond delay="4850"/>
                            </p:stCondLst>
                            <p:childTnLst>
                              <p:par>
                                <p:cTn id="13" presetID="6" presetClass="entr" presetSubtype="32" fill="hold" nodeType="afterEffect">
                                  <p:stCondLst>
                                    <p:cond delay="1250"/>
                                  </p:stCondLst>
                                  <p:childTnLst>
                                    <p:set>
                                      <p:cBhvr>
                                        <p:cTn id="14" dur="1" fill="hold">
                                          <p:stCondLst>
                                            <p:cond delay="0"/>
                                          </p:stCondLst>
                                        </p:cTn>
                                        <p:tgtEl>
                                          <p:spTgt spid="41"/>
                                        </p:tgtEl>
                                        <p:attrNameLst>
                                          <p:attrName>style.visibility</p:attrName>
                                        </p:attrNameLst>
                                      </p:cBhvr>
                                      <p:to>
                                        <p:strVal val="visible"/>
                                      </p:to>
                                    </p:set>
                                    <p:animEffect transition="in" filter="circle(out)">
                                      <p:cBhvr>
                                        <p:cTn id="15" dur="2000"/>
                                        <p:tgtEl>
                                          <p:spTgt spid="41"/>
                                        </p:tgtEl>
                                      </p:cBhvr>
                                    </p:animEffect>
                                  </p:childTnLst>
                                </p:cTn>
                              </p:par>
                            </p:childTnLst>
                          </p:cTn>
                        </p:par>
                        <p:par>
                          <p:cTn id="16" fill="hold">
                            <p:stCondLst>
                              <p:cond delay="8100"/>
                            </p:stCondLst>
                            <p:childTnLst>
                              <p:par>
                                <p:cTn id="17" presetID="22" presetClass="entr" presetSubtype="4"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down)">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iterate type="wd">
                                    <p:tmPct val="10000"/>
                                  </p:iterate>
                                  <p:childTnLst>
                                    <p:set>
                                      <p:cBhvr>
                                        <p:cTn id="23" dur="1" fill="hold">
                                          <p:stCondLst>
                                            <p:cond delay="0"/>
                                          </p:stCondLst>
                                        </p:cTn>
                                        <p:tgtEl>
                                          <p:spTgt spid="37"/>
                                        </p:tgtEl>
                                        <p:attrNameLst>
                                          <p:attrName>style.visibility</p:attrName>
                                        </p:attrNameLst>
                                      </p:cBhvr>
                                      <p:to>
                                        <p:strVal val="visible"/>
                                      </p:to>
                                    </p:set>
                                    <p:animEffect transition="in" filter="fade">
                                      <p:cBhvr>
                                        <p:cTn id="24" dur="500"/>
                                        <p:tgtEl>
                                          <p:spTgt spid="37"/>
                                        </p:tgtEl>
                                      </p:cBhvr>
                                    </p:animEffect>
                                  </p:childTnLst>
                                </p:cTn>
                              </p:par>
                            </p:childTnLst>
                          </p:cTn>
                        </p:par>
                        <p:par>
                          <p:cTn id="25" fill="hold">
                            <p:stCondLst>
                              <p:cond delay="2300"/>
                            </p:stCondLst>
                            <p:childTnLst>
                              <p:par>
                                <p:cTn id="26" presetID="4" presetClass="entr" presetSubtype="32" fill="hold" nodeType="afterEffect">
                                  <p:stCondLst>
                                    <p:cond delay="1000"/>
                                  </p:stCondLst>
                                  <p:childTnLst>
                                    <p:set>
                                      <p:cBhvr>
                                        <p:cTn id="27" dur="1" fill="hold">
                                          <p:stCondLst>
                                            <p:cond delay="0"/>
                                          </p:stCondLst>
                                        </p:cTn>
                                        <p:tgtEl>
                                          <p:spTgt spid="32"/>
                                        </p:tgtEl>
                                        <p:attrNameLst>
                                          <p:attrName>style.visibility</p:attrName>
                                        </p:attrNameLst>
                                      </p:cBhvr>
                                      <p:to>
                                        <p:strVal val="visible"/>
                                      </p:to>
                                    </p:set>
                                    <p:animEffect transition="in" filter="box(out)">
                                      <p:cBhvr>
                                        <p:cTn id="28" dur="2000"/>
                                        <p:tgtEl>
                                          <p:spTgt spid="32"/>
                                        </p:tgtEl>
                                      </p:cBhvr>
                                    </p:animEffect>
                                  </p:childTnLst>
                                </p:cTn>
                              </p:par>
                            </p:childTnLst>
                          </p:cTn>
                        </p:par>
                        <p:par>
                          <p:cTn id="29" fill="hold">
                            <p:stCondLst>
                              <p:cond delay="5300"/>
                            </p:stCondLst>
                            <p:childTnLst>
                              <p:par>
                                <p:cTn id="30" presetID="10" presetClass="entr" presetSubtype="0" fill="hold" nodeType="afterEffect">
                                  <p:stCondLst>
                                    <p:cond delay="25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par>
                          <p:cTn id="33" fill="hold">
                            <p:stCondLst>
                              <p:cond delay="6050"/>
                            </p:stCondLst>
                            <p:childTnLst>
                              <p:par>
                                <p:cTn id="34" presetID="10" presetClass="entr" presetSubtype="0" fill="hold" grpId="0" nodeType="afterEffect">
                                  <p:stCondLst>
                                    <p:cond delay="250"/>
                                  </p:stCondLst>
                                  <p:childTnLst>
                                    <p:set>
                                      <p:cBhvr>
                                        <p:cTn id="35" dur="1" fill="hold">
                                          <p:stCondLst>
                                            <p:cond delay="0"/>
                                          </p:stCondLst>
                                        </p:cTn>
                                        <p:tgtEl>
                                          <p:spTgt spid="35"/>
                                        </p:tgtEl>
                                        <p:attrNameLst>
                                          <p:attrName>style.visibility</p:attrName>
                                        </p:attrNameLst>
                                      </p:cBhvr>
                                      <p:to>
                                        <p:strVal val="visible"/>
                                      </p:to>
                                    </p:set>
                                    <p:animEffect transition="in" filter="fade">
                                      <p:cBhvr>
                                        <p:cTn id="36" dur="500"/>
                                        <p:tgtEl>
                                          <p:spTgt spid="35"/>
                                        </p:tgtEl>
                                      </p:cBhvr>
                                    </p:animEffect>
                                  </p:childTnLst>
                                </p:cTn>
                              </p:par>
                            </p:childTnLst>
                          </p:cTn>
                        </p:par>
                        <p:par>
                          <p:cTn id="37" fill="hold">
                            <p:stCondLst>
                              <p:cond delay="6800"/>
                            </p:stCondLst>
                            <p:childTnLst>
                              <p:par>
                                <p:cTn id="38" presetID="4" presetClass="entr" presetSubtype="32" fill="hold" nodeType="afterEffect">
                                  <p:stCondLst>
                                    <p:cond delay="750"/>
                                  </p:stCondLst>
                                  <p:childTnLst>
                                    <p:set>
                                      <p:cBhvr>
                                        <p:cTn id="39" dur="1" fill="hold">
                                          <p:stCondLst>
                                            <p:cond delay="0"/>
                                          </p:stCondLst>
                                        </p:cTn>
                                        <p:tgtEl>
                                          <p:spTgt spid="27"/>
                                        </p:tgtEl>
                                        <p:attrNameLst>
                                          <p:attrName>style.visibility</p:attrName>
                                        </p:attrNameLst>
                                      </p:cBhvr>
                                      <p:to>
                                        <p:strVal val="visible"/>
                                      </p:to>
                                    </p:set>
                                    <p:animEffect transition="in" filter="box(out)">
                                      <p:cBhvr>
                                        <p:cTn id="40" dur="2000"/>
                                        <p:tgtEl>
                                          <p:spTgt spid="27"/>
                                        </p:tgtEl>
                                      </p:cBhvr>
                                    </p:animEffect>
                                  </p:childTnLst>
                                </p:cTn>
                              </p:par>
                            </p:childTnLst>
                          </p:cTn>
                        </p:par>
                        <p:par>
                          <p:cTn id="41" fill="hold">
                            <p:stCondLst>
                              <p:cond delay="9550"/>
                            </p:stCondLst>
                            <p:childTnLst>
                              <p:par>
                                <p:cTn id="42" presetID="10" presetClass="entr" presetSubtype="0" fill="hold" nodeType="afterEffect">
                                  <p:stCondLst>
                                    <p:cond delay="25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childTnLst>
                          </p:cTn>
                        </p:par>
                        <p:par>
                          <p:cTn id="45" fill="hold">
                            <p:stCondLst>
                              <p:cond delay="10300"/>
                            </p:stCondLst>
                            <p:childTnLst>
                              <p:par>
                                <p:cTn id="46" presetID="10" presetClass="entr" presetSubtype="0" fill="hold" grpId="0" nodeType="afterEffect">
                                  <p:stCondLst>
                                    <p:cond delay="250"/>
                                  </p:stCondLst>
                                  <p:childTnLst>
                                    <p:set>
                                      <p:cBhvr>
                                        <p:cTn id="47" dur="1" fill="hold">
                                          <p:stCondLst>
                                            <p:cond delay="0"/>
                                          </p:stCondLst>
                                        </p:cTn>
                                        <p:tgtEl>
                                          <p:spTgt spid="36"/>
                                        </p:tgtEl>
                                        <p:attrNameLst>
                                          <p:attrName>style.visibility</p:attrName>
                                        </p:attrNameLst>
                                      </p:cBhvr>
                                      <p:to>
                                        <p:strVal val="visible"/>
                                      </p:to>
                                    </p:set>
                                    <p:animEffect transition="in" filter="fade">
                                      <p:cBhvr>
                                        <p:cTn id="48"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6" grpId="0"/>
      <p:bldP spid="37" grpId="0"/>
      <p:bldP spid="35" grpId="0"/>
      <p:bldP spid="3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23528" y="404664"/>
            <a:ext cx="8820472" cy="692696"/>
          </a:xfrm>
        </p:spPr>
        <p:txBody>
          <a:bodyPr>
            <a:normAutofit fontScale="90000"/>
          </a:bodyPr>
          <a:lstStyle/>
          <a:p>
            <a:r>
              <a:rPr lang="fr-FR" dirty="0" smtClean="0"/>
              <a:t>Utilisation d’une résistance pour créer une chute de tension.</a:t>
            </a:r>
            <a:endParaRPr lang="fr-FR" baseline="30000" dirty="0"/>
          </a:p>
        </p:txBody>
      </p:sp>
      <p:sp>
        <p:nvSpPr>
          <p:cNvPr id="6" name="Rectangle 1"/>
          <p:cNvSpPr>
            <a:spLocks noChangeArrowheads="1"/>
          </p:cNvSpPr>
          <p:nvPr>
            <p:custDataLst>
              <p:tags r:id="rId2"/>
            </p:custDataLst>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800" b="0" i="0" u="none" strike="noStrike" cap="none" normalizeH="0" baseline="0" smtClean="0">
                <a:ln>
                  <a:noFill/>
                </a:ln>
                <a:solidFill>
                  <a:schemeClr val="tx1"/>
                </a:solidFill>
                <a:effectLst/>
                <a:latin typeface="Arial" pitchFamily="34" charset="0"/>
                <a:cs typeface="Arial" pitchFamily="34" charset="0"/>
              </a:rPr>
              <a:t>  </a:t>
            </a:r>
            <a:r>
              <a:rPr kumimoji="0" lang="fr-FR" altLang="fr-FR" sz="1000" b="0" i="0" u="none" strike="noStrike" cap="none" normalizeH="0" baseline="0" smtClean="0">
                <a:ln>
                  <a:noFill/>
                </a:ln>
                <a:solidFill>
                  <a:srgbClr val="252525"/>
                </a:solidFill>
                <a:effectLst/>
                <a:latin typeface="Arial" pitchFamily="34" charset="0"/>
                <a:cs typeface="Arial" pitchFamily="34" charset="0"/>
              </a:rPr>
              <a:t> avec </a:t>
            </a:r>
            <a:r>
              <a:rPr kumimoji="0" lang="fr-FR" altLang="fr-FR" sz="700" b="0" i="0" u="none" strike="noStrike" cap="none" normalizeH="0" baseline="0" smtClean="0">
                <a:ln>
                  <a:noFill/>
                </a:ln>
                <a:solidFill>
                  <a:schemeClr val="tx1"/>
                </a:solidFill>
                <a:effectLst/>
                <a:latin typeface="Arial" pitchFamily="34" charset="0"/>
                <a:cs typeface="Arial" pitchFamily="34" charset="0"/>
              </a:rPr>
              <a:t> </a:t>
            </a: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ZoneTexte 2"/>
          <p:cNvSpPr txBox="1"/>
          <p:nvPr>
            <p:custDataLst>
              <p:tags r:id="rId3"/>
            </p:custDataLst>
          </p:nvPr>
        </p:nvSpPr>
        <p:spPr>
          <a:xfrm>
            <a:off x="992760" y="1556792"/>
            <a:ext cx="7316234" cy="400110"/>
          </a:xfrm>
          <a:prstGeom prst="rect">
            <a:avLst/>
          </a:prstGeom>
          <a:noFill/>
        </p:spPr>
        <p:txBody>
          <a:bodyPr wrap="none" rtlCol="0">
            <a:spAutoFit/>
          </a:bodyPr>
          <a:lstStyle/>
          <a:p>
            <a:r>
              <a:rPr lang="fr-FR" sz="2000" dirty="0" smtClean="0">
                <a:solidFill>
                  <a:schemeClr val="bg1"/>
                </a:solidFill>
              </a:rPr>
              <a:t>Cas du potentiomètre, résistance variable ou, rhéostat.</a:t>
            </a:r>
            <a:endParaRPr lang="fr-FR" sz="2000" dirty="0">
              <a:solidFill>
                <a:schemeClr val="bg1"/>
              </a:solidFill>
            </a:endParaRPr>
          </a:p>
        </p:txBody>
      </p:sp>
      <p:grpSp>
        <p:nvGrpSpPr>
          <p:cNvPr id="12" name="Groupe 11"/>
          <p:cNvGrpSpPr/>
          <p:nvPr>
            <p:custDataLst>
              <p:tags r:id="rId4"/>
            </p:custDataLst>
          </p:nvPr>
        </p:nvGrpSpPr>
        <p:grpSpPr>
          <a:xfrm rot="5400000">
            <a:off x="930453" y="4417282"/>
            <a:ext cx="3147112" cy="738500"/>
            <a:chOff x="4716016" y="4145136"/>
            <a:chExt cx="1828936" cy="369332"/>
          </a:xfrm>
        </p:grpSpPr>
        <p:cxnSp>
          <p:nvCxnSpPr>
            <p:cNvPr id="14" name="Connecteur droit 13"/>
            <p:cNvCxnSpPr/>
            <p:nvPr/>
          </p:nvCxnSpPr>
          <p:spPr>
            <a:xfrm>
              <a:off x="4716016" y="4322564"/>
              <a:ext cx="1828936" cy="7238"/>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useBgFill="1">
          <p:nvSpPr>
            <p:cNvPr id="15" name="Rectangle 14"/>
            <p:cNvSpPr/>
            <p:nvPr/>
          </p:nvSpPr>
          <p:spPr>
            <a:xfrm>
              <a:off x="5124768" y="4145136"/>
              <a:ext cx="1031408" cy="369332"/>
            </a:xfrm>
            <a:prstGeom prst="rect">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fr-FR" sz="3200" dirty="0" smtClean="0"/>
                <a:t>R</a:t>
              </a:r>
              <a:endParaRPr lang="fr-FR" sz="3200" dirty="0"/>
            </a:p>
          </p:txBody>
        </p:sp>
      </p:grpSp>
      <p:cxnSp>
        <p:nvCxnSpPr>
          <p:cNvPr id="19" name="Connecteur droit 18"/>
          <p:cNvCxnSpPr/>
          <p:nvPr>
            <p:custDataLst>
              <p:tags r:id="rId5"/>
            </p:custDataLst>
          </p:nvPr>
        </p:nvCxnSpPr>
        <p:spPr>
          <a:xfrm>
            <a:off x="829406" y="6360089"/>
            <a:ext cx="4185673"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custDataLst>
              <p:tags r:id="rId6"/>
            </p:custDataLst>
          </p:nvPr>
        </p:nvCxnSpPr>
        <p:spPr>
          <a:xfrm flipV="1">
            <a:off x="2903347" y="4786532"/>
            <a:ext cx="2111732" cy="17187"/>
          </a:xfrm>
          <a:prstGeom prst="line">
            <a:avLst/>
          </a:prstGeom>
          <a:ln w="57150">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custDataLst>
              <p:tags r:id="rId7"/>
            </p:custDataLst>
          </p:nvPr>
        </p:nvCxnSpPr>
        <p:spPr>
          <a:xfrm flipH="1">
            <a:off x="694599" y="3341204"/>
            <a:ext cx="3" cy="2925029"/>
          </a:xfrm>
          <a:prstGeom prst="line">
            <a:avLst/>
          </a:prstGeom>
          <a:ln w="57150">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custDataLst>
              <p:tags r:id="rId8"/>
            </p:custDataLst>
          </p:nvPr>
        </p:nvCxnSpPr>
        <p:spPr>
          <a:xfrm flipH="1">
            <a:off x="4871063" y="4941168"/>
            <a:ext cx="3" cy="1199673"/>
          </a:xfrm>
          <a:prstGeom prst="line">
            <a:avLst/>
          </a:prstGeom>
          <a:ln w="57150">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27" name="ZoneTexte 26"/>
          <p:cNvSpPr txBox="1"/>
          <p:nvPr>
            <p:custDataLst>
              <p:tags r:id="rId9"/>
            </p:custDataLst>
          </p:nvPr>
        </p:nvSpPr>
        <p:spPr>
          <a:xfrm>
            <a:off x="48236" y="2060848"/>
            <a:ext cx="9047528" cy="707886"/>
          </a:xfrm>
          <a:prstGeom prst="rect">
            <a:avLst/>
          </a:prstGeom>
          <a:noFill/>
        </p:spPr>
        <p:txBody>
          <a:bodyPr wrap="square" rtlCol="0">
            <a:spAutoFit/>
          </a:bodyPr>
          <a:lstStyle/>
          <a:p>
            <a:pPr algn="ctr"/>
            <a:r>
              <a:rPr lang="fr-FR" sz="2000" dirty="0" smtClean="0">
                <a:solidFill>
                  <a:schemeClr val="bg1"/>
                </a:solidFill>
              </a:rPr>
              <a:t>Déterminer la tension de sortie U</a:t>
            </a:r>
            <a:r>
              <a:rPr lang="fr-FR" sz="2000" baseline="-25000" dirty="0" smtClean="0">
                <a:solidFill>
                  <a:schemeClr val="bg1"/>
                </a:solidFill>
              </a:rPr>
              <a:t>s</a:t>
            </a:r>
            <a:r>
              <a:rPr lang="fr-FR" sz="2000" dirty="0" smtClean="0">
                <a:solidFill>
                  <a:schemeClr val="bg1"/>
                </a:solidFill>
              </a:rPr>
              <a:t> en fonction de </a:t>
            </a:r>
            <a:r>
              <a:rPr lang="fr-FR" sz="2000" dirty="0" err="1" smtClean="0">
                <a:solidFill>
                  <a:schemeClr val="bg1"/>
                </a:solidFill>
              </a:rPr>
              <a:t>U</a:t>
            </a:r>
            <a:r>
              <a:rPr lang="fr-FR" sz="2000" baseline="-25000" dirty="0" err="1" smtClean="0">
                <a:solidFill>
                  <a:schemeClr val="bg1"/>
                </a:solidFill>
              </a:rPr>
              <a:t>e</a:t>
            </a:r>
            <a:r>
              <a:rPr lang="fr-FR" sz="2000" dirty="0" smtClean="0">
                <a:solidFill>
                  <a:schemeClr val="bg1"/>
                </a:solidFill>
              </a:rPr>
              <a:t> et de la position du curseur sur la résistance. </a:t>
            </a:r>
            <a:endParaRPr lang="fr-FR" sz="2000" dirty="0">
              <a:solidFill>
                <a:schemeClr val="bg1"/>
              </a:solidFill>
            </a:endParaRPr>
          </a:p>
        </p:txBody>
      </p:sp>
      <p:sp>
        <p:nvSpPr>
          <p:cNvPr id="28" name="ZoneTexte 27"/>
          <p:cNvSpPr txBox="1"/>
          <p:nvPr>
            <p:custDataLst>
              <p:tags r:id="rId10"/>
            </p:custDataLst>
          </p:nvPr>
        </p:nvSpPr>
        <p:spPr>
          <a:xfrm>
            <a:off x="1649124" y="5491054"/>
            <a:ext cx="557643" cy="400110"/>
          </a:xfrm>
          <a:prstGeom prst="rect">
            <a:avLst/>
          </a:prstGeom>
          <a:noFill/>
        </p:spPr>
        <p:txBody>
          <a:bodyPr wrap="square" rtlCol="0">
            <a:spAutoFit/>
          </a:bodyPr>
          <a:lstStyle/>
          <a:p>
            <a:r>
              <a:rPr lang="fr-FR" sz="2000" dirty="0" smtClean="0">
                <a:solidFill>
                  <a:schemeClr val="bg1"/>
                </a:solidFill>
              </a:rPr>
              <a:t>0 </a:t>
            </a:r>
            <a:endParaRPr lang="fr-FR" sz="2000" dirty="0">
              <a:solidFill>
                <a:schemeClr val="bg1"/>
              </a:solidFill>
            </a:endParaRPr>
          </a:p>
        </p:txBody>
      </p:sp>
      <p:sp>
        <p:nvSpPr>
          <p:cNvPr id="29" name="ZoneTexte 28"/>
          <p:cNvSpPr txBox="1"/>
          <p:nvPr>
            <p:custDataLst>
              <p:tags r:id="rId11"/>
            </p:custDataLst>
          </p:nvPr>
        </p:nvSpPr>
        <p:spPr>
          <a:xfrm>
            <a:off x="1232272" y="3820978"/>
            <a:ext cx="1296144" cy="400110"/>
          </a:xfrm>
          <a:prstGeom prst="rect">
            <a:avLst/>
          </a:prstGeom>
          <a:noFill/>
        </p:spPr>
        <p:txBody>
          <a:bodyPr wrap="square" rtlCol="0">
            <a:spAutoFit/>
          </a:bodyPr>
          <a:lstStyle/>
          <a:p>
            <a:r>
              <a:rPr lang="fr-FR" sz="2000" dirty="0" smtClean="0">
                <a:solidFill>
                  <a:schemeClr val="bg1"/>
                </a:solidFill>
              </a:rPr>
              <a:t>100%</a:t>
            </a:r>
            <a:endParaRPr lang="fr-FR" sz="2000" dirty="0">
              <a:solidFill>
                <a:schemeClr val="bg1"/>
              </a:solidFill>
            </a:endParaRPr>
          </a:p>
        </p:txBody>
      </p:sp>
      <p:sp>
        <p:nvSpPr>
          <p:cNvPr id="31" name="ZoneTexte 30"/>
          <p:cNvSpPr txBox="1"/>
          <p:nvPr>
            <p:custDataLst>
              <p:tags r:id="rId12"/>
            </p:custDataLst>
          </p:nvPr>
        </p:nvSpPr>
        <p:spPr>
          <a:xfrm>
            <a:off x="-36512" y="4568834"/>
            <a:ext cx="648072" cy="400110"/>
          </a:xfrm>
          <a:prstGeom prst="rect">
            <a:avLst/>
          </a:prstGeom>
          <a:noFill/>
        </p:spPr>
        <p:txBody>
          <a:bodyPr wrap="square" rtlCol="0">
            <a:spAutoFit/>
          </a:bodyPr>
          <a:lstStyle/>
          <a:p>
            <a:r>
              <a:rPr lang="fr-FR" sz="2000" dirty="0" err="1" smtClean="0">
                <a:solidFill>
                  <a:schemeClr val="bg1"/>
                </a:solidFill>
              </a:rPr>
              <a:t>Ue</a:t>
            </a:r>
            <a:endParaRPr lang="fr-FR" sz="2000" dirty="0">
              <a:solidFill>
                <a:schemeClr val="bg1"/>
              </a:solidFill>
            </a:endParaRPr>
          </a:p>
        </p:txBody>
      </p:sp>
      <p:sp>
        <p:nvSpPr>
          <p:cNvPr id="32" name="ZoneTexte 31"/>
          <p:cNvSpPr txBox="1"/>
          <p:nvPr>
            <p:custDataLst>
              <p:tags r:id="rId13"/>
            </p:custDataLst>
          </p:nvPr>
        </p:nvSpPr>
        <p:spPr>
          <a:xfrm>
            <a:off x="4871066" y="5340949"/>
            <a:ext cx="648072" cy="400110"/>
          </a:xfrm>
          <a:prstGeom prst="rect">
            <a:avLst/>
          </a:prstGeom>
          <a:noFill/>
        </p:spPr>
        <p:txBody>
          <a:bodyPr wrap="square" rtlCol="0">
            <a:spAutoFit/>
          </a:bodyPr>
          <a:lstStyle/>
          <a:p>
            <a:r>
              <a:rPr lang="fr-FR" sz="2000" dirty="0" smtClean="0">
                <a:solidFill>
                  <a:schemeClr val="bg1"/>
                </a:solidFill>
              </a:rPr>
              <a:t>Us</a:t>
            </a:r>
            <a:endParaRPr lang="fr-FR" sz="2000" dirty="0">
              <a:solidFill>
                <a:schemeClr val="bg1"/>
              </a:solidFill>
            </a:endParaRPr>
          </a:p>
        </p:txBody>
      </p:sp>
      <p:sp>
        <p:nvSpPr>
          <p:cNvPr id="35" name="ZoneTexte 34"/>
          <p:cNvSpPr txBox="1"/>
          <p:nvPr>
            <p:custDataLst>
              <p:tags r:id="rId14"/>
            </p:custDataLst>
          </p:nvPr>
        </p:nvSpPr>
        <p:spPr>
          <a:xfrm>
            <a:off x="5799745" y="4581128"/>
            <a:ext cx="1800200" cy="400110"/>
          </a:xfrm>
          <a:prstGeom prst="rect">
            <a:avLst/>
          </a:prstGeom>
          <a:noFill/>
        </p:spPr>
        <p:txBody>
          <a:bodyPr wrap="square" rtlCol="0">
            <a:spAutoFit/>
          </a:bodyPr>
          <a:lstStyle/>
          <a:p>
            <a:r>
              <a:rPr lang="fr-FR" sz="2000" b="1" dirty="0" smtClean="0">
                <a:solidFill>
                  <a:schemeClr val="bg1"/>
                </a:solidFill>
              </a:rPr>
              <a:t>U</a:t>
            </a:r>
            <a:r>
              <a:rPr lang="fr-FR" sz="2000" b="1" baseline="-25000" dirty="0" smtClean="0">
                <a:solidFill>
                  <a:schemeClr val="bg1"/>
                </a:solidFill>
              </a:rPr>
              <a:t>s</a:t>
            </a:r>
            <a:r>
              <a:rPr lang="fr-FR" sz="2000" b="1" dirty="0" smtClean="0">
                <a:solidFill>
                  <a:schemeClr val="bg1"/>
                </a:solidFill>
              </a:rPr>
              <a:t> = </a:t>
            </a:r>
            <a:r>
              <a:rPr lang="fr-FR" sz="2000" b="1" dirty="0" err="1" smtClean="0">
                <a:solidFill>
                  <a:schemeClr val="bg1"/>
                </a:solidFill>
              </a:rPr>
              <a:t>xR</a:t>
            </a:r>
            <a:r>
              <a:rPr lang="fr-FR" sz="2000" b="1" dirty="0" smtClean="0">
                <a:solidFill>
                  <a:schemeClr val="bg1"/>
                </a:solidFill>
              </a:rPr>
              <a:t> .I</a:t>
            </a:r>
            <a:endParaRPr lang="fr-FR" sz="2000" b="1" dirty="0">
              <a:solidFill>
                <a:schemeClr val="bg1"/>
              </a:solidFill>
            </a:endParaRPr>
          </a:p>
        </p:txBody>
      </p:sp>
      <p:grpSp>
        <p:nvGrpSpPr>
          <p:cNvPr id="39" name="Groupe 38"/>
          <p:cNvGrpSpPr/>
          <p:nvPr>
            <p:custDataLst>
              <p:tags r:id="rId15"/>
            </p:custDataLst>
          </p:nvPr>
        </p:nvGrpSpPr>
        <p:grpSpPr>
          <a:xfrm>
            <a:off x="792007" y="3241214"/>
            <a:ext cx="1737401" cy="1"/>
            <a:chOff x="817407" y="3269789"/>
            <a:chExt cx="1737401" cy="1"/>
          </a:xfrm>
        </p:grpSpPr>
        <p:cxnSp>
          <p:nvCxnSpPr>
            <p:cNvPr id="17" name="Connecteur droit 16"/>
            <p:cNvCxnSpPr/>
            <p:nvPr/>
          </p:nvCxnSpPr>
          <p:spPr>
            <a:xfrm>
              <a:off x="817407" y="3269789"/>
              <a:ext cx="1737401"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flipH="1" flipV="1">
              <a:off x="1453278" y="3269789"/>
              <a:ext cx="479803" cy="1"/>
            </a:xfrm>
            <a:prstGeom prst="line">
              <a:avLst/>
            </a:prstGeom>
            <a:ln w="57150">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41" name="ZoneTexte 40"/>
          <p:cNvSpPr txBox="1"/>
          <p:nvPr>
            <p:custDataLst>
              <p:tags r:id="rId16"/>
            </p:custDataLst>
          </p:nvPr>
        </p:nvSpPr>
        <p:spPr>
          <a:xfrm>
            <a:off x="1500351" y="2778010"/>
            <a:ext cx="324036" cy="400110"/>
          </a:xfrm>
          <a:prstGeom prst="rect">
            <a:avLst/>
          </a:prstGeom>
          <a:noFill/>
        </p:spPr>
        <p:txBody>
          <a:bodyPr wrap="square" rtlCol="0">
            <a:spAutoFit/>
          </a:bodyPr>
          <a:lstStyle/>
          <a:p>
            <a:r>
              <a:rPr lang="fr-FR" sz="2000" dirty="0" smtClean="0">
                <a:solidFill>
                  <a:schemeClr val="bg1"/>
                </a:solidFill>
              </a:rPr>
              <a:t>I</a:t>
            </a:r>
            <a:endParaRPr lang="fr-FR" sz="2000" dirty="0">
              <a:solidFill>
                <a:schemeClr val="bg1"/>
              </a:solidFill>
            </a:endParaRPr>
          </a:p>
        </p:txBody>
      </p:sp>
      <p:sp>
        <p:nvSpPr>
          <p:cNvPr id="42" name="ZoneTexte 41"/>
          <p:cNvSpPr txBox="1"/>
          <p:nvPr>
            <p:custDataLst>
              <p:tags r:id="rId17"/>
            </p:custDataLst>
          </p:nvPr>
        </p:nvSpPr>
        <p:spPr>
          <a:xfrm>
            <a:off x="5799745" y="5072891"/>
            <a:ext cx="1800200" cy="400110"/>
          </a:xfrm>
          <a:prstGeom prst="rect">
            <a:avLst/>
          </a:prstGeom>
          <a:noFill/>
        </p:spPr>
        <p:txBody>
          <a:bodyPr wrap="square" rtlCol="0">
            <a:spAutoFit/>
          </a:bodyPr>
          <a:lstStyle/>
          <a:p>
            <a:r>
              <a:rPr lang="fr-FR" sz="2000" b="1" dirty="0">
                <a:solidFill>
                  <a:schemeClr val="bg1"/>
                </a:solidFill>
              </a:rPr>
              <a:t>I</a:t>
            </a:r>
            <a:r>
              <a:rPr lang="fr-FR" sz="2000" b="1" dirty="0" smtClean="0">
                <a:solidFill>
                  <a:schemeClr val="bg1"/>
                </a:solidFill>
              </a:rPr>
              <a:t> = </a:t>
            </a:r>
            <a:r>
              <a:rPr lang="fr-FR" sz="2000" b="1" dirty="0" err="1" smtClean="0">
                <a:solidFill>
                  <a:schemeClr val="bg1"/>
                </a:solidFill>
              </a:rPr>
              <a:t>U</a:t>
            </a:r>
            <a:r>
              <a:rPr lang="fr-FR" sz="2000" b="1" baseline="-25000" dirty="0" err="1" smtClean="0">
                <a:solidFill>
                  <a:schemeClr val="bg1"/>
                </a:solidFill>
              </a:rPr>
              <a:t>e</a:t>
            </a:r>
            <a:r>
              <a:rPr lang="fr-FR" sz="2000" b="1" dirty="0" smtClean="0">
                <a:solidFill>
                  <a:schemeClr val="bg1"/>
                </a:solidFill>
              </a:rPr>
              <a:t> / R</a:t>
            </a:r>
            <a:endParaRPr lang="fr-FR" sz="2000" b="1" dirty="0">
              <a:solidFill>
                <a:schemeClr val="bg1"/>
              </a:solidFill>
            </a:endParaRPr>
          </a:p>
        </p:txBody>
      </p:sp>
      <p:sp>
        <p:nvSpPr>
          <p:cNvPr id="43" name="ZoneTexte 42"/>
          <p:cNvSpPr txBox="1"/>
          <p:nvPr>
            <p:custDataLst>
              <p:tags r:id="rId18"/>
            </p:custDataLst>
          </p:nvPr>
        </p:nvSpPr>
        <p:spPr>
          <a:xfrm>
            <a:off x="5799745" y="5564654"/>
            <a:ext cx="2376264" cy="400110"/>
          </a:xfrm>
          <a:prstGeom prst="rect">
            <a:avLst/>
          </a:prstGeom>
          <a:noFill/>
        </p:spPr>
        <p:txBody>
          <a:bodyPr wrap="square" rtlCol="0">
            <a:spAutoFit/>
          </a:bodyPr>
          <a:lstStyle/>
          <a:p>
            <a:r>
              <a:rPr lang="fr-FR" sz="2000" b="1" dirty="0" smtClean="0">
                <a:solidFill>
                  <a:schemeClr val="bg1"/>
                </a:solidFill>
              </a:rPr>
              <a:t>U</a:t>
            </a:r>
            <a:r>
              <a:rPr lang="fr-FR" sz="2000" b="1" baseline="-25000" dirty="0" smtClean="0">
                <a:solidFill>
                  <a:schemeClr val="bg1"/>
                </a:solidFill>
              </a:rPr>
              <a:t>s</a:t>
            </a:r>
            <a:r>
              <a:rPr lang="fr-FR" sz="2000" b="1" dirty="0" smtClean="0">
                <a:solidFill>
                  <a:schemeClr val="bg1"/>
                </a:solidFill>
              </a:rPr>
              <a:t> = </a:t>
            </a:r>
            <a:r>
              <a:rPr lang="fr-FR" sz="2000" b="1" dirty="0" err="1" smtClean="0">
                <a:solidFill>
                  <a:schemeClr val="bg1"/>
                </a:solidFill>
              </a:rPr>
              <a:t>xR</a:t>
            </a:r>
            <a:r>
              <a:rPr lang="fr-FR" sz="2000" b="1" dirty="0" smtClean="0">
                <a:solidFill>
                  <a:schemeClr val="bg1"/>
                </a:solidFill>
              </a:rPr>
              <a:t> . </a:t>
            </a:r>
            <a:r>
              <a:rPr lang="fr-FR" sz="2000" b="1" dirty="0" err="1" smtClean="0">
                <a:solidFill>
                  <a:schemeClr val="bg1"/>
                </a:solidFill>
              </a:rPr>
              <a:t>U</a:t>
            </a:r>
            <a:r>
              <a:rPr lang="fr-FR" sz="2000" b="1" baseline="-25000" dirty="0" err="1" smtClean="0">
                <a:solidFill>
                  <a:schemeClr val="bg1"/>
                </a:solidFill>
              </a:rPr>
              <a:t>e</a:t>
            </a:r>
            <a:r>
              <a:rPr lang="fr-FR" sz="2000" b="1" dirty="0" smtClean="0">
                <a:solidFill>
                  <a:schemeClr val="bg1"/>
                </a:solidFill>
              </a:rPr>
              <a:t> /R</a:t>
            </a:r>
          </a:p>
        </p:txBody>
      </p:sp>
      <p:sp>
        <p:nvSpPr>
          <p:cNvPr id="44" name="ZoneTexte 43"/>
          <p:cNvSpPr txBox="1"/>
          <p:nvPr>
            <p:custDataLst>
              <p:tags r:id="rId19"/>
            </p:custDataLst>
          </p:nvPr>
        </p:nvSpPr>
        <p:spPr>
          <a:xfrm>
            <a:off x="2873260" y="2989401"/>
            <a:ext cx="6222504" cy="1015663"/>
          </a:xfrm>
          <a:prstGeom prst="rect">
            <a:avLst/>
          </a:prstGeom>
          <a:noFill/>
        </p:spPr>
        <p:txBody>
          <a:bodyPr wrap="square" rtlCol="0">
            <a:spAutoFit/>
          </a:bodyPr>
          <a:lstStyle/>
          <a:p>
            <a:pPr algn="ctr"/>
            <a:r>
              <a:rPr lang="fr-FR" sz="2000" dirty="0" smtClean="0">
                <a:solidFill>
                  <a:schemeClr val="bg1"/>
                </a:solidFill>
              </a:rPr>
              <a:t>Si x est la position du curseur on dira que x vaut « 0 » quand le curseur est en bas et 100% quand il est en haut</a:t>
            </a:r>
            <a:endParaRPr lang="fr-FR" sz="2000" dirty="0">
              <a:solidFill>
                <a:schemeClr val="bg1"/>
              </a:solidFill>
            </a:endParaRPr>
          </a:p>
        </p:txBody>
      </p:sp>
      <p:sp>
        <p:nvSpPr>
          <p:cNvPr id="45" name="ZoneTexte 44"/>
          <p:cNvSpPr txBox="1"/>
          <p:nvPr>
            <p:custDataLst>
              <p:tags r:id="rId20"/>
            </p:custDataLst>
          </p:nvPr>
        </p:nvSpPr>
        <p:spPr>
          <a:xfrm>
            <a:off x="52499" y="6457890"/>
            <a:ext cx="9056005" cy="384721"/>
          </a:xfrm>
          <a:prstGeom prst="rect">
            <a:avLst/>
          </a:prstGeom>
          <a:noFill/>
        </p:spPr>
        <p:txBody>
          <a:bodyPr wrap="none" rtlCol="0">
            <a:spAutoFit/>
          </a:bodyPr>
          <a:lstStyle/>
          <a:p>
            <a:r>
              <a:rPr lang="fr-FR" sz="1900" dirty="0" smtClean="0">
                <a:solidFill>
                  <a:schemeClr val="bg1"/>
                </a:solidFill>
              </a:rPr>
              <a:t>Valable uniquement si le courant de sortie est très inférieur au courant I</a:t>
            </a:r>
            <a:endParaRPr lang="fr-FR" sz="1900" dirty="0">
              <a:solidFill>
                <a:schemeClr val="bg1"/>
              </a:solidFill>
            </a:endParaRPr>
          </a:p>
        </p:txBody>
      </p:sp>
      <p:sp>
        <p:nvSpPr>
          <p:cNvPr id="46" name="ZoneTexte 45"/>
          <p:cNvSpPr txBox="1"/>
          <p:nvPr>
            <p:custDataLst>
              <p:tags r:id="rId21"/>
            </p:custDataLst>
          </p:nvPr>
        </p:nvSpPr>
        <p:spPr>
          <a:xfrm>
            <a:off x="5799745" y="6056416"/>
            <a:ext cx="2376264" cy="400110"/>
          </a:xfrm>
          <a:prstGeom prst="rect">
            <a:avLst/>
          </a:prstGeom>
          <a:noFill/>
        </p:spPr>
        <p:txBody>
          <a:bodyPr wrap="square" rtlCol="0">
            <a:spAutoFit/>
          </a:bodyPr>
          <a:lstStyle/>
          <a:p>
            <a:r>
              <a:rPr lang="fr-FR" sz="2000" b="1" dirty="0" smtClean="0">
                <a:solidFill>
                  <a:schemeClr val="bg1"/>
                </a:solidFill>
              </a:rPr>
              <a:t>U</a:t>
            </a:r>
            <a:r>
              <a:rPr lang="fr-FR" sz="2000" b="1" baseline="-25000" dirty="0" smtClean="0">
                <a:solidFill>
                  <a:schemeClr val="bg1"/>
                </a:solidFill>
              </a:rPr>
              <a:t>s</a:t>
            </a:r>
            <a:r>
              <a:rPr lang="fr-FR" sz="2000" b="1" dirty="0" smtClean="0">
                <a:solidFill>
                  <a:schemeClr val="bg1"/>
                </a:solidFill>
              </a:rPr>
              <a:t> = </a:t>
            </a:r>
            <a:r>
              <a:rPr lang="fr-FR" sz="2000" b="1" dirty="0" err="1" smtClean="0">
                <a:solidFill>
                  <a:schemeClr val="bg1"/>
                </a:solidFill>
              </a:rPr>
              <a:t>x.U</a:t>
            </a:r>
            <a:r>
              <a:rPr lang="fr-FR" sz="2000" b="1" baseline="-25000" dirty="0" err="1" smtClean="0">
                <a:solidFill>
                  <a:schemeClr val="bg1"/>
                </a:solidFill>
              </a:rPr>
              <a:t>e</a:t>
            </a:r>
            <a:endParaRPr lang="fr-FR" sz="2000" b="1" baseline="-25000" dirty="0">
              <a:solidFill>
                <a:schemeClr val="bg1"/>
              </a:solidFill>
            </a:endParaRPr>
          </a:p>
        </p:txBody>
      </p:sp>
      <p:sp>
        <p:nvSpPr>
          <p:cNvPr id="48" name="ZoneTexte 47"/>
          <p:cNvSpPr txBox="1"/>
          <p:nvPr>
            <p:custDataLst>
              <p:tags r:id="rId22"/>
            </p:custDataLst>
          </p:nvPr>
        </p:nvSpPr>
        <p:spPr>
          <a:xfrm>
            <a:off x="3311141" y="4363431"/>
            <a:ext cx="1296144" cy="400110"/>
          </a:xfrm>
          <a:prstGeom prst="rect">
            <a:avLst/>
          </a:prstGeom>
          <a:noFill/>
        </p:spPr>
        <p:txBody>
          <a:bodyPr wrap="square" rtlCol="0">
            <a:spAutoFit/>
          </a:bodyPr>
          <a:lstStyle/>
          <a:p>
            <a:r>
              <a:rPr lang="fr-FR" sz="2000" dirty="0" smtClean="0">
                <a:solidFill>
                  <a:schemeClr val="bg1"/>
                </a:solidFill>
              </a:rPr>
              <a:t>curseur</a:t>
            </a:r>
            <a:endParaRPr lang="fr-FR" sz="2000" dirty="0">
              <a:solidFill>
                <a:schemeClr val="bg1"/>
              </a:solidFill>
            </a:endParaRPr>
          </a:p>
        </p:txBody>
      </p:sp>
    </p:spTree>
    <p:extLst>
      <p:ext uri="{BB962C8B-B14F-4D97-AF65-F5344CB8AC3E}">
        <p14:creationId xmlns:p14="http://schemas.microsoft.com/office/powerpoint/2010/main" val="679408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9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265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27"/>
                                        </p:tgtEl>
                                        <p:attrNameLst>
                                          <p:attrName>style.visibility</p:attrName>
                                        </p:attrNameLst>
                                      </p:cBhvr>
                                      <p:to>
                                        <p:strVal val="visible"/>
                                      </p:to>
                                    </p:set>
                                    <p:animEffect transition="in" filter="fade">
                                      <p:cBhvr>
                                        <p:cTn id="15" dur="500"/>
                                        <p:tgtEl>
                                          <p:spTgt spid="27"/>
                                        </p:tgtEl>
                                      </p:cBhvr>
                                    </p:animEffect>
                                  </p:childTnLst>
                                </p:cTn>
                              </p:par>
                            </p:childTnLst>
                          </p:cTn>
                        </p:par>
                        <p:par>
                          <p:cTn id="16" fill="hold">
                            <p:stCondLst>
                              <p:cond delay="4600"/>
                            </p:stCondLst>
                            <p:childTnLst>
                              <p:par>
                                <p:cTn id="17" presetID="22" presetClass="entr" presetSubtype="8" fill="hold" nodeType="afterEffect">
                                  <p:stCondLst>
                                    <p:cond delay="250"/>
                                  </p:stCondLst>
                                  <p:childTnLst>
                                    <p:set>
                                      <p:cBhvr>
                                        <p:cTn id="18" dur="1" fill="hold">
                                          <p:stCondLst>
                                            <p:cond delay="0"/>
                                          </p:stCondLst>
                                        </p:cTn>
                                        <p:tgtEl>
                                          <p:spTgt spid="39"/>
                                        </p:tgtEl>
                                        <p:attrNameLst>
                                          <p:attrName>style.visibility</p:attrName>
                                        </p:attrNameLst>
                                      </p:cBhvr>
                                      <p:to>
                                        <p:strVal val="visible"/>
                                      </p:to>
                                    </p:set>
                                    <p:animEffect transition="in" filter="wipe(left)">
                                      <p:cBhvr>
                                        <p:cTn id="19" dur="500"/>
                                        <p:tgtEl>
                                          <p:spTgt spid="39"/>
                                        </p:tgtEl>
                                      </p:cBhvr>
                                    </p:animEffect>
                                  </p:childTnLst>
                                </p:cTn>
                              </p:par>
                            </p:childTnLst>
                          </p:cTn>
                        </p:par>
                        <p:par>
                          <p:cTn id="20" fill="hold">
                            <p:stCondLst>
                              <p:cond delay="5350"/>
                            </p:stCondLst>
                            <p:childTnLst>
                              <p:par>
                                <p:cTn id="21" presetID="22" presetClass="entr" presetSubtype="1" fill="hold" nodeType="afterEffect">
                                  <p:stCondLst>
                                    <p:cond delay="250"/>
                                  </p:stCondLst>
                                  <p:childTnLst>
                                    <p:set>
                                      <p:cBhvr>
                                        <p:cTn id="22" dur="1" fill="hold">
                                          <p:stCondLst>
                                            <p:cond delay="0"/>
                                          </p:stCondLst>
                                        </p:cTn>
                                        <p:tgtEl>
                                          <p:spTgt spid="12"/>
                                        </p:tgtEl>
                                        <p:attrNameLst>
                                          <p:attrName>style.visibility</p:attrName>
                                        </p:attrNameLst>
                                      </p:cBhvr>
                                      <p:to>
                                        <p:strVal val="visible"/>
                                      </p:to>
                                    </p:set>
                                    <p:animEffect transition="in" filter="wipe(up)">
                                      <p:cBhvr>
                                        <p:cTn id="23" dur="500"/>
                                        <p:tgtEl>
                                          <p:spTgt spid="12"/>
                                        </p:tgtEl>
                                      </p:cBhvr>
                                    </p:animEffect>
                                  </p:childTnLst>
                                </p:cTn>
                              </p:par>
                            </p:childTnLst>
                          </p:cTn>
                        </p:par>
                        <p:par>
                          <p:cTn id="24" fill="hold">
                            <p:stCondLst>
                              <p:cond delay="6100"/>
                            </p:stCondLst>
                            <p:childTnLst>
                              <p:par>
                                <p:cTn id="25" presetID="22" presetClass="entr" presetSubtype="8" fill="hold" nodeType="afterEffect">
                                  <p:stCondLst>
                                    <p:cond delay="25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childTnLst>
                          </p:cTn>
                        </p:par>
                        <p:par>
                          <p:cTn id="28" fill="hold">
                            <p:stCondLst>
                              <p:cond delay="6850"/>
                            </p:stCondLst>
                            <p:childTnLst>
                              <p:par>
                                <p:cTn id="29" presetID="22" presetClass="entr" presetSubtype="2" fill="hold" nodeType="afterEffect">
                                  <p:stCondLst>
                                    <p:cond delay="250"/>
                                  </p:stCondLst>
                                  <p:childTnLst>
                                    <p:set>
                                      <p:cBhvr>
                                        <p:cTn id="30" dur="1" fill="hold">
                                          <p:stCondLst>
                                            <p:cond delay="0"/>
                                          </p:stCondLst>
                                        </p:cTn>
                                        <p:tgtEl>
                                          <p:spTgt spid="21"/>
                                        </p:tgtEl>
                                        <p:attrNameLst>
                                          <p:attrName>style.visibility</p:attrName>
                                        </p:attrNameLst>
                                      </p:cBhvr>
                                      <p:to>
                                        <p:strVal val="visible"/>
                                      </p:to>
                                    </p:set>
                                    <p:animEffect transition="in" filter="wipe(right)">
                                      <p:cBhvr>
                                        <p:cTn id="31" dur="500"/>
                                        <p:tgtEl>
                                          <p:spTgt spid="21"/>
                                        </p:tgtEl>
                                      </p:cBhvr>
                                    </p:animEffect>
                                  </p:childTnLst>
                                </p:cTn>
                              </p:par>
                            </p:childTnLst>
                          </p:cTn>
                        </p:par>
                        <p:par>
                          <p:cTn id="32" fill="hold">
                            <p:stCondLst>
                              <p:cond delay="7600"/>
                            </p:stCondLst>
                            <p:childTnLst>
                              <p:par>
                                <p:cTn id="33" presetID="22" presetClass="entr" presetSubtype="4" fill="hold" nodeType="afterEffect">
                                  <p:stCondLst>
                                    <p:cond delay="250"/>
                                  </p:stCondLst>
                                  <p:childTnLst>
                                    <p:set>
                                      <p:cBhvr>
                                        <p:cTn id="34" dur="1" fill="hold">
                                          <p:stCondLst>
                                            <p:cond delay="0"/>
                                          </p:stCondLst>
                                        </p:cTn>
                                        <p:tgtEl>
                                          <p:spTgt spid="23"/>
                                        </p:tgtEl>
                                        <p:attrNameLst>
                                          <p:attrName>style.visibility</p:attrName>
                                        </p:attrNameLst>
                                      </p:cBhvr>
                                      <p:to>
                                        <p:strVal val="visible"/>
                                      </p:to>
                                    </p:set>
                                    <p:animEffect transition="in" filter="wipe(down)">
                                      <p:cBhvr>
                                        <p:cTn id="35" dur="500"/>
                                        <p:tgtEl>
                                          <p:spTgt spid="23"/>
                                        </p:tgtEl>
                                      </p:cBhvr>
                                    </p:animEffect>
                                  </p:childTnLst>
                                </p:cTn>
                              </p:par>
                            </p:childTnLst>
                          </p:cTn>
                        </p:par>
                        <p:par>
                          <p:cTn id="36" fill="hold">
                            <p:stCondLst>
                              <p:cond delay="8350"/>
                            </p:stCondLst>
                            <p:childTnLst>
                              <p:par>
                                <p:cTn id="37" presetID="22" presetClass="entr" presetSubtype="8" fill="hold" grpId="0" nodeType="afterEffect">
                                  <p:stCondLst>
                                    <p:cond delay="250"/>
                                  </p:stCondLst>
                                  <p:childTnLst>
                                    <p:set>
                                      <p:cBhvr>
                                        <p:cTn id="38" dur="1" fill="hold">
                                          <p:stCondLst>
                                            <p:cond delay="0"/>
                                          </p:stCondLst>
                                        </p:cTn>
                                        <p:tgtEl>
                                          <p:spTgt spid="31"/>
                                        </p:tgtEl>
                                        <p:attrNameLst>
                                          <p:attrName>style.visibility</p:attrName>
                                        </p:attrNameLst>
                                      </p:cBhvr>
                                      <p:to>
                                        <p:strVal val="visible"/>
                                      </p:to>
                                    </p:set>
                                    <p:animEffect transition="in" filter="wipe(left)">
                                      <p:cBhvr>
                                        <p:cTn id="39" dur="500"/>
                                        <p:tgtEl>
                                          <p:spTgt spid="31"/>
                                        </p:tgtEl>
                                      </p:cBhvr>
                                    </p:animEffect>
                                  </p:childTnLst>
                                </p:cTn>
                              </p:par>
                            </p:childTnLst>
                          </p:cTn>
                        </p:par>
                        <p:par>
                          <p:cTn id="40" fill="hold">
                            <p:stCondLst>
                              <p:cond delay="9100"/>
                            </p:stCondLst>
                            <p:childTnLst>
                              <p:par>
                                <p:cTn id="41" presetID="22" presetClass="entr" presetSubtype="4" fill="hold" nodeType="afterEffect">
                                  <p:stCondLst>
                                    <p:cond delay="250"/>
                                  </p:stCondLst>
                                  <p:childTnLst>
                                    <p:set>
                                      <p:cBhvr>
                                        <p:cTn id="42" dur="1" fill="hold">
                                          <p:stCondLst>
                                            <p:cond delay="0"/>
                                          </p:stCondLst>
                                        </p:cTn>
                                        <p:tgtEl>
                                          <p:spTgt spid="25"/>
                                        </p:tgtEl>
                                        <p:attrNameLst>
                                          <p:attrName>style.visibility</p:attrName>
                                        </p:attrNameLst>
                                      </p:cBhvr>
                                      <p:to>
                                        <p:strVal val="visible"/>
                                      </p:to>
                                    </p:set>
                                    <p:animEffect transition="in" filter="wipe(down)">
                                      <p:cBhvr>
                                        <p:cTn id="43" dur="500"/>
                                        <p:tgtEl>
                                          <p:spTgt spid="25"/>
                                        </p:tgtEl>
                                      </p:cBhvr>
                                    </p:animEffect>
                                  </p:childTnLst>
                                </p:cTn>
                              </p:par>
                            </p:childTnLst>
                          </p:cTn>
                        </p:par>
                        <p:par>
                          <p:cTn id="44" fill="hold">
                            <p:stCondLst>
                              <p:cond delay="9850"/>
                            </p:stCondLst>
                            <p:childTnLst>
                              <p:par>
                                <p:cTn id="45" presetID="22" presetClass="entr" presetSubtype="8" fill="hold" grpId="0" nodeType="afterEffect">
                                  <p:stCondLst>
                                    <p:cond delay="250"/>
                                  </p:stCondLst>
                                  <p:childTnLst>
                                    <p:set>
                                      <p:cBhvr>
                                        <p:cTn id="46" dur="1" fill="hold">
                                          <p:stCondLst>
                                            <p:cond delay="0"/>
                                          </p:stCondLst>
                                        </p:cTn>
                                        <p:tgtEl>
                                          <p:spTgt spid="32"/>
                                        </p:tgtEl>
                                        <p:attrNameLst>
                                          <p:attrName>style.visibility</p:attrName>
                                        </p:attrNameLst>
                                      </p:cBhvr>
                                      <p:to>
                                        <p:strVal val="visible"/>
                                      </p:to>
                                    </p:set>
                                    <p:animEffect transition="in" filter="wipe(left)">
                                      <p:cBhvr>
                                        <p:cTn id="47" dur="500"/>
                                        <p:tgtEl>
                                          <p:spTgt spid="32"/>
                                        </p:tgtEl>
                                      </p:cBhvr>
                                    </p:animEffect>
                                  </p:childTnLst>
                                </p:cTn>
                              </p:par>
                            </p:childTnLst>
                          </p:cTn>
                        </p:par>
                        <p:par>
                          <p:cTn id="48" fill="hold">
                            <p:stCondLst>
                              <p:cond delay="10600"/>
                            </p:stCondLst>
                            <p:childTnLst>
                              <p:par>
                                <p:cTn id="49" presetID="10" presetClass="entr" presetSubtype="0" fill="hold" grpId="0" nodeType="afterEffect">
                                  <p:stCondLst>
                                    <p:cond delay="0"/>
                                  </p:stCondLst>
                                  <p:childTnLst>
                                    <p:set>
                                      <p:cBhvr>
                                        <p:cTn id="50" dur="1" fill="hold">
                                          <p:stCondLst>
                                            <p:cond delay="0"/>
                                          </p:stCondLst>
                                        </p:cTn>
                                        <p:tgtEl>
                                          <p:spTgt spid="41"/>
                                        </p:tgtEl>
                                        <p:attrNameLst>
                                          <p:attrName>style.visibility</p:attrName>
                                        </p:attrNameLst>
                                      </p:cBhvr>
                                      <p:to>
                                        <p:strVal val="visible"/>
                                      </p:to>
                                    </p:set>
                                    <p:animEffect transition="in" filter="fade">
                                      <p:cBhvr>
                                        <p:cTn id="51" dur="500"/>
                                        <p:tgtEl>
                                          <p:spTgt spid="41"/>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iterate type="wd">
                                    <p:tmPct val="10000"/>
                                  </p:iterate>
                                  <p:childTnLst>
                                    <p:set>
                                      <p:cBhvr>
                                        <p:cTn id="55" dur="1" fill="hold">
                                          <p:stCondLst>
                                            <p:cond delay="0"/>
                                          </p:stCondLst>
                                        </p:cTn>
                                        <p:tgtEl>
                                          <p:spTgt spid="44"/>
                                        </p:tgtEl>
                                        <p:attrNameLst>
                                          <p:attrName>style.visibility</p:attrName>
                                        </p:attrNameLst>
                                      </p:cBhvr>
                                      <p:to>
                                        <p:strVal val="visible"/>
                                      </p:to>
                                    </p:set>
                                    <p:animEffect transition="in" filter="fade">
                                      <p:cBhvr>
                                        <p:cTn id="56" dur="500"/>
                                        <p:tgtEl>
                                          <p:spTgt spid="44"/>
                                        </p:tgtEl>
                                      </p:cBhvr>
                                    </p:animEffect>
                                  </p:childTnLst>
                                </p:cTn>
                              </p:par>
                            </p:childTnLst>
                          </p:cTn>
                        </p:par>
                        <p:par>
                          <p:cTn id="57" fill="hold">
                            <p:stCondLst>
                              <p:cond delay="1900"/>
                            </p:stCondLst>
                            <p:childTnLst>
                              <p:par>
                                <p:cTn id="58" presetID="10" presetClass="entr" presetSubtype="0" fill="hold" grpId="0" nodeType="afterEffect">
                                  <p:stCondLst>
                                    <p:cond delay="500"/>
                                  </p:stCondLst>
                                  <p:childTnLst>
                                    <p:set>
                                      <p:cBhvr>
                                        <p:cTn id="59" dur="1" fill="hold">
                                          <p:stCondLst>
                                            <p:cond delay="0"/>
                                          </p:stCondLst>
                                        </p:cTn>
                                        <p:tgtEl>
                                          <p:spTgt spid="48"/>
                                        </p:tgtEl>
                                        <p:attrNameLst>
                                          <p:attrName>style.visibility</p:attrName>
                                        </p:attrNameLst>
                                      </p:cBhvr>
                                      <p:to>
                                        <p:strVal val="visible"/>
                                      </p:to>
                                    </p:set>
                                    <p:animEffect transition="in" filter="fade">
                                      <p:cBhvr>
                                        <p:cTn id="60" dur="500"/>
                                        <p:tgtEl>
                                          <p:spTgt spid="48"/>
                                        </p:tgtEl>
                                      </p:cBhvr>
                                    </p:animEffect>
                                  </p:childTnLst>
                                </p:cTn>
                              </p:par>
                            </p:childTnLst>
                          </p:cTn>
                        </p:par>
                        <p:par>
                          <p:cTn id="61" fill="hold">
                            <p:stCondLst>
                              <p:cond delay="2900"/>
                            </p:stCondLst>
                            <p:childTnLst>
                              <p:par>
                                <p:cTn id="62" presetID="10" presetClass="entr" presetSubtype="0" fill="hold" grpId="0" nodeType="afterEffect">
                                  <p:stCondLst>
                                    <p:cond delay="0"/>
                                  </p:stCondLst>
                                  <p:childTnLst>
                                    <p:set>
                                      <p:cBhvr>
                                        <p:cTn id="63" dur="1" fill="hold">
                                          <p:stCondLst>
                                            <p:cond delay="0"/>
                                          </p:stCondLst>
                                        </p:cTn>
                                        <p:tgtEl>
                                          <p:spTgt spid="28"/>
                                        </p:tgtEl>
                                        <p:attrNameLst>
                                          <p:attrName>style.visibility</p:attrName>
                                        </p:attrNameLst>
                                      </p:cBhvr>
                                      <p:to>
                                        <p:strVal val="visible"/>
                                      </p:to>
                                    </p:set>
                                    <p:animEffect transition="in" filter="fade">
                                      <p:cBhvr>
                                        <p:cTn id="64" dur="500"/>
                                        <p:tgtEl>
                                          <p:spTgt spid="28"/>
                                        </p:tgtEl>
                                      </p:cBhvr>
                                    </p:animEffect>
                                  </p:childTnLst>
                                </p:cTn>
                              </p:par>
                            </p:childTnLst>
                          </p:cTn>
                        </p:par>
                        <p:par>
                          <p:cTn id="65" fill="hold">
                            <p:stCondLst>
                              <p:cond delay="3400"/>
                            </p:stCondLst>
                            <p:childTnLst>
                              <p:par>
                                <p:cTn id="66" presetID="10" presetClass="entr" presetSubtype="0" fill="hold" grpId="0" nodeType="afterEffect">
                                  <p:stCondLst>
                                    <p:cond delay="0"/>
                                  </p:stCondLst>
                                  <p:childTnLst>
                                    <p:set>
                                      <p:cBhvr>
                                        <p:cTn id="67" dur="1" fill="hold">
                                          <p:stCondLst>
                                            <p:cond delay="0"/>
                                          </p:stCondLst>
                                        </p:cTn>
                                        <p:tgtEl>
                                          <p:spTgt spid="29"/>
                                        </p:tgtEl>
                                        <p:attrNameLst>
                                          <p:attrName>style.visibility</p:attrName>
                                        </p:attrNameLst>
                                      </p:cBhvr>
                                      <p:to>
                                        <p:strVal val="visible"/>
                                      </p:to>
                                    </p:set>
                                    <p:animEffect transition="in" filter="fade">
                                      <p:cBhvr>
                                        <p:cTn id="68" dur="500"/>
                                        <p:tgtEl>
                                          <p:spTgt spid="29"/>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iterate type="wd">
                                    <p:tmPct val="10000"/>
                                  </p:iterate>
                                  <p:childTnLst>
                                    <p:set>
                                      <p:cBhvr>
                                        <p:cTn id="72" dur="1" fill="hold">
                                          <p:stCondLst>
                                            <p:cond delay="0"/>
                                          </p:stCondLst>
                                        </p:cTn>
                                        <p:tgtEl>
                                          <p:spTgt spid="35"/>
                                        </p:tgtEl>
                                        <p:attrNameLst>
                                          <p:attrName>style.visibility</p:attrName>
                                        </p:attrNameLst>
                                      </p:cBhvr>
                                      <p:to>
                                        <p:strVal val="visible"/>
                                      </p:to>
                                    </p:set>
                                    <p:animEffect transition="in" filter="fade">
                                      <p:cBhvr>
                                        <p:cTn id="73" dur="500"/>
                                        <p:tgtEl>
                                          <p:spTgt spid="35"/>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iterate type="wd">
                                    <p:tmPct val="10000"/>
                                  </p:iterate>
                                  <p:childTnLst>
                                    <p:set>
                                      <p:cBhvr>
                                        <p:cTn id="77" dur="1" fill="hold">
                                          <p:stCondLst>
                                            <p:cond delay="0"/>
                                          </p:stCondLst>
                                        </p:cTn>
                                        <p:tgtEl>
                                          <p:spTgt spid="42"/>
                                        </p:tgtEl>
                                        <p:attrNameLst>
                                          <p:attrName>style.visibility</p:attrName>
                                        </p:attrNameLst>
                                      </p:cBhvr>
                                      <p:to>
                                        <p:strVal val="visible"/>
                                      </p:to>
                                    </p:set>
                                    <p:animEffect transition="in" filter="fade">
                                      <p:cBhvr>
                                        <p:cTn id="78" dur="500"/>
                                        <p:tgtEl>
                                          <p:spTgt spid="42"/>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iterate type="wd">
                                    <p:tmPct val="10000"/>
                                  </p:iterate>
                                  <p:childTnLst>
                                    <p:set>
                                      <p:cBhvr>
                                        <p:cTn id="82" dur="1" fill="hold">
                                          <p:stCondLst>
                                            <p:cond delay="0"/>
                                          </p:stCondLst>
                                        </p:cTn>
                                        <p:tgtEl>
                                          <p:spTgt spid="43"/>
                                        </p:tgtEl>
                                        <p:attrNameLst>
                                          <p:attrName>style.visibility</p:attrName>
                                        </p:attrNameLst>
                                      </p:cBhvr>
                                      <p:to>
                                        <p:strVal val="visible"/>
                                      </p:to>
                                    </p:set>
                                    <p:animEffect transition="in" filter="fade">
                                      <p:cBhvr>
                                        <p:cTn id="83" dur="500"/>
                                        <p:tgtEl>
                                          <p:spTgt spid="43"/>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iterate type="wd">
                                    <p:tmPct val="10000"/>
                                  </p:iterate>
                                  <p:childTnLst>
                                    <p:set>
                                      <p:cBhvr>
                                        <p:cTn id="87" dur="1" fill="hold">
                                          <p:stCondLst>
                                            <p:cond delay="0"/>
                                          </p:stCondLst>
                                        </p:cTn>
                                        <p:tgtEl>
                                          <p:spTgt spid="46"/>
                                        </p:tgtEl>
                                        <p:attrNameLst>
                                          <p:attrName>style.visibility</p:attrName>
                                        </p:attrNameLst>
                                      </p:cBhvr>
                                      <p:to>
                                        <p:strVal val="visible"/>
                                      </p:to>
                                    </p:set>
                                    <p:animEffect transition="in" filter="fade">
                                      <p:cBhvr>
                                        <p:cTn id="88" dur="500"/>
                                        <p:tgtEl>
                                          <p:spTgt spid="46"/>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iterate type="wd">
                                    <p:tmPct val="10000"/>
                                  </p:iterate>
                                  <p:childTnLst>
                                    <p:set>
                                      <p:cBhvr>
                                        <p:cTn id="92" dur="1" fill="hold">
                                          <p:stCondLst>
                                            <p:cond delay="0"/>
                                          </p:stCondLst>
                                        </p:cTn>
                                        <p:tgtEl>
                                          <p:spTgt spid="45"/>
                                        </p:tgtEl>
                                        <p:attrNameLst>
                                          <p:attrName>style.visibility</p:attrName>
                                        </p:attrNameLst>
                                      </p:cBhvr>
                                      <p:to>
                                        <p:strVal val="visible"/>
                                      </p:to>
                                    </p:set>
                                    <p:animEffect transition="in" filter="fade">
                                      <p:cBhvr>
                                        <p:cTn id="93"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27" grpId="0"/>
      <p:bldP spid="28" grpId="0"/>
      <p:bldP spid="29" grpId="0"/>
      <p:bldP spid="31" grpId="0"/>
      <p:bldP spid="32" grpId="0"/>
      <p:bldP spid="35" grpId="0"/>
      <p:bldP spid="41" grpId="0"/>
      <p:bldP spid="42" grpId="0"/>
      <p:bldP spid="43" grpId="0"/>
      <p:bldP spid="44" grpId="0"/>
      <p:bldP spid="45" grpId="0"/>
      <p:bldP spid="46" grpId="0"/>
      <p:bldP spid="4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179512" y="576064"/>
            <a:ext cx="8820472" cy="692696"/>
          </a:xfrm>
        </p:spPr>
        <p:txBody>
          <a:bodyPr>
            <a:normAutofit fontScale="90000"/>
          </a:bodyPr>
          <a:lstStyle/>
          <a:p>
            <a:r>
              <a:rPr lang="fr-FR" dirty="0" smtClean="0"/>
              <a:t>Utilisation d’une résistance pour créer une chute de tension, une limitation de courant. </a:t>
            </a:r>
            <a:endParaRPr lang="fr-FR" baseline="30000" dirty="0"/>
          </a:p>
        </p:txBody>
      </p:sp>
      <p:sp>
        <p:nvSpPr>
          <p:cNvPr id="6" name="Rectangle 1"/>
          <p:cNvSpPr>
            <a:spLocks noChangeArrowheads="1"/>
          </p:cNvSpPr>
          <p:nvPr>
            <p:custDataLst>
              <p:tags r:id="rId2"/>
            </p:custDataLst>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800" b="0" i="0" u="none" strike="noStrike" cap="none" normalizeH="0" baseline="0" smtClean="0">
                <a:ln>
                  <a:noFill/>
                </a:ln>
                <a:solidFill>
                  <a:schemeClr val="tx1"/>
                </a:solidFill>
                <a:effectLst/>
                <a:latin typeface="Arial" pitchFamily="34" charset="0"/>
                <a:cs typeface="Arial" pitchFamily="34" charset="0"/>
              </a:rPr>
              <a:t>  </a:t>
            </a:r>
            <a:r>
              <a:rPr kumimoji="0" lang="fr-FR" altLang="fr-FR" sz="1000" b="0" i="0" u="none" strike="noStrike" cap="none" normalizeH="0" baseline="0" smtClean="0">
                <a:ln>
                  <a:noFill/>
                </a:ln>
                <a:solidFill>
                  <a:srgbClr val="252525"/>
                </a:solidFill>
                <a:effectLst/>
                <a:latin typeface="Arial" pitchFamily="34" charset="0"/>
                <a:cs typeface="Arial" pitchFamily="34" charset="0"/>
              </a:rPr>
              <a:t> avec </a:t>
            </a:r>
            <a:r>
              <a:rPr kumimoji="0" lang="fr-FR" altLang="fr-FR" sz="700" b="0" i="0" u="none" strike="noStrike" cap="none" normalizeH="0" baseline="0" smtClean="0">
                <a:ln>
                  <a:noFill/>
                </a:ln>
                <a:solidFill>
                  <a:schemeClr val="tx1"/>
                </a:solidFill>
                <a:effectLst/>
                <a:latin typeface="Arial" pitchFamily="34" charset="0"/>
                <a:cs typeface="Arial" pitchFamily="34" charset="0"/>
              </a:rPr>
              <a:t> </a:t>
            </a: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ZoneTexte 2"/>
          <p:cNvSpPr txBox="1"/>
          <p:nvPr>
            <p:custDataLst>
              <p:tags r:id="rId3"/>
            </p:custDataLst>
          </p:nvPr>
        </p:nvSpPr>
        <p:spPr>
          <a:xfrm>
            <a:off x="467544" y="1857018"/>
            <a:ext cx="8676456" cy="1015663"/>
          </a:xfrm>
          <a:prstGeom prst="rect">
            <a:avLst/>
          </a:prstGeom>
          <a:noFill/>
        </p:spPr>
        <p:txBody>
          <a:bodyPr wrap="square" rtlCol="0">
            <a:spAutoFit/>
          </a:bodyPr>
          <a:lstStyle/>
          <a:p>
            <a:pPr algn="ctr"/>
            <a:r>
              <a:rPr lang="fr-FR" sz="2000" dirty="0" smtClean="0">
                <a:solidFill>
                  <a:schemeClr val="bg1"/>
                </a:solidFill>
              </a:rPr>
              <a:t>Les résistors en électronique sont repérés avec des anneaux de couleurs pour indiquer leur valeur en ohm. Toutes les valeurs n’existent pas, cela dépend de « séries » .</a:t>
            </a:r>
            <a:endParaRPr lang="fr-FR" sz="2000" dirty="0">
              <a:solidFill>
                <a:schemeClr val="bg1"/>
              </a:solidFill>
            </a:endParaRPr>
          </a:p>
        </p:txBody>
      </p:sp>
      <p:grpSp>
        <p:nvGrpSpPr>
          <p:cNvPr id="5" name="Groupe 4"/>
          <p:cNvGrpSpPr/>
          <p:nvPr>
            <p:custDataLst>
              <p:tags r:id="rId4"/>
            </p:custDataLst>
          </p:nvPr>
        </p:nvGrpSpPr>
        <p:grpSpPr>
          <a:xfrm>
            <a:off x="251520" y="2348880"/>
            <a:ext cx="778670" cy="3147112"/>
            <a:chOff x="894579" y="2852936"/>
            <a:chExt cx="805933" cy="3147112"/>
          </a:xfrm>
        </p:grpSpPr>
        <p:grpSp>
          <p:nvGrpSpPr>
            <p:cNvPr id="12" name="Groupe 11"/>
            <p:cNvGrpSpPr/>
            <p:nvPr/>
          </p:nvGrpSpPr>
          <p:grpSpPr>
            <a:xfrm rot="5400000">
              <a:off x="-277920" y="4057242"/>
              <a:ext cx="3147112" cy="738500"/>
              <a:chOff x="4716016" y="4145136"/>
              <a:chExt cx="1828936" cy="369332"/>
            </a:xfrm>
          </p:grpSpPr>
          <p:cxnSp>
            <p:nvCxnSpPr>
              <p:cNvPr id="14" name="Connecteur droit 13"/>
              <p:cNvCxnSpPr/>
              <p:nvPr/>
            </p:nvCxnSpPr>
            <p:spPr>
              <a:xfrm>
                <a:off x="4716016" y="4322564"/>
                <a:ext cx="1828936" cy="7238"/>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useBgFill="1">
            <p:nvSpPr>
              <p:cNvPr id="15" name="Rectangle 14"/>
              <p:cNvSpPr/>
              <p:nvPr/>
            </p:nvSpPr>
            <p:spPr>
              <a:xfrm>
                <a:off x="5124768" y="4145136"/>
                <a:ext cx="1031408" cy="369332"/>
              </a:xfrm>
              <a:prstGeom prst="rect">
                <a:avLst/>
              </a:prstGeom>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fr-FR" sz="3200" dirty="0"/>
              </a:p>
            </p:txBody>
          </p:sp>
        </p:grpSp>
        <p:sp>
          <p:nvSpPr>
            <p:cNvPr id="4" name="Rectangle 3"/>
            <p:cNvSpPr/>
            <p:nvPr/>
          </p:nvSpPr>
          <p:spPr>
            <a:xfrm>
              <a:off x="894579" y="3681904"/>
              <a:ext cx="803467" cy="144016"/>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29"/>
            <p:cNvSpPr/>
            <p:nvPr/>
          </p:nvSpPr>
          <p:spPr>
            <a:xfrm>
              <a:off x="899591" y="3880137"/>
              <a:ext cx="798455" cy="14401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p:cNvSpPr/>
            <p:nvPr/>
          </p:nvSpPr>
          <p:spPr>
            <a:xfrm>
              <a:off x="899592" y="4375724"/>
              <a:ext cx="795990" cy="144016"/>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p:cNvSpPr/>
            <p:nvPr/>
          </p:nvSpPr>
          <p:spPr>
            <a:xfrm>
              <a:off x="894662" y="4087896"/>
              <a:ext cx="805850" cy="144016"/>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6" name="ZoneTexte 35"/>
          <p:cNvSpPr txBox="1"/>
          <p:nvPr>
            <p:custDataLst>
              <p:tags r:id="rId5"/>
            </p:custDataLst>
          </p:nvPr>
        </p:nvSpPr>
        <p:spPr>
          <a:xfrm>
            <a:off x="1367644" y="2847924"/>
            <a:ext cx="7380312" cy="400110"/>
          </a:xfrm>
          <a:prstGeom prst="borderCallout2">
            <a:avLst>
              <a:gd name="adj1" fmla="val 75884"/>
              <a:gd name="adj2" fmla="val 56"/>
              <a:gd name="adj3" fmla="val 97309"/>
              <a:gd name="adj4" fmla="val -2342"/>
              <a:gd name="adj5" fmla="val 100597"/>
              <a:gd name="adj6" fmla="val -4723"/>
            </a:avLst>
          </a:prstGeom>
          <a:noFill/>
          <a:ln w="28575">
            <a:solidFill>
              <a:schemeClr val="bg1"/>
            </a:solidFill>
          </a:ln>
        </p:spPr>
        <p:txBody>
          <a:bodyPr wrap="square" rtlCol="0">
            <a:spAutoFit/>
          </a:bodyPr>
          <a:lstStyle/>
          <a:p>
            <a:pPr algn="ctr"/>
            <a:r>
              <a:rPr lang="fr-FR" sz="2000" dirty="0" smtClean="0">
                <a:solidFill>
                  <a:schemeClr val="bg1"/>
                </a:solidFill>
              </a:rPr>
              <a:t>1</a:t>
            </a:r>
            <a:r>
              <a:rPr lang="fr-FR" sz="2000" baseline="30000" dirty="0" smtClean="0">
                <a:solidFill>
                  <a:schemeClr val="bg1"/>
                </a:solidFill>
              </a:rPr>
              <a:t>er</a:t>
            </a:r>
            <a:r>
              <a:rPr lang="fr-FR" sz="2000" dirty="0" smtClean="0">
                <a:solidFill>
                  <a:schemeClr val="bg1"/>
                </a:solidFill>
              </a:rPr>
              <a:t> chiffre de la valeur ohmique (le plus proche du bord)</a:t>
            </a:r>
            <a:endParaRPr lang="fr-FR" sz="2000" dirty="0">
              <a:solidFill>
                <a:schemeClr val="bg1"/>
              </a:solidFill>
            </a:endParaRPr>
          </a:p>
        </p:txBody>
      </p:sp>
      <p:sp>
        <p:nvSpPr>
          <p:cNvPr id="37" name="ZoneTexte 36"/>
          <p:cNvSpPr txBox="1"/>
          <p:nvPr>
            <p:custDataLst>
              <p:tags r:id="rId6"/>
            </p:custDataLst>
          </p:nvPr>
        </p:nvSpPr>
        <p:spPr>
          <a:xfrm>
            <a:off x="1691680" y="3248034"/>
            <a:ext cx="4464496" cy="400110"/>
          </a:xfrm>
          <a:prstGeom prst="borderCallout1">
            <a:avLst>
              <a:gd name="adj1" fmla="val 44937"/>
              <a:gd name="adj2" fmla="val -12"/>
              <a:gd name="adj3" fmla="val 45843"/>
              <a:gd name="adj4" fmla="val -15717"/>
            </a:avLst>
          </a:prstGeom>
          <a:noFill/>
          <a:ln w="28575">
            <a:solidFill>
              <a:schemeClr val="bg1"/>
            </a:solidFill>
          </a:ln>
        </p:spPr>
        <p:txBody>
          <a:bodyPr wrap="square" rtlCol="0">
            <a:spAutoFit/>
          </a:bodyPr>
          <a:lstStyle/>
          <a:p>
            <a:pPr algn="ctr"/>
            <a:r>
              <a:rPr lang="fr-FR" sz="2000" dirty="0" smtClean="0">
                <a:solidFill>
                  <a:schemeClr val="bg1"/>
                </a:solidFill>
              </a:rPr>
              <a:t>2</a:t>
            </a:r>
            <a:r>
              <a:rPr lang="fr-FR" sz="2000" baseline="30000" dirty="0" smtClean="0">
                <a:solidFill>
                  <a:schemeClr val="bg1"/>
                </a:solidFill>
              </a:rPr>
              <a:t>eme</a:t>
            </a:r>
            <a:r>
              <a:rPr lang="fr-FR" sz="2000" dirty="0" smtClean="0">
                <a:solidFill>
                  <a:schemeClr val="bg1"/>
                </a:solidFill>
              </a:rPr>
              <a:t> chiffre de la valeur ohmique</a:t>
            </a:r>
            <a:endParaRPr lang="fr-FR" sz="2000" dirty="0">
              <a:solidFill>
                <a:schemeClr val="bg1"/>
              </a:solidFill>
            </a:endParaRPr>
          </a:p>
        </p:txBody>
      </p:sp>
      <p:sp>
        <p:nvSpPr>
          <p:cNvPr id="39" name="ZoneTexte 38"/>
          <p:cNvSpPr txBox="1"/>
          <p:nvPr>
            <p:custDataLst>
              <p:tags r:id="rId7"/>
            </p:custDataLst>
          </p:nvPr>
        </p:nvSpPr>
        <p:spPr>
          <a:xfrm>
            <a:off x="1721362" y="3676962"/>
            <a:ext cx="2562606" cy="400110"/>
          </a:xfrm>
          <a:prstGeom prst="borderCallout2">
            <a:avLst>
              <a:gd name="adj1" fmla="val 47317"/>
              <a:gd name="adj2" fmla="val 216"/>
              <a:gd name="adj3" fmla="val 49698"/>
              <a:gd name="adj4" fmla="val -8118"/>
              <a:gd name="adj5" fmla="val -6529"/>
              <a:gd name="adj6" fmla="val -26967"/>
            </a:avLst>
          </a:prstGeom>
          <a:noFill/>
          <a:ln w="28575">
            <a:solidFill>
              <a:schemeClr val="bg1"/>
            </a:solidFill>
          </a:ln>
        </p:spPr>
        <p:txBody>
          <a:bodyPr wrap="square" rtlCol="0">
            <a:spAutoFit/>
          </a:bodyPr>
          <a:lstStyle/>
          <a:p>
            <a:pPr algn="ctr"/>
            <a:r>
              <a:rPr lang="fr-FR" sz="2000" dirty="0" smtClean="0">
                <a:solidFill>
                  <a:schemeClr val="bg1"/>
                </a:solidFill>
              </a:rPr>
              <a:t>Nombre de « 0 »</a:t>
            </a:r>
            <a:endParaRPr lang="fr-FR" sz="2000" dirty="0">
              <a:solidFill>
                <a:schemeClr val="bg1"/>
              </a:solidFill>
            </a:endParaRPr>
          </a:p>
        </p:txBody>
      </p:sp>
      <p:sp>
        <p:nvSpPr>
          <p:cNvPr id="40" name="ZoneTexte 39"/>
          <p:cNvSpPr txBox="1"/>
          <p:nvPr>
            <p:custDataLst>
              <p:tags r:id="rId8"/>
            </p:custDataLst>
          </p:nvPr>
        </p:nvSpPr>
        <p:spPr>
          <a:xfrm>
            <a:off x="1660328" y="4082296"/>
            <a:ext cx="3402830" cy="1938992"/>
          </a:xfrm>
          <a:prstGeom prst="borderCallout2">
            <a:avLst>
              <a:gd name="adj1" fmla="val 19174"/>
              <a:gd name="adj2" fmla="val -495"/>
              <a:gd name="adj3" fmla="val 18682"/>
              <a:gd name="adj4" fmla="val -6590"/>
              <a:gd name="adj5" fmla="val -6433"/>
              <a:gd name="adj6" fmla="val -19516"/>
            </a:avLst>
          </a:prstGeom>
          <a:noFill/>
          <a:ln w="28575">
            <a:solidFill>
              <a:schemeClr val="bg1"/>
            </a:solidFill>
          </a:ln>
        </p:spPr>
        <p:txBody>
          <a:bodyPr wrap="square" rtlCol="0">
            <a:spAutoFit/>
          </a:bodyPr>
          <a:lstStyle/>
          <a:p>
            <a:pPr algn="ctr"/>
            <a:r>
              <a:rPr lang="fr-FR" sz="2000" dirty="0" smtClean="0">
                <a:solidFill>
                  <a:schemeClr val="bg1"/>
                </a:solidFill>
              </a:rPr>
              <a:t>Tolérance sur la valeur en pourcentage</a:t>
            </a:r>
          </a:p>
          <a:p>
            <a:pPr algn="ctr"/>
            <a:r>
              <a:rPr lang="fr-FR" sz="2000" dirty="0" smtClean="0">
                <a:solidFill>
                  <a:schemeClr val="bg1"/>
                </a:solidFill>
                <a:sym typeface="Symbol"/>
              </a:rPr>
              <a:t>Argent </a:t>
            </a:r>
            <a:r>
              <a:rPr lang="fr-FR" sz="2000" dirty="0">
                <a:solidFill>
                  <a:schemeClr val="bg1"/>
                </a:solidFill>
                <a:sym typeface="Symbol"/>
              </a:rPr>
              <a:t> 10</a:t>
            </a:r>
            <a:r>
              <a:rPr lang="fr-FR" sz="2000" dirty="0" smtClean="0">
                <a:solidFill>
                  <a:schemeClr val="bg1"/>
                </a:solidFill>
                <a:sym typeface="Symbol"/>
              </a:rPr>
              <a:t>% série E12</a:t>
            </a:r>
            <a:endParaRPr lang="fr-FR" sz="2000" dirty="0">
              <a:solidFill>
                <a:schemeClr val="bg1"/>
              </a:solidFill>
              <a:sym typeface="Symbol"/>
            </a:endParaRPr>
          </a:p>
          <a:p>
            <a:pPr algn="ctr"/>
            <a:r>
              <a:rPr lang="fr-FR" sz="2000" dirty="0" smtClean="0">
                <a:solidFill>
                  <a:schemeClr val="bg1"/>
                </a:solidFill>
                <a:sym typeface="Symbol"/>
              </a:rPr>
              <a:t>Or </a:t>
            </a:r>
            <a:r>
              <a:rPr lang="fr-FR" sz="2000" dirty="0">
                <a:solidFill>
                  <a:schemeClr val="bg1"/>
                </a:solidFill>
                <a:sym typeface="Symbol"/>
              </a:rPr>
              <a:t> 10</a:t>
            </a:r>
            <a:r>
              <a:rPr lang="fr-FR" sz="2000" dirty="0" smtClean="0">
                <a:solidFill>
                  <a:schemeClr val="bg1"/>
                </a:solidFill>
                <a:sym typeface="Symbol"/>
              </a:rPr>
              <a:t>% série E24</a:t>
            </a:r>
          </a:p>
          <a:p>
            <a:pPr algn="ctr"/>
            <a:r>
              <a:rPr lang="fr-FR" sz="2000" dirty="0" smtClean="0">
                <a:solidFill>
                  <a:schemeClr val="bg1"/>
                </a:solidFill>
                <a:sym typeface="Symbol"/>
              </a:rPr>
              <a:t>Autre couleur 1;2;3…% Série E48 et  plus</a:t>
            </a:r>
            <a:endParaRPr lang="fr-FR" sz="2000" dirty="0">
              <a:solidFill>
                <a:schemeClr val="bg1"/>
              </a:solidFill>
              <a:sym typeface="Symbol"/>
            </a:endParaRPr>
          </a:p>
        </p:txBody>
      </p:sp>
      <p:sp>
        <p:nvSpPr>
          <p:cNvPr id="48" name="ZoneTexte 47"/>
          <p:cNvSpPr txBox="1"/>
          <p:nvPr>
            <p:custDataLst>
              <p:tags r:id="rId9"/>
            </p:custDataLst>
          </p:nvPr>
        </p:nvSpPr>
        <p:spPr>
          <a:xfrm>
            <a:off x="71500" y="6269250"/>
            <a:ext cx="3384376" cy="400110"/>
          </a:xfrm>
          <a:prstGeom prst="rect">
            <a:avLst/>
          </a:prstGeom>
          <a:noFill/>
        </p:spPr>
        <p:txBody>
          <a:bodyPr wrap="square" rtlCol="0">
            <a:spAutoFit/>
          </a:bodyPr>
          <a:lstStyle/>
          <a:p>
            <a:pPr algn="ctr"/>
            <a:r>
              <a:rPr lang="fr-FR" sz="2000" dirty="0" smtClean="0">
                <a:solidFill>
                  <a:schemeClr val="bg1"/>
                </a:solidFill>
              </a:rPr>
              <a:t>Exemple: 240 </a:t>
            </a:r>
            <a:r>
              <a:rPr lang="fr-FR" sz="2000" dirty="0" smtClean="0">
                <a:solidFill>
                  <a:schemeClr val="bg1"/>
                </a:solidFill>
                <a:sym typeface="Symbol"/>
              </a:rPr>
              <a:t> </a:t>
            </a:r>
            <a:r>
              <a:rPr lang="fr-FR" sz="2000" dirty="0">
                <a:solidFill>
                  <a:schemeClr val="bg1"/>
                </a:solidFill>
                <a:sym typeface="Symbol"/>
              </a:rPr>
              <a:t> </a:t>
            </a:r>
            <a:r>
              <a:rPr lang="fr-FR" sz="2000" dirty="0" smtClean="0">
                <a:solidFill>
                  <a:schemeClr val="bg1"/>
                </a:solidFill>
                <a:sym typeface="Symbol"/>
              </a:rPr>
              <a:t>10% </a:t>
            </a:r>
            <a:endParaRPr lang="fr-FR" sz="2000" dirty="0">
              <a:solidFill>
                <a:schemeClr val="bg1"/>
              </a:solidFill>
            </a:endParaRPr>
          </a:p>
        </p:txBody>
      </p:sp>
      <p:sp>
        <p:nvSpPr>
          <p:cNvPr id="49" name="ZoneTexte 48"/>
          <p:cNvSpPr txBox="1"/>
          <p:nvPr>
            <p:custDataLst>
              <p:tags r:id="rId10"/>
            </p:custDataLst>
          </p:nvPr>
        </p:nvSpPr>
        <p:spPr>
          <a:xfrm>
            <a:off x="3491880" y="6269250"/>
            <a:ext cx="2834432" cy="400110"/>
          </a:xfrm>
          <a:prstGeom prst="rect">
            <a:avLst/>
          </a:prstGeom>
          <a:noFill/>
        </p:spPr>
        <p:txBody>
          <a:bodyPr wrap="square" rtlCol="0">
            <a:spAutoFit/>
          </a:bodyPr>
          <a:lstStyle/>
          <a:p>
            <a:pPr algn="ctr"/>
            <a:r>
              <a:rPr lang="fr-FR" sz="2000" dirty="0" smtClean="0">
                <a:solidFill>
                  <a:schemeClr val="bg1"/>
                </a:solidFill>
              </a:rPr>
              <a:t>216 </a:t>
            </a:r>
            <a:r>
              <a:rPr lang="fr-FR" sz="2000" dirty="0" smtClean="0">
                <a:solidFill>
                  <a:schemeClr val="bg1"/>
                </a:solidFill>
                <a:sym typeface="Symbol"/>
              </a:rPr>
              <a:t> ≤ R </a:t>
            </a:r>
            <a:r>
              <a:rPr lang="fr-FR" sz="2000" dirty="0">
                <a:solidFill>
                  <a:schemeClr val="bg1"/>
                </a:solidFill>
                <a:sym typeface="Symbol"/>
              </a:rPr>
              <a:t>≤</a:t>
            </a:r>
            <a:r>
              <a:rPr lang="fr-FR" sz="2000" dirty="0" smtClean="0">
                <a:solidFill>
                  <a:schemeClr val="bg1"/>
                </a:solidFill>
                <a:sym typeface="Symbol"/>
              </a:rPr>
              <a:t> 264 </a:t>
            </a:r>
            <a:r>
              <a:rPr lang="fr-FR" sz="2000" dirty="0">
                <a:solidFill>
                  <a:schemeClr val="bg1"/>
                </a:solidFill>
                <a:sym typeface="Symbol"/>
              </a:rPr>
              <a:t></a:t>
            </a:r>
            <a:endParaRPr lang="fr-FR" sz="2000" dirty="0">
              <a:solidFill>
                <a:schemeClr val="bg1"/>
              </a:solidFill>
            </a:endParaRPr>
          </a:p>
        </p:txBody>
      </p:sp>
      <p:graphicFrame>
        <p:nvGraphicFramePr>
          <p:cNvPr id="7" name="Tableau 6"/>
          <p:cNvGraphicFramePr>
            <a:graphicFrameLocks noGrp="1"/>
          </p:cNvGraphicFramePr>
          <p:nvPr>
            <p:custDataLst>
              <p:tags r:id="rId11"/>
            </p:custDataLst>
            <p:extLst>
              <p:ext uri="{D42A27DB-BD31-4B8C-83A1-F6EECF244321}">
                <p14:modId xmlns:p14="http://schemas.microsoft.com/office/powerpoint/2010/main" val="1160166046"/>
              </p:ext>
            </p:extLst>
          </p:nvPr>
        </p:nvGraphicFramePr>
        <p:xfrm>
          <a:off x="6444208" y="3583840"/>
          <a:ext cx="2556000" cy="3168000"/>
        </p:xfrm>
        <a:graphic>
          <a:graphicData uri="http://schemas.openxmlformats.org/drawingml/2006/table">
            <a:tbl>
              <a:tblPr/>
              <a:tblGrid>
                <a:gridCol w="2556000"/>
              </a:tblGrid>
              <a:tr h="288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dirty="0" smtClean="0">
                          <a:solidFill>
                            <a:schemeClr val="bg1"/>
                          </a:solidFill>
                        </a:rPr>
                        <a:t>Valeurs des couleurs</a:t>
                      </a:r>
                    </a:p>
                  </a:txBody>
                  <a:tcPr marL="36000"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288000">
                <a:tc>
                  <a:txBody>
                    <a:bodyPr/>
                    <a:lstStyle/>
                    <a:p>
                      <a:pPr algn="ctr"/>
                      <a:r>
                        <a:rPr lang="fr-FR" sz="1800" dirty="0" smtClean="0">
                          <a:solidFill>
                            <a:schemeClr val="bg1"/>
                          </a:solidFill>
                          <a:sym typeface="Symbol"/>
                        </a:rPr>
                        <a:t>Noir: 0</a:t>
                      </a:r>
                    </a:p>
                  </a:txBody>
                  <a:tcPr marL="36000"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solidFill>
                  </a:tcPr>
                </a:tc>
              </a:tr>
              <a:tr h="288000">
                <a:tc>
                  <a:txBody>
                    <a:bodyPr/>
                    <a:lstStyle/>
                    <a:p>
                      <a:pPr algn="ctr"/>
                      <a:r>
                        <a:rPr lang="fr-FR" sz="1800" dirty="0" smtClean="0">
                          <a:solidFill>
                            <a:sysClr val="windowText" lastClr="000000"/>
                          </a:solidFill>
                          <a:sym typeface="Symbol"/>
                        </a:rPr>
                        <a:t>Marron: 1</a:t>
                      </a:r>
                    </a:p>
                  </a:txBody>
                  <a:tcPr marL="36000"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2">
                        <a:lumMod val="75000"/>
                      </a:schemeClr>
                    </a:solidFill>
                  </a:tcPr>
                </a:tc>
              </a:tr>
              <a:tr h="288000">
                <a:tc>
                  <a:txBody>
                    <a:bodyPr/>
                    <a:lstStyle/>
                    <a:p>
                      <a:pPr algn="ctr"/>
                      <a:r>
                        <a:rPr lang="fr-FR" sz="1800" dirty="0" smtClean="0">
                          <a:solidFill>
                            <a:sysClr val="windowText" lastClr="000000"/>
                          </a:solidFill>
                          <a:sym typeface="Symbol"/>
                        </a:rPr>
                        <a:t>Rouge: 2</a:t>
                      </a:r>
                    </a:p>
                  </a:txBody>
                  <a:tcPr marL="36000"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0000"/>
                    </a:solidFill>
                  </a:tcPr>
                </a:tc>
              </a:tr>
              <a:tr h="288000">
                <a:tc>
                  <a:txBody>
                    <a:bodyPr/>
                    <a:lstStyle/>
                    <a:p>
                      <a:pPr algn="ctr"/>
                      <a:r>
                        <a:rPr lang="fr-FR" sz="1800" dirty="0" smtClean="0">
                          <a:solidFill>
                            <a:sysClr val="windowText" lastClr="000000"/>
                          </a:solidFill>
                          <a:sym typeface="Symbol"/>
                        </a:rPr>
                        <a:t>Orange: 3</a:t>
                      </a:r>
                    </a:p>
                  </a:txBody>
                  <a:tcPr marL="36000"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6">
                        <a:lumMod val="75000"/>
                      </a:schemeClr>
                    </a:solidFill>
                  </a:tcPr>
                </a:tc>
              </a:tr>
              <a:tr h="288000">
                <a:tc>
                  <a:txBody>
                    <a:bodyPr/>
                    <a:lstStyle/>
                    <a:p>
                      <a:pPr algn="ctr"/>
                      <a:r>
                        <a:rPr lang="fr-FR" sz="1800" dirty="0" smtClean="0">
                          <a:solidFill>
                            <a:sysClr val="windowText" lastClr="000000"/>
                          </a:solidFill>
                          <a:sym typeface="Symbol"/>
                        </a:rPr>
                        <a:t>Jaune: 4</a:t>
                      </a:r>
                    </a:p>
                  </a:txBody>
                  <a:tcPr marL="36000"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FFFF00"/>
                    </a:solidFill>
                  </a:tcPr>
                </a:tc>
              </a:tr>
              <a:tr h="288000">
                <a:tc>
                  <a:txBody>
                    <a:bodyPr/>
                    <a:lstStyle/>
                    <a:p>
                      <a:pPr algn="ctr"/>
                      <a:r>
                        <a:rPr lang="fr-FR" sz="1800" dirty="0" smtClean="0">
                          <a:solidFill>
                            <a:sysClr val="windowText" lastClr="000000"/>
                          </a:solidFill>
                          <a:sym typeface="Symbol"/>
                        </a:rPr>
                        <a:t>Vert: 5</a:t>
                      </a:r>
                    </a:p>
                  </a:txBody>
                  <a:tcPr marL="36000"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08F235"/>
                    </a:solidFill>
                  </a:tcPr>
                </a:tc>
              </a:tr>
              <a:tr h="288000">
                <a:tc>
                  <a:txBody>
                    <a:bodyPr/>
                    <a:lstStyle/>
                    <a:p>
                      <a:pPr algn="ctr"/>
                      <a:r>
                        <a:rPr lang="fr-FR" sz="1800" dirty="0" smtClean="0">
                          <a:solidFill>
                            <a:sysClr val="windowText" lastClr="000000"/>
                          </a:solidFill>
                          <a:sym typeface="Symbol"/>
                        </a:rPr>
                        <a:t>Bleu: 6</a:t>
                      </a:r>
                    </a:p>
                  </a:txBody>
                  <a:tcPr marL="36000"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00B0F0"/>
                    </a:solidFill>
                  </a:tcPr>
                </a:tc>
              </a:tr>
              <a:tr h="288000">
                <a:tc>
                  <a:txBody>
                    <a:bodyPr/>
                    <a:lstStyle/>
                    <a:p>
                      <a:pPr algn="ctr"/>
                      <a:r>
                        <a:rPr lang="fr-FR" sz="1800" dirty="0" smtClean="0">
                          <a:solidFill>
                            <a:sysClr val="windowText" lastClr="000000"/>
                          </a:solidFill>
                          <a:sym typeface="Symbol"/>
                        </a:rPr>
                        <a:t>Violet: 7</a:t>
                      </a:r>
                    </a:p>
                  </a:txBody>
                  <a:tcPr marL="36000"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7030A0"/>
                    </a:solidFill>
                  </a:tcPr>
                </a:tc>
              </a:tr>
              <a:tr h="2880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dirty="0" smtClean="0">
                          <a:solidFill>
                            <a:sysClr val="windowText" lastClr="000000"/>
                          </a:solidFill>
                          <a:sym typeface="Symbol"/>
                        </a:rPr>
                        <a:t>Gris: 8</a:t>
                      </a:r>
                    </a:p>
                  </a:txBody>
                  <a:tcPr marL="36000"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50000"/>
                        <a:lumOff val="50000"/>
                      </a:schemeClr>
                    </a:solidFill>
                  </a:tcPr>
                </a:tc>
              </a:tr>
              <a:tr h="288000">
                <a:tc>
                  <a:txBody>
                    <a:bodyPr/>
                    <a:lstStyle/>
                    <a:p>
                      <a:pPr algn="ctr"/>
                      <a:r>
                        <a:rPr lang="fr-FR" sz="1800" dirty="0" smtClean="0">
                          <a:solidFill>
                            <a:sysClr val="windowText" lastClr="000000"/>
                          </a:solidFill>
                        </a:rPr>
                        <a:t>Blanc: 9</a:t>
                      </a:r>
                    </a:p>
                  </a:txBody>
                  <a:tcPr marL="36000"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3615567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2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iterate type="wd">
                                    <p:tmPct val="10000"/>
                                  </p:iterate>
                                  <p:childTnLst>
                                    <p:set>
                                      <p:cBhvr>
                                        <p:cTn id="20" dur="1" fill="hold">
                                          <p:stCondLst>
                                            <p:cond delay="0"/>
                                          </p:stCondLst>
                                        </p:cTn>
                                        <p:tgtEl>
                                          <p:spTgt spid="36"/>
                                        </p:tgtEl>
                                        <p:attrNameLst>
                                          <p:attrName>style.visibility</p:attrName>
                                        </p:attrNameLst>
                                      </p:cBhvr>
                                      <p:to>
                                        <p:strVal val="visible"/>
                                      </p:to>
                                    </p:set>
                                    <p:animEffect transition="in" filter="fade">
                                      <p:cBhvr>
                                        <p:cTn id="21" dur="500"/>
                                        <p:tgtEl>
                                          <p:spTgt spid="3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iterate type="wd">
                                    <p:tmPct val="10000"/>
                                  </p:iterate>
                                  <p:childTnLst>
                                    <p:set>
                                      <p:cBhvr>
                                        <p:cTn id="25" dur="1" fill="hold">
                                          <p:stCondLst>
                                            <p:cond delay="0"/>
                                          </p:stCondLst>
                                        </p:cTn>
                                        <p:tgtEl>
                                          <p:spTgt spid="37"/>
                                        </p:tgtEl>
                                        <p:attrNameLst>
                                          <p:attrName>style.visibility</p:attrName>
                                        </p:attrNameLst>
                                      </p:cBhvr>
                                      <p:to>
                                        <p:strVal val="visible"/>
                                      </p:to>
                                    </p:set>
                                    <p:animEffect transition="in" filter="fade">
                                      <p:cBhvr>
                                        <p:cTn id="26" dur="500"/>
                                        <p:tgtEl>
                                          <p:spTgt spid="3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iterate type="wd">
                                    <p:tmPct val="10000"/>
                                  </p:iterate>
                                  <p:childTnLst>
                                    <p:set>
                                      <p:cBhvr>
                                        <p:cTn id="30" dur="1" fill="hold">
                                          <p:stCondLst>
                                            <p:cond delay="0"/>
                                          </p:stCondLst>
                                        </p:cTn>
                                        <p:tgtEl>
                                          <p:spTgt spid="39"/>
                                        </p:tgtEl>
                                        <p:attrNameLst>
                                          <p:attrName>style.visibility</p:attrName>
                                        </p:attrNameLst>
                                      </p:cBhvr>
                                      <p:to>
                                        <p:strVal val="visible"/>
                                      </p:to>
                                    </p:set>
                                    <p:animEffect transition="in" filter="fade">
                                      <p:cBhvr>
                                        <p:cTn id="31" dur="500"/>
                                        <p:tgtEl>
                                          <p:spTgt spid="3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iterate type="wd">
                                    <p:tmPct val="10000"/>
                                  </p:iterate>
                                  <p:childTnLst>
                                    <p:set>
                                      <p:cBhvr>
                                        <p:cTn id="35" dur="1" fill="hold">
                                          <p:stCondLst>
                                            <p:cond delay="0"/>
                                          </p:stCondLst>
                                        </p:cTn>
                                        <p:tgtEl>
                                          <p:spTgt spid="40"/>
                                        </p:tgtEl>
                                        <p:attrNameLst>
                                          <p:attrName>style.visibility</p:attrName>
                                        </p:attrNameLst>
                                      </p:cBhvr>
                                      <p:to>
                                        <p:strVal val="visible"/>
                                      </p:to>
                                    </p:set>
                                    <p:animEffect transition="in" filter="fade">
                                      <p:cBhvr>
                                        <p:cTn id="36" dur="500"/>
                                        <p:tgtEl>
                                          <p:spTgt spid="40"/>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iterate type="wd">
                                    <p:tmPct val="10000"/>
                                  </p:iterate>
                                  <p:childTnLst>
                                    <p:set>
                                      <p:cBhvr>
                                        <p:cTn id="40" dur="1" fill="hold">
                                          <p:stCondLst>
                                            <p:cond delay="0"/>
                                          </p:stCondLst>
                                        </p:cTn>
                                        <p:tgtEl>
                                          <p:spTgt spid="7"/>
                                        </p:tgtEl>
                                        <p:attrNameLst>
                                          <p:attrName>style.visibility</p:attrName>
                                        </p:attrNameLst>
                                      </p:cBhvr>
                                      <p:to>
                                        <p:strVal val="visible"/>
                                      </p:to>
                                    </p:set>
                                    <p:animEffect transition="in" filter="wipe(up)">
                                      <p:cBhvr>
                                        <p:cTn id="41" dur="125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iterate type="wd">
                                    <p:tmPct val="10000"/>
                                  </p:iterate>
                                  <p:childTnLst>
                                    <p:set>
                                      <p:cBhvr>
                                        <p:cTn id="45" dur="1" fill="hold">
                                          <p:stCondLst>
                                            <p:cond delay="0"/>
                                          </p:stCondLst>
                                        </p:cTn>
                                        <p:tgtEl>
                                          <p:spTgt spid="48"/>
                                        </p:tgtEl>
                                        <p:attrNameLst>
                                          <p:attrName>style.visibility</p:attrName>
                                        </p:attrNameLst>
                                      </p:cBhvr>
                                      <p:to>
                                        <p:strVal val="visible"/>
                                      </p:to>
                                    </p:set>
                                    <p:animEffect transition="in" filter="fade">
                                      <p:cBhvr>
                                        <p:cTn id="46" dur="500"/>
                                        <p:tgtEl>
                                          <p:spTgt spid="48"/>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iterate type="wd">
                                    <p:tmPct val="10000"/>
                                  </p:iterate>
                                  <p:childTnLst>
                                    <p:set>
                                      <p:cBhvr>
                                        <p:cTn id="50" dur="1" fill="hold">
                                          <p:stCondLst>
                                            <p:cond delay="0"/>
                                          </p:stCondLst>
                                        </p:cTn>
                                        <p:tgtEl>
                                          <p:spTgt spid="49"/>
                                        </p:tgtEl>
                                        <p:attrNameLst>
                                          <p:attrName>style.visibility</p:attrName>
                                        </p:attrNameLst>
                                      </p:cBhvr>
                                      <p:to>
                                        <p:strVal val="visible"/>
                                      </p:to>
                                    </p:set>
                                    <p:animEffect transition="in" filter="fade">
                                      <p:cBhvr>
                                        <p:cTn id="51"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36" grpId="0" animBg="1"/>
      <p:bldP spid="37" grpId="0" animBg="1"/>
      <p:bldP spid="39" grpId="0" animBg="1"/>
      <p:bldP spid="40" grpId="0" animBg="1"/>
      <p:bldP spid="48" grpId="0"/>
      <p:bldP spid="4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p:txBody>
          <a:bodyPr/>
          <a:lstStyle/>
          <a:p>
            <a:r>
              <a:rPr lang="fr-FR" dirty="0" smtClean="0"/>
              <a:t>FIN</a:t>
            </a:r>
            <a:endParaRPr lang="fr-FR" dirty="0"/>
          </a:p>
        </p:txBody>
      </p:sp>
    </p:spTree>
    <p:extLst>
      <p:ext uri="{BB962C8B-B14F-4D97-AF65-F5344CB8AC3E}">
        <p14:creationId xmlns:p14="http://schemas.microsoft.com/office/powerpoint/2010/main" val="668540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normAutofit/>
          </a:bodyPr>
          <a:lstStyle/>
          <a:p>
            <a:r>
              <a:rPr lang="fr-FR" dirty="0" smtClean="0"/>
              <a:t>Utilisation du résistor </a:t>
            </a:r>
            <a:endParaRPr lang="fr-FR" dirty="0"/>
          </a:p>
        </p:txBody>
      </p:sp>
      <p:sp>
        <p:nvSpPr>
          <p:cNvPr id="4" name="Rectangle 3"/>
          <p:cNvSpPr/>
          <p:nvPr>
            <p:custDataLst>
              <p:tags r:id="rId2"/>
            </p:custDataLst>
          </p:nvPr>
        </p:nvSpPr>
        <p:spPr>
          <a:xfrm>
            <a:off x="823408" y="1412776"/>
            <a:ext cx="7416824" cy="2369880"/>
          </a:xfrm>
          <a:prstGeom prst="rect">
            <a:avLst/>
          </a:prstGeom>
        </p:spPr>
        <p:txBody>
          <a:bodyPr wrap="square">
            <a:spAutoFit/>
          </a:bodyPr>
          <a:lstStyle/>
          <a:p>
            <a:pPr algn="ctr"/>
            <a:r>
              <a:rPr lang="fr-FR" sz="2000" dirty="0" smtClean="0">
                <a:solidFill>
                  <a:schemeClr val="bg1"/>
                </a:solidFill>
              </a:rPr>
              <a:t>Le résistor résiste au passage du courant. </a:t>
            </a:r>
            <a:br>
              <a:rPr lang="fr-FR" sz="2000" dirty="0" smtClean="0">
                <a:solidFill>
                  <a:schemeClr val="bg1"/>
                </a:solidFill>
              </a:rPr>
            </a:br>
            <a:r>
              <a:rPr lang="fr-FR" sz="2000" dirty="0" smtClean="0">
                <a:solidFill>
                  <a:schemeClr val="bg1"/>
                </a:solidFill>
              </a:rPr>
              <a:t>Cette résistance provoque une élévation de la température. La production de chaleur sera l’utilisation principale de ces éléments de manière directe, radiateur électrique, ou non comme l’éclairage à incandescence. Cette production de chaleur est directement liée à la puissance consommée </a:t>
            </a:r>
            <a:r>
              <a:rPr lang="fr-FR" sz="2800" dirty="0" smtClean="0">
                <a:solidFill>
                  <a:schemeClr val="bg1"/>
                </a:solidFill>
              </a:rPr>
              <a:t>P = U I</a:t>
            </a:r>
          </a:p>
        </p:txBody>
      </p:sp>
      <p:sp>
        <p:nvSpPr>
          <p:cNvPr id="73" name="Rectangle 72"/>
          <p:cNvSpPr/>
          <p:nvPr>
            <p:custDataLst>
              <p:tags r:id="rId3"/>
            </p:custDataLst>
          </p:nvPr>
        </p:nvSpPr>
        <p:spPr>
          <a:xfrm>
            <a:off x="683568" y="5376991"/>
            <a:ext cx="7416824" cy="1015663"/>
          </a:xfrm>
          <a:prstGeom prst="rect">
            <a:avLst/>
          </a:prstGeom>
        </p:spPr>
        <p:txBody>
          <a:bodyPr wrap="square">
            <a:spAutoFit/>
          </a:bodyPr>
          <a:lstStyle/>
          <a:p>
            <a:pPr algn="ctr"/>
            <a:r>
              <a:rPr lang="fr-FR" sz="2000" dirty="0" smtClean="0">
                <a:solidFill>
                  <a:schemeClr val="bg1"/>
                </a:solidFill>
              </a:rPr>
              <a:t>D’autres applications seront de nature plus indirecte comme la génération de chute de tension, de limitation de courant, la mesure de température….</a:t>
            </a:r>
          </a:p>
        </p:txBody>
      </p:sp>
      <p:pic>
        <p:nvPicPr>
          <p:cNvPr id="74" name="Picture 6" descr="http://www.boutic-leclerc.com/c/32-category/resistance-de-chauffage-.jpg"/>
          <p:cNvPicPr>
            <a:picLocks noChangeAspect="1" noChangeArrowheads="1"/>
          </p:cNvPicPr>
          <p:nvPr>
            <p:custDataLst>
              <p:tags r:id="rId4"/>
            </p:custDataLst>
          </p:nvPr>
        </p:nvPicPr>
        <p:blipFill rotWithShape="1">
          <a:blip r:embed="rId15">
            <a:extLst>
              <a:ext uri="{BEBA8EAE-BF5A-486C-A8C5-ECC9F3942E4B}">
                <a14:imgProps xmlns:a14="http://schemas.microsoft.com/office/drawing/2010/main">
                  <a14:imgLayer r:embed="rId16">
                    <a14:imgEffect>
                      <a14:backgroundRemoval t="4000" b="43333" l="1667" r="49286">
                        <a14:foregroundMark x1="3095" y1="9333" x2="7381" y2="10000"/>
                        <a14:foregroundMark x1="3571" y1="37333" x2="5476" y2="36000"/>
                      </a14:backgroundRemoval>
                    </a14:imgEffect>
                  </a14:imgLayer>
                </a14:imgProps>
              </a:ext>
              <a:ext uri="{28A0092B-C50C-407E-A947-70E740481C1C}">
                <a14:useLocalDpi xmlns:a14="http://schemas.microsoft.com/office/drawing/2010/main" val="0"/>
              </a:ext>
            </a:extLst>
          </a:blip>
          <a:srcRect r="49740" b="55567"/>
          <a:stretch/>
        </p:blipFill>
        <p:spPr bwMode="auto">
          <a:xfrm>
            <a:off x="37919" y="3705840"/>
            <a:ext cx="2736776" cy="864096"/>
          </a:xfrm>
          <a:prstGeom prst="rect">
            <a:avLst/>
          </a:prstGeom>
          <a:noFill/>
          <a:effectLst>
            <a:glow rad="12700">
              <a:schemeClr val="bg1">
                <a:alpha val="66000"/>
              </a:schemeClr>
            </a:glow>
          </a:effectLst>
          <a:extLst>
            <a:ext uri="{909E8E84-426E-40DD-AFC4-6F175D3DCCD1}">
              <a14:hiddenFill xmlns:a14="http://schemas.microsoft.com/office/drawing/2010/main">
                <a:solidFill>
                  <a:srgbClr val="FFFFFF"/>
                </a:solidFill>
              </a14:hiddenFill>
            </a:ext>
          </a:extLst>
        </p:spPr>
      </p:pic>
      <p:pic>
        <p:nvPicPr>
          <p:cNvPr id="75" name="Picture 10" descr="http://www.installations-electriques.net/Apelm/plaque1.jpg"/>
          <p:cNvPicPr>
            <a:picLocks noChangeAspect="1" noChangeArrowheads="1"/>
          </p:cNvPicPr>
          <p:nvPr>
            <p:custDataLst>
              <p:tags r:id="rId5"/>
            </p:custDataLst>
          </p:nvPr>
        </p:nvPicPr>
        <p:blipFill>
          <a:blip r:embed="rId17" cstate="print">
            <a:extLst>
              <a:ext uri="{28A0092B-C50C-407E-A947-70E740481C1C}">
                <a14:useLocalDpi xmlns:a14="http://schemas.microsoft.com/office/drawing/2010/main" val="0"/>
              </a:ext>
            </a:extLst>
          </a:blip>
          <a:srcRect/>
          <a:stretch>
            <a:fillRect/>
          </a:stretch>
        </p:blipFill>
        <p:spPr bwMode="auto">
          <a:xfrm>
            <a:off x="6994699" y="3493062"/>
            <a:ext cx="2041797" cy="1789066"/>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8" descr="http://www.electrowatt.fr/uploads/images/produits/zoom/element-ailette-rect.jpg"/>
          <p:cNvPicPr>
            <a:picLocks noChangeAspect="1" noChangeArrowheads="1"/>
          </p:cNvPicPr>
          <p:nvPr>
            <p:custDataLst>
              <p:tags r:id="rId6"/>
            </p:custDataLst>
          </p:nvPr>
        </p:nvPicPr>
        <p:blipFill>
          <a:blip r:embed="rId18">
            <a:extLst>
              <a:ext uri="{BEBA8EAE-BF5A-486C-A8C5-ECC9F3942E4B}">
                <a14:imgProps xmlns:a14="http://schemas.microsoft.com/office/drawing/2010/main">
                  <a14:imgLayer r:embed="rId19">
                    <a14:imgEffect>
                      <a14:backgroundRemoval t="5102" b="92857" l="1250" r="100000">
                        <a14:foregroundMark x1="12250" y1="74490" x2="11000" y2="75510"/>
                        <a14:backgroundMark x1="2750" y1="86735" x2="9750" y2="81633"/>
                        <a14:backgroundMark x1="15750" y1="76531" x2="18750" y2="75000"/>
                        <a14:backgroundMark x1="15250" y1="90816" x2="19500" y2="85204"/>
                      </a14:backgroundRemoval>
                    </a14:imgEffect>
                  </a14:imgLayer>
                </a14:imgProps>
              </a:ext>
              <a:ext uri="{28A0092B-C50C-407E-A947-70E740481C1C}">
                <a14:useLocalDpi xmlns:a14="http://schemas.microsoft.com/office/drawing/2010/main" val="0"/>
              </a:ext>
            </a:extLst>
          </a:blip>
          <a:srcRect/>
          <a:stretch>
            <a:fillRect/>
          </a:stretch>
        </p:blipFill>
        <p:spPr bwMode="auto">
          <a:xfrm>
            <a:off x="2816350" y="3782656"/>
            <a:ext cx="3459105" cy="1694962"/>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14" descr="http://fr.cdn.v5.futura-sciences.com/builds/images/thumbs/f/f3f91ec905_2376316311_5b35c6f209_o_02.jpg"/>
          <p:cNvPicPr>
            <a:picLocks noChangeAspect="1" noChangeArrowheads="1"/>
          </p:cNvPicPr>
          <p:nvPr>
            <p:custDataLst>
              <p:tags r:id="rId7"/>
            </p:custDataLst>
          </p:nvPr>
        </p:nvPicPr>
        <p:blipFill>
          <a:blip r:embed="rId20" cstate="print">
            <a:extLst>
              <a:ext uri="{28A0092B-C50C-407E-A947-70E740481C1C}">
                <a14:useLocalDpi xmlns:a14="http://schemas.microsoft.com/office/drawing/2010/main" val="0"/>
              </a:ext>
            </a:extLst>
          </a:blip>
          <a:srcRect/>
          <a:stretch>
            <a:fillRect/>
          </a:stretch>
        </p:blipFill>
        <p:spPr bwMode="auto">
          <a:xfrm>
            <a:off x="7092280" y="6122936"/>
            <a:ext cx="1928070" cy="649336"/>
          </a:xfrm>
          <a:prstGeom prst="rect">
            <a:avLst/>
          </a:prstGeom>
          <a:noFill/>
          <a:extLst>
            <a:ext uri="{909E8E84-426E-40DD-AFC4-6F175D3DCCD1}">
              <a14:hiddenFill xmlns:a14="http://schemas.microsoft.com/office/drawing/2010/main">
                <a:solidFill>
                  <a:srgbClr val="FFFFFF"/>
                </a:solidFill>
              </a14:hiddenFill>
            </a:ext>
          </a:extLst>
        </p:spPr>
      </p:pic>
      <p:sp>
        <p:nvSpPr>
          <p:cNvPr id="6" name="Ellipse 5"/>
          <p:cNvSpPr/>
          <p:nvPr>
            <p:custDataLst>
              <p:tags r:id="rId8"/>
            </p:custDataLst>
          </p:nvPr>
        </p:nvSpPr>
        <p:spPr>
          <a:xfrm>
            <a:off x="7308304" y="3717032"/>
            <a:ext cx="1440160" cy="1393448"/>
          </a:xfrm>
          <a:prstGeom prst="ellipse">
            <a:avLst/>
          </a:prstGeom>
          <a:noFill/>
          <a:ln w="212725">
            <a:solidFill>
              <a:srgbClr val="FF0000">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9" name="Ellipse 78"/>
          <p:cNvSpPr/>
          <p:nvPr>
            <p:custDataLst>
              <p:tags r:id="rId9"/>
            </p:custDataLst>
          </p:nvPr>
        </p:nvSpPr>
        <p:spPr>
          <a:xfrm>
            <a:off x="7528964" y="3889380"/>
            <a:ext cx="1080120" cy="1008112"/>
          </a:xfrm>
          <a:prstGeom prst="ellipse">
            <a:avLst/>
          </a:prstGeom>
          <a:solidFill>
            <a:srgbClr val="FF0000">
              <a:alpha val="54000"/>
            </a:srgbClr>
          </a:solidFill>
          <a:ln w="2127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0" name="Rectangle 79"/>
          <p:cNvSpPr/>
          <p:nvPr>
            <p:custDataLst>
              <p:tags r:id="rId10"/>
            </p:custDataLst>
          </p:nvPr>
        </p:nvSpPr>
        <p:spPr>
          <a:xfrm>
            <a:off x="1430" y="4444841"/>
            <a:ext cx="2773265" cy="707886"/>
          </a:xfrm>
          <a:prstGeom prst="rect">
            <a:avLst/>
          </a:prstGeom>
        </p:spPr>
        <p:txBody>
          <a:bodyPr wrap="square">
            <a:spAutoFit/>
          </a:bodyPr>
          <a:lstStyle/>
          <a:p>
            <a:pPr algn="ctr"/>
            <a:r>
              <a:rPr lang="fr-FR" sz="2000" dirty="0" smtClean="0">
                <a:solidFill>
                  <a:schemeClr val="bg1"/>
                </a:solidFill>
              </a:rPr>
              <a:t>Thermoplongeur ex: bac a frites</a:t>
            </a:r>
            <a:endParaRPr lang="fr-FR" sz="2800" dirty="0" smtClean="0">
              <a:solidFill>
                <a:schemeClr val="bg1"/>
              </a:solidFill>
            </a:endParaRPr>
          </a:p>
        </p:txBody>
      </p:sp>
      <p:sp>
        <p:nvSpPr>
          <p:cNvPr id="81" name="Rectangle 80"/>
          <p:cNvSpPr/>
          <p:nvPr>
            <p:custDataLst>
              <p:tags r:id="rId11"/>
            </p:custDataLst>
          </p:nvPr>
        </p:nvSpPr>
        <p:spPr>
          <a:xfrm>
            <a:off x="2699792" y="3873242"/>
            <a:ext cx="2027901" cy="707886"/>
          </a:xfrm>
          <a:prstGeom prst="rect">
            <a:avLst/>
          </a:prstGeom>
        </p:spPr>
        <p:txBody>
          <a:bodyPr wrap="square">
            <a:spAutoFit/>
          </a:bodyPr>
          <a:lstStyle/>
          <a:p>
            <a:pPr algn="ctr"/>
            <a:r>
              <a:rPr lang="fr-FR" sz="2000" dirty="0" smtClean="0">
                <a:solidFill>
                  <a:schemeClr val="bg1"/>
                </a:solidFill>
              </a:rPr>
              <a:t>Chauffage </a:t>
            </a:r>
            <a:br>
              <a:rPr lang="fr-FR" sz="2000" dirty="0" smtClean="0">
                <a:solidFill>
                  <a:schemeClr val="bg1"/>
                </a:solidFill>
              </a:rPr>
            </a:br>
            <a:r>
              <a:rPr lang="fr-FR" sz="2000" dirty="0" smtClean="0">
                <a:solidFill>
                  <a:schemeClr val="bg1"/>
                </a:solidFill>
              </a:rPr>
              <a:t>industriel</a:t>
            </a:r>
            <a:endParaRPr lang="fr-FR" sz="2800" dirty="0" smtClean="0">
              <a:solidFill>
                <a:schemeClr val="bg1"/>
              </a:solidFill>
            </a:endParaRPr>
          </a:p>
        </p:txBody>
      </p:sp>
      <p:sp>
        <p:nvSpPr>
          <p:cNvPr id="82" name="Rectangle 81"/>
          <p:cNvSpPr/>
          <p:nvPr>
            <p:custDataLst>
              <p:tags r:id="rId12"/>
            </p:custDataLst>
          </p:nvPr>
        </p:nvSpPr>
        <p:spPr>
          <a:xfrm>
            <a:off x="5285039" y="4630137"/>
            <a:ext cx="2027901" cy="707886"/>
          </a:xfrm>
          <a:prstGeom prst="rect">
            <a:avLst/>
          </a:prstGeom>
        </p:spPr>
        <p:txBody>
          <a:bodyPr wrap="square">
            <a:spAutoFit/>
          </a:bodyPr>
          <a:lstStyle/>
          <a:p>
            <a:pPr algn="ctr"/>
            <a:r>
              <a:rPr lang="fr-FR" sz="2000" dirty="0" smtClean="0">
                <a:solidFill>
                  <a:schemeClr val="bg1"/>
                </a:solidFill>
              </a:rPr>
              <a:t>Plaque chauffante</a:t>
            </a:r>
            <a:endParaRPr lang="fr-FR" sz="2800" dirty="0" smtClean="0">
              <a:solidFill>
                <a:schemeClr val="bg1"/>
              </a:solidFill>
            </a:endParaRPr>
          </a:p>
        </p:txBody>
      </p:sp>
    </p:spTree>
    <p:extLst>
      <p:ext uri="{BB962C8B-B14F-4D97-AF65-F5344CB8AC3E}">
        <p14:creationId xmlns:p14="http://schemas.microsoft.com/office/powerpoint/2010/main" val="3152912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6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3850"/>
                            </p:stCondLst>
                            <p:childTnLst>
                              <p:par>
                                <p:cTn id="13" presetID="53" presetClass="entr" presetSubtype="16" fill="hold" nodeType="afterEffect">
                                  <p:stCondLst>
                                    <p:cond delay="1000"/>
                                  </p:stCondLst>
                                  <p:childTnLst>
                                    <p:set>
                                      <p:cBhvr>
                                        <p:cTn id="14" dur="1" fill="hold">
                                          <p:stCondLst>
                                            <p:cond delay="0"/>
                                          </p:stCondLst>
                                        </p:cTn>
                                        <p:tgtEl>
                                          <p:spTgt spid="74"/>
                                        </p:tgtEl>
                                        <p:attrNameLst>
                                          <p:attrName>style.visibility</p:attrName>
                                        </p:attrNameLst>
                                      </p:cBhvr>
                                      <p:to>
                                        <p:strVal val="visible"/>
                                      </p:to>
                                    </p:set>
                                    <p:anim calcmode="lin" valueType="num">
                                      <p:cBhvr>
                                        <p:cTn id="15" dur="500" fill="hold"/>
                                        <p:tgtEl>
                                          <p:spTgt spid="74"/>
                                        </p:tgtEl>
                                        <p:attrNameLst>
                                          <p:attrName>ppt_w</p:attrName>
                                        </p:attrNameLst>
                                      </p:cBhvr>
                                      <p:tavLst>
                                        <p:tav tm="0">
                                          <p:val>
                                            <p:fltVal val="0"/>
                                          </p:val>
                                        </p:tav>
                                        <p:tav tm="100000">
                                          <p:val>
                                            <p:strVal val="#ppt_w"/>
                                          </p:val>
                                        </p:tav>
                                      </p:tavLst>
                                    </p:anim>
                                    <p:anim calcmode="lin" valueType="num">
                                      <p:cBhvr>
                                        <p:cTn id="16" dur="500" fill="hold"/>
                                        <p:tgtEl>
                                          <p:spTgt spid="74"/>
                                        </p:tgtEl>
                                        <p:attrNameLst>
                                          <p:attrName>ppt_h</p:attrName>
                                        </p:attrNameLst>
                                      </p:cBhvr>
                                      <p:tavLst>
                                        <p:tav tm="0">
                                          <p:val>
                                            <p:fltVal val="0"/>
                                          </p:val>
                                        </p:tav>
                                        <p:tav tm="100000">
                                          <p:val>
                                            <p:strVal val="#ppt_h"/>
                                          </p:val>
                                        </p:tav>
                                      </p:tavLst>
                                    </p:anim>
                                    <p:animEffect transition="in" filter="fade">
                                      <p:cBhvr>
                                        <p:cTn id="17" dur="500"/>
                                        <p:tgtEl>
                                          <p:spTgt spid="74"/>
                                        </p:tgtEl>
                                      </p:cBhvr>
                                    </p:animEffect>
                                  </p:childTnLst>
                                </p:cTn>
                              </p:par>
                            </p:childTnLst>
                          </p:cTn>
                        </p:par>
                        <p:par>
                          <p:cTn id="18" fill="hold">
                            <p:stCondLst>
                              <p:cond delay="5350"/>
                            </p:stCondLst>
                            <p:childTnLst>
                              <p:par>
                                <p:cTn id="19" presetID="10" presetClass="entr" presetSubtype="0" fill="hold" grpId="0" nodeType="afterEffect">
                                  <p:stCondLst>
                                    <p:cond delay="0"/>
                                  </p:stCondLst>
                                  <p:iterate type="wd">
                                    <p:tmPct val="10000"/>
                                  </p:iterate>
                                  <p:childTnLst>
                                    <p:set>
                                      <p:cBhvr>
                                        <p:cTn id="20" dur="1" fill="hold">
                                          <p:stCondLst>
                                            <p:cond delay="0"/>
                                          </p:stCondLst>
                                        </p:cTn>
                                        <p:tgtEl>
                                          <p:spTgt spid="80"/>
                                        </p:tgtEl>
                                        <p:attrNameLst>
                                          <p:attrName>style.visibility</p:attrName>
                                        </p:attrNameLst>
                                      </p:cBhvr>
                                      <p:to>
                                        <p:strVal val="visible"/>
                                      </p:to>
                                    </p:set>
                                    <p:animEffect transition="in" filter="fade">
                                      <p:cBhvr>
                                        <p:cTn id="21" dur="500"/>
                                        <p:tgtEl>
                                          <p:spTgt spid="80"/>
                                        </p:tgtEl>
                                      </p:cBhvr>
                                    </p:animEffect>
                                  </p:childTnLst>
                                </p:cTn>
                              </p:par>
                            </p:childTnLst>
                          </p:cTn>
                        </p:par>
                        <p:par>
                          <p:cTn id="22" fill="hold">
                            <p:stCondLst>
                              <p:cond delay="6100"/>
                            </p:stCondLst>
                            <p:childTnLst>
                              <p:par>
                                <p:cTn id="23" presetID="53" presetClass="entr" presetSubtype="16" fill="hold" nodeType="afterEffect">
                                  <p:stCondLst>
                                    <p:cond delay="1000"/>
                                  </p:stCondLst>
                                  <p:childTnLst>
                                    <p:set>
                                      <p:cBhvr>
                                        <p:cTn id="24" dur="1" fill="hold">
                                          <p:stCondLst>
                                            <p:cond delay="0"/>
                                          </p:stCondLst>
                                        </p:cTn>
                                        <p:tgtEl>
                                          <p:spTgt spid="76"/>
                                        </p:tgtEl>
                                        <p:attrNameLst>
                                          <p:attrName>style.visibility</p:attrName>
                                        </p:attrNameLst>
                                      </p:cBhvr>
                                      <p:to>
                                        <p:strVal val="visible"/>
                                      </p:to>
                                    </p:set>
                                    <p:anim calcmode="lin" valueType="num">
                                      <p:cBhvr>
                                        <p:cTn id="25" dur="500" fill="hold"/>
                                        <p:tgtEl>
                                          <p:spTgt spid="76"/>
                                        </p:tgtEl>
                                        <p:attrNameLst>
                                          <p:attrName>ppt_w</p:attrName>
                                        </p:attrNameLst>
                                      </p:cBhvr>
                                      <p:tavLst>
                                        <p:tav tm="0">
                                          <p:val>
                                            <p:fltVal val="0"/>
                                          </p:val>
                                        </p:tav>
                                        <p:tav tm="100000">
                                          <p:val>
                                            <p:strVal val="#ppt_w"/>
                                          </p:val>
                                        </p:tav>
                                      </p:tavLst>
                                    </p:anim>
                                    <p:anim calcmode="lin" valueType="num">
                                      <p:cBhvr>
                                        <p:cTn id="26" dur="500" fill="hold"/>
                                        <p:tgtEl>
                                          <p:spTgt spid="76"/>
                                        </p:tgtEl>
                                        <p:attrNameLst>
                                          <p:attrName>ppt_h</p:attrName>
                                        </p:attrNameLst>
                                      </p:cBhvr>
                                      <p:tavLst>
                                        <p:tav tm="0">
                                          <p:val>
                                            <p:fltVal val="0"/>
                                          </p:val>
                                        </p:tav>
                                        <p:tav tm="100000">
                                          <p:val>
                                            <p:strVal val="#ppt_h"/>
                                          </p:val>
                                        </p:tav>
                                      </p:tavLst>
                                    </p:anim>
                                    <p:animEffect transition="in" filter="fade">
                                      <p:cBhvr>
                                        <p:cTn id="27" dur="500"/>
                                        <p:tgtEl>
                                          <p:spTgt spid="76"/>
                                        </p:tgtEl>
                                      </p:cBhvr>
                                    </p:animEffect>
                                  </p:childTnLst>
                                </p:cTn>
                              </p:par>
                            </p:childTnLst>
                          </p:cTn>
                        </p:par>
                        <p:par>
                          <p:cTn id="28" fill="hold">
                            <p:stCondLst>
                              <p:cond delay="7600"/>
                            </p:stCondLst>
                            <p:childTnLst>
                              <p:par>
                                <p:cTn id="29" presetID="10" presetClass="entr" presetSubtype="0" fill="hold" grpId="0" nodeType="afterEffect">
                                  <p:stCondLst>
                                    <p:cond delay="0"/>
                                  </p:stCondLst>
                                  <p:iterate type="wd">
                                    <p:tmPct val="10000"/>
                                  </p:iterate>
                                  <p:childTnLst>
                                    <p:set>
                                      <p:cBhvr>
                                        <p:cTn id="30" dur="1" fill="hold">
                                          <p:stCondLst>
                                            <p:cond delay="0"/>
                                          </p:stCondLst>
                                        </p:cTn>
                                        <p:tgtEl>
                                          <p:spTgt spid="81"/>
                                        </p:tgtEl>
                                        <p:attrNameLst>
                                          <p:attrName>style.visibility</p:attrName>
                                        </p:attrNameLst>
                                      </p:cBhvr>
                                      <p:to>
                                        <p:strVal val="visible"/>
                                      </p:to>
                                    </p:set>
                                    <p:animEffect transition="in" filter="fade">
                                      <p:cBhvr>
                                        <p:cTn id="31" dur="500"/>
                                        <p:tgtEl>
                                          <p:spTgt spid="81"/>
                                        </p:tgtEl>
                                      </p:cBhvr>
                                    </p:animEffect>
                                  </p:childTnLst>
                                </p:cTn>
                              </p:par>
                            </p:childTnLst>
                          </p:cTn>
                        </p:par>
                        <p:par>
                          <p:cTn id="32" fill="hold">
                            <p:stCondLst>
                              <p:cond delay="8150"/>
                            </p:stCondLst>
                            <p:childTnLst>
                              <p:par>
                                <p:cTn id="33" presetID="53" presetClass="entr" presetSubtype="16" fill="hold" nodeType="afterEffect">
                                  <p:stCondLst>
                                    <p:cond delay="1000"/>
                                  </p:stCondLst>
                                  <p:childTnLst>
                                    <p:set>
                                      <p:cBhvr>
                                        <p:cTn id="34" dur="1" fill="hold">
                                          <p:stCondLst>
                                            <p:cond delay="0"/>
                                          </p:stCondLst>
                                        </p:cTn>
                                        <p:tgtEl>
                                          <p:spTgt spid="75"/>
                                        </p:tgtEl>
                                        <p:attrNameLst>
                                          <p:attrName>style.visibility</p:attrName>
                                        </p:attrNameLst>
                                      </p:cBhvr>
                                      <p:to>
                                        <p:strVal val="visible"/>
                                      </p:to>
                                    </p:set>
                                    <p:anim calcmode="lin" valueType="num">
                                      <p:cBhvr>
                                        <p:cTn id="35" dur="500" fill="hold"/>
                                        <p:tgtEl>
                                          <p:spTgt spid="75"/>
                                        </p:tgtEl>
                                        <p:attrNameLst>
                                          <p:attrName>ppt_w</p:attrName>
                                        </p:attrNameLst>
                                      </p:cBhvr>
                                      <p:tavLst>
                                        <p:tav tm="0">
                                          <p:val>
                                            <p:fltVal val="0"/>
                                          </p:val>
                                        </p:tav>
                                        <p:tav tm="100000">
                                          <p:val>
                                            <p:strVal val="#ppt_w"/>
                                          </p:val>
                                        </p:tav>
                                      </p:tavLst>
                                    </p:anim>
                                    <p:anim calcmode="lin" valueType="num">
                                      <p:cBhvr>
                                        <p:cTn id="36" dur="500" fill="hold"/>
                                        <p:tgtEl>
                                          <p:spTgt spid="75"/>
                                        </p:tgtEl>
                                        <p:attrNameLst>
                                          <p:attrName>ppt_h</p:attrName>
                                        </p:attrNameLst>
                                      </p:cBhvr>
                                      <p:tavLst>
                                        <p:tav tm="0">
                                          <p:val>
                                            <p:fltVal val="0"/>
                                          </p:val>
                                        </p:tav>
                                        <p:tav tm="100000">
                                          <p:val>
                                            <p:strVal val="#ppt_h"/>
                                          </p:val>
                                        </p:tav>
                                      </p:tavLst>
                                    </p:anim>
                                    <p:animEffect transition="in" filter="fade">
                                      <p:cBhvr>
                                        <p:cTn id="37" dur="500"/>
                                        <p:tgtEl>
                                          <p:spTgt spid="75"/>
                                        </p:tgtEl>
                                      </p:cBhvr>
                                    </p:animEffect>
                                  </p:childTnLst>
                                </p:cTn>
                              </p:par>
                            </p:childTnLst>
                          </p:cTn>
                        </p:par>
                        <p:par>
                          <p:cTn id="38" fill="hold">
                            <p:stCondLst>
                              <p:cond delay="9650"/>
                            </p:stCondLst>
                            <p:childTnLst>
                              <p:par>
                                <p:cTn id="39" presetID="10" presetClass="entr" presetSubtype="0" fill="hold" grpId="0" nodeType="afterEffect">
                                  <p:stCondLst>
                                    <p:cond delay="0"/>
                                  </p:stCondLst>
                                  <p:iterate type="wd">
                                    <p:tmPct val="10000"/>
                                  </p:iterate>
                                  <p:childTnLst>
                                    <p:set>
                                      <p:cBhvr>
                                        <p:cTn id="40" dur="1" fill="hold">
                                          <p:stCondLst>
                                            <p:cond delay="0"/>
                                          </p:stCondLst>
                                        </p:cTn>
                                        <p:tgtEl>
                                          <p:spTgt spid="82"/>
                                        </p:tgtEl>
                                        <p:attrNameLst>
                                          <p:attrName>style.visibility</p:attrName>
                                        </p:attrNameLst>
                                      </p:cBhvr>
                                      <p:to>
                                        <p:strVal val="visible"/>
                                      </p:to>
                                    </p:set>
                                    <p:animEffect transition="in" filter="fade">
                                      <p:cBhvr>
                                        <p:cTn id="41" dur="500"/>
                                        <p:tgtEl>
                                          <p:spTgt spid="82"/>
                                        </p:tgtEl>
                                      </p:cBhvr>
                                    </p:animEffect>
                                  </p:childTnLst>
                                </p:cTn>
                              </p:par>
                            </p:childTnLst>
                          </p:cTn>
                        </p:par>
                        <p:par>
                          <p:cTn id="42" fill="hold">
                            <p:stCondLst>
                              <p:cond delay="10200"/>
                            </p:stCondLst>
                            <p:childTnLst>
                              <p:par>
                                <p:cTn id="43" presetID="10" presetClass="entr" presetSubtype="0" fill="hold" grpId="0" nodeType="after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fade">
                                      <p:cBhvr>
                                        <p:cTn id="45" dur="1750"/>
                                        <p:tgtEl>
                                          <p:spTgt spid="6"/>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79"/>
                                        </p:tgtEl>
                                        <p:attrNameLst>
                                          <p:attrName>style.visibility</p:attrName>
                                        </p:attrNameLst>
                                      </p:cBhvr>
                                      <p:to>
                                        <p:strVal val="visible"/>
                                      </p:to>
                                    </p:set>
                                    <p:animEffect transition="in" filter="fade">
                                      <p:cBhvr>
                                        <p:cTn id="48" dur="1750"/>
                                        <p:tgtEl>
                                          <p:spTgt spid="79"/>
                                        </p:tgtEl>
                                      </p:cBhvr>
                                    </p:animEffect>
                                  </p:childTnLst>
                                </p:cTn>
                              </p:par>
                            </p:childTnLst>
                          </p:cTn>
                        </p:par>
                        <p:par>
                          <p:cTn id="49" fill="hold">
                            <p:stCondLst>
                              <p:cond delay="11950"/>
                            </p:stCondLst>
                            <p:childTnLst>
                              <p:par>
                                <p:cTn id="50" presetID="26" presetClass="emph" presetSubtype="0" fill="hold" grpId="1" nodeType="afterEffect">
                                  <p:stCondLst>
                                    <p:cond delay="0"/>
                                  </p:stCondLst>
                                  <p:childTnLst>
                                    <p:animEffect transition="out" filter="fade">
                                      <p:cBhvr>
                                        <p:cTn id="51" dur="1000" tmFilter="0, 0; .2, .5; .8, .5; 1, 0"/>
                                        <p:tgtEl>
                                          <p:spTgt spid="6"/>
                                        </p:tgtEl>
                                      </p:cBhvr>
                                    </p:animEffect>
                                    <p:animScale>
                                      <p:cBhvr>
                                        <p:cTn id="52" dur="500" autoRev="1" fill="hold"/>
                                        <p:tgtEl>
                                          <p:spTgt spid="6"/>
                                        </p:tgtEl>
                                      </p:cBhvr>
                                      <p:by x="105000" y="105000"/>
                                    </p:animScale>
                                  </p:childTnLst>
                                </p:cTn>
                              </p:par>
                              <p:par>
                                <p:cTn id="53" presetID="26" presetClass="emph" presetSubtype="0" fill="hold" grpId="1" nodeType="withEffect">
                                  <p:stCondLst>
                                    <p:cond delay="0"/>
                                  </p:stCondLst>
                                  <p:childTnLst>
                                    <p:animEffect transition="out" filter="fade">
                                      <p:cBhvr>
                                        <p:cTn id="54" dur="1000" tmFilter="0, 0; .2, .5; .8, .5; 1, 0"/>
                                        <p:tgtEl>
                                          <p:spTgt spid="79"/>
                                        </p:tgtEl>
                                      </p:cBhvr>
                                    </p:animEffect>
                                    <p:animScale>
                                      <p:cBhvr>
                                        <p:cTn id="55" dur="500" autoRev="1" fill="hold"/>
                                        <p:tgtEl>
                                          <p:spTgt spid="79"/>
                                        </p:tgtEl>
                                      </p:cBhvr>
                                      <p:by x="105000" y="105000"/>
                                    </p:animScale>
                                  </p:childTnLst>
                                </p:cTn>
                              </p:par>
                            </p:childTnLst>
                          </p:cTn>
                        </p:par>
                        <p:par>
                          <p:cTn id="56" fill="hold">
                            <p:stCondLst>
                              <p:cond delay="12950"/>
                            </p:stCondLst>
                            <p:childTnLst>
                              <p:par>
                                <p:cTn id="57" presetID="10" presetClass="entr" presetSubtype="0" fill="hold" grpId="0" nodeType="afterEffect">
                                  <p:stCondLst>
                                    <p:cond delay="1000"/>
                                  </p:stCondLst>
                                  <p:iterate type="wd">
                                    <p:tmPct val="10000"/>
                                  </p:iterate>
                                  <p:childTnLst>
                                    <p:set>
                                      <p:cBhvr>
                                        <p:cTn id="58" dur="1" fill="hold">
                                          <p:stCondLst>
                                            <p:cond delay="0"/>
                                          </p:stCondLst>
                                        </p:cTn>
                                        <p:tgtEl>
                                          <p:spTgt spid="73"/>
                                        </p:tgtEl>
                                        <p:attrNameLst>
                                          <p:attrName>style.visibility</p:attrName>
                                        </p:attrNameLst>
                                      </p:cBhvr>
                                      <p:to>
                                        <p:strVal val="visible"/>
                                      </p:to>
                                    </p:set>
                                    <p:animEffect transition="in" filter="fade">
                                      <p:cBhvr>
                                        <p:cTn id="59" dur="500"/>
                                        <p:tgtEl>
                                          <p:spTgt spid="73"/>
                                        </p:tgtEl>
                                      </p:cBhvr>
                                    </p:animEffect>
                                  </p:childTnLst>
                                </p:cTn>
                              </p:par>
                            </p:childTnLst>
                          </p:cTn>
                        </p:par>
                        <p:par>
                          <p:cTn id="60" fill="hold">
                            <p:stCondLst>
                              <p:cond delay="15650"/>
                            </p:stCondLst>
                            <p:childTnLst>
                              <p:par>
                                <p:cTn id="61" presetID="10" presetClass="entr" presetSubtype="0" fill="hold" nodeType="afterEffect">
                                  <p:stCondLst>
                                    <p:cond delay="0"/>
                                  </p:stCondLst>
                                  <p:childTnLst>
                                    <p:set>
                                      <p:cBhvr>
                                        <p:cTn id="62" dur="1" fill="hold">
                                          <p:stCondLst>
                                            <p:cond delay="0"/>
                                          </p:stCondLst>
                                        </p:cTn>
                                        <p:tgtEl>
                                          <p:spTgt spid="77"/>
                                        </p:tgtEl>
                                        <p:attrNameLst>
                                          <p:attrName>style.visibility</p:attrName>
                                        </p:attrNameLst>
                                      </p:cBhvr>
                                      <p:to>
                                        <p:strVal val="visible"/>
                                      </p:to>
                                    </p:set>
                                    <p:animEffect transition="in" filter="fade">
                                      <p:cBhvr>
                                        <p:cTn id="63"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73" grpId="0"/>
      <p:bldP spid="6" grpId="0" animBg="1"/>
      <p:bldP spid="6" grpId="1" animBg="1"/>
      <p:bldP spid="79" grpId="0" animBg="1"/>
      <p:bldP spid="79" grpId="1" animBg="1"/>
      <p:bldP spid="80" grpId="0"/>
      <p:bldP spid="81" grpId="0"/>
      <p:bldP spid="8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normAutofit/>
          </a:bodyPr>
          <a:lstStyle/>
          <a:p>
            <a:r>
              <a:rPr lang="fr-FR" dirty="0" smtClean="0"/>
              <a:t>Fonctionnement du résistor </a:t>
            </a:r>
            <a:endParaRPr lang="fr-FR" dirty="0"/>
          </a:p>
        </p:txBody>
      </p:sp>
      <p:sp>
        <p:nvSpPr>
          <p:cNvPr id="4" name="Rectangle 3"/>
          <p:cNvSpPr/>
          <p:nvPr>
            <p:custDataLst>
              <p:tags r:id="rId2"/>
            </p:custDataLst>
          </p:nvPr>
        </p:nvSpPr>
        <p:spPr>
          <a:xfrm>
            <a:off x="823408" y="1772816"/>
            <a:ext cx="7416824" cy="1938992"/>
          </a:xfrm>
          <a:prstGeom prst="rect">
            <a:avLst/>
          </a:prstGeom>
        </p:spPr>
        <p:txBody>
          <a:bodyPr wrap="square">
            <a:spAutoFit/>
          </a:bodyPr>
          <a:lstStyle/>
          <a:p>
            <a:pPr algn="ctr"/>
            <a:r>
              <a:rPr lang="fr-FR" sz="2000" dirty="0" smtClean="0">
                <a:solidFill>
                  <a:schemeClr val="bg1"/>
                </a:solidFill>
              </a:rPr>
              <a:t>Le résistor résiste au passage du courant. </a:t>
            </a:r>
            <a:br>
              <a:rPr lang="fr-FR" sz="2000" dirty="0" smtClean="0">
                <a:solidFill>
                  <a:schemeClr val="bg1"/>
                </a:solidFill>
              </a:rPr>
            </a:br>
            <a:r>
              <a:rPr lang="fr-FR" sz="2000" dirty="0" smtClean="0">
                <a:solidFill>
                  <a:schemeClr val="bg1"/>
                </a:solidFill>
              </a:rPr>
              <a:t>Plus sa grandeur, la résistance, est grande, plus les électrons seront freinés dans leur progression.</a:t>
            </a:r>
          </a:p>
          <a:p>
            <a:pPr algn="ctr"/>
            <a:r>
              <a:rPr lang="fr-FR" sz="2000" dirty="0" smtClean="0">
                <a:solidFill>
                  <a:schemeClr val="bg1"/>
                </a:solidFill>
              </a:rPr>
              <a:t>Un peu comme un robinet dans un circuit d’eau, plus le robinet est fermé (résistance grande), moins le débit d’eau est grand (courant).</a:t>
            </a:r>
          </a:p>
        </p:txBody>
      </p:sp>
      <p:grpSp>
        <p:nvGrpSpPr>
          <p:cNvPr id="10" name="Groupe 9"/>
          <p:cNvGrpSpPr/>
          <p:nvPr>
            <p:custDataLst>
              <p:tags r:id="rId3"/>
            </p:custDataLst>
          </p:nvPr>
        </p:nvGrpSpPr>
        <p:grpSpPr>
          <a:xfrm>
            <a:off x="1259632" y="4869160"/>
            <a:ext cx="6836584" cy="864096"/>
            <a:chOff x="1403648" y="4653136"/>
            <a:chExt cx="6836584" cy="864096"/>
          </a:xfrm>
          <a:effectLst>
            <a:glow rad="114300">
              <a:schemeClr val="bg1">
                <a:alpha val="24000"/>
              </a:schemeClr>
            </a:glow>
          </a:effectLst>
        </p:grpSpPr>
        <p:cxnSp>
          <p:nvCxnSpPr>
            <p:cNvPr id="7" name="Connecteur droit 6"/>
            <p:cNvCxnSpPr/>
            <p:nvPr/>
          </p:nvCxnSpPr>
          <p:spPr>
            <a:xfrm>
              <a:off x="1403648" y="5085184"/>
              <a:ext cx="6836584" cy="0"/>
            </a:xfrm>
            <a:prstGeom prst="line">
              <a:avLst/>
            </a:prstGeom>
            <a:ln w="57150">
              <a:solidFill>
                <a:schemeClr val="bg2">
                  <a:lumMod val="50000"/>
                </a:schemeClr>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3203848" y="4653136"/>
              <a:ext cx="3024336" cy="864096"/>
            </a:xfrm>
            <a:prstGeom prst="rect">
              <a:avLst/>
            </a:prstGeom>
            <a:gradFill flip="none" rotWithShape="1">
              <a:gsLst>
                <a:gs pos="50000">
                  <a:schemeClr val="bg2">
                    <a:lumMod val="10000"/>
                  </a:schemeClr>
                </a:gs>
                <a:gs pos="98750">
                  <a:schemeClr val="bg2">
                    <a:lumMod val="25000"/>
                  </a:schemeClr>
                </a:gs>
                <a:gs pos="0">
                  <a:schemeClr val="bg2">
                    <a:lumMod val="50000"/>
                  </a:schemeClr>
                </a:gs>
              </a:gsLst>
              <a:lin ang="5400000" scaled="0"/>
              <a:tileRect/>
            </a:gra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R</a:t>
              </a:r>
              <a:endParaRPr lang="fr-FR" dirty="0"/>
            </a:p>
          </p:txBody>
        </p:sp>
      </p:grpSp>
      <p:grpSp>
        <p:nvGrpSpPr>
          <p:cNvPr id="11" name="Groupe 10"/>
          <p:cNvGrpSpPr/>
          <p:nvPr>
            <p:custDataLst>
              <p:tags r:id="rId4"/>
            </p:custDataLst>
          </p:nvPr>
        </p:nvGrpSpPr>
        <p:grpSpPr>
          <a:xfrm>
            <a:off x="1259632" y="4869160"/>
            <a:ext cx="6836584" cy="864096"/>
            <a:chOff x="1661972" y="5085184"/>
            <a:chExt cx="6836584" cy="864096"/>
          </a:xfrm>
          <a:effectLst>
            <a:glow rad="114300">
              <a:schemeClr val="bg1">
                <a:alpha val="24000"/>
              </a:schemeClr>
            </a:glow>
          </a:effectLst>
        </p:grpSpPr>
        <p:cxnSp>
          <p:nvCxnSpPr>
            <p:cNvPr id="8" name="Connecteur droit 7"/>
            <p:cNvCxnSpPr/>
            <p:nvPr/>
          </p:nvCxnSpPr>
          <p:spPr>
            <a:xfrm>
              <a:off x="1661972" y="5517232"/>
              <a:ext cx="6836584" cy="0"/>
            </a:xfrm>
            <a:prstGeom prst="line">
              <a:avLst/>
            </a:prstGeom>
            <a:ln w="57150">
              <a:solidFill>
                <a:schemeClr val="bg2">
                  <a:lumMod val="50000"/>
                </a:schemeClr>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3462172" y="5085184"/>
              <a:ext cx="3024336" cy="864096"/>
            </a:xfrm>
            <a:prstGeom prst="rect">
              <a:avLst/>
            </a:prstGeom>
            <a:gradFill flip="none" rotWithShape="1">
              <a:gsLst>
                <a:gs pos="50000">
                  <a:schemeClr val="bg2">
                    <a:lumMod val="10000"/>
                  </a:schemeClr>
                </a:gs>
                <a:gs pos="98750">
                  <a:schemeClr val="bg2">
                    <a:lumMod val="25000"/>
                  </a:schemeClr>
                </a:gs>
                <a:gs pos="0">
                  <a:schemeClr val="bg2">
                    <a:lumMod val="50000"/>
                  </a:schemeClr>
                </a:gs>
              </a:gsLst>
              <a:lin ang="5400000" scaled="0"/>
              <a:tileRect/>
            </a:gra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smtClean="0"/>
                <a:t>R</a:t>
              </a:r>
              <a:endParaRPr lang="fr-FR" sz="2400" dirty="0"/>
            </a:p>
          </p:txBody>
        </p:sp>
      </p:grpSp>
      <p:grpSp>
        <p:nvGrpSpPr>
          <p:cNvPr id="12" name="Groupe 11"/>
          <p:cNvGrpSpPr/>
          <p:nvPr>
            <p:custDataLst>
              <p:tags r:id="rId5"/>
            </p:custDataLst>
          </p:nvPr>
        </p:nvGrpSpPr>
        <p:grpSpPr>
          <a:xfrm>
            <a:off x="1259632" y="4869160"/>
            <a:ext cx="6836584" cy="864096"/>
            <a:chOff x="1661972" y="5085184"/>
            <a:chExt cx="6836584" cy="864096"/>
          </a:xfrm>
          <a:effectLst>
            <a:glow rad="114300">
              <a:schemeClr val="bg1">
                <a:alpha val="24000"/>
              </a:schemeClr>
            </a:glow>
          </a:effectLst>
        </p:grpSpPr>
        <p:cxnSp>
          <p:nvCxnSpPr>
            <p:cNvPr id="13" name="Connecteur droit 12"/>
            <p:cNvCxnSpPr/>
            <p:nvPr/>
          </p:nvCxnSpPr>
          <p:spPr>
            <a:xfrm>
              <a:off x="1661972" y="5517232"/>
              <a:ext cx="6836584" cy="0"/>
            </a:xfrm>
            <a:prstGeom prst="line">
              <a:avLst/>
            </a:prstGeom>
            <a:ln w="57150">
              <a:solidFill>
                <a:schemeClr val="bg2">
                  <a:lumMod val="50000"/>
                </a:schemeClr>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3462172" y="5085184"/>
              <a:ext cx="3024336" cy="864096"/>
            </a:xfrm>
            <a:prstGeom prst="rect">
              <a:avLst/>
            </a:prstGeom>
            <a:gradFill flip="none" rotWithShape="1">
              <a:gsLst>
                <a:gs pos="50000">
                  <a:schemeClr val="bg2">
                    <a:lumMod val="10000"/>
                  </a:schemeClr>
                </a:gs>
                <a:gs pos="98750">
                  <a:schemeClr val="bg2">
                    <a:lumMod val="25000"/>
                  </a:schemeClr>
                </a:gs>
                <a:gs pos="0">
                  <a:schemeClr val="bg2">
                    <a:lumMod val="50000"/>
                  </a:schemeClr>
                </a:gs>
              </a:gsLst>
              <a:lin ang="5400000" scaled="0"/>
              <a:tileRect/>
            </a:gra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dirty="0" smtClean="0"/>
                <a:t>R</a:t>
              </a:r>
              <a:endParaRPr lang="fr-FR" sz="3200" dirty="0"/>
            </a:p>
          </p:txBody>
        </p:sp>
      </p:grpSp>
      <p:grpSp>
        <p:nvGrpSpPr>
          <p:cNvPr id="15" name="Groupe 14"/>
          <p:cNvGrpSpPr/>
          <p:nvPr>
            <p:custDataLst>
              <p:tags r:id="rId6"/>
            </p:custDataLst>
          </p:nvPr>
        </p:nvGrpSpPr>
        <p:grpSpPr>
          <a:xfrm>
            <a:off x="1259632" y="4869160"/>
            <a:ext cx="6836584" cy="864096"/>
            <a:chOff x="1661972" y="5085184"/>
            <a:chExt cx="6836584" cy="864096"/>
          </a:xfrm>
          <a:effectLst>
            <a:glow rad="114300">
              <a:schemeClr val="bg1">
                <a:alpha val="24000"/>
              </a:schemeClr>
            </a:glow>
          </a:effectLst>
        </p:grpSpPr>
        <p:cxnSp>
          <p:nvCxnSpPr>
            <p:cNvPr id="16" name="Connecteur droit 15"/>
            <p:cNvCxnSpPr/>
            <p:nvPr/>
          </p:nvCxnSpPr>
          <p:spPr>
            <a:xfrm>
              <a:off x="1661972" y="5517232"/>
              <a:ext cx="6836584" cy="0"/>
            </a:xfrm>
            <a:prstGeom prst="line">
              <a:avLst/>
            </a:prstGeom>
            <a:ln w="57150">
              <a:solidFill>
                <a:schemeClr val="bg2">
                  <a:lumMod val="50000"/>
                </a:schemeClr>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3462172" y="5085184"/>
              <a:ext cx="3024336" cy="864096"/>
            </a:xfrm>
            <a:prstGeom prst="rect">
              <a:avLst/>
            </a:prstGeom>
            <a:gradFill flip="none" rotWithShape="1">
              <a:gsLst>
                <a:gs pos="50000">
                  <a:schemeClr val="bg2">
                    <a:lumMod val="10000"/>
                  </a:schemeClr>
                </a:gs>
                <a:gs pos="98750">
                  <a:schemeClr val="bg2">
                    <a:lumMod val="25000"/>
                  </a:schemeClr>
                </a:gs>
                <a:gs pos="0">
                  <a:schemeClr val="bg2">
                    <a:lumMod val="50000"/>
                  </a:schemeClr>
                </a:gs>
              </a:gsLst>
              <a:lin ang="5400000" scaled="0"/>
              <a:tileRect/>
            </a:gra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dirty="0" smtClean="0"/>
                <a:t>R</a:t>
              </a:r>
              <a:endParaRPr lang="fr-FR" sz="4000" dirty="0"/>
            </a:p>
          </p:txBody>
        </p:sp>
      </p:grpSp>
      <p:grpSp>
        <p:nvGrpSpPr>
          <p:cNvPr id="18" name="Groupe 17"/>
          <p:cNvGrpSpPr/>
          <p:nvPr>
            <p:custDataLst>
              <p:tags r:id="rId7"/>
            </p:custDataLst>
          </p:nvPr>
        </p:nvGrpSpPr>
        <p:grpSpPr>
          <a:xfrm>
            <a:off x="1259632" y="4869160"/>
            <a:ext cx="6836584" cy="864096"/>
            <a:chOff x="1661972" y="5085184"/>
            <a:chExt cx="6836584" cy="864096"/>
          </a:xfrm>
          <a:effectLst>
            <a:glow rad="114300">
              <a:schemeClr val="bg1">
                <a:alpha val="24000"/>
              </a:schemeClr>
            </a:glow>
          </a:effectLst>
        </p:grpSpPr>
        <p:cxnSp>
          <p:nvCxnSpPr>
            <p:cNvPr id="19" name="Connecteur droit 18"/>
            <p:cNvCxnSpPr/>
            <p:nvPr/>
          </p:nvCxnSpPr>
          <p:spPr>
            <a:xfrm>
              <a:off x="1661972" y="5517232"/>
              <a:ext cx="6836584" cy="0"/>
            </a:xfrm>
            <a:prstGeom prst="line">
              <a:avLst/>
            </a:prstGeom>
            <a:ln w="57150">
              <a:solidFill>
                <a:schemeClr val="bg2">
                  <a:lumMod val="50000"/>
                </a:schemeClr>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3462172" y="5085184"/>
              <a:ext cx="3024336" cy="864096"/>
            </a:xfrm>
            <a:prstGeom prst="rect">
              <a:avLst/>
            </a:prstGeom>
            <a:gradFill flip="none" rotWithShape="1">
              <a:gsLst>
                <a:gs pos="50000">
                  <a:schemeClr val="bg2">
                    <a:lumMod val="10000"/>
                  </a:schemeClr>
                </a:gs>
                <a:gs pos="98750">
                  <a:schemeClr val="bg2">
                    <a:lumMod val="25000"/>
                  </a:schemeClr>
                </a:gs>
                <a:gs pos="0">
                  <a:schemeClr val="bg2">
                    <a:lumMod val="50000"/>
                  </a:schemeClr>
                </a:gs>
              </a:gsLst>
              <a:lin ang="5400000" scaled="0"/>
              <a:tileRect/>
            </a:gra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dirty="0" smtClean="0"/>
                <a:t>R</a:t>
              </a:r>
              <a:endParaRPr lang="fr-FR" sz="4800" dirty="0"/>
            </a:p>
          </p:txBody>
        </p:sp>
      </p:grpSp>
      <p:sp>
        <p:nvSpPr>
          <p:cNvPr id="21" name="Ellipse 20"/>
          <p:cNvSpPr/>
          <p:nvPr>
            <p:custDataLst>
              <p:tags r:id="rId8"/>
            </p:custDataLst>
          </p:nvPr>
        </p:nvSpPr>
        <p:spPr>
          <a:xfrm>
            <a:off x="1259632" y="5327497"/>
            <a:ext cx="45719" cy="45719"/>
          </a:xfrm>
          <a:prstGeom prst="ellipse">
            <a:avLst/>
          </a:prstGeom>
          <a:solidFill>
            <a:srgbClr val="FF0000"/>
          </a:solidFill>
          <a:ln>
            <a:solidFill>
              <a:srgbClr val="FF0000"/>
            </a:solidFill>
          </a:ln>
          <a:effectLst>
            <a:glow rad="228600">
              <a:srgbClr val="FFFF00">
                <a:alpha val="58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3" name="Ellipse 22"/>
          <p:cNvSpPr/>
          <p:nvPr>
            <p:custDataLst>
              <p:tags r:id="rId9"/>
            </p:custDataLst>
          </p:nvPr>
        </p:nvSpPr>
        <p:spPr>
          <a:xfrm>
            <a:off x="1259632" y="5327497"/>
            <a:ext cx="45719" cy="45719"/>
          </a:xfrm>
          <a:prstGeom prst="ellipse">
            <a:avLst/>
          </a:prstGeom>
          <a:solidFill>
            <a:srgbClr val="FF0000"/>
          </a:solidFill>
          <a:ln>
            <a:solidFill>
              <a:srgbClr val="FF0000"/>
            </a:solidFill>
          </a:ln>
          <a:effectLst>
            <a:glow rad="228600">
              <a:srgbClr val="FFFF00">
                <a:alpha val="58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4" name="Ellipse 23"/>
          <p:cNvSpPr/>
          <p:nvPr>
            <p:custDataLst>
              <p:tags r:id="rId10"/>
            </p:custDataLst>
          </p:nvPr>
        </p:nvSpPr>
        <p:spPr>
          <a:xfrm>
            <a:off x="1259632" y="5327497"/>
            <a:ext cx="45719" cy="45719"/>
          </a:xfrm>
          <a:prstGeom prst="ellipse">
            <a:avLst/>
          </a:prstGeom>
          <a:solidFill>
            <a:srgbClr val="FF0000"/>
          </a:solidFill>
          <a:ln>
            <a:solidFill>
              <a:srgbClr val="FF0000"/>
            </a:solidFill>
          </a:ln>
          <a:effectLst>
            <a:glow rad="228600">
              <a:srgbClr val="FFFF00">
                <a:alpha val="58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5" name="Ellipse 24"/>
          <p:cNvSpPr/>
          <p:nvPr>
            <p:custDataLst>
              <p:tags r:id="rId11"/>
            </p:custDataLst>
          </p:nvPr>
        </p:nvSpPr>
        <p:spPr>
          <a:xfrm>
            <a:off x="1259632" y="5327497"/>
            <a:ext cx="45719" cy="45719"/>
          </a:xfrm>
          <a:prstGeom prst="ellipse">
            <a:avLst/>
          </a:prstGeom>
          <a:solidFill>
            <a:srgbClr val="FF0000"/>
          </a:solidFill>
          <a:ln>
            <a:solidFill>
              <a:srgbClr val="FF0000"/>
            </a:solidFill>
          </a:ln>
          <a:effectLst>
            <a:glow rad="228600">
              <a:srgbClr val="FFFF00">
                <a:alpha val="58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6" name="Ellipse 25"/>
          <p:cNvSpPr/>
          <p:nvPr>
            <p:custDataLst>
              <p:tags r:id="rId12"/>
            </p:custDataLst>
          </p:nvPr>
        </p:nvSpPr>
        <p:spPr>
          <a:xfrm>
            <a:off x="1259632" y="5327497"/>
            <a:ext cx="45719" cy="45719"/>
          </a:xfrm>
          <a:prstGeom prst="ellipse">
            <a:avLst/>
          </a:prstGeom>
          <a:solidFill>
            <a:srgbClr val="FF0000"/>
          </a:solidFill>
          <a:ln>
            <a:solidFill>
              <a:srgbClr val="FF0000"/>
            </a:solidFill>
          </a:ln>
          <a:effectLst>
            <a:glow rad="228600">
              <a:srgbClr val="FFFF00">
                <a:alpha val="58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8" name="Rectangle 67"/>
          <p:cNvSpPr/>
          <p:nvPr>
            <p:custDataLst>
              <p:tags r:id="rId13"/>
            </p:custDataLst>
          </p:nvPr>
        </p:nvSpPr>
        <p:spPr>
          <a:xfrm>
            <a:off x="75676" y="4005064"/>
            <a:ext cx="4208292" cy="2813536"/>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3200" b="1" dirty="0" smtClean="0"/>
              <a:t>R -</a:t>
            </a:r>
            <a:endParaRPr lang="fr-FR" sz="3200" b="1" dirty="0"/>
          </a:p>
        </p:txBody>
      </p:sp>
      <p:sp>
        <p:nvSpPr>
          <p:cNvPr id="29" name="Rectangle 28"/>
          <p:cNvSpPr/>
          <p:nvPr>
            <p:custDataLst>
              <p:tags r:id="rId14"/>
            </p:custDataLst>
          </p:nvPr>
        </p:nvSpPr>
        <p:spPr>
          <a:xfrm>
            <a:off x="4860032" y="3999840"/>
            <a:ext cx="4208292" cy="2813536"/>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fr-FR" sz="3200" b="1" dirty="0" smtClean="0"/>
              <a:t>R +</a:t>
            </a:r>
            <a:endParaRPr lang="fr-FR" sz="3200" b="1" dirty="0"/>
          </a:p>
        </p:txBody>
      </p:sp>
      <p:sp>
        <p:nvSpPr>
          <p:cNvPr id="30" name="Rectangle 29"/>
          <p:cNvSpPr/>
          <p:nvPr>
            <p:custDataLst>
              <p:tags r:id="rId15"/>
            </p:custDataLst>
          </p:nvPr>
        </p:nvSpPr>
        <p:spPr>
          <a:xfrm>
            <a:off x="75676" y="4005064"/>
            <a:ext cx="4208292" cy="2813536"/>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3200" b="1" dirty="0" smtClean="0"/>
              <a:t>R -</a:t>
            </a:r>
            <a:endParaRPr lang="fr-FR" sz="3200" b="1" dirty="0"/>
          </a:p>
        </p:txBody>
      </p:sp>
      <p:sp>
        <p:nvSpPr>
          <p:cNvPr id="31" name="Rectangle 30"/>
          <p:cNvSpPr/>
          <p:nvPr>
            <p:custDataLst>
              <p:tags r:id="rId16"/>
            </p:custDataLst>
          </p:nvPr>
        </p:nvSpPr>
        <p:spPr>
          <a:xfrm>
            <a:off x="4860032" y="3999840"/>
            <a:ext cx="4208292" cy="2813536"/>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fr-FR" sz="3200" b="1" dirty="0" smtClean="0"/>
              <a:t>R +</a:t>
            </a:r>
            <a:endParaRPr lang="fr-FR" sz="3200" b="1" dirty="0"/>
          </a:p>
        </p:txBody>
      </p:sp>
      <p:sp>
        <p:nvSpPr>
          <p:cNvPr id="33" name="Rectangle 32"/>
          <p:cNvSpPr/>
          <p:nvPr>
            <p:custDataLst>
              <p:tags r:id="rId17"/>
            </p:custDataLst>
          </p:nvPr>
        </p:nvSpPr>
        <p:spPr>
          <a:xfrm>
            <a:off x="4860032" y="3999840"/>
            <a:ext cx="4208292" cy="2813536"/>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fr-FR" sz="3200" b="1" dirty="0" smtClean="0"/>
              <a:t>R +</a:t>
            </a:r>
            <a:endParaRPr lang="fr-FR" sz="3200" b="1" dirty="0"/>
          </a:p>
        </p:txBody>
      </p:sp>
      <p:sp>
        <p:nvSpPr>
          <p:cNvPr id="35" name="Rectangle 34"/>
          <p:cNvSpPr/>
          <p:nvPr>
            <p:custDataLst>
              <p:tags r:id="rId18"/>
            </p:custDataLst>
          </p:nvPr>
        </p:nvSpPr>
        <p:spPr>
          <a:xfrm>
            <a:off x="4860032" y="3999840"/>
            <a:ext cx="4208292" cy="2813536"/>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fr-FR" sz="3200" b="1" dirty="0" smtClean="0"/>
              <a:t>R +</a:t>
            </a:r>
            <a:endParaRPr lang="fr-FR" sz="3200" b="1" dirty="0"/>
          </a:p>
        </p:txBody>
      </p:sp>
      <p:sp>
        <p:nvSpPr>
          <p:cNvPr id="37" name="Rectangle 36"/>
          <p:cNvSpPr/>
          <p:nvPr>
            <p:custDataLst>
              <p:tags r:id="rId19"/>
            </p:custDataLst>
          </p:nvPr>
        </p:nvSpPr>
        <p:spPr>
          <a:xfrm>
            <a:off x="4860032" y="3999840"/>
            <a:ext cx="4208292" cy="2813536"/>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fr-FR" sz="3200" b="1" dirty="0" smtClean="0"/>
              <a:t>R +</a:t>
            </a:r>
            <a:endParaRPr lang="fr-FR" sz="3200" b="1" dirty="0"/>
          </a:p>
        </p:txBody>
      </p:sp>
      <p:sp>
        <p:nvSpPr>
          <p:cNvPr id="38" name="Rectangle 37"/>
          <p:cNvSpPr/>
          <p:nvPr>
            <p:custDataLst>
              <p:tags r:id="rId20"/>
            </p:custDataLst>
          </p:nvPr>
        </p:nvSpPr>
        <p:spPr>
          <a:xfrm>
            <a:off x="1242719" y="2924944"/>
            <a:ext cx="6853497" cy="3277104"/>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2400" b="1" dirty="0" smtClean="0"/>
          </a:p>
          <a:p>
            <a:pPr algn="ctr"/>
            <a:endParaRPr lang="fr-FR" sz="2400" b="1" dirty="0"/>
          </a:p>
          <a:p>
            <a:pPr algn="ctr"/>
            <a:endParaRPr lang="fr-FR" sz="2400" b="1" dirty="0" smtClean="0"/>
          </a:p>
          <a:p>
            <a:pPr algn="ctr"/>
            <a:r>
              <a:rPr lang="fr-FR" sz="2400" b="1" dirty="0" smtClean="0"/>
              <a:t>Cliquez ici pour voir l’animation puis sur R+ pour augmenter la résistance ou R- pour la diminuer</a:t>
            </a:r>
            <a:endParaRPr lang="fr-FR" sz="2400" b="1" dirty="0"/>
          </a:p>
        </p:txBody>
      </p:sp>
      <p:sp>
        <p:nvSpPr>
          <p:cNvPr id="64" name="Rectangle 63"/>
          <p:cNvSpPr/>
          <p:nvPr>
            <p:custDataLst>
              <p:tags r:id="rId21"/>
            </p:custDataLst>
          </p:nvPr>
        </p:nvSpPr>
        <p:spPr>
          <a:xfrm>
            <a:off x="75676" y="4005064"/>
            <a:ext cx="4208292" cy="2813536"/>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3200" b="1" dirty="0" smtClean="0"/>
              <a:t>R -</a:t>
            </a:r>
            <a:endParaRPr lang="fr-FR" sz="3200" b="1" dirty="0"/>
          </a:p>
        </p:txBody>
      </p:sp>
      <p:sp>
        <p:nvSpPr>
          <p:cNvPr id="62" name="Rectangle 61"/>
          <p:cNvSpPr/>
          <p:nvPr>
            <p:custDataLst>
              <p:tags r:id="rId22"/>
            </p:custDataLst>
          </p:nvPr>
        </p:nvSpPr>
        <p:spPr>
          <a:xfrm>
            <a:off x="75676" y="4005064"/>
            <a:ext cx="4208292" cy="2813536"/>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3200" b="1" dirty="0" smtClean="0"/>
              <a:t>R -</a:t>
            </a:r>
            <a:endParaRPr lang="fr-FR" sz="3200" b="1" dirty="0"/>
          </a:p>
        </p:txBody>
      </p:sp>
      <p:sp>
        <p:nvSpPr>
          <p:cNvPr id="3" name="Rectangle 2"/>
          <p:cNvSpPr/>
          <p:nvPr>
            <p:custDataLst>
              <p:tags r:id="rId23"/>
            </p:custDataLst>
          </p:nvPr>
        </p:nvSpPr>
        <p:spPr>
          <a:xfrm>
            <a:off x="75676" y="4005064"/>
            <a:ext cx="4208292" cy="2813536"/>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3200" b="1" dirty="0" smtClean="0"/>
              <a:t>R -</a:t>
            </a:r>
            <a:endParaRPr lang="fr-FR" sz="3200" b="1" dirty="0"/>
          </a:p>
        </p:txBody>
      </p:sp>
      <p:sp>
        <p:nvSpPr>
          <p:cNvPr id="36" name="Rectangle 35"/>
          <p:cNvSpPr/>
          <p:nvPr>
            <p:custDataLst>
              <p:tags r:id="rId24"/>
            </p:custDataLst>
          </p:nvPr>
        </p:nvSpPr>
        <p:spPr>
          <a:xfrm>
            <a:off x="75676" y="4005064"/>
            <a:ext cx="4208292" cy="2813536"/>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3200" b="1" dirty="0" smtClean="0"/>
              <a:t>R -</a:t>
            </a:r>
            <a:endParaRPr lang="fr-FR" sz="3200" b="1" dirty="0"/>
          </a:p>
        </p:txBody>
      </p:sp>
      <p:sp>
        <p:nvSpPr>
          <p:cNvPr id="39" name="Rectangle 38"/>
          <p:cNvSpPr/>
          <p:nvPr>
            <p:custDataLst>
              <p:tags r:id="rId25"/>
            </p:custDataLst>
          </p:nvPr>
        </p:nvSpPr>
        <p:spPr>
          <a:xfrm>
            <a:off x="4860032" y="4005064"/>
            <a:ext cx="4208292" cy="2813536"/>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fr-FR" sz="3200" b="1" dirty="0" smtClean="0"/>
              <a:t>R +</a:t>
            </a:r>
            <a:endParaRPr lang="fr-FR" sz="3200" b="1" dirty="0"/>
          </a:p>
        </p:txBody>
      </p:sp>
    </p:spTree>
    <p:extLst>
      <p:ext uri="{BB962C8B-B14F-4D97-AF65-F5344CB8AC3E}">
        <p14:creationId xmlns:p14="http://schemas.microsoft.com/office/powerpoint/2010/main" val="2529345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0"/>
                                        </p:tgtEl>
                                        <p:attrNameLst>
                                          <p:attrName>style.visibility</p:attrName>
                                        </p:attrNameLst>
                                      </p:cBhvr>
                                      <p:to>
                                        <p:strVal val="hidden"/>
                                      </p:to>
                                    </p:set>
                                  </p:childTnLst>
                                </p:cTn>
                              </p:par>
                              <p:par>
                                <p:cTn id="7" presetID="1" presetClass="exit" presetSubtype="0" fill="hold" grpId="5" nodeType="withEffect">
                                  <p:stCondLst>
                                    <p:cond delay="0"/>
                                  </p:stCondLst>
                                  <p:childTnLst>
                                    <p:set>
                                      <p:cBhvr>
                                        <p:cTn id="8" dur="1" fill="hold">
                                          <p:stCondLst>
                                            <p:cond delay="0"/>
                                          </p:stCondLst>
                                        </p:cTn>
                                        <p:tgtEl>
                                          <p:spTgt spid="21"/>
                                        </p:tgtEl>
                                        <p:attrNameLst>
                                          <p:attrName>style.visibility</p:attrName>
                                        </p:attrNameLst>
                                      </p:cBhvr>
                                      <p:to>
                                        <p:strVal val="hidden"/>
                                      </p:to>
                                    </p:set>
                                  </p:childTnLst>
                                </p:cTn>
                              </p:par>
                              <p:par>
                                <p:cTn id="9" presetID="1" presetClass="exit" presetSubtype="0" fill="hold" grpId="3" nodeType="withEffect">
                                  <p:stCondLst>
                                    <p:cond delay="0"/>
                                  </p:stCondLst>
                                  <p:childTnLst>
                                    <p:set>
                                      <p:cBhvr>
                                        <p:cTn id="10" dur="1" fill="hold">
                                          <p:stCondLst>
                                            <p:cond delay="0"/>
                                          </p:stCondLst>
                                        </p:cTn>
                                        <p:tgtEl>
                                          <p:spTgt spid="29"/>
                                        </p:tgtEl>
                                        <p:attrNameLst>
                                          <p:attrName>style.visibility</p:attrName>
                                        </p:attrNameLst>
                                      </p:cBhvr>
                                      <p:to>
                                        <p:strVal val="hidden"/>
                                      </p:to>
                                    </p:set>
                                  </p:childTnLst>
                                </p:cTn>
                              </p:par>
                              <p:par>
                                <p:cTn id="11" presetID="1" presetClass="exit" presetSubtype="0" fill="hold" grpId="3" nodeType="withEffect">
                                  <p:stCondLst>
                                    <p:cond delay="0"/>
                                  </p:stCondLst>
                                  <p:childTnLst>
                                    <p:set>
                                      <p:cBhvr>
                                        <p:cTn id="12" dur="1" fill="hold">
                                          <p:stCondLst>
                                            <p:cond delay="0"/>
                                          </p:stCondLst>
                                        </p:cTn>
                                        <p:tgtEl>
                                          <p:spTgt spid="3"/>
                                        </p:tgtEl>
                                        <p:attrNameLst>
                                          <p:attrName>style.visibility</p:attrName>
                                        </p:attrNameLst>
                                      </p:cBhvr>
                                      <p:to>
                                        <p:strVal val="hidden"/>
                                      </p:to>
                                    </p:set>
                                  </p:childTnLst>
                                </p:cTn>
                              </p:par>
                              <p:par>
                                <p:cTn id="13" presetID="10" presetClass="entr" presetSubtype="0" fill="hold" grpId="0" nodeType="withEffect">
                                  <p:stCondLst>
                                    <p:cond delay="0"/>
                                  </p:stCondLst>
                                  <p:iterate type="wd">
                                    <p:tmPct val="10000"/>
                                  </p:iterate>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par>
                          <p:cTn id="16" fill="hold">
                            <p:stCondLst>
                              <p:cond delay="600"/>
                            </p:stCondLst>
                            <p:childTnLst>
                              <p:par>
                                <p:cTn id="17" presetID="10" presetClass="entr" presetSubtype="0" fill="hold" grpId="0" nodeType="afterEffect">
                                  <p:stCondLst>
                                    <p:cond delay="0"/>
                                  </p:stCondLst>
                                  <p:iterate type="wd">
                                    <p:tmPct val="10000"/>
                                  </p:iterate>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par>
                          <p:cTn id="20" fill="hold">
                            <p:stCondLst>
                              <p:cond delay="3800"/>
                            </p:stCondLst>
                            <p:childTnLst>
                              <p:par>
                                <p:cTn id="21" presetID="10" presetClass="entr" presetSubtype="0" fill="hold" grpId="0" nodeType="afterEffect">
                                  <p:stCondLst>
                                    <p:cond delay="0"/>
                                  </p:stCondLst>
                                  <p:iterate type="wd">
                                    <p:tmPct val="10000"/>
                                  </p:iterate>
                                  <p:childTnLst>
                                    <p:set>
                                      <p:cBhvr>
                                        <p:cTn id="22" dur="1" fill="hold">
                                          <p:stCondLst>
                                            <p:cond delay="0"/>
                                          </p:stCondLst>
                                        </p:cTn>
                                        <p:tgtEl>
                                          <p:spTgt spid="38"/>
                                        </p:tgtEl>
                                        <p:attrNameLst>
                                          <p:attrName>style.visibility</p:attrName>
                                        </p:attrNameLst>
                                      </p:cBhvr>
                                      <p:to>
                                        <p:strVal val="visible"/>
                                      </p:to>
                                    </p:set>
                                    <p:animEffect transition="in" filter="fade">
                                      <p:cBhvr>
                                        <p:cTn id="2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29"/>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xit" presetSubtype="0" fill="hold" nodeType="withEffect">
                                  <p:stCondLst>
                                    <p:cond delay="0"/>
                                  </p:stCondLst>
                                  <p:childTnLst>
                                    <p:set>
                                      <p:cBhvr>
                                        <p:cTn id="30" dur="1" fill="hold">
                                          <p:stCondLst>
                                            <p:cond delay="0"/>
                                          </p:stCondLst>
                                        </p:cTn>
                                        <p:tgtEl>
                                          <p:spTgt spid="10"/>
                                        </p:tgtEl>
                                        <p:attrNameLst>
                                          <p:attrName>style.visibility</p:attrName>
                                        </p:attrNameLst>
                                      </p:cBhvr>
                                      <p:to>
                                        <p:strVal val="hidden"/>
                                      </p:to>
                                    </p:set>
                                  </p:childTnLst>
                                </p:cTn>
                              </p:par>
                              <p:par>
                                <p:cTn id="31" presetID="1" presetClass="exit" presetSubtype="0" fill="hold" grpId="2" nodeType="withEffect">
                                  <p:stCondLst>
                                    <p:cond delay="0"/>
                                  </p:stCondLst>
                                  <p:childTnLst>
                                    <p:set>
                                      <p:cBhvr>
                                        <p:cTn id="32" dur="1" fill="hold">
                                          <p:stCondLst>
                                            <p:cond delay="0"/>
                                          </p:stCondLst>
                                        </p:cTn>
                                        <p:tgtEl>
                                          <p:spTgt spid="21"/>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29"/>
                                        </p:tgtEl>
                                        <p:attrNameLst>
                                          <p:attrName>style.visibility</p:attrName>
                                        </p:attrNameLst>
                                      </p:cBhvr>
                                      <p:to>
                                        <p:strVal val="hidden"/>
                                      </p:to>
                                    </p:set>
                                  </p:childTnLst>
                                </p:cTn>
                              </p:par>
                              <p:par>
                                <p:cTn id="35" presetID="1" presetClass="exit" presetSubtype="0" fill="hold" grpId="1" nodeType="withEffect">
                                  <p:stCondLst>
                                    <p:cond delay="0"/>
                                  </p:stCondLst>
                                  <p:childTnLst>
                                    <p:set>
                                      <p:cBhvr>
                                        <p:cTn id="36" dur="1" fill="hold">
                                          <p:stCondLst>
                                            <p:cond delay="0"/>
                                          </p:stCondLst>
                                        </p:cTn>
                                        <p:tgtEl>
                                          <p:spTgt spid="3"/>
                                        </p:tgtEl>
                                        <p:attrNameLst>
                                          <p:attrName>style.visibility</p:attrName>
                                        </p:attrNameLst>
                                      </p:cBhvr>
                                      <p:to>
                                        <p:strVal val="hidden"/>
                                      </p:to>
                                    </p:set>
                                  </p:childTnLst>
                                </p:cTn>
                              </p:par>
                              <p:par>
                                <p:cTn id="37" presetID="1" presetClass="entr" presetSubtype="0" fill="hold" grpId="0" nodeType="withEffect">
                                  <p:stCondLst>
                                    <p:cond delay="0"/>
                                  </p:stCondLst>
                                  <p:childTnLst>
                                    <p:set>
                                      <p:cBhvr>
                                        <p:cTn id="38" dur="1" fill="hold">
                                          <p:stCondLst>
                                            <p:cond delay="0"/>
                                          </p:stCondLst>
                                        </p:cTn>
                                        <p:tgtEl>
                                          <p:spTgt spid="3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childTnLst>
                          </p:cTn>
                        </p:par>
                        <p:par>
                          <p:cTn id="41" fill="hold">
                            <p:stCondLst>
                              <p:cond delay="0"/>
                            </p:stCondLst>
                            <p:childTnLst>
                              <p:par>
                                <p:cTn id="42" presetID="10" presetClass="entr" presetSubtype="0" fill="hold" grpId="1" nodeType="after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fade">
                                      <p:cBhvr>
                                        <p:cTn id="44" dur="500"/>
                                        <p:tgtEl>
                                          <p:spTgt spid="23"/>
                                        </p:tgtEl>
                                      </p:cBhvr>
                                    </p:animEffect>
                                  </p:childTnLst>
                                </p:cTn>
                              </p:par>
                              <p:par>
                                <p:cTn id="45" presetID="0" presetClass="path" presetSubtype="0" repeatCount="20000" fill="hold" grpId="0" nodeType="withEffect">
                                  <p:stCondLst>
                                    <p:cond delay="100"/>
                                  </p:stCondLst>
                                  <p:childTnLst>
                                    <p:animMotion origin="layout" path="M 1.11111E-6 4.81481E-6 L 0.72535 0.00023 " pathEditMode="relative" rAng="0" ptsTypes="AA">
                                      <p:cBhvr>
                                        <p:cTn id="46" dur="1400" fill="hold"/>
                                        <p:tgtEl>
                                          <p:spTgt spid="23"/>
                                        </p:tgtEl>
                                        <p:attrNameLst>
                                          <p:attrName>ppt_x</p:attrName>
                                          <p:attrName>ppt_y</p:attrName>
                                        </p:attrNameLst>
                                      </p:cBhvr>
                                      <p:rCtr x="36267" y="0"/>
                                    </p:animMotion>
                                  </p:childTnLst>
                                </p:cTn>
                              </p:par>
                            </p:childTnLst>
                          </p:cTn>
                        </p:par>
                      </p:childTnLst>
                    </p:cTn>
                  </p:par>
                </p:childTnLst>
              </p:cTn>
              <p:nextCondLst>
                <p:cond evt="onClick" delay="0">
                  <p:tgtEl>
                    <p:spTgt spid="29"/>
                  </p:tgtEl>
                </p:cond>
              </p:nextCondLst>
            </p:seq>
            <p:seq concurrent="1" nextAc="seek">
              <p:cTn id="47" restart="whenNotActive" fill="hold" evtFilter="cancelBubble" nodeType="interactiveSeq">
                <p:stCondLst>
                  <p:cond evt="onClick" delay="0">
                    <p:tgtEl>
                      <p:spTgt spid="38"/>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nodeType="withEffect">
                                  <p:stCondLst>
                                    <p:cond delay="0"/>
                                  </p:stCondLst>
                                  <p:childTnLst>
                                    <p:set>
                                      <p:cBhvr>
                                        <p:cTn id="51" dur="1" fill="hold">
                                          <p:stCondLst>
                                            <p:cond delay="0"/>
                                          </p:stCondLst>
                                        </p:cTn>
                                        <p:tgtEl>
                                          <p:spTgt spid="10"/>
                                        </p:tgtEl>
                                        <p:attrNameLst>
                                          <p:attrName>style.visibility</p:attrName>
                                        </p:attrNameLst>
                                      </p:cBhvr>
                                      <p:to>
                                        <p:strVal val="visible"/>
                                      </p:to>
                                    </p:set>
                                  </p:childTnLst>
                                </p:cTn>
                              </p:par>
                              <p:par>
                                <p:cTn id="52" presetID="1" presetClass="exit" presetSubtype="0" fill="hold" grpId="1" nodeType="withEffect">
                                  <p:stCondLst>
                                    <p:cond delay="0"/>
                                  </p:stCondLst>
                                  <p:iterate type="wd">
                                    <p:tmAbs val="0"/>
                                  </p:iterate>
                                  <p:childTnLst>
                                    <p:set>
                                      <p:cBhvr>
                                        <p:cTn id="53" dur="1" fill="hold">
                                          <p:stCondLst>
                                            <p:cond delay="0"/>
                                          </p:stCondLst>
                                        </p:cTn>
                                        <p:tgtEl>
                                          <p:spTgt spid="38"/>
                                        </p:tgtEl>
                                        <p:attrNameLst>
                                          <p:attrName>style.visibility</p:attrName>
                                        </p:attrNameLst>
                                      </p:cBhvr>
                                      <p:to>
                                        <p:strVal val="hidden"/>
                                      </p:to>
                                    </p:set>
                                  </p:childTnLst>
                                </p:cTn>
                              </p:par>
                              <p:par>
                                <p:cTn id="54" presetID="1" presetClass="exit" presetSubtype="0" fill="hold" grpId="2" nodeType="withEffect">
                                  <p:stCondLst>
                                    <p:cond delay="0"/>
                                  </p:stCondLst>
                                  <p:childTnLst>
                                    <p:set>
                                      <p:cBhvr>
                                        <p:cTn id="55" dur="1" fill="hold">
                                          <p:stCondLst>
                                            <p:cond delay="0"/>
                                          </p:stCondLst>
                                        </p:cTn>
                                        <p:tgtEl>
                                          <p:spTgt spid="30"/>
                                        </p:tgtEl>
                                        <p:attrNameLst>
                                          <p:attrName>style.visibility</p:attrName>
                                        </p:attrNameLst>
                                      </p:cBhvr>
                                      <p:to>
                                        <p:strVal val="hidden"/>
                                      </p:to>
                                    </p:set>
                                  </p:childTnLst>
                                </p:cTn>
                              </p:par>
                              <p:par>
                                <p:cTn id="56" presetID="1" presetClass="exit" presetSubtype="0" fill="hold" nodeType="withEffect">
                                  <p:stCondLst>
                                    <p:cond delay="0"/>
                                  </p:stCondLst>
                                  <p:childTnLst>
                                    <p:set>
                                      <p:cBhvr>
                                        <p:cTn id="57" dur="1" fill="hold">
                                          <p:stCondLst>
                                            <p:cond delay="0"/>
                                          </p:stCondLst>
                                        </p:cTn>
                                        <p:tgtEl>
                                          <p:spTgt spid="11"/>
                                        </p:tgtEl>
                                        <p:attrNameLst>
                                          <p:attrName>style.visibility</p:attrName>
                                        </p:attrNameLst>
                                      </p:cBhvr>
                                      <p:to>
                                        <p:strVal val="hidden"/>
                                      </p:to>
                                    </p:set>
                                  </p:childTnLst>
                                </p:cTn>
                              </p:par>
                              <p:par>
                                <p:cTn id="58" presetID="1" presetClass="exit" presetSubtype="0" fill="hold" grpId="6" nodeType="withEffect">
                                  <p:stCondLst>
                                    <p:cond delay="0"/>
                                  </p:stCondLst>
                                  <p:childTnLst>
                                    <p:set>
                                      <p:cBhvr>
                                        <p:cTn id="59" dur="1" fill="hold">
                                          <p:stCondLst>
                                            <p:cond delay="0"/>
                                          </p:stCondLst>
                                        </p:cTn>
                                        <p:tgtEl>
                                          <p:spTgt spid="23"/>
                                        </p:tgtEl>
                                        <p:attrNameLst>
                                          <p:attrName>style.visibility</p:attrName>
                                        </p:attrNameLst>
                                      </p:cBhvr>
                                      <p:to>
                                        <p:strVal val="hidden"/>
                                      </p:to>
                                    </p:set>
                                  </p:childTnLst>
                                </p:cTn>
                              </p:par>
                              <p:par>
                                <p:cTn id="60" presetID="1" presetClass="entr" presetSubtype="0" fill="hold" grpId="0" nodeType="withEffect">
                                  <p:stCondLst>
                                    <p:cond delay="0"/>
                                  </p:stCondLst>
                                  <p:childTnLst>
                                    <p:set>
                                      <p:cBhvr>
                                        <p:cTn id="61" dur="1" fill="hold">
                                          <p:stCondLst>
                                            <p:cond delay="0"/>
                                          </p:stCondLst>
                                        </p:cTn>
                                        <p:tgtEl>
                                          <p:spTgt spid="29"/>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3"/>
                                        </p:tgtEl>
                                        <p:attrNameLst>
                                          <p:attrName>style.visibility</p:attrName>
                                        </p:attrNameLst>
                                      </p:cBhvr>
                                      <p:to>
                                        <p:strVal val="visible"/>
                                      </p:to>
                                    </p:set>
                                  </p:childTnLst>
                                </p:cTn>
                              </p:par>
                            </p:childTnLst>
                          </p:cTn>
                        </p:par>
                        <p:par>
                          <p:cTn id="64" fill="hold">
                            <p:stCondLst>
                              <p:cond delay="0"/>
                            </p:stCondLst>
                            <p:childTnLst>
                              <p:par>
                                <p:cTn id="65" presetID="10" presetClass="entr" presetSubtype="0" fill="hold" grpId="1" nodeType="afterEffect">
                                  <p:stCondLst>
                                    <p:cond delay="0"/>
                                  </p:stCondLst>
                                  <p:childTnLst>
                                    <p:set>
                                      <p:cBhvr>
                                        <p:cTn id="66" dur="1" fill="hold">
                                          <p:stCondLst>
                                            <p:cond delay="0"/>
                                          </p:stCondLst>
                                        </p:cTn>
                                        <p:tgtEl>
                                          <p:spTgt spid="21"/>
                                        </p:tgtEl>
                                        <p:attrNameLst>
                                          <p:attrName>style.visibility</p:attrName>
                                        </p:attrNameLst>
                                      </p:cBhvr>
                                      <p:to>
                                        <p:strVal val="visible"/>
                                      </p:to>
                                    </p:set>
                                    <p:animEffect transition="in" filter="fade">
                                      <p:cBhvr>
                                        <p:cTn id="67" dur="500"/>
                                        <p:tgtEl>
                                          <p:spTgt spid="21"/>
                                        </p:tgtEl>
                                      </p:cBhvr>
                                    </p:animEffect>
                                  </p:childTnLst>
                                </p:cTn>
                              </p:par>
                              <p:par>
                                <p:cTn id="68" presetID="0" presetClass="path" presetSubtype="0" repeatCount="20000" fill="hold" grpId="0" nodeType="withEffect">
                                  <p:stCondLst>
                                    <p:cond delay="0"/>
                                  </p:stCondLst>
                                  <p:childTnLst>
                                    <p:animMotion origin="layout" path="M 0.00034 -0.00416 L 0.72569 -0.00393 " pathEditMode="relative" ptsTypes="AA">
                                      <p:cBhvr>
                                        <p:cTn id="69" dur="750" fill="hold"/>
                                        <p:tgtEl>
                                          <p:spTgt spid="21"/>
                                        </p:tgtEl>
                                        <p:attrNameLst>
                                          <p:attrName>ppt_x</p:attrName>
                                          <p:attrName>ppt_y</p:attrName>
                                        </p:attrNameLst>
                                      </p:cBhvr>
                                    </p:animMotion>
                                  </p:childTnLst>
                                </p:cTn>
                              </p:par>
                            </p:childTnLst>
                          </p:cTn>
                        </p:par>
                      </p:childTnLst>
                    </p:cTn>
                  </p:par>
                </p:childTnLst>
              </p:cTn>
              <p:nextCondLst>
                <p:cond evt="onClick" delay="0">
                  <p:tgtEl>
                    <p:spTgt spid="38"/>
                  </p:tgtEl>
                </p:cond>
              </p:nextCondLst>
            </p:seq>
            <p:seq concurrent="1" nextAc="seek">
              <p:cTn id="70" restart="whenNotActive" fill="hold" evtFilter="cancelBubble" nodeType="interactiveSeq">
                <p:stCondLst>
                  <p:cond evt="onClick" delay="0">
                    <p:tgtEl>
                      <p:spTgt spid="31"/>
                    </p:tgtEl>
                  </p:cond>
                </p:stCondLst>
                <p:endSync evt="end" delay="0">
                  <p:rtn val="all"/>
                </p:endSync>
                <p:childTnLst>
                  <p:par>
                    <p:cTn id="71" fill="hold">
                      <p:stCondLst>
                        <p:cond delay="0"/>
                      </p:stCondLst>
                      <p:childTnLst>
                        <p:par>
                          <p:cTn id="72" fill="hold">
                            <p:stCondLst>
                              <p:cond delay="0"/>
                            </p:stCondLst>
                            <p:childTnLst>
                              <p:par>
                                <p:cTn id="73" presetID="1" presetClass="entr" presetSubtype="0" fill="hold" nodeType="withEffect">
                                  <p:stCondLst>
                                    <p:cond delay="0"/>
                                  </p:stCondLst>
                                  <p:childTnLst>
                                    <p:set>
                                      <p:cBhvr>
                                        <p:cTn id="74" dur="1" fill="hold">
                                          <p:stCondLst>
                                            <p:cond delay="0"/>
                                          </p:stCondLst>
                                        </p:cTn>
                                        <p:tgtEl>
                                          <p:spTgt spid="12"/>
                                        </p:tgtEl>
                                        <p:attrNameLst>
                                          <p:attrName>style.visibility</p:attrName>
                                        </p:attrNameLst>
                                      </p:cBhvr>
                                      <p:to>
                                        <p:strVal val="visible"/>
                                      </p:to>
                                    </p:set>
                                  </p:childTnLst>
                                </p:cTn>
                              </p:par>
                              <p:par>
                                <p:cTn id="75" presetID="1" presetClass="exit" presetSubtype="0" fill="hold" nodeType="withEffect">
                                  <p:stCondLst>
                                    <p:cond delay="0"/>
                                  </p:stCondLst>
                                  <p:childTnLst>
                                    <p:set>
                                      <p:cBhvr>
                                        <p:cTn id="76" dur="1" fill="hold">
                                          <p:stCondLst>
                                            <p:cond delay="0"/>
                                          </p:stCondLst>
                                        </p:cTn>
                                        <p:tgtEl>
                                          <p:spTgt spid="11"/>
                                        </p:tgtEl>
                                        <p:attrNameLst>
                                          <p:attrName>style.visibility</p:attrName>
                                        </p:attrNameLst>
                                      </p:cBhvr>
                                      <p:to>
                                        <p:strVal val="hidden"/>
                                      </p:to>
                                    </p:set>
                                  </p:childTnLst>
                                </p:cTn>
                              </p:par>
                              <p:par>
                                <p:cTn id="77" presetID="1" presetClass="exit" presetSubtype="0" fill="hold" grpId="2" nodeType="withEffect">
                                  <p:stCondLst>
                                    <p:cond delay="0"/>
                                  </p:stCondLst>
                                  <p:childTnLst>
                                    <p:set>
                                      <p:cBhvr>
                                        <p:cTn id="78" dur="1" fill="hold">
                                          <p:stCondLst>
                                            <p:cond delay="0"/>
                                          </p:stCondLst>
                                        </p:cTn>
                                        <p:tgtEl>
                                          <p:spTgt spid="23"/>
                                        </p:tgtEl>
                                        <p:attrNameLst>
                                          <p:attrName>style.visibility</p:attrName>
                                        </p:attrNameLst>
                                      </p:cBhvr>
                                      <p:to>
                                        <p:strVal val="hidden"/>
                                      </p:to>
                                    </p:set>
                                  </p:childTnLst>
                                </p:cTn>
                              </p:par>
                              <p:par>
                                <p:cTn id="79" presetID="1" presetClass="entr" presetSubtype="0" fill="hold" grpId="0" nodeType="withEffect">
                                  <p:stCondLst>
                                    <p:cond delay="0"/>
                                  </p:stCondLst>
                                  <p:childTnLst>
                                    <p:set>
                                      <p:cBhvr>
                                        <p:cTn id="80" dur="1" fill="hold">
                                          <p:stCondLst>
                                            <p:cond delay="0"/>
                                          </p:stCondLst>
                                        </p:cTn>
                                        <p:tgtEl>
                                          <p:spTgt spid="33"/>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62"/>
                                        </p:tgtEl>
                                        <p:attrNameLst>
                                          <p:attrName>style.visibility</p:attrName>
                                        </p:attrNameLst>
                                      </p:cBhvr>
                                      <p:to>
                                        <p:strVal val="visible"/>
                                      </p:to>
                                    </p:set>
                                  </p:childTnLst>
                                </p:cTn>
                              </p:par>
                              <p:par>
                                <p:cTn id="83" presetID="1" presetClass="exit" presetSubtype="0" fill="hold" grpId="1" nodeType="withEffect">
                                  <p:stCondLst>
                                    <p:cond delay="0"/>
                                  </p:stCondLst>
                                  <p:childTnLst>
                                    <p:set>
                                      <p:cBhvr>
                                        <p:cTn id="84" dur="1" fill="hold">
                                          <p:stCondLst>
                                            <p:cond delay="0"/>
                                          </p:stCondLst>
                                        </p:cTn>
                                        <p:tgtEl>
                                          <p:spTgt spid="31"/>
                                        </p:tgtEl>
                                        <p:attrNameLst>
                                          <p:attrName>style.visibility</p:attrName>
                                        </p:attrNameLst>
                                      </p:cBhvr>
                                      <p:to>
                                        <p:strVal val="hidden"/>
                                      </p:to>
                                    </p:set>
                                  </p:childTnLst>
                                </p:cTn>
                              </p:par>
                              <p:par>
                                <p:cTn id="85" presetID="1" presetClass="exit" presetSubtype="0" fill="hold" grpId="1" nodeType="withEffect">
                                  <p:stCondLst>
                                    <p:cond delay="0"/>
                                  </p:stCondLst>
                                  <p:childTnLst>
                                    <p:set>
                                      <p:cBhvr>
                                        <p:cTn id="86" dur="1" fill="hold">
                                          <p:stCondLst>
                                            <p:cond delay="0"/>
                                          </p:stCondLst>
                                        </p:cTn>
                                        <p:tgtEl>
                                          <p:spTgt spid="30"/>
                                        </p:tgtEl>
                                        <p:attrNameLst>
                                          <p:attrName>style.visibility</p:attrName>
                                        </p:attrNameLst>
                                      </p:cBhvr>
                                      <p:to>
                                        <p:strVal val="hidden"/>
                                      </p:to>
                                    </p:set>
                                  </p:childTnLst>
                                </p:cTn>
                              </p:par>
                            </p:childTnLst>
                          </p:cTn>
                        </p:par>
                        <p:par>
                          <p:cTn id="87" fill="hold">
                            <p:stCondLst>
                              <p:cond delay="0"/>
                            </p:stCondLst>
                            <p:childTnLst>
                              <p:par>
                                <p:cTn id="88" presetID="10" presetClass="entr" presetSubtype="0" fill="hold" grpId="1" nodeType="afterEffect">
                                  <p:stCondLst>
                                    <p:cond delay="0"/>
                                  </p:stCondLst>
                                  <p:childTnLst>
                                    <p:set>
                                      <p:cBhvr>
                                        <p:cTn id="89" dur="1" fill="hold">
                                          <p:stCondLst>
                                            <p:cond delay="0"/>
                                          </p:stCondLst>
                                        </p:cTn>
                                        <p:tgtEl>
                                          <p:spTgt spid="24"/>
                                        </p:tgtEl>
                                        <p:attrNameLst>
                                          <p:attrName>style.visibility</p:attrName>
                                        </p:attrNameLst>
                                      </p:cBhvr>
                                      <p:to>
                                        <p:strVal val="visible"/>
                                      </p:to>
                                    </p:set>
                                    <p:animEffect transition="in" filter="fade">
                                      <p:cBhvr>
                                        <p:cTn id="90" dur="500"/>
                                        <p:tgtEl>
                                          <p:spTgt spid="24"/>
                                        </p:tgtEl>
                                      </p:cBhvr>
                                    </p:animEffect>
                                  </p:childTnLst>
                                </p:cTn>
                              </p:par>
                              <p:par>
                                <p:cTn id="91" presetID="0" presetClass="path" presetSubtype="0" repeatCount="15000" fill="hold" grpId="0" nodeType="withEffect">
                                  <p:stCondLst>
                                    <p:cond delay="0"/>
                                  </p:stCondLst>
                                  <p:childTnLst>
                                    <p:animMotion origin="layout" path="M 0.00034 -0.00416 L 0.72569 -0.00393 " pathEditMode="relative" ptsTypes="AA">
                                      <p:cBhvr>
                                        <p:cTn id="92" dur="2250" fill="hold"/>
                                        <p:tgtEl>
                                          <p:spTgt spid="24"/>
                                        </p:tgtEl>
                                        <p:attrNameLst>
                                          <p:attrName>ppt_x</p:attrName>
                                          <p:attrName>ppt_y</p:attrName>
                                        </p:attrNameLst>
                                      </p:cBhvr>
                                    </p:animMotion>
                                  </p:childTnLst>
                                </p:cTn>
                              </p:par>
                            </p:childTnLst>
                          </p:cTn>
                        </p:par>
                      </p:childTnLst>
                    </p:cTn>
                  </p:par>
                </p:childTnLst>
              </p:cTn>
              <p:nextCondLst>
                <p:cond evt="onClick" delay="0">
                  <p:tgtEl>
                    <p:spTgt spid="31"/>
                  </p:tgtEl>
                </p:cond>
              </p:nextCondLst>
            </p:seq>
            <p:seq concurrent="1" nextAc="seek">
              <p:cTn id="93" restart="whenNotActive" fill="hold" evtFilter="cancelBubble" nodeType="interactiveSeq">
                <p:stCondLst>
                  <p:cond evt="onClick" delay="0">
                    <p:tgtEl>
                      <p:spTgt spid="33"/>
                    </p:tgtEl>
                  </p:cond>
                </p:stCondLst>
                <p:endSync evt="end" delay="0">
                  <p:rtn val="all"/>
                </p:endSync>
                <p:childTnLst>
                  <p:par>
                    <p:cTn id="94" fill="hold">
                      <p:stCondLst>
                        <p:cond delay="0"/>
                      </p:stCondLst>
                      <p:childTnLst>
                        <p:par>
                          <p:cTn id="95" fill="hold">
                            <p:stCondLst>
                              <p:cond delay="0"/>
                            </p:stCondLst>
                            <p:childTnLst>
                              <p:par>
                                <p:cTn id="96" presetID="1" presetClass="entr" presetSubtype="0" fill="hold" nodeType="withEffect">
                                  <p:stCondLst>
                                    <p:cond delay="0"/>
                                  </p:stCondLst>
                                  <p:childTnLst>
                                    <p:set>
                                      <p:cBhvr>
                                        <p:cTn id="97" dur="1" fill="hold">
                                          <p:stCondLst>
                                            <p:cond delay="0"/>
                                          </p:stCondLst>
                                        </p:cTn>
                                        <p:tgtEl>
                                          <p:spTgt spid="15"/>
                                        </p:tgtEl>
                                        <p:attrNameLst>
                                          <p:attrName>style.visibility</p:attrName>
                                        </p:attrNameLst>
                                      </p:cBhvr>
                                      <p:to>
                                        <p:strVal val="visible"/>
                                      </p:to>
                                    </p:set>
                                  </p:childTnLst>
                                </p:cTn>
                              </p:par>
                              <p:par>
                                <p:cTn id="98" presetID="1" presetClass="exit" presetSubtype="0" fill="hold" nodeType="withEffect">
                                  <p:stCondLst>
                                    <p:cond delay="0"/>
                                  </p:stCondLst>
                                  <p:childTnLst>
                                    <p:set>
                                      <p:cBhvr>
                                        <p:cTn id="99" dur="1" fill="hold">
                                          <p:stCondLst>
                                            <p:cond delay="0"/>
                                          </p:stCondLst>
                                        </p:cTn>
                                        <p:tgtEl>
                                          <p:spTgt spid="12"/>
                                        </p:tgtEl>
                                        <p:attrNameLst>
                                          <p:attrName>style.visibility</p:attrName>
                                        </p:attrNameLst>
                                      </p:cBhvr>
                                      <p:to>
                                        <p:strVal val="hidden"/>
                                      </p:to>
                                    </p:set>
                                  </p:childTnLst>
                                </p:cTn>
                              </p:par>
                              <p:par>
                                <p:cTn id="100" presetID="1" presetClass="exit" presetSubtype="0" fill="hold" grpId="2" nodeType="withEffect">
                                  <p:stCondLst>
                                    <p:cond delay="0"/>
                                  </p:stCondLst>
                                  <p:childTnLst>
                                    <p:set>
                                      <p:cBhvr>
                                        <p:cTn id="101" dur="1" fill="hold">
                                          <p:stCondLst>
                                            <p:cond delay="0"/>
                                          </p:stCondLst>
                                        </p:cTn>
                                        <p:tgtEl>
                                          <p:spTgt spid="24"/>
                                        </p:tgtEl>
                                        <p:attrNameLst>
                                          <p:attrName>style.visibility</p:attrName>
                                        </p:attrNameLst>
                                      </p:cBhvr>
                                      <p:to>
                                        <p:strVal val="hidden"/>
                                      </p:to>
                                    </p:set>
                                  </p:childTnLst>
                                </p:cTn>
                              </p:par>
                              <p:par>
                                <p:cTn id="102" presetID="1" presetClass="entr" presetSubtype="0" fill="hold" grpId="0" nodeType="withEffect">
                                  <p:stCondLst>
                                    <p:cond delay="0"/>
                                  </p:stCondLst>
                                  <p:childTnLst>
                                    <p:set>
                                      <p:cBhvr>
                                        <p:cTn id="103" dur="1" fill="hold">
                                          <p:stCondLst>
                                            <p:cond delay="0"/>
                                          </p:stCondLst>
                                        </p:cTn>
                                        <p:tgtEl>
                                          <p:spTgt spid="35"/>
                                        </p:tgtEl>
                                        <p:attrNameLst>
                                          <p:attrName>style.visibility</p:attrName>
                                        </p:attrNameLst>
                                      </p:cBhvr>
                                      <p:to>
                                        <p:strVal val="visible"/>
                                      </p:to>
                                    </p:set>
                                  </p:childTnLst>
                                </p:cTn>
                              </p:par>
                              <p:par>
                                <p:cTn id="104" presetID="1" presetClass="entr" presetSubtype="0" fill="hold" grpId="0" nodeType="withEffect">
                                  <p:stCondLst>
                                    <p:cond delay="0"/>
                                  </p:stCondLst>
                                  <p:childTnLst>
                                    <p:set>
                                      <p:cBhvr>
                                        <p:cTn id="105" dur="1" fill="hold">
                                          <p:stCondLst>
                                            <p:cond delay="0"/>
                                          </p:stCondLst>
                                        </p:cTn>
                                        <p:tgtEl>
                                          <p:spTgt spid="64"/>
                                        </p:tgtEl>
                                        <p:attrNameLst>
                                          <p:attrName>style.visibility</p:attrName>
                                        </p:attrNameLst>
                                      </p:cBhvr>
                                      <p:to>
                                        <p:strVal val="visible"/>
                                      </p:to>
                                    </p:set>
                                  </p:childTnLst>
                                </p:cTn>
                              </p:par>
                              <p:par>
                                <p:cTn id="106" presetID="1" presetClass="exit" presetSubtype="0" fill="hold" grpId="1" nodeType="withEffect">
                                  <p:stCondLst>
                                    <p:cond delay="0"/>
                                  </p:stCondLst>
                                  <p:childTnLst>
                                    <p:set>
                                      <p:cBhvr>
                                        <p:cTn id="107" dur="1" fill="hold">
                                          <p:stCondLst>
                                            <p:cond delay="0"/>
                                          </p:stCondLst>
                                        </p:cTn>
                                        <p:tgtEl>
                                          <p:spTgt spid="33"/>
                                        </p:tgtEl>
                                        <p:attrNameLst>
                                          <p:attrName>style.visibility</p:attrName>
                                        </p:attrNameLst>
                                      </p:cBhvr>
                                      <p:to>
                                        <p:strVal val="hidden"/>
                                      </p:to>
                                    </p:set>
                                  </p:childTnLst>
                                </p:cTn>
                              </p:par>
                              <p:par>
                                <p:cTn id="108" presetID="1" presetClass="exit" presetSubtype="0" fill="hold" grpId="1" nodeType="withEffect">
                                  <p:stCondLst>
                                    <p:cond delay="0"/>
                                  </p:stCondLst>
                                  <p:childTnLst>
                                    <p:set>
                                      <p:cBhvr>
                                        <p:cTn id="109" dur="1" fill="hold">
                                          <p:stCondLst>
                                            <p:cond delay="0"/>
                                          </p:stCondLst>
                                        </p:cTn>
                                        <p:tgtEl>
                                          <p:spTgt spid="62"/>
                                        </p:tgtEl>
                                        <p:attrNameLst>
                                          <p:attrName>style.visibility</p:attrName>
                                        </p:attrNameLst>
                                      </p:cBhvr>
                                      <p:to>
                                        <p:strVal val="hidden"/>
                                      </p:to>
                                    </p:set>
                                  </p:childTnLst>
                                </p:cTn>
                              </p:par>
                            </p:childTnLst>
                          </p:cTn>
                        </p:par>
                        <p:par>
                          <p:cTn id="110" fill="hold">
                            <p:stCondLst>
                              <p:cond delay="0"/>
                            </p:stCondLst>
                            <p:childTnLst>
                              <p:par>
                                <p:cTn id="111" presetID="10" presetClass="entr" presetSubtype="0" fill="hold" grpId="1" nodeType="afterEffect">
                                  <p:stCondLst>
                                    <p:cond delay="0"/>
                                  </p:stCondLst>
                                  <p:childTnLst>
                                    <p:set>
                                      <p:cBhvr>
                                        <p:cTn id="112" dur="1" fill="hold">
                                          <p:stCondLst>
                                            <p:cond delay="0"/>
                                          </p:stCondLst>
                                        </p:cTn>
                                        <p:tgtEl>
                                          <p:spTgt spid="25"/>
                                        </p:tgtEl>
                                        <p:attrNameLst>
                                          <p:attrName>style.visibility</p:attrName>
                                        </p:attrNameLst>
                                      </p:cBhvr>
                                      <p:to>
                                        <p:strVal val="visible"/>
                                      </p:to>
                                    </p:set>
                                    <p:animEffect transition="in" filter="fade">
                                      <p:cBhvr>
                                        <p:cTn id="113" dur="500"/>
                                        <p:tgtEl>
                                          <p:spTgt spid="25"/>
                                        </p:tgtEl>
                                      </p:cBhvr>
                                    </p:animEffect>
                                  </p:childTnLst>
                                </p:cTn>
                              </p:par>
                              <p:par>
                                <p:cTn id="114" presetID="0" presetClass="path" presetSubtype="0" repeatCount="15000" fill="hold" grpId="0" nodeType="withEffect">
                                  <p:stCondLst>
                                    <p:cond delay="0"/>
                                  </p:stCondLst>
                                  <p:childTnLst>
                                    <p:animMotion origin="layout" path="M 0.00034 -0.00416 L 0.72569 -0.00393 " pathEditMode="relative" ptsTypes="AA">
                                      <p:cBhvr>
                                        <p:cTn id="115" dur="4250" fill="hold"/>
                                        <p:tgtEl>
                                          <p:spTgt spid="25"/>
                                        </p:tgtEl>
                                        <p:attrNameLst>
                                          <p:attrName>ppt_x</p:attrName>
                                          <p:attrName>ppt_y</p:attrName>
                                        </p:attrNameLst>
                                      </p:cBhvr>
                                    </p:animMotion>
                                  </p:childTnLst>
                                </p:cTn>
                              </p:par>
                            </p:childTnLst>
                          </p:cTn>
                        </p:par>
                      </p:childTnLst>
                    </p:cTn>
                  </p:par>
                </p:childTnLst>
              </p:cTn>
              <p:nextCondLst>
                <p:cond evt="onClick" delay="0">
                  <p:tgtEl>
                    <p:spTgt spid="33"/>
                  </p:tgtEl>
                </p:cond>
              </p:nextCondLst>
            </p:seq>
            <p:seq concurrent="1" nextAc="seek">
              <p:cTn id="116" restart="whenNotActive" fill="hold" evtFilter="cancelBubble" nodeType="interactiveSeq">
                <p:stCondLst>
                  <p:cond evt="onClick" delay="0">
                    <p:tgtEl>
                      <p:spTgt spid="35"/>
                    </p:tgtEl>
                  </p:cond>
                </p:stCondLst>
                <p:endSync evt="end" delay="0">
                  <p:rtn val="all"/>
                </p:endSync>
                <p:childTnLst>
                  <p:par>
                    <p:cTn id="117" fill="hold">
                      <p:stCondLst>
                        <p:cond delay="0"/>
                      </p:stCondLst>
                      <p:childTnLst>
                        <p:par>
                          <p:cTn id="118" fill="hold">
                            <p:stCondLst>
                              <p:cond delay="0"/>
                            </p:stCondLst>
                            <p:childTnLst>
                              <p:par>
                                <p:cTn id="119" presetID="1" presetClass="entr" presetSubtype="0" fill="hold" nodeType="withEffect">
                                  <p:stCondLst>
                                    <p:cond delay="0"/>
                                  </p:stCondLst>
                                  <p:childTnLst>
                                    <p:set>
                                      <p:cBhvr>
                                        <p:cTn id="120" dur="1" fill="hold">
                                          <p:stCondLst>
                                            <p:cond delay="0"/>
                                          </p:stCondLst>
                                        </p:cTn>
                                        <p:tgtEl>
                                          <p:spTgt spid="18"/>
                                        </p:tgtEl>
                                        <p:attrNameLst>
                                          <p:attrName>style.visibility</p:attrName>
                                        </p:attrNameLst>
                                      </p:cBhvr>
                                      <p:to>
                                        <p:strVal val="visible"/>
                                      </p:to>
                                    </p:set>
                                  </p:childTnLst>
                                </p:cTn>
                              </p:par>
                              <p:par>
                                <p:cTn id="121" presetID="1" presetClass="exit" presetSubtype="0" fill="hold" grpId="2" nodeType="withEffect">
                                  <p:stCondLst>
                                    <p:cond delay="0"/>
                                  </p:stCondLst>
                                  <p:childTnLst>
                                    <p:set>
                                      <p:cBhvr>
                                        <p:cTn id="122" dur="1" fill="hold">
                                          <p:stCondLst>
                                            <p:cond delay="0"/>
                                          </p:stCondLst>
                                        </p:cTn>
                                        <p:tgtEl>
                                          <p:spTgt spid="25"/>
                                        </p:tgtEl>
                                        <p:attrNameLst>
                                          <p:attrName>style.visibility</p:attrName>
                                        </p:attrNameLst>
                                      </p:cBhvr>
                                      <p:to>
                                        <p:strVal val="hidden"/>
                                      </p:to>
                                    </p:set>
                                  </p:childTnLst>
                                </p:cTn>
                              </p:par>
                              <p:par>
                                <p:cTn id="123" presetID="1" presetClass="exit" presetSubtype="0" fill="hold" nodeType="withEffect">
                                  <p:stCondLst>
                                    <p:cond delay="0"/>
                                  </p:stCondLst>
                                  <p:childTnLst>
                                    <p:set>
                                      <p:cBhvr>
                                        <p:cTn id="124" dur="1" fill="hold">
                                          <p:stCondLst>
                                            <p:cond delay="0"/>
                                          </p:stCondLst>
                                        </p:cTn>
                                        <p:tgtEl>
                                          <p:spTgt spid="15"/>
                                        </p:tgtEl>
                                        <p:attrNameLst>
                                          <p:attrName>style.visibility</p:attrName>
                                        </p:attrNameLst>
                                      </p:cBhvr>
                                      <p:to>
                                        <p:strVal val="hidden"/>
                                      </p:to>
                                    </p:set>
                                  </p:childTnLst>
                                </p:cTn>
                              </p:par>
                              <p:par>
                                <p:cTn id="125" presetID="1" presetClass="entr" presetSubtype="0" fill="hold" grpId="0" nodeType="withEffect">
                                  <p:stCondLst>
                                    <p:cond delay="0"/>
                                  </p:stCondLst>
                                  <p:childTnLst>
                                    <p:set>
                                      <p:cBhvr>
                                        <p:cTn id="126" dur="1" fill="hold">
                                          <p:stCondLst>
                                            <p:cond delay="0"/>
                                          </p:stCondLst>
                                        </p:cTn>
                                        <p:tgtEl>
                                          <p:spTgt spid="68"/>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37"/>
                                        </p:tgtEl>
                                        <p:attrNameLst>
                                          <p:attrName>style.visibility</p:attrName>
                                        </p:attrNameLst>
                                      </p:cBhvr>
                                      <p:to>
                                        <p:strVal val="visible"/>
                                      </p:to>
                                    </p:set>
                                  </p:childTnLst>
                                </p:cTn>
                              </p:par>
                              <p:par>
                                <p:cTn id="129" presetID="1" presetClass="exit" presetSubtype="0" fill="hold" grpId="1" nodeType="withEffect">
                                  <p:stCondLst>
                                    <p:cond delay="0"/>
                                  </p:stCondLst>
                                  <p:childTnLst>
                                    <p:set>
                                      <p:cBhvr>
                                        <p:cTn id="130" dur="1" fill="hold">
                                          <p:stCondLst>
                                            <p:cond delay="0"/>
                                          </p:stCondLst>
                                        </p:cTn>
                                        <p:tgtEl>
                                          <p:spTgt spid="35"/>
                                        </p:tgtEl>
                                        <p:attrNameLst>
                                          <p:attrName>style.visibility</p:attrName>
                                        </p:attrNameLst>
                                      </p:cBhvr>
                                      <p:to>
                                        <p:strVal val="hidden"/>
                                      </p:to>
                                    </p:set>
                                  </p:childTnLst>
                                </p:cTn>
                              </p:par>
                              <p:par>
                                <p:cTn id="131" presetID="1" presetClass="exit" presetSubtype="0" fill="hold" grpId="1" nodeType="withEffect">
                                  <p:stCondLst>
                                    <p:cond delay="0"/>
                                  </p:stCondLst>
                                  <p:childTnLst>
                                    <p:set>
                                      <p:cBhvr>
                                        <p:cTn id="132" dur="1" fill="hold">
                                          <p:stCondLst>
                                            <p:cond delay="0"/>
                                          </p:stCondLst>
                                        </p:cTn>
                                        <p:tgtEl>
                                          <p:spTgt spid="64"/>
                                        </p:tgtEl>
                                        <p:attrNameLst>
                                          <p:attrName>style.visibility</p:attrName>
                                        </p:attrNameLst>
                                      </p:cBhvr>
                                      <p:to>
                                        <p:strVal val="hidden"/>
                                      </p:to>
                                    </p:set>
                                  </p:childTnLst>
                                </p:cTn>
                              </p:par>
                            </p:childTnLst>
                          </p:cTn>
                        </p:par>
                        <p:par>
                          <p:cTn id="133" fill="hold">
                            <p:stCondLst>
                              <p:cond delay="0"/>
                            </p:stCondLst>
                            <p:childTnLst>
                              <p:par>
                                <p:cTn id="134" presetID="10" presetClass="entr" presetSubtype="0" fill="hold" grpId="1" nodeType="afterEffect">
                                  <p:stCondLst>
                                    <p:cond delay="0"/>
                                  </p:stCondLst>
                                  <p:childTnLst>
                                    <p:set>
                                      <p:cBhvr>
                                        <p:cTn id="135" dur="1" fill="hold">
                                          <p:stCondLst>
                                            <p:cond delay="0"/>
                                          </p:stCondLst>
                                        </p:cTn>
                                        <p:tgtEl>
                                          <p:spTgt spid="26"/>
                                        </p:tgtEl>
                                        <p:attrNameLst>
                                          <p:attrName>style.visibility</p:attrName>
                                        </p:attrNameLst>
                                      </p:cBhvr>
                                      <p:to>
                                        <p:strVal val="visible"/>
                                      </p:to>
                                    </p:set>
                                    <p:animEffect transition="in" filter="fade">
                                      <p:cBhvr>
                                        <p:cTn id="136" dur="500"/>
                                        <p:tgtEl>
                                          <p:spTgt spid="26"/>
                                        </p:tgtEl>
                                      </p:cBhvr>
                                    </p:animEffect>
                                  </p:childTnLst>
                                </p:cTn>
                              </p:par>
                              <p:par>
                                <p:cTn id="137" presetID="0" presetClass="path" presetSubtype="0" repeatCount="10000" fill="hold" grpId="0" nodeType="withEffect">
                                  <p:stCondLst>
                                    <p:cond delay="0"/>
                                  </p:stCondLst>
                                  <p:childTnLst>
                                    <p:animMotion origin="layout" path="M 0.00034 -0.00416 L 0.72569 -0.00393 " pathEditMode="relative" ptsTypes="AA">
                                      <p:cBhvr>
                                        <p:cTn id="138" dur="6250" fill="hold"/>
                                        <p:tgtEl>
                                          <p:spTgt spid="26"/>
                                        </p:tgtEl>
                                        <p:attrNameLst>
                                          <p:attrName>ppt_x</p:attrName>
                                          <p:attrName>ppt_y</p:attrName>
                                        </p:attrNameLst>
                                      </p:cBhvr>
                                    </p:animMotion>
                                  </p:childTnLst>
                                </p:cTn>
                              </p:par>
                            </p:childTnLst>
                          </p:cTn>
                        </p:par>
                      </p:childTnLst>
                    </p:cTn>
                  </p:par>
                </p:childTnLst>
              </p:cTn>
              <p:nextCondLst>
                <p:cond evt="onClick" delay="0">
                  <p:tgtEl>
                    <p:spTgt spid="35"/>
                  </p:tgtEl>
                </p:cond>
              </p:nextCondLst>
            </p:seq>
            <p:seq concurrent="1" nextAc="seek">
              <p:cTn id="139" restart="whenNotActive" fill="hold" evtFilter="cancelBubble" nodeType="interactiveSeq">
                <p:stCondLst>
                  <p:cond evt="onClick" delay="0">
                    <p:tgtEl>
                      <p:spTgt spid="68"/>
                    </p:tgtEl>
                  </p:cond>
                </p:stCondLst>
                <p:endSync evt="end" delay="0">
                  <p:rtn val="all"/>
                </p:endSync>
                <p:childTnLst>
                  <p:par>
                    <p:cTn id="140" fill="hold">
                      <p:stCondLst>
                        <p:cond delay="0"/>
                      </p:stCondLst>
                      <p:childTnLst>
                        <p:par>
                          <p:cTn id="141" fill="hold">
                            <p:stCondLst>
                              <p:cond delay="0"/>
                            </p:stCondLst>
                            <p:childTnLst>
                              <p:par>
                                <p:cTn id="142" presetID="1" presetClass="entr" presetSubtype="0" fill="hold" nodeType="withEffect">
                                  <p:stCondLst>
                                    <p:cond delay="0"/>
                                  </p:stCondLst>
                                  <p:childTnLst>
                                    <p:set>
                                      <p:cBhvr>
                                        <p:cTn id="143" dur="1" fill="hold">
                                          <p:stCondLst>
                                            <p:cond delay="0"/>
                                          </p:stCondLst>
                                        </p:cTn>
                                        <p:tgtEl>
                                          <p:spTgt spid="15"/>
                                        </p:tgtEl>
                                        <p:attrNameLst>
                                          <p:attrName>style.visibility</p:attrName>
                                        </p:attrNameLst>
                                      </p:cBhvr>
                                      <p:to>
                                        <p:strVal val="visible"/>
                                      </p:to>
                                    </p:set>
                                  </p:childTnLst>
                                </p:cTn>
                              </p:par>
                              <p:par>
                                <p:cTn id="144" presetID="1" presetClass="exit" presetSubtype="0" fill="hold" nodeType="withEffect">
                                  <p:stCondLst>
                                    <p:cond delay="0"/>
                                  </p:stCondLst>
                                  <p:childTnLst>
                                    <p:set>
                                      <p:cBhvr>
                                        <p:cTn id="145" dur="1" fill="hold">
                                          <p:stCondLst>
                                            <p:cond delay="0"/>
                                          </p:stCondLst>
                                        </p:cTn>
                                        <p:tgtEl>
                                          <p:spTgt spid="18"/>
                                        </p:tgtEl>
                                        <p:attrNameLst>
                                          <p:attrName>style.visibility</p:attrName>
                                        </p:attrNameLst>
                                      </p:cBhvr>
                                      <p:to>
                                        <p:strVal val="hidden"/>
                                      </p:to>
                                    </p:set>
                                  </p:childTnLst>
                                </p:cTn>
                              </p:par>
                              <p:par>
                                <p:cTn id="146" presetID="1" presetClass="exit" presetSubtype="0" fill="hold" grpId="2" nodeType="withEffect">
                                  <p:stCondLst>
                                    <p:cond delay="0"/>
                                  </p:stCondLst>
                                  <p:childTnLst>
                                    <p:set>
                                      <p:cBhvr>
                                        <p:cTn id="147" dur="1" fill="hold">
                                          <p:stCondLst>
                                            <p:cond delay="0"/>
                                          </p:stCondLst>
                                        </p:cTn>
                                        <p:tgtEl>
                                          <p:spTgt spid="26"/>
                                        </p:tgtEl>
                                        <p:attrNameLst>
                                          <p:attrName>style.visibility</p:attrName>
                                        </p:attrNameLst>
                                      </p:cBhvr>
                                      <p:to>
                                        <p:strVal val="hidden"/>
                                      </p:to>
                                    </p:set>
                                  </p:childTnLst>
                                </p:cTn>
                              </p:par>
                              <p:par>
                                <p:cTn id="148" presetID="1" presetClass="exit" presetSubtype="0" fill="hold" grpId="1" nodeType="withEffect">
                                  <p:stCondLst>
                                    <p:cond delay="0"/>
                                  </p:stCondLst>
                                  <p:childTnLst>
                                    <p:set>
                                      <p:cBhvr>
                                        <p:cTn id="149" dur="1" fill="hold">
                                          <p:stCondLst>
                                            <p:cond delay="0"/>
                                          </p:stCondLst>
                                        </p:cTn>
                                        <p:tgtEl>
                                          <p:spTgt spid="68"/>
                                        </p:tgtEl>
                                        <p:attrNameLst>
                                          <p:attrName>style.visibility</p:attrName>
                                        </p:attrNameLst>
                                      </p:cBhvr>
                                      <p:to>
                                        <p:strVal val="hidden"/>
                                      </p:to>
                                    </p:set>
                                  </p:childTnLst>
                                </p:cTn>
                              </p:par>
                              <p:par>
                                <p:cTn id="150" presetID="1" presetClass="exit" presetSubtype="0" fill="hold" grpId="1" nodeType="withEffect">
                                  <p:stCondLst>
                                    <p:cond delay="0"/>
                                  </p:stCondLst>
                                  <p:childTnLst>
                                    <p:set>
                                      <p:cBhvr>
                                        <p:cTn id="151" dur="1" fill="hold">
                                          <p:stCondLst>
                                            <p:cond delay="0"/>
                                          </p:stCondLst>
                                        </p:cTn>
                                        <p:tgtEl>
                                          <p:spTgt spid="37"/>
                                        </p:tgtEl>
                                        <p:attrNameLst>
                                          <p:attrName>style.visibility</p:attrName>
                                        </p:attrNameLst>
                                      </p:cBhvr>
                                      <p:to>
                                        <p:strVal val="hidden"/>
                                      </p:to>
                                    </p:set>
                                  </p:childTnLst>
                                </p:cTn>
                              </p:par>
                              <p:par>
                                <p:cTn id="152" presetID="1" presetClass="entr" presetSubtype="0" fill="hold" grpId="2" nodeType="withEffect">
                                  <p:stCondLst>
                                    <p:cond delay="0"/>
                                  </p:stCondLst>
                                  <p:childTnLst>
                                    <p:set>
                                      <p:cBhvr>
                                        <p:cTn id="153" dur="1" fill="hold">
                                          <p:stCondLst>
                                            <p:cond delay="0"/>
                                          </p:stCondLst>
                                        </p:cTn>
                                        <p:tgtEl>
                                          <p:spTgt spid="64"/>
                                        </p:tgtEl>
                                        <p:attrNameLst>
                                          <p:attrName>style.visibility</p:attrName>
                                        </p:attrNameLst>
                                      </p:cBhvr>
                                      <p:to>
                                        <p:strVal val="visible"/>
                                      </p:to>
                                    </p:set>
                                  </p:childTnLst>
                                </p:cTn>
                              </p:par>
                              <p:par>
                                <p:cTn id="154" presetID="1" presetClass="entr" presetSubtype="0" fill="hold" grpId="2" nodeType="withEffect">
                                  <p:stCondLst>
                                    <p:cond delay="0"/>
                                  </p:stCondLst>
                                  <p:childTnLst>
                                    <p:set>
                                      <p:cBhvr>
                                        <p:cTn id="155" dur="1" fill="hold">
                                          <p:stCondLst>
                                            <p:cond delay="0"/>
                                          </p:stCondLst>
                                        </p:cTn>
                                        <p:tgtEl>
                                          <p:spTgt spid="35"/>
                                        </p:tgtEl>
                                        <p:attrNameLst>
                                          <p:attrName>style.visibility</p:attrName>
                                        </p:attrNameLst>
                                      </p:cBhvr>
                                      <p:to>
                                        <p:strVal val="visible"/>
                                      </p:to>
                                    </p:set>
                                  </p:childTnLst>
                                </p:cTn>
                              </p:par>
                            </p:childTnLst>
                          </p:cTn>
                        </p:par>
                        <p:par>
                          <p:cTn id="156" fill="hold">
                            <p:stCondLst>
                              <p:cond delay="0"/>
                            </p:stCondLst>
                            <p:childTnLst>
                              <p:par>
                                <p:cTn id="157" presetID="10" presetClass="entr" presetSubtype="0" fill="hold" grpId="3" nodeType="afterEffect">
                                  <p:stCondLst>
                                    <p:cond delay="0"/>
                                  </p:stCondLst>
                                  <p:childTnLst>
                                    <p:set>
                                      <p:cBhvr>
                                        <p:cTn id="158" dur="1" fill="hold">
                                          <p:stCondLst>
                                            <p:cond delay="0"/>
                                          </p:stCondLst>
                                        </p:cTn>
                                        <p:tgtEl>
                                          <p:spTgt spid="25"/>
                                        </p:tgtEl>
                                        <p:attrNameLst>
                                          <p:attrName>style.visibility</p:attrName>
                                        </p:attrNameLst>
                                      </p:cBhvr>
                                      <p:to>
                                        <p:strVal val="visible"/>
                                      </p:to>
                                    </p:set>
                                    <p:animEffect transition="in" filter="fade">
                                      <p:cBhvr>
                                        <p:cTn id="159" dur="500"/>
                                        <p:tgtEl>
                                          <p:spTgt spid="25"/>
                                        </p:tgtEl>
                                      </p:cBhvr>
                                    </p:animEffect>
                                  </p:childTnLst>
                                </p:cTn>
                              </p:par>
                              <p:par>
                                <p:cTn id="160" presetID="63" presetClass="path" presetSubtype="0" repeatCount="15000" fill="hold" grpId="4" nodeType="withEffect">
                                  <p:stCondLst>
                                    <p:cond delay="0"/>
                                  </p:stCondLst>
                                  <p:childTnLst>
                                    <p:animMotion origin="layout" path="M 8.33333E-7 -7.51445E-7 L 0.72708 -0.00324 " pathEditMode="relative" rAng="0" ptsTypes="AA">
                                      <p:cBhvr>
                                        <p:cTn id="161" dur="4250" fill="hold"/>
                                        <p:tgtEl>
                                          <p:spTgt spid="25"/>
                                        </p:tgtEl>
                                        <p:attrNameLst>
                                          <p:attrName>ppt_x</p:attrName>
                                          <p:attrName>ppt_y</p:attrName>
                                        </p:attrNameLst>
                                      </p:cBhvr>
                                      <p:rCtr x="36354" y="-162"/>
                                    </p:animMotion>
                                  </p:childTnLst>
                                </p:cTn>
                              </p:par>
                            </p:childTnLst>
                          </p:cTn>
                        </p:par>
                      </p:childTnLst>
                    </p:cTn>
                  </p:par>
                </p:childTnLst>
              </p:cTn>
              <p:nextCondLst>
                <p:cond evt="onClick" delay="0">
                  <p:tgtEl>
                    <p:spTgt spid="68"/>
                  </p:tgtEl>
                </p:cond>
              </p:nextCondLst>
            </p:seq>
            <p:seq concurrent="1" nextAc="seek">
              <p:cTn id="162" restart="whenNotActive" fill="hold" evtFilter="cancelBubble" nodeType="interactiveSeq">
                <p:stCondLst>
                  <p:cond evt="onClick" delay="0">
                    <p:tgtEl>
                      <p:spTgt spid="64"/>
                    </p:tgtEl>
                  </p:cond>
                </p:stCondLst>
                <p:endSync evt="end" delay="0">
                  <p:rtn val="all"/>
                </p:endSync>
                <p:childTnLst>
                  <p:par>
                    <p:cTn id="163" fill="hold">
                      <p:stCondLst>
                        <p:cond delay="0"/>
                      </p:stCondLst>
                      <p:childTnLst>
                        <p:par>
                          <p:cTn id="164" fill="hold">
                            <p:stCondLst>
                              <p:cond delay="0"/>
                            </p:stCondLst>
                            <p:childTnLst>
                              <p:par>
                                <p:cTn id="165" presetID="1" presetClass="entr" presetSubtype="0" fill="hold" nodeType="withEffect">
                                  <p:stCondLst>
                                    <p:cond delay="0"/>
                                  </p:stCondLst>
                                  <p:childTnLst>
                                    <p:set>
                                      <p:cBhvr>
                                        <p:cTn id="166" dur="1" fill="hold">
                                          <p:stCondLst>
                                            <p:cond delay="0"/>
                                          </p:stCondLst>
                                        </p:cTn>
                                        <p:tgtEl>
                                          <p:spTgt spid="12"/>
                                        </p:tgtEl>
                                        <p:attrNameLst>
                                          <p:attrName>style.visibility</p:attrName>
                                        </p:attrNameLst>
                                      </p:cBhvr>
                                      <p:to>
                                        <p:strVal val="visible"/>
                                      </p:to>
                                    </p:set>
                                  </p:childTnLst>
                                </p:cTn>
                              </p:par>
                              <p:par>
                                <p:cTn id="167" presetID="1" presetClass="exit" presetSubtype="0" fill="hold" nodeType="withEffect">
                                  <p:stCondLst>
                                    <p:cond delay="0"/>
                                  </p:stCondLst>
                                  <p:childTnLst>
                                    <p:set>
                                      <p:cBhvr>
                                        <p:cTn id="168" dur="1" fill="hold">
                                          <p:stCondLst>
                                            <p:cond delay="0"/>
                                          </p:stCondLst>
                                        </p:cTn>
                                        <p:tgtEl>
                                          <p:spTgt spid="15"/>
                                        </p:tgtEl>
                                        <p:attrNameLst>
                                          <p:attrName>style.visibility</p:attrName>
                                        </p:attrNameLst>
                                      </p:cBhvr>
                                      <p:to>
                                        <p:strVal val="hidden"/>
                                      </p:to>
                                    </p:set>
                                  </p:childTnLst>
                                </p:cTn>
                              </p:par>
                              <p:par>
                                <p:cTn id="169" presetID="1" presetClass="exit" presetSubtype="0" fill="hold" grpId="5" nodeType="withEffect">
                                  <p:stCondLst>
                                    <p:cond delay="0"/>
                                  </p:stCondLst>
                                  <p:childTnLst>
                                    <p:set>
                                      <p:cBhvr>
                                        <p:cTn id="170" dur="1" fill="hold">
                                          <p:stCondLst>
                                            <p:cond delay="0"/>
                                          </p:stCondLst>
                                        </p:cTn>
                                        <p:tgtEl>
                                          <p:spTgt spid="25"/>
                                        </p:tgtEl>
                                        <p:attrNameLst>
                                          <p:attrName>style.visibility</p:attrName>
                                        </p:attrNameLst>
                                      </p:cBhvr>
                                      <p:to>
                                        <p:strVal val="hidden"/>
                                      </p:to>
                                    </p:set>
                                  </p:childTnLst>
                                </p:cTn>
                              </p:par>
                              <p:par>
                                <p:cTn id="171" presetID="1" presetClass="exit" presetSubtype="0" fill="hold" grpId="3" nodeType="withEffect">
                                  <p:stCondLst>
                                    <p:cond delay="0"/>
                                  </p:stCondLst>
                                  <p:childTnLst>
                                    <p:set>
                                      <p:cBhvr>
                                        <p:cTn id="172" dur="1" fill="hold">
                                          <p:stCondLst>
                                            <p:cond delay="0"/>
                                          </p:stCondLst>
                                        </p:cTn>
                                        <p:tgtEl>
                                          <p:spTgt spid="64"/>
                                        </p:tgtEl>
                                        <p:attrNameLst>
                                          <p:attrName>style.visibility</p:attrName>
                                        </p:attrNameLst>
                                      </p:cBhvr>
                                      <p:to>
                                        <p:strVal val="hidden"/>
                                      </p:to>
                                    </p:set>
                                  </p:childTnLst>
                                </p:cTn>
                              </p:par>
                              <p:par>
                                <p:cTn id="173" presetID="1" presetClass="exit" presetSubtype="0" fill="hold" grpId="3" nodeType="withEffect">
                                  <p:stCondLst>
                                    <p:cond delay="0"/>
                                  </p:stCondLst>
                                  <p:childTnLst>
                                    <p:set>
                                      <p:cBhvr>
                                        <p:cTn id="174" dur="1" fill="hold">
                                          <p:stCondLst>
                                            <p:cond delay="0"/>
                                          </p:stCondLst>
                                        </p:cTn>
                                        <p:tgtEl>
                                          <p:spTgt spid="35"/>
                                        </p:tgtEl>
                                        <p:attrNameLst>
                                          <p:attrName>style.visibility</p:attrName>
                                        </p:attrNameLst>
                                      </p:cBhvr>
                                      <p:to>
                                        <p:strVal val="hidden"/>
                                      </p:to>
                                    </p:set>
                                  </p:childTnLst>
                                </p:cTn>
                              </p:par>
                              <p:par>
                                <p:cTn id="175" presetID="1" presetClass="entr" presetSubtype="0" fill="hold" grpId="2" nodeType="withEffect">
                                  <p:stCondLst>
                                    <p:cond delay="0"/>
                                  </p:stCondLst>
                                  <p:childTnLst>
                                    <p:set>
                                      <p:cBhvr>
                                        <p:cTn id="176" dur="1" fill="hold">
                                          <p:stCondLst>
                                            <p:cond delay="0"/>
                                          </p:stCondLst>
                                        </p:cTn>
                                        <p:tgtEl>
                                          <p:spTgt spid="33"/>
                                        </p:tgtEl>
                                        <p:attrNameLst>
                                          <p:attrName>style.visibility</p:attrName>
                                        </p:attrNameLst>
                                      </p:cBhvr>
                                      <p:to>
                                        <p:strVal val="visible"/>
                                      </p:to>
                                    </p:set>
                                  </p:childTnLst>
                                </p:cTn>
                              </p:par>
                              <p:par>
                                <p:cTn id="177" presetID="1" presetClass="entr" presetSubtype="0" fill="hold" grpId="2" nodeType="withEffect">
                                  <p:stCondLst>
                                    <p:cond delay="0"/>
                                  </p:stCondLst>
                                  <p:childTnLst>
                                    <p:set>
                                      <p:cBhvr>
                                        <p:cTn id="178" dur="1" fill="hold">
                                          <p:stCondLst>
                                            <p:cond delay="0"/>
                                          </p:stCondLst>
                                        </p:cTn>
                                        <p:tgtEl>
                                          <p:spTgt spid="62"/>
                                        </p:tgtEl>
                                        <p:attrNameLst>
                                          <p:attrName>style.visibility</p:attrName>
                                        </p:attrNameLst>
                                      </p:cBhvr>
                                      <p:to>
                                        <p:strVal val="visible"/>
                                      </p:to>
                                    </p:set>
                                  </p:childTnLst>
                                </p:cTn>
                              </p:par>
                            </p:childTnLst>
                          </p:cTn>
                        </p:par>
                        <p:par>
                          <p:cTn id="179" fill="hold">
                            <p:stCondLst>
                              <p:cond delay="0"/>
                            </p:stCondLst>
                            <p:childTnLst>
                              <p:par>
                                <p:cTn id="180" presetID="10" presetClass="entr" presetSubtype="0" fill="hold" grpId="3" nodeType="afterEffect">
                                  <p:stCondLst>
                                    <p:cond delay="0"/>
                                  </p:stCondLst>
                                  <p:childTnLst>
                                    <p:set>
                                      <p:cBhvr>
                                        <p:cTn id="181" dur="1" fill="hold">
                                          <p:stCondLst>
                                            <p:cond delay="0"/>
                                          </p:stCondLst>
                                        </p:cTn>
                                        <p:tgtEl>
                                          <p:spTgt spid="24"/>
                                        </p:tgtEl>
                                        <p:attrNameLst>
                                          <p:attrName>style.visibility</p:attrName>
                                        </p:attrNameLst>
                                      </p:cBhvr>
                                      <p:to>
                                        <p:strVal val="visible"/>
                                      </p:to>
                                    </p:set>
                                    <p:animEffect transition="in" filter="fade">
                                      <p:cBhvr>
                                        <p:cTn id="182" dur="500"/>
                                        <p:tgtEl>
                                          <p:spTgt spid="24"/>
                                        </p:tgtEl>
                                      </p:cBhvr>
                                    </p:animEffect>
                                  </p:childTnLst>
                                </p:cTn>
                              </p:par>
                              <p:par>
                                <p:cTn id="183" presetID="63" presetClass="path" presetSubtype="0" repeatCount="15000" fill="hold" grpId="4" nodeType="withEffect">
                                  <p:stCondLst>
                                    <p:cond delay="0"/>
                                  </p:stCondLst>
                                  <p:childTnLst>
                                    <p:animMotion origin="layout" path="M -1.94444E-6 -1.21387E-6 L 0.7191 -0.00717 " pathEditMode="relative" rAng="0" ptsTypes="AA">
                                      <p:cBhvr>
                                        <p:cTn id="184" dur="2250" fill="hold"/>
                                        <p:tgtEl>
                                          <p:spTgt spid="24"/>
                                        </p:tgtEl>
                                        <p:attrNameLst>
                                          <p:attrName>ppt_x</p:attrName>
                                          <p:attrName>ppt_y</p:attrName>
                                        </p:attrNameLst>
                                      </p:cBhvr>
                                      <p:rCtr x="35955" y="-370"/>
                                    </p:animMotion>
                                  </p:childTnLst>
                                </p:cTn>
                              </p:par>
                            </p:childTnLst>
                          </p:cTn>
                        </p:par>
                      </p:childTnLst>
                    </p:cTn>
                  </p:par>
                </p:childTnLst>
              </p:cTn>
              <p:nextCondLst>
                <p:cond evt="onClick" delay="0">
                  <p:tgtEl>
                    <p:spTgt spid="64"/>
                  </p:tgtEl>
                </p:cond>
              </p:nextCondLst>
            </p:seq>
            <p:seq concurrent="1" nextAc="seek">
              <p:cTn id="185" restart="whenNotActive" fill="hold" evtFilter="cancelBubble" nodeType="interactiveSeq">
                <p:stCondLst>
                  <p:cond evt="onClick" delay="0">
                    <p:tgtEl>
                      <p:spTgt spid="62"/>
                    </p:tgtEl>
                  </p:cond>
                </p:stCondLst>
                <p:endSync evt="end" delay="0">
                  <p:rtn val="all"/>
                </p:endSync>
                <p:childTnLst>
                  <p:par>
                    <p:cTn id="186" fill="hold">
                      <p:stCondLst>
                        <p:cond delay="0"/>
                      </p:stCondLst>
                      <p:childTnLst>
                        <p:par>
                          <p:cTn id="187" fill="hold">
                            <p:stCondLst>
                              <p:cond delay="0"/>
                            </p:stCondLst>
                            <p:childTnLst>
                              <p:par>
                                <p:cTn id="188" presetID="1" presetClass="entr" presetSubtype="0" fill="hold" nodeType="withEffect">
                                  <p:stCondLst>
                                    <p:cond delay="0"/>
                                  </p:stCondLst>
                                  <p:childTnLst>
                                    <p:set>
                                      <p:cBhvr>
                                        <p:cTn id="189" dur="1" fill="hold">
                                          <p:stCondLst>
                                            <p:cond delay="0"/>
                                          </p:stCondLst>
                                        </p:cTn>
                                        <p:tgtEl>
                                          <p:spTgt spid="11"/>
                                        </p:tgtEl>
                                        <p:attrNameLst>
                                          <p:attrName>style.visibility</p:attrName>
                                        </p:attrNameLst>
                                      </p:cBhvr>
                                      <p:to>
                                        <p:strVal val="visible"/>
                                      </p:to>
                                    </p:set>
                                  </p:childTnLst>
                                </p:cTn>
                              </p:par>
                              <p:par>
                                <p:cTn id="190" presetID="1" presetClass="exit" presetSubtype="0" fill="hold" nodeType="withEffect">
                                  <p:stCondLst>
                                    <p:cond delay="0"/>
                                  </p:stCondLst>
                                  <p:childTnLst>
                                    <p:set>
                                      <p:cBhvr>
                                        <p:cTn id="191" dur="1" fill="hold">
                                          <p:stCondLst>
                                            <p:cond delay="0"/>
                                          </p:stCondLst>
                                        </p:cTn>
                                        <p:tgtEl>
                                          <p:spTgt spid="12"/>
                                        </p:tgtEl>
                                        <p:attrNameLst>
                                          <p:attrName>style.visibility</p:attrName>
                                        </p:attrNameLst>
                                      </p:cBhvr>
                                      <p:to>
                                        <p:strVal val="hidden"/>
                                      </p:to>
                                    </p:set>
                                  </p:childTnLst>
                                </p:cTn>
                              </p:par>
                              <p:par>
                                <p:cTn id="192" presetID="1" presetClass="exit" presetSubtype="0" fill="hold" grpId="5" nodeType="withEffect">
                                  <p:stCondLst>
                                    <p:cond delay="0"/>
                                  </p:stCondLst>
                                  <p:childTnLst>
                                    <p:set>
                                      <p:cBhvr>
                                        <p:cTn id="193" dur="1" fill="hold">
                                          <p:stCondLst>
                                            <p:cond delay="0"/>
                                          </p:stCondLst>
                                        </p:cTn>
                                        <p:tgtEl>
                                          <p:spTgt spid="24"/>
                                        </p:tgtEl>
                                        <p:attrNameLst>
                                          <p:attrName>style.visibility</p:attrName>
                                        </p:attrNameLst>
                                      </p:cBhvr>
                                      <p:to>
                                        <p:strVal val="hidden"/>
                                      </p:to>
                                    </p:set>
                                  </p:childTnLst>
                                </p:cTn>
                              </p:par>
                              <p:par>
                                <p:cTn id="194" presetID="1" presetClass="exit" presetSubtype="0" fill="hold" grpId="3" nodeType="withEffect">
                                  <p:stCondLst>
                                    <p:cond delay="0"/>
                                  </p:stCondLst>
                                  <p:childTnLst>
                                    <p:set>
                                      <p:cBhvr>
                                        <p:cTn id="195" dur="1" fill="hold">
                                          <p:stCondLst>
                                            <p:cond delay="0"/>
                                          </p:stCondLst>
                                        </p:cTn>
                                        <p:tgtEl>
                                          <p:spTgt spid="33"/>
                                        </p:tgtEl>
                                        <p:attrNameLst>
                                          <p:attrName>style.visibility</p:attrName>
                                        </p:attrNameLst>
                                      </p:cBhvr>
                                      <p:to>
                                        <p:strVal val="hidden"/>
                                      </p:to>
                                    </p:set>
                                  </p:childTnLst>
                                </p:cTn>
                              </p:par>
                              <p:par>
                                <p:cTn id="196" presetID="1" presetClass="exit" presetSubtype="0" fill="hold" grpId="3" nodeType="withEffect">
                                  <p:stCondLst>
                                    <p:cond delay="0"/>
                                  </p:stCondLst>
                                  <p:childTnLst>
                                    <p:set>
                                      <p:cBhvr>
                                        <p:cTn id="197" dur="1" fill="hold">
                                          <p:stCondLst>
                                            <p:cond delay="0"/>
                                          </p:stCondLst>
                                        </p:cTn>
                                        <p:tgtEl>
                                          <p:spTgt spid="62"/>
                                        </p:tgtEl>
                                        <p:attrNameLst>
                                          <p:attrName>style.visibility</p:attrName>
                                        </p:attrNameLst>
                                      </p:cBhvr>
                                      <p:to>
                                        <p:strVal val="hidden"/>
                                      </p:to>
                                    </p:set>
                                  </p:childTnLst>
                                </p:cTn>
                              </p:par>
                              <p:par>
                                <p:cTn id="198" presetID="1" presetClass="entr" presetSubtype="0" fill="hold" grpId="2" nodeType="withEffect">
                                  <p:stCondLst>
                                    <p:cond delay="0"/>
                                  </p:stCondLst>
                                  <p:childTnLst>
                                    <p:set>
                                      <p:cBhvr>
                                        <p:cTn id="199" dur="1" fill="hold">
                                          <p:stCondLst>
                                            <p:cond delay="0"/>
                                          </p:stCondLst>
                                        </p:cTn>
                                        <p:tgtEl>
                                          <p:spTgt spid="31"/>
                                        </p:tgtEl>
                                        <p:attrNameLst>
                                          <p:attrName>style.visibility</p:attrName>
                                        </p:attrNameLst>
                                      </p:cBhvr>
                                      <p:to>
                                        <p:strVal val="visible"/>
                                      </p:to>
                                    </p:set>
                                  </p:childTnLst>
                                </p:cTn>
                              </p:par>
                              <p:par>
                                <p:cTn id="200" presetID="1" presetClass="entr" presetSubtype="0" fill="hold" grpId="3" nodeType="withEffect">
                                  <p:stCondLst>
                                    <p:cond delay="0"/>
                                  </p:stCondLst>
                                  <p:childTnLst>
                                    <p:set>
                                      <p:cBhvr>
                                        <p:cTn id="201" dur="1" fill="hold">
                                          <p:stCondLst>
                                            <p:cond delay="0"/>
                                          </p:stCondLst>
                                        </p:cTn>
                                        <p:tgtEl>
                                          <p:spTgt spid="30"/>
                                        </p:tgtEl>
                                        <p:attrNameLst>
                                          <p:attrName>style.visibility</p:attrName>
                                        </p:attrNameLst>
                                      </p:cBhvr>
                                      <p:to>
                                        <p:strVal val="visible"/>
                                      </p:to>
                                    </p:set>
                                  </p:childTnLst>
                                </p:cTn>
                              </p:par>
                            </p:childTnLst>
                          </p:cTn>
                        </p:par>
                        <p:par>
                          <p:cTn id="202" fill="hold">
                            <p:stCondLst>
                              <p:cond delay="0"/>
                            </p:stCondLst>
                            <p:childTnLst>
                              <p:par>
                                <p:cTn id="203" presetID="1" presetClass="entr" presetSubtype="0" fill="hold" grpId="3" nodeType="afterEffect">
                                  <p:stCondLst>
                                    <p:cond delay="0"/>
                                  </p:stCondLst>
                                  <p:childTnLst>
                                    <p:set>
                                      <p:cBhvr>
                                        <p:cTn id="204" dur="1" fill="hold">
                                          <p:stCondLst>
                                            <p:cond delay="0"/>
                                          </p:stCondLst>
                                        </p:cTn>
                                        <p:tgtEl>
                                          <p:spTgt spid="23"/>
                                        </p:tgtEl>
                                        <p:attrNameLst>
                                          <p:attrName>style.visibility</p:attrName>
                                        </p:attrNameLst>
                                      </p:cBhvr>
                                      <p:to>
                                        <p:strVal val="visible"/>
                                      </p:to>
                                    </p:set>
                                  </p:childTnLst>
                                </p:cTn>
                              </p:par>
                              <p:par>
                                <p:cTn id="205" presetID="63" presetClass="path" presetSubtype="0" repeatCount="20000" fill="hold" grpId="4" nodeType="withEffect">
                                  <p:stCondLst>
                                    <p:cond delay="0"/>
                                  </p:stCondLst>
                                  <p:childTnLst>
                                    <p:animMotion origin="layout" path="M -4.72222E-6 4.9711E-6 L 0.71928 -0.00324 " pathEditMode="relative" rAng="0" ptsTypes="AA">
                                      <p:cBhvr>
                                        <p:cTn id="206" dur="1400" fill="hold"/>
                                        <p:tgtEl>
                                          <p:spTgt spid="23"/>
                                        </p:tgtEl>
                                        <p:attrNameLst>
                                          <p:attrName>ppt_x</p:attrName>
                                          <p:attrName>ppt_y</p:attrName>
                                        </p:attrNameLst>
                                      </p:cBhvr>
                                      <p:rCtr x="35955" y="-162"/>
                                    </p:animMotion>
                                  </p:childTnLst>
                                </p:cTn>
                              </p:par>
                            </p:childTnLst>
                          </p:cTn>
                        </p:par>
                      </p:childTnLst>
                    </p:cTn>
                  </p:par>
                </p:childTnLst>
              </p:cTn>
              <p:nextCondLst>
                <p:cond evt="onClick" delay="0">
                  <p:tgtEl>
                    <p:spTgt spid="62"/>
                  </p:tgtEl>
                </p:cond>
              </p:nextCondLst>
            </p:seq>
            <p:seq concurrent="1" nextAc="seek">
              <p:cTn id="207" restart="whenNotActive" fill="hold" evtFilter="cancelBubble" nodeType="interactiveSeq">
                <p:stCondLst>
                  <p:cond evt="onClick" delay="0">
                    <p:tgtEl>
                      <p:spTgt spid="30"/>
                    </p:tgtEl>
                  </p:cond>
                </p:stCondLst>
                <p:endSync evt="end" delay="0">
                  <p:rtn val="all"/>
                </p:endSync>
                <p:childTnLst>
                  <p:par>
                    <p:cTn id="208" fill="hold">
                      <p:stCondLst>
                        <p:cond delay="0"/>
                      </p:stCondLst>
                      <p:childTnLst>
                        <p:par>
                          <p:cTn id="209" fill="hold">
                            <p:stCondLst>
                              <p:cond delay="0"/>
                            </p:stCondLst>
                            <p:childTnLst>
                              <p:par>
                                <p:cTn id="210" presetID="1" presetClass="entr" presetSubtype="0" fill="hold" nodeType="withEffect">
                                  <p:stCondLst>
                                    <p:cond delay="0"/>
                                  </p:stCondLst>
                                  <p:childTnLst>
                                    <p:set>
                                      <p:cBhvr>
                                        <p:cTn id="211" dur="1" fill="hold">
                                          <p:stCondLst>
                                            <p:cond delay="0"/>
                                          </p:stCondLst>
                                        </p:cTn>
                                        <p:tgtEl>
                                          <p:spTgt spid="10"/>
                                        </p:tgtEl>
                                        <p:attrNameLst>
                                          <p:attrName>style.visibility</p:attrName>
                                        </p:attrNameLst>
                                      </p:cBhvr>
                                      <p:to>
                                        <p:strVal val="visible"/>
                                      </p:to>
                                    </p:set>
                                  </p:childTnLst>
                                </p:cTn>
                              </p:par>
                              <p:par>
                                <p:cTn id="212" presetID="1" presetClass="exit" presetSubtype="0" fill="hold" grpId="3" nodeType="withEffect">
                                  <p:stCondLst>
                                    <p:cond delay="0"/>
                                  </p:stCondLst>
                                  <p:childTnLst>
                                    <p:set>
                                      <p:cBhvr>
                                        <p:cTn id="213" dur="1" fill="hold">
                                          <p:stCondLst>
                                            <p:cond delay="0"/>
                                          </p:stCondLst>
                                        </p:cTn>
                                        <p:tgtEl>
                                          <p:spTgt spid="31"/>
                                        </p:tgtEl>
                                        <p:attrNameLst>
                                          <p:attrName>style.visibility</p:attrName>
                                        </p:attrNameLst>
                                      </p:cBhvr>
                                      <p:to>
                                        <p:strVal val="hidden"/>
                                      </p:to>
                                    </p:set>
                                  </p:childTnLst>
                                </p:cTn>
                              </p:par>
                              <p:par>
                                <p:cTn id="214" presetID="1" presetClass="exit" presetSubtype="0" fill="hold" grpId="4" nodeType="withEffect">
                                  <p:stCondLst>
                                    <p:cond delay="0"/>
                                  </p:stCondLst>
                                  <p:childTnLst>
                                    <p:set>
                                      <p:cBhvr>
                                        <p:cTn id="215" dur="1" fill="hold">
                                          <p:stCondLst>
                                            <p:cond delay="0"/>
                                          </p:stCondLst>
                                        </p:cTn>
                                        <p:tgtEl>
                                          <p:spTgt spid="30"/>
                                        </p:tgtEl>
                                        <p:attrNameLst>
                                          <p:attrName>style.visibility</p:attrName>
                                        </p:attrNameLst>
                                      </p:cBhvr>
                                      <p:to>
                                        <p:strVal val="hidden"/>
                                      </p:to>
                                    </p:set>
                                  </p:childTnLst>
                                </p:cTn>
                              </p:par>
                              <p:par>
                                <p:cTn id="216" presetID="1" presetClass="entr" presetSubtype="0" fill="hold" grpId="2" nodeType="withEffect">
                                  <p:stCondLst>
                                    <p:cond delay="0"/>
                                  </p:stCondLst>
                                  <p:childTnLst>
                                    <p:set>
                                      <p:cBhvr>
                                        <p:cTn id="217" dur="1" fill="hold">
                                          <p:stCondLst>
                                            <p:cond delay="0"/>
                                          </p:stCondLst>
                                        </p:cTn>
                                        <p:tgtEl>
                                          <p:spTgt spid="29"/>
                                        </p:tgtEl>
                                        <p:attrNameLst>
                                          <p:attrName>style.visibility</p:attrName>
                                        </p:attrNameLst>
                                      </p:cBhvr>
                                      <p:to>
                                        <p:strVal val="visible"/>
                                      </p:to>
                                    </p:set>
                                  </p:childTnLst>
                                </p:cTn>
                              </p:par>
                              <p:par>
                                <p:cTn id="218" presetID="1" presetClass="entr" presetSubtype="0" fill="hold" grpId="2" nodeType="withEffect">
                                  <p:stCondLst>
                                    <p:cond delay="0"/>
                                  </p:stCondLst>
                                  <p:childTnLst>
                                    <p:set>
                                      <p:cBhvr>
                                        <p:cTn id="219" dur="1" fill="hold">
                                          <p:stCondLst>
                                            <p:cond delay="0"/>
                                          </p:stCondLst>
                                        </p:cTn>
                                        <p:tgtEl>
                                          <p:spTgt spid="3"/>
                                        </p:tgtEl>
                                        <p:attrNameLst>
                                          <p:attrName>style.visibility</p:attrName>
                                        </p:attrNameLst>
                                      </p:cBhvr>
                                      <p:to>
                                        <p:strVal val="visible"/>
                                      </p:to>
                                    </p:set>
                                  </p:childTnLst>
                                </p:cTn>
                              </p:par>
                              <p:par>
                                <p:cTn id="220" presetID="1" presetClass="exit" presetSubtype="0" fill="hold" nodeType="withEffect">
                                  <p:stCondLst>
                                    <p:cond delay="0"/>
                                  </p:stCondLst>
                                  <p:childTnLst>
                                    <p:set>
                                      <p:cBhvr>
                                        <p:cTn id="221" dur="1" fill="hold">
                                          <p:stCondLst>
                                            <p:cond delay="0"/>
                                          </p:stCondLst>
                                        </p:cTn>
                                        <p:tgtEl>
                                          <p:spTgt spid="11"/>
                                        </p:tgtEl>
                                        <p:attrNameLst>
                                          <p:attrName>style.visibility</p:attrName>
                                        </p:attrNameLst>
                                      </p:cBhvr>
                                      <p:to>
                                        <p:strVal val="hidden"/>
                                      </p:to>
                                    </p:set>
                                  </p:childTnLst>
                                </p:cTn>
                              </p:par>
                              <p:par>
                                <p:cTn id="222" presetID="1" presetClass="exit" presetSubtype="0" fill="hold" grpId="5" nodeType="withEffect">
                                  <p:stCondLst>
                                    <p:cond delay="0"/>
                                  </p:stCondLst>
                                  <p:childTnLst>
                                    <p:set>
                                      <p:cBhvr>
                                        <p:cTn id="223" dur="1" fill="hold">
                                          <p:stCondLst>
                                            <p:cond delay="0"/>
                                          </p:stCondLst>
                                        </p:cTn>
                                        <p:tgtEl>
                                          <p:spTgt spid="23"/>
                                        </p:tgtEl>
                                        <p:attrNameLst>
                                          <p:attrName>style.visibility</p:attrName>
                                        </p:attrNameLst>
                                      </p:cBhvr>
                                      <p:to>
                                        <p:strVal val="hidden"/>
                                      </p:to>
                                    </p:set>
                                  </p:childTnLst>
                                </p:cTn>
                              </p:par>
                            </p:childTnLst>
                          </p:cTn>
                        </p:par>
                        <p:par>
                          <p:cTn id="224" fill="hold">
                            <p:stCondLst>
                              <p:cond delay="0"/>
                            </p:stCondLst>
                            <p:childTnLst>
                              <p:par>
                                <p:cTn id="225" presetID="10" presetClass="entr" presetSubtype="0" fill="hold" grpId="3" nodeType="afterEffect">
                                  <p:stCondLst>
                                    <p:cond delay="0"/>
                                  </p:stCondLst>
                                  <p:childTnLst>
                                    <p:set>
                                      <p:cBhvr>
                                        <p:cTn id="226" dur="1" fill="hold">
                                          <p:stCondLst>
                                            <p:cond delay="0"/>
                                          </p:stCondLst>
                                        </p:cTn>
                                        <p:tgtEl>
                                          <p:spTgt spid="21"/>
                                        </p:tgtEl>
                                        <p:attrNameLst>
                                          <p:attrName>style.visibility</p:attrName>
                                        </p:attrNameLst>
                                      </p:cBhvr>
                                      <p:to>
                                        <p:strVal val="visible"/>
                                      </p:to>
                                    </p:set>
                                    <p:animEffect transition="in" filter="fade">
                                      <p:cBhvr>
                                        <p:cTn id="227" dur="500"/>
                                        <p:tgtEl>
                                          <p:spTgt spid="21"/>
                                        </p:tgtEl>
                                      </p:cBhvr>
                                    </p:animEffect>
                                  </p:childTnLst>
                                </p:cTn>
                              </p:par>
                              <p:par>
                                <p:cTn id="228" presetID="63" presetClass="path" presetSubtype="0" repeatCount="20000" fill="hold" grpId="4" nodeType="withEffect">
                                  <p:stCondLst>
                                    <p:cond delay="0"/>
                                  </p:stCondLst>
                                  <p:childTnLst>
                                    <p:animMotion origin="layout" path="M 4.16667E-6 -3.64162E-6 L 0.72204 -0.003 " pathEditMode="relative" rAng="0" ptsTypes="AA">
                                      <p:cBhvr>
                                        <p:cTn id="229" dur="750" fill="hold"/>
                                        <p:tgtEl>
                                          <p:spTgt spid="21"/>
                                        </p:tgtEl>
                                        <p:attrNameLst>
                                          <p:attrName>ppt_x</p:attrName>
                                          <p:attrName>ppt_y</p:attrName>
                                        </p:attrNameLst>
                                      </p:cBhvr>
                                      <p:rCtr x="36094" y="-162"/>
                                    </p:animMotion>
                                  </p:childTnLst>
                                </p:cTn>
                              </p:par>
                            </p:childTnLst>
                          </p:cTn>
                        </p:par>
                      </p:childTnLst>
                    </p:cTn>
                  </p:par>
                </p:childTnLst>
              </p:cTn>
              <p:nextCondLst>
                <p:cond evt="onClick" delay="0">
                  <p:tgtEl>
                    <p:spTgt spid="30"/>
                  </p:tgtEl>
                </p:cond>
              </p:nextCondLst>
            </p:seq>
            <p:seq concurrent="1" nextAc="seek">
              <p:cTn id="230" restart="whenNotActive" fill="hold" evtFilter="cancelBubble" nodeType="interactiveSeq">
                <p:stCondLst>
                  <p:cond evt="onClick" delay="0">
                    <p:tgtEl>
                      <p:spTgt spid="3"/>
                    </p:tgtEl>
                  </p:cond>
                </p:stCondLst>
                <p:endSync evt="end" delay="0">
                  <p:rtn val="all"/>
                </p:endSync>
                <p:childTnLst>
                  <p:par>
                    <p:cTn id="231" fill="hold">
                      <p:stCondLst>
                        <p:cond delay="0"/>
                      </p:stCondLst>
                      <p:childTnLst>
                        <p:par>
                          <p:cTn id="232" fill="hold">
                            <p:stCondLst>
                              <p:cond delay="0"/>
                            </p:stCondLst>
                            <p:childTnLst>
                              <p:par>
                                <p:cTn id="233" presetID="1" presetClass="entr" presetSubtype="0" fill="hold" grpId="2" nodeType="withEffect">
                                  <p:stCondLst>
                                    <p:cond delay="0"/>
                                  </p:stCondLst>
                                  <p:childTnLst>
                                    <p:set>
                                      <p:cBhvr>
                                        <p:cTn id="234" dur="1" fill="hold">
                                          <p:stCondLst>
                                            <p:cond delay="0"/>
                                          </p:stCondLst>
                                        </p:cTn>
                                        <p:tgtEl>
                                          <p:spTgt spid="36"/>
                                        </p:tgtEl>
                                        <p:attrNameLst>
                                          <p:attrName>style.visibility</p:attrName>
                                        </p:attrNameLst>
                                      </p:cBhvr>
                                      <p:to>
                                        <p:strVal val="visible"/>
                                      </p:to>
                                    </p:set>
                                  </p:childTnLst>
                                </p:cTn>
                              </p:par>
                            </p:childTnLst>
                          </p:cTn>
                        </p:par>
                        <p:par>
                          <p:cTn id="235" fill="hold">
                            <p:stCondLst>
                              <p:cond delay="0"/>
                            </p:stCondLst>
                            <p:childTnLst>
                              <p:par>
                                <p:cTn id="236" presetID="1" presetClass="exit" presetSubtype="0" fill="hold" grpId="3" nodeType="afterEffect">
                                  <p:stCondLst>
                                    <p:cond delay="0"/>
                                  </p:stCondLst>
                                  <p:childTnLst>
                                    <p:set>
                                      <p:cBhvr>
                                        <p:cTn id="237" dur="1" fill="hold">
                                          <p:stCondLst>
                                            <p:cond delay="0"/>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238" restart="whenNotActive" fill="hold" evtFilter="cancelBubble" nodeType="interactiveSeq">
                <p:stCondLst>
                  <p:cond evt="onClick" delay="0">
                    <p:tgtEl>
                      <p:spTgt spid="37"/>
                    </p:tgtEl>
                  </p:cond>
                </p:stCondLst>
                <p:endSync evt="end" delay="0">
                  <p:rtn val="all"/>
                </p:endSync>
                <p:childTnLst>
                  <p:par>
                    <p:cTn id="239" fill="hold">
                      <p:stCondLst>
                        <p:cond delay="0"/>
                      </p:stCondLst>
                      <p:childTnLst>
                        <p:par>
                          <p:cTn id="240" fill="hold">
                            <p:stCondLst>
                              <p:cond delay="0"/>
                            </p:stCondLst>
                            <p:childTnLst>
                              <p:par>
                                <p:cTn id="241" presetID="1" presetClass="entr" presetSubtype="0" fill="hold" grpId="0" nodeType="clickEffect">
                                  <p:stCondLst>
                                    <p:cond delay="0"/>
                                  </p:stCondLst>
                                  <p:childTnLst>
                                    <p:set>
                                      <p:cBhvr>
                                        <p:cTn id="242" dur="1" fill="hold">
                                          <p:stCondLst>
                                            <p:cond delay="0"/>
                                          </p:stCondLst>
                                        </p:cTn>
                                        <p:tgtEl>
                                          <p:spTgt spid="39"/>
                                        </p:tgtEl>
                                        <p:attrNameLst>
                                          <p:attrName>style.visibility</p:attrName>
                                        </p:attrNameLst>
                                      </p:cBhvr>
                                      <p:to>
                                        <p:strVal val="visible"/>
                                      </p:to>
                                    </p:set>
                                  </p:childTnLst>
                                </p:cTn>
                              </p:par>
                            </p:childTnLst>
                          </p:cTn>
                        </p:par>
                        <p:par>
                          <p:cTn id="243" fill="hold">
                            <p:stCondLst>
                              <p:cond delay="0"/>
                            </p:stCondLst>
                            <p:childTnLst>
                              <p:par>
                                <p:cTn id="244" presetID="1" presetClass="exit" presetSubtype="0" fill="hold" grpId="1" nodeType="afterEffect">
                                  <p:stCondLst>
                                    <p:cond delay="0"/>
                                  </p:stCondLst>
                                  <p:childTnLst>
                                    <p:set>
                                      <p:cBhvr>
                                        <p:cTn id="245"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7"/>
                  </p:tgtEl>
                </p:cond>
              </p:nextCondLst>
            </p:seq>
          </p:childTnLst>
        </p:cTn>
      </p:par>
    </p:tnLst>
    <p:bldLst>
      <p:bldP spid="2" grpId="0"/>
      <p:bldP spid="4" grpId="0"/>
      <p:bldP spid="21" grpId="0" animBg="1"/>
      <p:bldP spid="21" grpId="1" animBg="1"/>
      <p:bldP spid="21" grpId="2" animBg="1"/>
      <p:bldP spid="21" grpId="3" animBg="1"/>
      <p:bldP spid="21" grpId="4" animBg="1"/>
      <p:bldP spid="21" grpId="5" animBg="1"/>
      <p:bldP spid="23" grpId="0" animBg="1"/>
      <p:bldP spid="23" grpId="1" animBg="1"/>
      <p:bldP spid="23" grpId="2" animBg="1"/>
      <p:bldP spid="23" grpId="3" animBg="1"/>
      <p:bldP spid="23" grpId="4" animBg="1"/>
      <p:bldP spid="23" grpId="5" animBg="1"/>
      <p:bldP spid="23" grpId="6" animBg="1"/>
      <p:bldP spid="24" grpId="0" animBg="1"/>
      <p:bldP spid="24" grpId="1" animBg="1"/>
      <p:bldP spid="24" grpId="2" animBg="1"/>
      <p:bldP spid="24" grpId="3" animBg="1"/>
      <p:bldP spid="24" grpId="4" animBg="1"/>
      <p:bldP spid="24" grpId="5" animBg="1"/>
      <p:bldP spid="25" grpId="0" animBg="1"/>
      <p:bldP spid="25" grpId="1" animBg="1"/>
      <p:bldP spid="25" grpId="2" animBg="1"/>
      <p:bldP spid="25" grpId="3" animBg="1"/>
      <p:bldP spid="25" grpId="4" animBg="1"/>
      <p:bldP spid="25" grpId="5" animBg="1"/>
      <p:bldP spid="26" grpId="0" animBg="1"/>
      <p:bldP spid="26" grpId="1" animBg="1"/>
      <p:bldP spid="26" grpId="2" animBg="1"/>
      <p:bldP spid="68" grpId="0" animBg="1"/>
      <p:bldP spid="68" grpId="1" animBg="1"/>
      <p:bldP spid="29" grpId="0" animBg="1"/>
      <p:bldP spid="29" grpId="1" animBg="1"/>
      <p:bldP spid="29" grpId="2" animBg="1"/>
      <p:bldP spid="29" grpId="3" animBg="1"/>
      <p:bldP spid="30" grpId="0" animBg="1"/>
      <p:bldP spid="30" grpId="1" animBg="1"/>
      <p:bldP spid="30" grpId="2" animBg="1"/>
      <p:bldP spid="30" grpId="3" animBg="1"/>
      <p:bldP spid="30" grpId="4" animBg="1"/>
      <p:bldP spid="31" grpId="0" animBg="1"/>
      <p:bldP spid="31" grpId="1" animBg="1"/>
      <p:bldP spid="31" grpId="2" animBg="1"/>
      <p:bldP spid="31" grpId="3" animBg="1"/>
      <p:bldP spid="33" grpId="0" animBg="1"/>
      <p:bldP spid="33" grpId="1" animBg="1"/>
      <p:bldP spid="33" grpId="2" animBg="1"/>
      <p:bldP spid="33" grpId="3" animBg="1"/>
      <p:bldP spid="35" grpId="0" animBg="1"/>
      <p:bldP spid="35" grpId="1" animBg="1"/>
      <p:bldP spid="35" grpId="2" animBg="1"/>
      <p:bldP spid="35" grpId="3" animBg="1"/>
      <p:bldP spid="37" grpId="0" animBg="1"/>
      <p:bldP spid="37" grpId="1" animBg="1"/>
      <p:bldP spid="38" grpId="0" animBg="1"/>
      <p:bldP spid="38" grpId="1" animBg="1"/>
      <p:bldP spid="64" grpId="0" animBg="1"/>
      <p:bldP spid="64" grpId="1" animBg="1"/>
      <p:bldP spid="64" grpId="2" animBg="1"/>
      <p:bldP spid="64" grpId="3" animBg="1"/>
      <p:bldP spid="62" grpId="0" animBg="1"/>
      <p:bldP spid="62" grpId="1" animBg="1"/>
      <p:bldP spid="62" grpId="2" animBg="1"/>
      <p:bldP spid="62" grpId="3" animBg="1"/>
      <p:bldP spid="3" grpId="0" animBg="1"/>
      <p:bldP spid="3" grpId="1" animBg="1"/>
      <p:bldP spid="3" grpId="2" animBg="1"/>
      <p:bldP spid="3" grpId="3" animBg="1"/>
      <p:bldP spid="36" grpId="2" animBg="1"/>
      <p:bldP spid="36" grpId="3" animBg="1"/>
      <p:bldP spid="39" grpId="0" animBg="1"/>
      <p:bldP spid="39"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normAutofit/>
          </a:bodyPr>
          <a:lstStyle/>
          <a:p>
            <a:r>
              <a:rPr lang="fr-FR" dirty="0" smtClean="0"/>
              <a:t>Fonctionnement du résistor </a:t>
            </a:r>
            <a:endParaRPr lang="fr-FR" dirty="0"/>
          </a:p>
        </p:txBody>
      </p:sp>
      <p:sp>
        <p:nvSpPr>
          <p:cNvPr id="4" name="Rectangle 3"/>
          <p:cNvSpPr/>
          <p:nvPr>
            <p:custDataLst>
              <p:tags r:id="rId2"/>
            </p:custDataLst>
          </p:nvPr>
        </p:nvSpPr>
        <p:spPr>
          <a:xfrm>
            <a:off x="823408" y="1772816"/>
            <a:ext cx="7416824" cy="2492990"/>
          </a:xfrm>
          <a:prstGeom prst="rect">
            <a:avLst/>
          </a:prstGeom>
        </p:spPr>
        <p:txBody>
          <a:bodyPr wrap="square">
            <a:spAutoFit/>
          </a:bodyPr>
          <a:lstStyle/>
          <a:p>
            <a:pPr algn="ctr"/>
            <a:r>
              <a:rPr lang="fr-FR" sz="2000" dirty="0" smtClean="0">
                <a:solidFill>
                  <a:schemeClr val="bg1"/>
                </a:solidFill>
              </a:rPr>
              <a:t>La relation qui existe entre la tension à laquelle on soumet le résistor et  le courant qui va le parcourir s’appelle la loi d’ohm:</a:t>
            </a:r>
          </a:p>
          <a:p>
            <a:pPr algn="ctr"/>
            <a:r>
              <a:rPr lang="fr-FR" sz="2000" dirty="0" smtClean="0">
                <a:solidFill>
                  <a:schemeClr val="bg1"/>
                </a:solidFill>
              </a:rPr>
              <a:t> </a:t>
            </a:r>
            <a:r>
              <a:rPr lang="fr-FR" sz="3600" dirty="0" smtClean="0">
                <a:solidFill>
                  <a:schemeClr val="bg1"/>
                </a:solidFill>
                <a:effectLst>
                  <a:glow rad="139700">
                    <a:schemeClr val="accent3">
                      <a:satMod val="175000"/>
                      <a:alpha val="40000"/>
                    </a:schemeClr>
                  </a:glow>
                </a:effectLst>
              </a:rPr>
              <a:t>U = R x I</a:t>
            </a:r>
            <a:r>
              <a:rPr lang="fr-FR" sz="2000" dirty="0" smtClean="0">
                <a:solidFill>
                  <a:schemeClr val="bg1"/>
                </a:solidFill>
              </a:rPr>
              <a:t>.</a:t>
            </a:r>
          </a:p>
          <a:p>
            <a:pPr algn="ctr"/>
            <a:r>
              <a:rPr lang="fr-FR" sz="2000" dirty="0" smtClean="0">
                <a:solidFill>
                  <a:schemeClr val="bg1"/>
                </a:solidFill>
              </a:rPr>
              <a:t>Avec U en volt  (unité: V)</a:t>
            </a:r>
          </a:p>
          <a:p>
            <a:pPr algn="ctr"/>
            <a:r>
              <a:rPr lang="fr-FR" sz="2000" dirty="0" smtClean="0">
                <a:solidFill>
                  <a:schemeClr val="bg1"/>
                </a:solidFill>
              </a:rPr>
              <a:t>I </a:t>
            </a:r>
            <a:r>
              <a:rPr lang="fr-FR" sz="2000" dirty="0">
                <a:solidFill>
                  <a:schemeClr val="bg1"/>
                </a:solidFill>
              </a:rPr>
              <a:t>en ampère (unité: </a:t>
            </a:r>
            <a:r>
              <a:rPr lang="fr-FR" sz="2000" dirty="0" smtClean="0">
                <a:solidFill>
                  <a:schemeClr val="bg1"/>
                </a:solidFill>
              </a:rPr>
              <a:t>A)</a:t>
            </a:r>
          </a:p>
          <a:p>
            <a:pPr algn="ctr"/>
            <a:r>
              <a:rPr lang="fr-FR" sz="2000" dirty="0" smtClean="0">
                <a:solidFill>
                  <a:schemeClr val="bg1"/>
                </a:solidFill>
              </a:rPr>
              <a:t>R en ohm </a:t>
            </a:r>
            <a:r>
              <a:rPr lang="fr-FR" sz="2000" dirty="0">
                <a:solidFill>
                  <a:schemeClr val="bg1"/>
                </a:solidFill>
              </a:rPr>
              <a:t>(unité: </a:t>
            </a:r>
            <a:r>
              <a:rPr lang="fr-FR" sz="2000" dirty="0" smtClean="0">
                <a:solidFill>
                  <a:schemeClr val="bg1"/>
                </a:solidFill>
                <a:sym typeface="Symbol"/>
              </a:rPr>
              <a:t></a:t>
            </a:r>
            <a:r>
              <a:rPr lang="fr-FR" sz="2000" dirty="0" smtClean="0">
                <a:solidFill>
                  <a:schemeClr val="bg1"/>
                </a:solidFill>
              </a:rPr>
              <a:t>) </a:t>
            </a:r>
          </a:p>
        </p:txBody>
      </p:sp>
      <p:sp>
        <p:nvSpPr>
          <p:cNvPr id="36" name="Rectangle 35"/>
          <p:cNvSpPr/>
          <p:nvPr>
            <p:custDataLst>
              <p:tags r:id="rId3"/>
            </p:custDataLst>
          </p:nvPr>
        </p:nvSpPr>
        <p:spPr>
          <a:xfrm>
            <a:off x="999497" y="4289320"/>
            <a:ext cx="7446850" cy="1015663"/>
          </a:xfrm>
          <a:prstGeom prst="rect">
            <a:avLst/>
          </a:prstGeom>
        </p:spPr>
        <p:txBody>
          <a:bodyPr wrap="square">
            <a:spAutoFit/>
          </a:bodyPr>
          <a:lstStyle/>
          <a:p>
            <a:pPr algn="ctr"/>
            <a:r>
              <a:rPr lang="fr-FR" sz="2000" dirty="0" smtClean="0">
                <a:solidFill>
                  <a:schemeClr val="bg1"/>
                </a:solidFill>
              </a:rPr>
              <a:t>Pour une tension donnée (tension d’alimentation)</a:t>
            </a:r>
            <a:br>
              <a:rPr lang="fr-FR" sz="2000" dirty="0" smtClean="0">
                <a:solidFill>
                  <a:schemeClr val="bg1"/>
                </a:solidFill>
              </a:rPr>
            </a:br>
            <a:r>
              <a:rPr lang="fr-FR" sz="2000" dirty="0" smtClean="0">
                <a:solidFill>
                  <a:schemeClr val="bg1"/>
                </a:solidFill>
              </a:rPr>
              <a:t> plus la résistance sera grande plus le courant sera petit, et inversement</a:t>
            </a:r>
          </a:p>
        </p:txBody>
      </p:sp>
      <p:sp>
        <p:nvSpPr>
          <p:cNvPr id="39" name="Rectangle 38"/>
          <p:cNvSpPr/>
          <p:nvPr>
            <p:custDataLst>
              <p:tags r:id="rId4"/>
            </p:custDataLst>
          </p:nvPr>
        </p:nvSpPr>
        <p:spPr>
          <a:xfrm>
            <a:off x="999497" y="5500600"/>
            <a:ext cx="7446850" cy="1015663"/>
          </a:xfrm>
          <a:prstGeom prst="rect">
            <a:avLst/>
          </a:prstGeom>
        </p:spPr>
        <p:txBody>
          <a:bodyPr wrap="square">
            <a:spAutoFit/>
          </a:bodyPr>
          <a:lstStyle/>
          <a:p>
            <a:pPr algn="ctr"/>
            <a:r>
              <a:rPr lang="fr-FR" sz="2000" dirty="0" smtClean="0">
                <a:solidFill>
                  <a:schemeClr val="bg1"/>
                </a:solidFill>
              </a:rPr>
              <a:t>En alternatif cette relation est toujours vérifiée avec les valeurs de U et I efficaces, ce qui est lié au fait que la résistance ne crée pas de déphasage entre U et I.</a:t>
            </a:r>
          </a:p>
        </p:txBody>
      </p:sp>
    </p:spTree>
    <p:extLst>
      <p:ext uri="{BB962C8B-B14F-4D97-AF65-F5344CB8AC3E}">
        <p14:creationId xmlns:p14="http://schemas.microsoft.com/office/powerpoint/2010/main" val="208072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iterate type="wd">
                                    <p:tmPct val="10000"/>
                                  </p:iterate>
                                  <p:childTnLst>
                                    <p:set>
                                      <p:cBhvr>
                                        <p:cTn id="16" dur="1" fill="hold">
                                          <p:stCondLst>
                                            <p:cond delay="0"/>
                                          </p:stCondLst>
                                        </p:cTn>
                                        <p:tgtEl>
                                          <p:spTgt spid="39"/>
                                        </p:tgtEl>
                                        <p:attrNameLst>
                                          <p:attrName>style.visibility</p:attrName>
                                        </p:attrNameLst>
                                      </p:cBhvr>
                                      <p:to>
                                        <p:strVal val="visible"/>
                                      </p:to>
                                    </p:set>
                                    <p:animEffect transition="in" filter="fade">
                                      <p:cBhvr>
                                        <p:cTn id="1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6" grpId="0"/>
      <p:bldP spid="3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p:cNvSpPr/>
          <p:nvPr>
            <p:custDataLst>
              <p:tags r:id="rId1"/>
            </p:custDataLst>
          </p:nvPr>
        </p:nvSpPr>
        <p:spPr>
          <a:xfrm>
            <a:off x="1030871" y="2924944"/>
            <a:ext cx="6853497" cy="3277104"/>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2400" b="1" dirty="0" smtClean="0"/>
          </a:p>
          <a:p>
            <a:pPr algn="ctr"/>
            <a:endParaRPr lang="fr-FR" sz="2400" b="1" dirty="0" smtClean="0"/>
          </a:p>
          <a:p>
            <a:pPr algn="ctr"/>
            <a:r>
              <a:rPr lang="fr-FR" sz="2400" b="1" dirty="0" smtClean="0"/>
              <a:t>Cliquez ici pour voir l’animation puis sur R+ pour augmenter la résistance ou R- pour la diminuer</a:t>
            </a:r>
            <a:endParaRPr lang="fr-FR" sz="2400" b="1" dirty="0"/>
          </a:p>
        </p:txBody>
      </p:sp>
      <p:pic>
        <p:nvPicPr>
          <p:cNvPr id="6" name="Image 5"/>
          <p:cNvPicPr>
            <a:picLocks noChangeAspect="1"/>
          </p:cNvPicPr>
          <p:nvPr>
            <p:custDataLst>
              <p:tags r:id="rId2"/>
            </p:custDataLst>
          </p:nvPr>
        </p:nvPicPr>
        <p:blipFill rotWithShape="1">
          <a:blip r:embed="rId28">
            <a:extLst>
              <a:ext uri="{28A0092B-C50C-407E-A947-70E740481C1C}">
                <a14:useLocalDpi xmlns:a14="http://schemas.microsoft.com/office/drawing/2010/main" val="0"/>
              </a:ext>
            </a:extLst>
          </a:blip>
          <a:srcRect l="9955" t="19282" r="17786" b="14642"/>
          <a:stretch/>
        </p:blipFill>
        <p:spPr>
          <a:xfrm>
            <a:off x="1036149" y="4149080"/>
            <a:ext cx="6272155" cy="2380342"/>
          </a:xfrm>
          <a:prstGeom prst="rect">
            <a:avLst/>
          </a:prstGeom>
        </p:spPr>
      </p:pic>
      <p:cxnSp>
        <p:nvCxnSpPr>
          <p:cNvPr id="28" name="Connecteur droit avec flèche 27"/>
          <p:cNvCxnSpPr/>
          <p:nvPr>
            <p:custDataLst>
              <p:tags r:id="rId3"/>
            </p:custDataLst>
          </p:nvPr>
        </p:nvCxnSpPr>
        <p:spPr>
          <a:xfrm>
            <a:off x="1115616" y="5326575"/>
            <a:ext cx="6768752"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4" name="Connecteur droit avec flèche 33"/>
          <p:cNvCxnSpPr/>
          <p:nvPr>
            <p:custDataLst>
              <p:tags r:id="rId4"/>
            </p:custDataLst>
          </p:nvPr>
        </p:nvCxnSpPr>
        <p:spPr>
          <a:xfrm flipV="1">
            <a:off x="1115616" y="4221088"/>
            <a:ext cx="0" cy="2016224"/>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pic>
        <p:nvPicPr>
          <p:cNvPr id="42" name="Image 41"/>
          <p:cNvPicPr>
            <a:picLocks noChangeAspect="1"/>
          </p:cNvPicPr>
          <p:nvPr>
            <p:custDataLst>
              <p:tags r:id="rId5"/>
            </p:custDataLst>
          </p:nvPr>
        </p:nvPicPr>
        <p:blipFill rotWithShape="1">
          <a:blip r:embed="rId29">
            <a:extLst>
              <a:ext uri="{28A0092B-C50C-407E-A947-70E740481C1C}">
                <a14:useLocalDpi xmlns:a14="http://schemas.microsoft.com/office/drawing/2010/main" val="0"/>
              </a:ext>
            </a:extLst>
          </a:blip>
          <a:srcRect l="20330" t="11247" r="7013" b="17443"/>
          <a:stretch/>
        </p:blipFill>
        <p:spPr>
          <a:xfrm>
            <a:off x="1108156" y="4443674"/>
            <a:ext cx="6272156" cy="1765802"/>
          </a:xfrm>
          <a:prstGeom prst="rect">
            <a:avLst/>
          </a:prstGeom>
        </p:spPr>
      </p:pic>
      <p:pic>
        <p:nvPicPr>
          <p:cNvPr id="22" name="Image 21"/>
          <p:cNvPicPr>
            <a:picLocks noChangeAspect="1"/>
          </p:cNvPicPr>
          <p:nvPr>
            <p:custDataLst>
              <p:tags r:id="rId6"/>
            </p:custDataLst>
          </p:nvPr>
        </p:nvPicPr>
        <p:blipFill rotWithShape="1">
          <a:blip r:embed="rId29">
            <a:extLst>
              <a:ext uri="{28A0092B-C50C-407E-A947-70E740481C1C}">
                <a14:useLocalDpi xmlns:a14="http://schemas.microsoft.com/office/drawing/2010/main" val="0"/>
              </a:ext>
            </a:extLst>
          </a:blip>
          <a:srcRect l="20684" t="12175" r="6673" b="20113"/>
          <a:stretch/>
        </p:blipFill>
        <p:spPr>
          <a:xfrm>
            <a:off x="1115616" y="4640671"/>
            <a:ext cx="6271029" cy="1359401"/>
          </a:xfrm>
          <a:prstGeom prst="rect">
            <a:avLst/>
          </a:prstGeom>
        </p:spPr>
      </p:pic>
      <p:pic>
        <p:nvPicPr>
          <p:cNvPr id="43" name="Image 42"/>
          <p:cNvPicPr>
            <a:picLocks noChangeAspect="1"/>
          </p:cNvPicPr>
          <p:nvPr>
            <p:custDataLst>
              <p:tags r:id="rId7"/>
            </p:custDataLst>
          </p:nvPr>
        </p:nvPicPr>
        <p:blipFill rotWithShape="1">
          <a:blip r:embed="rId29">
            <a:extLst>
              <a:ext uri="{28A0092B-C50C-407E-A947-70E740481C1C}">
                <a14:useLocalDpi xmlns:a14="http://schemas.microsoft.com/office/drawing/2010/main" val="0"/>
              </a:ext>
            </a:extLst>
          </a:blip>
          <a:srcRect l="20861" t="14537" r="6483" b="20902"/>
          <a:stretch/>
        </p:blipFill>
        <p:spPr>
          <a:xfrm>
            <a:off x="1114489" y="4912477"/>
            <a:ext cx="6337831" cy="853548"/>
          </a:xfrm>
          <a:prstGeom prst="rect">
            <a:avLst/>
          </a:prstGeom>
        </p:spPr>
      </p:pic>
      <p:pic>
        <p:nvPicPr>
          <p:cNvPr id="41" name="Image 40"/>
          <p:cNvPicPr>
            <a:picLocks noChangeAspect="1"/>
          </p:cNvPicPr>
          <p:nvPr>
            <p:custDataLst>
              <p:tags r:id="rId8"/>
            </p:custDataLst>
          </p:nvPr>
        </p:nvPicPr>
        <p:blipFill rotWithShape="1">
          <a:blip r:embed="rId29">
            <a:extLst>
              <a:ext uri="{28A0092B-C50C-407E-A947-70E740481C1C}">
                <a14:useLocalDpi xmlns:a14="http://schemas.microsoft.com/office/drawing/2010/main" val="0"/>
              </a:ext>
            </a:extLst>
          </a:blip>
          <a:srcRect l="20329" t="8852" r="7014" b="11469"/>
          <a:stretch/>
        </p:blipFill>
        <p:spPr>
          <a:xfrm>
            <a:off x="1108156" y="5015215"/>
            <a:ext cx="6272156" cy="648071"/>
          </a:xfrm>
          <a:prstGeom prst="rect">
            <a:avLst/>
          </a:prstGeom>
        </p:spPr>
      </p:pic>
      <p:sp>
        <p:nvSpPr>
          <p:cNvPr id="36" name="ZoneTexte 35"/>
          <p:cNvSpPr txBox="1"/>
          <p:nvPr>
            <p:custDataLst>
              <p:tags r:id="rId9"/>
            </p:custDataLst>
          </p:nvPr>
        </p:nvSpPr>
        <p:spPr>
          <a:xfrm>
            <a:off x="426519" y="4336042"/>
            <a:ext cx="476412" cy="523220"/>
          </a:xfrm>
          <a:prstGeom prst="rect">
            <a:avLst/>
          </a:prstGeom>
          <a:noFill/>
        </p:spPr>
        <p:txBody>
          <a:bodyPr wrap="none" rtlCol="0">
            <a:spAutoFit/>
          </a:bodyPr>
          <a:lstStyle/>
          <a:p>
            <a:r>
              <a:rPr lang="fr-FR" sz="2800" b="1" dirty="0" smtClean="0">
                <a:solidFill>
                  <a:srgbClr val="08F235"/>
                </a:solidFill>
              </a:rPr>
              <a:t>U</a:t>
            </a:r>
            <a:endParaRPr lang="fr-FR" sz="2800" b="1" dirty="0">
              <a:solidFill>
                <a:srgbClr val="08F235"/>
              </a:solidFill>
            </a:endParaRPr>
          </a:p>
        </p:txBody>
      </p:sp>
      <p:sp>
        <p:nvSpPr>
          <p:cNvPr id="45" name="ZoneTexte 44"/>
          <p:cNvSpPr txBox="1"/>
          <p:nvPr>
            <p:custDataLst>
              <p:tags r:id="rId10"/>
            </p:custDataLst>
          </p:nvPr>
        </p:nvSpPr>
        <p:spPr>
          <a:xfrm>
            <a:off x="467544" y="4797152"/>
            <a:ext cx="380232" cy="523220"/>
          </a:xfrm>
          <a:prstGeom prst="rect">
            <a:avLst/>
          </a:prstGeom>
          <a:noFill/>
        </p:spPr>
        <p:txBody>
          <a:bodyPr wrap="none" rtlCol="0">
            <a:spAutoFit/>
          </a:bodyPr>
          <a:lstStyle/>
          <a:p>
            <a:r>
              <a:rPr lang="fr-FR" sz="2800" b="1" dirty="0" smtClean="0">
                <a:solidFill>
                  <a:srgbClr val="FFFF00"/>
                </a:solidFill>
              </a:rPr>
              <a:t>I</a:t>
            </a:r>
            <a:endParaRPr lang="fr-FR" sz="2800" b="1" dirty="0">
              <a:solidFill>
                <a:srgbClr val="FFFF00"/>
              </a:solidFill>
            </a:endParaRPr>
          </a:p>
        </p:txBody>
      </p:sp>
      <p:pic>
        <p:nvPicPr>
          <p:cNvPr id="46" name="Image 45"/>
          <p:cNvPicPr>
            <a:picLocks noChangeAspect="1"/>
          </p:cNvPicPr>
          <p:nvPr>
            <p:custDataLst>
              <p:tags r:id="rId11"/>
            </p:custDataLst>
          </p:nvPr>
        </p:nvPicPr>
        <p:blipFill rotWithShape="1">
          <a:blip r:embed="rId29">
            <a:extLst>
              <a:ext uri="{28A0092B-C50C-407E-A947-70E740481C1C}">
                <a14:useLocalDpi xmlns:a14="http://schemas.microsoft.com/office/drawing/2010/main" val="0"/>
              </a:ext>
            </a:extLst>
          </a:blip>
          <a:srcRect l="20329" t="8852" r="7014" b="11469"/>
          <a:stretch/>
        </p:blipFill>
        <p:spPr>
          <a:xfrm>
            <a:off x="1092785" y="5158354"/>
            <a:ext cx="6272156" cy="324036"/>
          </a:xfrm>
          <a:prstGeom prst="rect">
            <a:avLst/>
          </a:prstGeom>
        </p:spPr>
      </p:pic>
      <p:sp>
        <p:nvSpPr>
          <p:cNvPr id="2" name="Titre 1"/>
          <p:cNvSpPr>
            <a:spLocks noGrp="1"/>
          </p:cNvSpPr>
          <p:nvPr>
            <p:ph type="title"/>
            <p:custDataLst>
              <p:tags r:id="rId12"/>
            </p:custDataLst>
          </p:nvPr>
        </p:nvSpPr>
        <p:spPr/>
        <p:txBody>
          <a:bodyPr>
            <a:normAutofit/>
          </a:bodyPr>
          <a:lstStyle/>
          <a:p>
            <a:r>
              <a:rPr lang="fr-FR" dirty="0" smtClean="0"/>
              <a:t>Fonctionnement du résistor </a:t>
            </a:r>
            <a:endParaRPr lang="fr-FR" dirty="0"/>
          </a:p>
        </p:txBody>
      </p:sp>
      <p:sp>
        <p:nvSpPr>
          <p:cNvPr id="4" name="Rectangle 3"/>
          <p:cNvSpPr/>
          <p:nvPr>
            <p:custDataLst>
              <p:tags r:id="rId13"/>
            </p:custDataLst>
          </p:nvPr>
        </p:nvSpPr>
        <p:spPr>
          <a:xfrm>
            <a:off x="0" y="1268760"/>
            <a:ext cx="9144000" cy="2246769"/>
          </a:xfrm>
          <a:prstGeom prst="rect">
            <a:avLst/>
          </a:prstGeom>
        </p:spPr>
        <p:txBody>
          <a:bodyPr wrap="square">
            <a:spAutoFit/>
          </a:bodyPr>
          <a:lstStyle/>
          <a:p>
            <a:pPr algn="ctr"/>
            <a:r>
              <a:rPr lang="fr-FR" sz="2000" dirty="0" smtClean="0">
                <a:solidFill>
                  <a:schemeClr val="bg1"/>
                </a:solidFill>
              </a:rPr>
              <a:t>Le résistor résiste au passage du courant. </a:t>
            </a:r>
            <a:br>
              <a:rPr lang="fr-FR" sz="2000" dirty="0" smtClean="0">
                <a:solidFill>
                  <a:schemeClr val="bg1"/>
                </a:solidFill>
              </a:rPr>
            </a:br>
            <a:r>
              <a:rPr lang="fr-FR" sz="2000" dirty="0" smtClean="0">
                <a:solidFill>
                  <a:schemeClr val="bg1"/>
                </a:solidFill>
              </a:rPr>
              <a:t>Il ne réagit pas aux « variations » du courant .</a:t>
            </a:r>
          </a:p>
          <a:p>
            <a:pPr algn="ctr"/>
            <a:r>
              <a:rPr lang="fr-FR" sz="2000" dirty="0" smtClean="0">
                <a:solidFill>
                  <a:schemeClr val="bg1"/>
                </a:solidFill>
              </a:rPr>
              <a:t>Le courant est toujours proportionnel à la tension d’alimentation.</a:t>
            </a:r>
          </a:p>
          <a:p>
            <a:pPr algn="ctr"/>
            <a:r>
              <a:rPr lang="fr-FR" sz="2000" dirty="0" smtClean="0">
                <a:solidFill>
                  <a:schemeClr val="bg1"/>
                </a:solidFill>
              </a:rPr>
              <a:t> Il aura donc la même forme que la tension d’alimentation, en même temps, sans déphaser (retarder) le courant par rapport à la tension. Les passages à «0», les maxi, mini en même temps….. On dira que le courant est « en phase » avec la tension</a:t>
            </a:r>
          </a:p>
        </p:txBody>
      </p:sp>
      <p:sp>
        <p:nvSpPr>
          <p:cNvPr id="68" name="Rectangle 67"/>
          <p:cNvSpPr/>
          <p:nvPr>
            <p:custDataLst>
              <p:tags r:id="rId14"/>
            </p:custDataLst>
          </p:nvPr>
        </p:nvSpPr>
        <p:spPr>
          <a:xfrm>
            <a:off x="75676" y="3999840"/>
            <a:ext cx="4208292" cy="2813536"/>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3200" b="1" dirty="0" smtClean="0"/>
              <a:t>R -</a:t>
            </a:r>
            <a:endParaRPr lang="fr-FR" sz="3200" b="1" dirty="0"/>
          </a:p>
        </p:txBody>
      </p:sp>
      <p:sp>
        <p:nvSpPr>
          <p:cNvPr id="29" name="Rectangle 28"/>
          <p:cNvSpPr/>
          <p:nvPr>
            <p:custDataLst>
              <p:tags r:id="rId15"/>
            </p:custDataLst>
          </p:nvPr>
        </p:nvSpPr>
        <p:spPr>
          <a:xfrm>
            <a:off x="4860032" y="3999840"/>
            <a:ext cx="4208292" cy="2813536"/>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fr-FR" sz="3200" b="1" dirty="0" smtClean="0"/>
              <a:t>R +</a:t>
            </a:r>
            <a:endParaRPr lang="fr-FR" sz="3200" b="1" dirty="0"/>
          </a:p>
        </p:txBody>
      </p:sp>
      <p:sp>
        <p:nvSpPr>
          <p:cNvPr id="30" name="Rectangle 29"/>
          <p:cNvSpPr/>
          <p:nvPr>
            <p:custDataLst>
              <p:tags r:id="rId16"/>
            </p:custDataLst>
          </p:nvPr>
        </p:nvSpPr>
        <p:spPr>
          <a:xfrm>
            <a:off x="75676" y="3999840"/>
            <a:ext cx="4208292" cy="2813536"/>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3200" b="1" dirty="0" smtClean="0"/>
              <a:t>R -</a:t>
            </a:r>
            <a:endParaRPr lang="fr-FR" sz="3200" b="1" dirty="0"/>
          </a:p>
        </p:txBody>
      </p:sp>
      <p:sp>
        <p:nvSpPr>
          <p:cNvPr id="31" name="Rectangle 30"/>
          <p:cNvSpPr/>
          <p:nvPr>
            <p:custDataLst>
              <p:tags r:id="rId17"/>
            </p:custDataLst>
          </p:nvPr>
        </p:nvSpPr>
        <p:spPr>
          <a:xfrm>
            <a:off x="4860032" y="3999840"/>
            <a:ext cx="4208292" cy="2813536"/>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fr-FR" sz="3200" b="1" dirty="0" smtClean="0"/>
              <a:t>R +</a:t>
            </a:r>
            <a:endParaRPr lang="fr-FR" sz="3200" b="1" dirty="0"/>
          </a:p>
        </p:txBody>
      </p:sp>
      <p:sp>
        <p:nvSpPr>
          <p:cNvPr id="33" name="Rectangle 32"/>
          <p:cNvSpPr/>
          <p:nvPr>
            <p:custDataLst>
              <p:tags r:id="rId18"/>
            </p:custDataLst>
          </p:nvPr>
        </p:nvSpPr>
        <p:spPr>
          <a:xfrm>
            <a:off x="4860032" y="3999840"/>
            <a:ext cx="4208292" cy="2813536"/>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fr-FR" sz="3200" b="1" dirty="0" smtClean="0"/>
              <a:t>R +</a:t>
            </a:r>
            <a:endParaRPr lang="fr-FR" sz="3200" b="1" dirty="0"/>
          </a:p>
        </p:txBody>
      </p:sp>
      <p:sp>
        <p:nvSpPr>
          <p:cNvPr id="35" name="Rectangle 34"/>
          <p:cNvSpPr/>
          <p:nvPr>
            <p:custDataLst>
              <p:tags r:id="rId19"/>
            </p:custDataLst>
          </p:nvPr>
        </p:nvSpPr>
        <p:spPr>
          <a:xfrm>
            <a:off x="4860032" y="3999840"/>
            <a:ext cx="4208292" cy="2813536"/>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fr-FR" sz="3200" b="1" dirty="0" smtClean="0"/>
              <a:t>R +</a:t>
            </a:r>
            <a:endParaRPr lang="fr-FR" sz="3200" b="1" dirty="0"/>
          </a:p>
        </p:txBody>
      </p:sp>
      <p:sp>
        <p:nvSpPr>
          <p:cNvPr id="37" name="Rectangle 36"/>
          <p:cNvSpPr/>
          <p:nvPr>
            <p:custDataLst>
              <p:tags r:id="rId20"/>
            </p:custDataLst>
          </p:nvPr>
        </p:nvSpPr>
        <p:spPr>
          <a:xfrm>
            <a:off x="4860032" y="3999840"/>
            <a:ext cx="4208292" cy="2813536"/>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fr-FR" sz="3200" b="1" dirty="0" smtClean="0"/>
              <a:t>R +</a:t>
            </a:r>
            <a:endParaRPr lang="fr-FR" sz="3200" b="1" dirty="0"/>
          </a:p>
        </p:txBody>
      </p:sp>
      <p:sp>
        <p:nvSpPr>
          <p:cNvPr id="62" name="Rectangle 61"/>
          <p:cNvSpPr/>
          <p:nvPr>
            <p:custDataLst>
              <p:tags r:id="rId21"/>
            </p:custDataLst>
          </p:nvPr>
        </p:nvSpPr>
        <p:spPr>
          <a:xfrm>
            <a:off x="75676" y="3999840"/>
            <a:ext cx="4208292" cy="2813536"/>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3200" b="1" dirty="0" smtClean="0"/>
              <a:t>R -</a:t>
            </a:r>
            <a:endParaRPr lang="fr-FR" sz="3200" b="1" dirty="0"/>
          </a:p>
        </p:txBody>
      </p:sp>
      <p:sp>
        <p:nvSpPr>
          <p:cNvPr id="64" name="Rectangle 63"/>
          <p:cNvSpPr/>
          <p:nvPr>
            <p:custDataLst>
              <p:tags r:id="rId22"/>
            </p:custDataLst>
          </p:nvPr>
        </p:nvSpPr>
        <p:spPr>
          <a:xfrm>
            <a:off x="75676" y="3999840"/>
            <a:ext cx="4208292" cy="2813536"/>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3200" b="1" dirty="0" smtClean="0"/>
              <a:t>R -</a:t>
            </a:r>
            <a:endParaRPr lang="fr-FR" sz="3200" b="1" dirty="0"/>
          </a:p>
        </p:txBody>
      </p:sp>
      <p:sp>
        <p:nvSpPr>
          <p:cNvPr id="3" name="Rectangle 2"/>
          <p:cNvSpPr/>
          <p:nvPr>
            <p:custDataLst>
              <p:tags r:id="rId23"/>
            </p:custDataLst>
          </p:nvPr>
        </p:nvSpPr>
        <p:spPr>
          <a:xfrm>
            <a:off x="75676" y="3999840"/>
            <a:ext cx="4208292" cy="2813536"/>
          </a:xfrm>
          <a:prstGeom prst="rect">
            <a:avLst/>
          </a:prstGeom>
          <a:solidFill>
            <a:schemeClr val="bg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3200" b="1" dirty="0" smtClean="0"/>
              <a:t>R -</a:t>
            </a:r>
            <a:endParaRPr lang="fr-FR" sz="3200" b="1" dirty="0"/>
          </a:p>
        </p:txBody>
      </p:sp>
      <p:sp>
        <p:nvSpPr>
          <p:cNvPr id="25" name="Rectangle 24"/>
          <p:cNvSpPr/>
          <p:nvPr>
            <p:custDataLst>
              <p:tags r:id="rId24"/>
            </p:custDataLst>
          </p:nvPr>
        </p:nvSpPr>
        <p:spPr>
          <a:xfrm>
            <a:off x="75676" y="3999840"/>
            <a:ext cx="4208292" cy="2813536"/>
          </a:xfrm>
          <a:prstGeom prst="rect">
            <a:avLst/>
          </a:prstGeom>
          <a:solidFill>
            <a:schemeClr val="bg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3200" b="1" dirty="0" smtClean="0"/>
              <a:t>R -</a:t>
            </a:r>
            <a:endParaRPr lang="fr-FR" sz="3200" b="1" dirty="0"/>
          </a:p>
        </p:txBody>
      </p:sp>
      <p:sp>
        <p:nvSpPr>
          <p:cNvPr id="26" name="Rectangle 25"/>
          <p:cNvSpPr/>
          <p:nvPr>
            <p:custDataLst>
              <p:tags r:id="rId25"/>
            </p:custDataLst>
          </p:nvPr>
        </p:nvSpPr>
        <p:spPr>
          <a:xfrm>
            <a:off x="4860032" y="3999840"/>
            <a:ext cx="4208292" cy="2813536"/>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fr-FR" sz="3200" b="1" dirty="0" smtClean="0"/>
              <a:t>R +</a:t>
            </a:r>
            <a:endParaRPr lang="fr-FR" sz="3200" b="1" dirty="0"/>
          </a:p>
        </p:txBody>
      </p:sp>
    </p:spTree>
    <p:extLst>
      <p:ext uri="{BB962C8B-B14F-4D97-AF65-F5344CB8AC3E}">
        <p14:creationId xmlns:p14="http://schemas.microsoft.com/office/powerpoint/2010/main" val="3203464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42"/>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41"/>
                                        </p:tgtEl>
                                        <p:attrNameLst>
                                          <p:attrName>style.visibility</p:attrName>
                                        </p:attrNameLst>
                                      </p:cBhvr>
                                      <p:to>
                                        <p:strVal val="hidden"/>
                                      </p:to>
                                    </p:set>
                                  </p:childTnLst>
                                </p:cTn>
                              </p:par>
                              <p:par>
                                <p:cTn id="9" presetID="1" presetClass="exit" presetSubtype="0" fill="hold" grpId="3" nodeType="withEffect">
                                  <p:stCondLst>
                                    <p:cond delay="0"/>
                                  </p:stCondLst>
                                  <p:childTnLst>
                                    <p:set>
                                      <p:cBhvr>
                                        <p:cTn id="10" dur="1" fill="hold">
                                          <p:stCondLst>
                                            <p:cond delay="0"/>
                                          </p:stCondLst>
                                        </p:cTn>
                                        <p:tgtEl>
                                          <p:spTgt spid="29"/>
                                        </p:tgtEl>
                                        <p:attrNameLst>
                                          <p:attrName>style.visibility</p:attrName>
                                        </p:attrNameLst>
                                      </p:cBhvr>
                                      <p:to>
                                        <p:strVal val="hidden"/>
                                      </p:to>
                                    </p:set>
                                  </p:childTnLst>
                                </p:cTn>
                              </p:par>
                              <p:par>
                                <p:cTn id="11" presetID="1" presetClass="exit" presetSubtype="0" fill="hold" grpId="3" nodeType="withEffect">
                                  <p:stCondLst>
                                    <p:cond delay="0"/>
                                  </p:stCondLst>
                                  <p:childTnLst>
                                    <p:set>
                                      <p:cBhvr>
                                        <p:cTn id="12" dur="1" fill="hold">
                                          <p:stCondLst>
                                            <p:cond delay="0"/>
                                          </p:stCondLst>
                                        </p:cTn>
                                        <p:tgtEl>
                                          <p:spTgt spid="3"/>
                                        </p:tgtEl>
                                        <p:attrNameLst>
                                          <p:attrName>style.visibility</p:attrName>
                                        </p:attrNameLst>
                                      </p:cBhvr>
                                      <p:to>
                                        <p:strVal val="hidden"/>
                                      </p:to>
                                    </p:set>
                                  </p:childTnLst>
                                </p:cTn>
                              </p:par>
                              <p:par>
                                <p:cTn id="13" presetID="10" presetClass="entr" presetSubtype="0" fill="hold" grpId="0" nodeType="withEffect">
                                  <p:stCondLst>
                                    <p:cond delay="0"/>
                                  </p:stCondLst>
                                  <p:iterate type="wd">
                                    <p:tmPct val="10000"/>
                                  </p:iterate>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par>
                          <p:cTn id="16" fill="hold">
                            <p:stCondLst>
                              <p:cond delay="600"/>
                            </p:stCondLst>
                            <p:childTnLst>
                              <p:par>
                                <p:cTn id="17" presetID="10" presetClass="entr" presetSubtype="0" fill="hold" grpId="0" nodeType="afterEffect">
                                  <p:stCondLst>
                                    <p:cond delay="0"/>
                                  </p:stCondLst>
                                  <p:iterate type="wd">
                                    <p:tmPct val="10000"/>
                                  </p:iterate>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par>
                          <p:cTn id="20" fill="hold">
                            <p:stCondLst>
                              <p:cond delay="5300"/>
                            </p:stCondLst>
                            <p:childTnLst>
                              <p:par>
                                <p:cTn id="21" presetID="10" presetClass="entr" presetSubtype="0" fill="hold" grpId="0" nodeType="afterEffect">
                                  <p:stCondLst>
                                    <p:cond delay="0"/>
                                  </p:stCondLst>
                                  <p:iterate type="wd">
                                    <p:tmPct val="10000"/>
                                  </p:iterate>
                                  <p:childTnLst>
                                    <p:set>
                                      <p:cBhvr>
                                        <p:cTn id="22" dur="1" fill="hold">
                                          <p:stCondLst>
                                            <p:cond delay="0"/>
                                          </p:stCondLst>
                                        </p:cTn>
                                        <p:tgtEl>
                                          <p:spTgt spid="38"/>
                                        </p:tgtEl>
                                        <p:attrNameLst>
                                          <p:attrName>style.visibility</p:attrName>
                                        </p:attrNameLst>
                                      </p:cBhvr>
                                      <p:to>
                                        <p:strVal val="visible"/>
                                      </p:to>
                                    </p:set>
                                    <p:animEffect transition="in" filter="fade">
                                      <p:cBhvr>
                                        <p:cTn id="2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29"/>
                    </p:tgtEl>
                  </p:cond>
                </p:stCondLst>
                <p:endSync evt="end" delay="0">
                  <p:rtn val="all"/>
                </p:endSync>
                <p:childTnLst>
                  <p:par>
                    <p:cTn id="25" fill="hold">
                      <p:stCondLst>
                        <p:cond delay="0"/>
                      </p:stCondLst>
                      <p:childTnLst>
                        <p:par>
                          <p:cTn id="26" fill="hold">
                            <p:stCondLst>
                              <p:cond delay="0"/>
                            </p:stCondLst>
                            <p:childTnLst>
                              <p:par>
                                <p:cTn id="27" presetID="1" presetClass="exit" presetSubtype="0" fill="hold" grpId="1" nodeType="withEffect">
                                  <p:stCondLst>
                                    <p:cond delay="0"/>
                                  </p:stCondLst>
                                  <p:childTnLst>
                                    <p:set>
                                      <p:cBhvr>
                                        <p:cTn id="28" dur="1" fill="hold">
                                          <p:stCondLst>
                                            <p:cond delay="0"/>
                                          </p:stCondLst>
                                        </p:cTn>
                                        <p:tgtEl>
                                          <p:spTgt spid="29"/>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3"/>
                                        </p:tgtEl>
                                        <p:attrNameLst>
                                          <p:attrName>style.visibility</p:attrName>
                                        </p:attrNameLst>
                                      </p:cBhvr>
                                      <p:to>
                                        <p:strVal val="hidden"/>
                                      </p:to>
                                    </p:set>
                                  </p:childTnLst>
                                </p:cTn>
                              </p:par>
                              <p:par>
                                <p:cTn id="31" presetID="1" presetClass="entr" presetSubtype="0" fill="hold" grpId="0" nodeType="with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par>
                                <p:cTn id="35" presetID="1" presetClass="exit" presetSubtype="0" fill="hold" nodeType="withEffect">
                                  <p:stCondLst>
                                    <p:cond delay="0"/>
                                  </p:stCondLst>
                                  <p:childTnLst>
                                    <p:set>
                                      <p:cBhvr>
                                        <p:cTn id="36" dur="1" fill="hold">
                                          <p:stCondLst>
                                            <p:cond delay="0"/>
                                          </p:stCondLst>
                                        </p:cTn>
                                        <p:tgtEl>
                                          <p:spTgt spid="42"/>
                                        </p:tgtEl>
                                        <p:attrNameLst>
                                          <p:attrName>style.visibility</p:attrName>
                                        </p:attrNameLst>
                                      </p:cBhvr>
                                      <p:to>
                                        <p:strVal val="hidden"/>
                                      </p:to>
                                    </p:set>
                                  </p:childTnLst>
                                </p:cTn>
                              </p:par>
                              <p:par>
                                <p:cTn id="37" presetID="22" presetClass="entr" presetSubtype="8" fill="hold" nodeType="with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wipe(left)">
                                      <p:cBhvr>
                                        <p:cTn id="39" dur="2500"/>
                                        <p:tgtEl>
                                          <p:spTgt spid="22"/>
                                        </p:tgtEl>
                                      </p:cBhvr>
                                    </p:animEffect>
                                  </p:childTnLst>
                                </p:cTn>
                              </p:par>
                              <p:par>
                                <p:cTn id="40" presetID="1" presetClass="exit" presetSubtype="0" fill="hold" nodeType="withEffect">
                                  <p:stCondLst>
                                    <p:cond delay="500"/>
                                  </p:stCondLst>
                                  <p:childTnLst>
                                    <p:set>
                                      <p:cBhvr>
                                        <p:cTn id="41" dur="1" fill="hold">
                                          <p:stCondLst>
                                            <p:cond delay="0"/>
                                          </p:stCondLst>
                                        </p:cTn>
                                        <p:tgtEl>
                                          <p:spTgt spid="42"/>
                                        </p:tgtEl>
                                        <p:attrNameLst>
                                          <p:attrName>style.visibility</p:attrName>
                                        </p:attrNameLst>
                                      </p:cBhvr>
                                      <p:to>
                                        <p:strVal val="hidden"/>
                                      </p:to>
                                    </p:set>
                                  </p:childTnLst>
                                </p:cTn>
                              </p:par>
                              <p:par>
                                <p:cTn id="42" presetID="1" presetClass="exit" presetSubtype="0" fill="hold" nodeType="withEffect">
                                  <p:stCondLst>
                                    <p:cond delay="1250"/>
                                  </p:stCondLst>
                                  <p:childTnLst>
                                    <p:set>
                                      <p:cBhvr>
                                        <p:cTn id="43" dur="1" fill="hold">
                                          <p:stCondLst>
                                            <p:cond delay="0"/>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44" restart="whenNotActive" fill="hold" evtFilter="cancelBubble" nodeType="interactiveSeq">
                <p:stCondLst>
                  <p:cond evt="onClick" delay="0">
                    <p:tgtEl>
                      <p:spTgt spid="38"/>
                    </p:tgtEl>
                  </p:cond>
                </p:stCondLst>
                <p:endSync evt="end" delay="0">
                  <p:rtn val="all"/>
                </p:endSync>
                <p:childTnLst>
                  <p:par>
                    <p:cTn id="45" fill="hold">
                      <p:stCondLst>
                        <p:cond delay="0"/>
                      </p:stCondLst>
                      <p:childTnLst>
                        <p:par>
                          <p:cTn id="46" fill="hold">
                            <p:stCondLst>
                              <p:cond delay="0"/>
                            </p:stCondLst>
                            <p:childTnLst>
                              <p:par>
                                <p:cTn id="47" presetID="1" presetClass="exit" presetSubtype="0" fill="hold" grpId="1" nodeType="withEffect">
                                  <p:stCondLst>
                                    <p:cond delay="0"/>
                                  </p:stCondLst>
                                  <p:iterate type="wd">
                                    <p:tmAbs val="0"/>
                                  </p:iterate>
                                  <p:childTnLst>
                                    <p:set>
                                      <p:cBhvr>
                                        <p:cTn id="48" dur="1" fill="hold">
                                          <p:stCondLst>
                                            <p:cond delay="0"/>
                                          </p:stCondLst>
                                        </p:cTn>
                                        <p:tgtEl>
                                          <p:spTgt spid="38"/>
                                        </p:tgtEl>
                                        <p:attrNameLst>
                                          <p:attrName>style.visibility</p:attrName>
                                        </p:attrNameLst>
                                      </p:cBhvr>
                                      <p:to>
                                        <p:strVal val="hidden"/>
                                      </p:to>
                                    </p:set>
                                  </p:childTnLst>
                                </p:cTn>
                              </p:par>
                              <p:par>
                                <p:cTn id="49" presetID="1" presetClass="exit" presetSubtype="0" fill="hold" grpId="2" nodeType="withEffect">
                                  <p:stCondLst>
                                    <p:cond delay="0"/>
                                  </p:stCondLst>
                                  <p:childTnLst>
                                    <p:set>
                                      <p:cBhvr>
                                        <p:cTn id="50" dur="1" fill="hold">
                                          <p:stCondLst>
                                            <p:cond delay="0"/>
                                          </p:stCondLst>
                                        </p:cTn>
                                        <p:tgtEl>
                                          <p:spTgt spid="30"/>
                                        </p:tgtEl>
                                        <p:attrNameLst>
                                          <p:attrName>style.visibility</p:attrName>
                                        </p:attrNameLst>
                                      </p:cBhvr>
                                      <p:to>
                                        <p:strVal val="hidden"/>
                                      </p:to>
                                    </p:set>
                                  </p:childTnLst>
                                </p:cTn>
                              </p:par>
                              <p:par>
                                <p:cTn id="51" presetID="1" presetClass="entr" presetSubtype="0" fill="hold" grpId="0" nodeType="withEffect">
                                  <p:stCondLst>
                                    <p:cond delay="0"/>
                                  </p:stCondLst>
                                  <p:childTnLst>
                                    <p:set>
                                      <p:cBhvr>
                                        <p:cTn id="52" dur="1" fill="hold">
                                          <p:stCondLst>
                                            <p:cond delay="0"/>
                                          </p:stCondLst>
                                        </p:cTn>
                                        <p:tgtEl>
                                          <p:spTgt spid="29"/>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
                                        </p:tgtEl>
                                        <p:attrNameLst>
                                          <p:attrName>style.visibility</p:attrName>
                                        </p:attrNameLst>
                                      </p:cBhvr>
                                      <p:to>
                                        <p:strVal val="visible"/>
                                      </p:to>
                                    </p:set>
                                  </p:childTnLst>
                                </p:cTn>
                              </p:par>
                            </p:childTnLst>
                          </p:cTn>
                        </p:par>
                        <p:par>
                          <p:cTn id="55" fill="hold">
                            <p:stCondLst>
                              <p:cond delay="0"/>
                            </p:stCondLst>
                            <p:childTnLst>
                              <p:par>
                                <p:cTn id="56" presetID="22" presetClass="entr" presetSubtype="4" fill="hold" nodeType="afterEffect">
                                  <p:stCondLst>
                                    <p:cond delay="0"/>
                                  </p:stCondLst>
                                  <p:childTnLst>
                                    <p:set>
                                      <p:cBhvr>
                                        <p:cTn id="57" dur="1" fill="hold">
                                          <p:stCondLst>
                                            <p:cond delay="0"/>
                                          </p:stCondLst>
                                        </p:cTn>
                                        <p:tgtEl>
                                          <p:spTgt spid="34"/>
                                        </p:tgtEl>
                                        <p:attrNameLst>
                                          <p:attrName>style.visibility</p:attrName>
                                        </p:attrNameLst>
                                      </p:cBhvr>
                                      <p:to>
                                        <p:strVal val="visible"/>
                                      </p:to>
                                    </p:set>
                                    <p:animEffect transition="in" filter="wipe(down)">
                                      <p:cBhvr>
                                        <p:cTn id="58" dur="500"/>
                                        <p:tgtEl>
                                          <p:spTgt spid="34"/>
                                        </p:tgtEl>
                                      </p:cBhvr>
                                    </p:animEffect>
                                  </p:childTnLst>
                                </p:cTn>
                              </p:par>
                            </p:childTnLst>
                          </p:cTn>
                        </p:par>
                        <p:par>
                          <p:cTn id="59" fill="hold">
                            <p:stCondLst>
                              <p:cond delay="500"/>
                            </p:stCondLst>
                            <p:childTnLst>
                              <p:par>
                                <p:cTn id="60" presetID="22" presetClass="entr" presetSubtype="8" fill="hold" nodeType="afterEffect">
                                  <p:stCondLst>
                                    <p:cond delay="0"/>
                                  </p:stCondLst>
                                  <p:childTnLst>
                                    <p:set>
                                      <p:cBhvr>
                                        <p:cTn id="61" dur="1" fill="hold">
                                          <p:stCondLst>
                                            <p:cond delay="0"/>
                                          </p:stCondLst>
                                        </p:cTn>
                                        <p:tgtEl>
                                          <p:spTgt spid="28"/>
                                        </p:tgtEl>
                                        <p:attrNameLst>
                                          <p:attrName>style.visibility</p:attrName>
                                        </p:attrNameLst>
                                      </p:cBhvr>
                                      <p:to>
                                        <p:strVal val="visible"/>
                                      </p:to>
                                    </p:set>
                                    <p:animEffect transition="in" filter="wipe(left)">
                                      <p:cBhvr>
                                        <p:cTn id="62" dur="500"/>
                                        <p:tgtEl>
                                          <p:spTgt spid="28"/>
                                        </p:tgtEl>
                                      </p:cBhvr>
                                    </p:animEffect>
                                  </p:childTnLst>
                                </p:cTn>
                              </p:par>
                              <p:par>
                                <p:cTn id="63" presetID="1" presetClass="exit" presetSubtype="0" fill="hold" nodeType="withEffect">
                                  <p:stCondLst>
                                    <p:cond delay="0"/>
                                  </p:stCondLst>
                                  <p:childTnLst>
                                    <p:set>
                                      <p:cBhvr>
                                        <p:cTn id="64" dur="1" fill="hold">
                                          <p:stCondLst>
                                            <p:cond delay="0"/>
                                          </p:stCondLst>
                                        </p:cTn>
                                        <p:tgtEl>
                                          <p:spTgt spid="22"/>
                                        </p:tgtEl>
                                        <p:attrNameLst>
                                          <p:attrName>style.visibility</p:attrName>
                                        </p:attrNameLst>
                                      </p:cBhvr>
                                      <p:to>
                                        <p:strVal val="hidden"/>
                                      </p:to>
                                    </p:set>
                                  </p:childTnLst>
                                </p:cTn>
                              </p:par>
                            </p:childTnLst>
                          </p:cTn>
                        </p:par>
                        <p:par>
                          <p:cTn id="65" fill="hold">
                            <p:stCondLst>
                              <p:cond delay="1000"/>
                            </p:stCondLst>
                            <p:childTnLst>
                              <p:par>
                                <p:cTn id="66" presetID="10" presetClass="entr" presetSubtype="0" fill="hold" grpId="0" nodeType="afterEffect">
                                  <p:stCondLst>
                                    <p:cond delay="0"/>
                                  </p:stCondLst>
                                  <p:childTnLst>
                                    <p:set>
                                      <p:cBhvr>
                                        <p:cTn id="67" dur="1" fill="hold">
                                          <p:stCondLst>
                                            <p:cond delay="0"/>
                                          </p:stCondLst>
                                        </p:cTn>
                                        <p:tgtEl>
                                          <p:spTgt spid="36"/>
                                        </p:tgtEl>
                                        <p:attrNameLst>
                                          <p:attrName>style.visibility</p:attrName>
                                        </p:attrNameLst>
                                      </p:cBhvr>
                                      <p:to>
                                        <p:strVal val="visible"/>
                                      </p:to>
                                    </p:set>
                                    <p:animEffect transition="in" filter="fade">
                                      <p:cBhvr>
                                        <p:cTn id="68" dur="500"/>
                                        <p:tgtEl>
                                          <p:spTgt spid="36"/>
                                        </p:tgtEl>
                                      </p:cBhvr>
                                    </p:animEffect>
                                  </p:childTnLst>
                                </p:cTn>
                              </p:par>
                            </p:childTnLst>
                          </p:cTn>
                        </p:par>
                        <p:par>
                          <p:cTn id="69" fill="hold">
                            <p:stCondLst>
                              <p:cond delay="1500"/>
                            </p:stCondLst>
                            <p:childTnLst>
                              <p:par>
                                <p:cTn id="70" presetID="22" presetClass="entr" presetSubtype="8" fill="hold" nodeType="afterEffect">
                                  <p:stCondLst>
                                    <p:cond delay="0"/>
                                  </p:stCondLst>
                                  <p:childTnLst>
                                    <p:set>
                                      <p:cBhvr>
                                        <p:cTn id="71" dur="1" fill="hold">
                                          <p:stCondLst>
                                            <p:cond delay="0"/>
                                          </p:stCondLst>
                                        </p:cTn>
                                        <p:tgtEl>
                                          <p:spTgt spid="6"/>
                                        </p:tgtEl>
                                        <p:attrNameLst>
                                          <p:attrName>style.visibility</p:attrName>
                                        </p:attrNameLst>
                                      </p:cBhvr>
                                      <p:to>
                                        <p:strVal val="visible"/>
                                      </p:to>
                                    </p:set>
                                    <p:animEffect transition="in" filter="wipe(left)">
                                      <p:cBhvr>
                                        <p:cTn id="72" dur="2500"/>
                                        <p:tgtEl>
                                          <p:spTgt spid="6"/>
                                        </p:tgtEl>
                                      </p:cBhvr>
                                    </p:animEffect>
                                  </p:childTnLst>
                                </p:cTn>
                              </p:par>
                            </p:childTnLst>
                          </p:cTn>
                        </p:par>
                        <p:par>
                          <p:cTn id="73" fill="hold">
                            <p:stCondLst>
                              <p:cond delay="4000"/>
                            </p:stCondLst>
                            <p:childTnLst>
                              <p:par>
                                <p:cTn id="74" presetID="10" presetClass="entr" presetSubtype="0" fill="hold" grpId="0" nodeType="afterEffect">
                                  <p:stCondLst>
                                    <p:cond delay="0"/>
                                  </p:stCondLst>
                                  <p:childTnLst>
                                    <p:set>
                                      <p:cBhvr>
                                        <p:cTn id="75" dur="1" fill="hold">
                                          <p:stCondLst>
                                            <p:cond delay="0"/>
                                          </p:stCondLst>
                                        </p:cTn>
                                        <p:tgtEl>
                                          <p:spTgt spid="45"/>
                                        </p:tgtEl>
                                        <p:attrNameLst>
                                          <p:attrName>style.visibility</p:attrName>
                                        </p:attrNameLst>
                                      </p:cBhvr>
                                      <p:to>
                                        <p:strVal val="visible"/>
                                      </p:to>
                                    </p:set>
                                    <p:animEffect transition="in" filter="fade">
                                      <p:cBhvr>
                                        <p:cTn id="76" dur="500"/>
                                        <p:tgtEl>
                                          <p:spTgt spid="45"/>
                                        </p:tgtEl>
                                      </p:cBhvr>
                                    </p:animEffect>
                                  </p:childTnLst>
                                </p:cTn>
                              </p:par>
                              <p:par>
                                <p:cTn id="77" presetID="22" presetClass="entr" presetSubtype="8" fill="hold" nodeType="withEffect">
                                  <p:stCondLst>
                                    <p:cond delay="2100"/>
                                  </p:stCondLst>
                                  <p:childTnLst>
                                    <p:set>
                                      <p:cBhvr>
                                        <p:cTn id="78" dur="1" fill="hold">
                                          <p:stCondLst>
                                            <p:cond delay="0"/>
                                          </p:stCondLst>
                                        </p:cTn>
                                        <p:tgtEl>
                                          <p:spTgt spid="42"/>
                                        </p:tgtEl>
                                        <p:attrNameLst>
                                          <p:attrName>style.visibility</p:attrName>
                                        </p:attrNameLst>
                                      </p:cBhvr>
                                      <p:to>
                                        <p:strVal val="visible"/>
                                      </p:to>
                                    </p:set>
                                    <p:animEffect transition="in" filter="wipe(left)">
                                      <p:cBhvr>
                                        <p:cTn id="79" dur="2500"/>
                                        <p:tgtEl>
                                          <p:spTgt spid="42"/>
                                        </p:tgtEl>
                                      </p:cBhvr>
                                    </p:animEffect>
                                  </p:childTnLst>
                                </p:cTn>
                              </p:par>
                            </p:childTnLst>
                          </p:cTn>
                        </p:par>
                      </p:childTnLst>
                    </p:cTn>
                  </p:par>
                </p:childTnLst>
              </p:cTn>
              <p:nextCondLst>
                <p:cond evt="onClick" delay="0">
                  <p:tgtEl>
                    <p:spTgt spid="38"/>
                  </p:tgtEl>
                </p:cond>
              </p:nextCondLst>
            </p:seq>
            <p:seq concurrent="1" nextAc="seek">
              <p:cTn id="80" restart="whenNotActive" fill="hold" evtFilter="cancelBubble" nodeType="interactiveSeq">
                <p:stCondLst>
                  <p:cond evt="onClick" delay="0">
                    <p:tgtEl>
                      <p:spTgt spid="31"/>
                    </p:tgtEl>
                  </p:cond>
                </p:stCondLst>
                <p:endSync evt="end" delay="0">
                  <p:rtn val="all"/>
                </p:endSync>
                <p:childTnLst>
                  <p:par>
                    <p:cTn id="81" fill="hold">
                      <p:stCondLst>
                        <p:cond delay="0"/>
                      </p:stCondLst>
                      <p:childTnLst>
                        <p:par>
                          <p:cTn id="82" fill="hold">
                            <p:stCondLst>
                              <p:cond delay="0"/>
                            </p:stCondLst>
                            <p:childTnLst>
                              <p:par>
                                <p:cTn id="83" presetID="1" presetClass="entr" presetSubtype="0" fill="hold" grpId="0" nodeType="withEffect">
                                  <p:stCondLst>
                                    <p:cond delay="0"/>
                                  </p:stCondLst>
                                  <p:childTnLst>
                                    <p:set>
                                      <p:cBhvr>
                                        <p:cTn id="84" dur="1" fill="hold">
                                          <p:stCondLst>
                                            <p:cond delay="0"/>
                                          </p:stCondLst>
                                        </p:cTn>
                                        <p:tgtEl>
                                          <p:spTgt spid="33"/>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62"/>
                                        </p:tgtEl>
                                        <p:attrNameLst>
                                          <p:attrName>style.visibility</p:attrName>
                                        </p:attrNameLst>
                                      </p:cBhvr>
                                      <p:to>
                                        <p:strVal val="visible"/>
                                      </p:to>
                                    </p:set>
                                  </p:childTnLst>
                                </p:cTn>
                              </p:par>
                              <p:par>
                                <p:cTn id="87" presetID="1" presetClass="exit" presetSubtype="0" fill="hold" grpId="1" nodeType="withEffect">
                                  <p:stCondLst>
                                    <p:cond delay="0"/>
                                  </p:stCondLst>
                                  <p:childTnLst>
                                    <p:set>
                                      <p:cBhvr>
                                        <p:cTn id="88" dur="1" fill="hold">
                                          <p:stCondLst>
                                            <p:cond delay="0"/>
                                          </p:stCondLst>
                                        </p:cTn>
                                        <p:tgtEl>
                                          <p:spTgt spid="31"/>
                                        </p:tgtEl>
                                        <p:attrNameLst>
                                          <p:attrName>style.visibility</p:attrName>
                                        </p:attrNameLst>
                                      </p:cBhvr>
                                      <p:to>
                                        <p:strVal val="hidden"/>
                                      </p:to>
                                    </p:set>
                                  </p:childTnLst>
                                </p:cTn>
                              </p:par>
                              <p:par>
                                <p:cTn id="89" presetID="1" presetClass="exit" presetSubtype="0" fill="hold" grpId="1" nodeType="withEffect">
                                  <p:stCondLst>
                                    <p:cond delay="0"/>
                                  </p:stCondLst>
                                  <p:childTnLst>
                                    <p:set>
                                      <p:cBhvr>
                                        <p:cTn id="90" dur="1" fill="hold">
                                          <p:stCondLst>
                                            <p:cond delay="0"/>
                                          </p:stCondLst>
                                        </p:cTn>
                                        <p:tgtEl>
                                          <p:spTgt spid="30"/>
                                        </p:tgtEl>
                                        <p:attrNameLst>
                                          <p:attrName>style.visibility</p:attrName>
                                        </p:attrNameLst>
                                      </p:cBhvr>
                                      <p:to>
                                        <p:strVal val="hidden"/>
                                      </p:to>
                                    </p:set>
                                  </p:childTnLst>
                                </p:cTn>
                              </p:par>
                              <p:par>
                                <p:cTn id="91" presetID="1" presetClass="exit" presetSubtype="0" fill="hold" nodeType="withEffect">
                                  <p:stCondLst>
                                    <p:cond delay="0"/>
                                  </p:stCondLst>
                                  <p:childTnLst>
                                    <p:set>
                                      <p:cBhvr>
                                        <p:cTn id="92" dur="1" fill="hold">
                                          <p:stCondLst>
                                            <p:cond delay="0"/>
                                          </p:stCondLst>
                                        </p:cTn>
                                        <p:tgtEl>
                                          <p:spTgt spid="22"/>
                                        </p:tgtEl>
                                        <p:attrNameLst>
                                          <p:attrName>style.visibility</p:attrName>
                                        </p:attrNameLst>
                                      </p:cBhvr>
                                      <p:to>
                                        <p:strVal val="hidden"/>
                                      </p:to>
                                    </p:set>
                                  </p:childTnLst>
                                </p:cTn>
                              </p:par>
                              <p:par>
                                <p:cTn id="93" presetID="22" presetClass="entr" presetSubtype="8" fill="hold" nodeType="withEffect">
                                  <p:stCondLst>
                                    <p:cond delay="0"/>
                                  </p:stCondLst>
                                  <p:childTnLst>
                                    <p:set>
                                      <p:cBhvr>
                                        <p:cTn id="94" dur="1" fill="hold">
                                          <p:stCondLst>
                                            <p:cond delay="0"/>
                                          </p:stCondLst>
                                        </p:cTn>
                                        <p:tgtEl>
                                          <p:spTgt spid="43"/>
                                        </p:tgtEl>
                                        <p:attrNameLst>
                                          <p:attrName>style.visibility</p:attrName>
                                        </p:attrNameLst>
                                      </p:cBhvr>
                                      <p:to>
                                        <p:strVal val="visible"/>
                                      </p:to>
                                    </p:set>
                                    <p:animEffect transition="in" filter="wipe(left)">
                                      <p:cBhvr>
                                        <p:cTn id="95" dur="2500"/>
                                        <p:tgtEl>
                                          <p:spTgt spid="43"/>
                                        </p:tgtEl>
                                      </p:cBhvr>
                                    </p:animEffect>
                                  </p:childTnLst>
                                </p:cTn>
                              </p:par>
                            </p:childTnLst>
                          </p:cTn>
                        </p:par>
                      </p:childTnLst>
                    </p:cTn>
                  </p:par>
                </p:childTnLst>
              </p:cTn>
              <p:nextCondLst>
                <p:cond evt="onClick" delay="0">
                  <p:tgtEl>
                    <p:spTgt spid="31"/>
                  </p:tgtEl>
                </p:cond>
              </p:nextCondLst>
            </p:seq>
            <p:seq concurrent="1" nextAc="seek">
              <p:cTn id="96" restart="whenNotActive" fill="hold" evtFilter="cancelBubble" nodeType="interactiveSeq">
                <p:stCondLst>
                  <p:cond evt="onClick" delay="0">
                    <p:tgtEl>
                      <p:spTgt spid="33"/>
                    </p:tgtEl>
                  </p:cond>
                </p:stCondLst>
                <p:endSync evt="end" delay="0">
                  <p:rtn val="all"/>
                </p:endSync>
                <p:childTnLst>
                  <p:par>
                    <p:cTn id="97" fill="hold">
                      <p:stCondLst>
                        <p:cond delay="0"/>
                      </p:stCondLst>
                      <p:childTnLst>
                        <p:par>
                          <p:cTn id="98" fill="hold">
                            <p:stCondLst>
                              <p:cond delay="0"/>
                            </p:stCondLst>
                            <p:childTnLst>
                              <p:par>
                                <p:cTn id="99" presetID="1" presetClass="entr" presetSubtype="0" fill="hold" grpId="0" nodeType="withEffect">
                                  <p:stCondLst>
                                    <p:cond delay="0"/>
                                  </p:stCondLst>
                                  <p:childTnLst>
                                    <p:set>
                                      <p:cBhvr>
                                        <p:cTn id="100" dur="1" fill="hold">
                                          <p:stCondLst>
                                            <p:cond delay="0"/>
                                          </p:stCondLst>
                                        </p:cTn>
                                        <p:tgtEl>
                                          <p:spTgt spid="35"/>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64"/>
                                        </p:tgtEl>
                                        <p:attrNameLst>
                                          <p:attrName>style.visibility</p:attrName>
                                        </p:attrNameLst>
                                      </p:cBhvr>
                                      <p:to>
                                        <p:strVal val="visible"/>
                                      </p:to>
                                    </p:set>
                                  </p:childTnLst>
                                </p:cTn>
                              </p:par>
                              <p:par>
                                <p:cTn id="103" presetID="1" presetClass="exit" presetSubtype="0" fill="hold" grpId="1" nodeType="withEffect">
                                  <p:stCondLst>
                                    <p:cond delay="0"/>
                                  </p:stCondLst>
                                  <p:childTnLst>
                                    <p:set>
                                      <p:cBhvr>
                                        <p:cTn id="104" dur="1" fill="hold">
                                          <p:stCondLst>
                                            <p:cond delay="0"/>
                                          </p:stCondLst>
                                        </p:cTn>
                                        <p:tgtEl>
                                          <p:spTgt spid="33"/>
                                        </p:tgtEl>
                                        <p:attrNameLst>
                                          <p:attrName>style.visibility</p:attrName>
                                        </p:attrNameLst>
                                      </p:cBhvr>
                                      <p:to>
                                        <p:strVal val="hidden"/>
                                      </p:to>
                                    </p:set>
                                  </p:childTnLst>
                                </p:cTn>
                              </p:par>
                              <p:par>
                                <p:cTn id="105" presetID="1" presetClass="exit" presetSubtype="0" fill="hold" grpId="1" nodeType="withEffect">
                                  <p:stCondLst>
                                    <p:cond delay="0"/>
                                  </p:stCondLst>
                                  <p:childTnLst>
                                    <p:set>
                                      <p:cBhvr>
                                        <p:cTn id="106" dur="1" fill="hold">
                                          <p:stCondLst>
                                            <p:cond delay="0"/>
                                          </p:stCondLst>
                                        </p:cTn>
                                        <p:tgtEl>
                                          <p:spTgt spid="62"/>
                                        </p:tgtEl>
                                        <p:attrNameLst>
                                          <p:attrName>style.visibility</p:attrName>
                                        </p:attrNameLst>
                                      </p:cBhvr>
                                      <p:to>
                                        <p:strVal val="hidden"/>
                                      </p:to>
                                    </p:set>
                                  </p:childTnLst>
                                </p:cTn>
                              </p:par>
                              <p:par>
                                <p:cTn id="107" presetID="1" presetClass="exit" presetSubtype="0" fill="hold" nodeType="withEffect">
                                  <p:stCondLst>
                                    <p:cond delay="0"/>
                                  </p:stCondLst>
                                  <p:childTnLst>
                                    <p:set>
                                      <p:cBhvr>
                                        <p:cTn id="108" dur="1" fill="hold">
                                          <p:stCondLst>
                                            <p:cond delay="0"/>
                                          </p:stCondLst>
                                        </p:cTn>
                                        <p:tgtEl>
                                          <p:spTgt spid="43"/>
                                        </p:tgtEl>
                                        <p:attrNameLst>
                                          <p:attrName>style.visibility</p:attrName>
                                        </p:attrNameLst>
                                      </p:cBhvr>
                                      <p:to>
                                        <p:strVal val="hidden"/>
                                      </p:to>
                                    </p:set>
                                  </p:childTnLst>
                                </p:cTn>
                              </p:par>
                              <p:par>
                                <p:cTn id="109" presetID="22" presetClass="entr" presetSubtype="8" fill="hold" nodeType="withEffect">
                                  <p:stCondLst>
                                    <p:cond delay="0"/>
                                  </p:stCondLst>
                                  <p:childTnLst>
                                    <p:set>
                                      <p:cBhvr>
                                        <p:cTn id="110" dur="1" fill="hold">
                                          <p:stCondLst>
                                            <p:cond delay="0"/>
                                          </p:stCondLst>
                                        </p:cTn>
                                        <p:tgtEl>
                                          <p:spTgt spid="41"/>
                                        </p:tgtEl>
                                        <p:attrNameLst>
                                          <p:attrName>style.visibility</p:attrName>
                                        </p:attrNameLst>
                                      </p:cBhvr>
                                      <p:to>
                                        <p:strVal val="visible"/>
                                      </p:to>
                                    </p:set>
                                    <p:animEffect transition="in" filter="wipe(left)">
                                      <p:cBhvr>
                                        <p:cTn id="111" dur="2500"/>
                                        <p:tgtEl>
                                          <p:spTgt spid="41"/>
                                        </p:tgtEl>
                                      </p:cBhvr>
                                    </p:animEffect>
                                  </p:childTnLst>
                                </p:cTn>
                              </p:par>
                            </p:childTnLst>
                          </p:cTn>
                        </p:par>
                      </p:childTnLst>
                    </p:cTn>
                  </p:par>
                </p:childTnLst>
              </p:cTn>
              <p:nextCondLst>
                <p:cond evt="onClick" delay="0">
                  <p:tgtEl>
                    <p:spTgt spid="33"/>
                  </p:tgtEl>
                </p:cond>
              </p:nextCondLst>
            </p:seq>
            <p:seq concurrent="1" nextAc="seek">
              <p:cTn id="112" restart="whenNotActive" fill="hold" evtFilter="cancelBubble" nodeType="interactiveSeq">
                <p:stCondLst>
                  <p:cond evt="onClick" delay="0">
                    <p:tgtEl>
                      <p:spTgt spid="35"/>
                    </p:tgtEl>
                  </p:cond>
                </p:stCondLst>
                <p:endSync evt="end" delay="0">
                  <p:rtn val="all"/>
                </p:endSync>
                <p:childTnLst>
                  <p:par>
                    <p:cTn id="113" fill="hold">
                      <p:stCondLst>
                        <p:cond delay="0"/>
                      </p:stCondLst>
                      <p:childTnLst>
                        <p:par>
                          <p:cTn id="114" fill="hold">
                            <p:stCondLst>
                              <p:cond delay="0"/>
                            </p:stCondLst>
                            <p:childTnLst>
                              <p:par>
                                <p:cTn id="115" presetID="1" presetClass="entr" presetSubtype="0" fill="hold" grpId="0" nodeType="withEffect">
                                  <p:stCondLst>
                                    <p:cond delay="0"/>
                                  </p:stCondLst>
                                  <p:childTnLst>
                                    <p:set>
                                      <p:cBhvr>
                                        <p:cTn id="116" dur="1" fill="hold">
                                          <p:stCondLst>
                                            <p:cond delay="0"/>
                                          </p:stCondLst>
                                        </p:cTn>
                                        <p:tgtEl>
                                          <p:spTgt spid="68"/>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37"/>
                                        </p:tgtEl>
                                        <p:attrNameLst>
                                          <p:attrName>style.visibility</p:attrName>
                                        </p:attrNameLst>
                                      </p:cBhvr>
                                      <p:to>
                                        <p:strVal val="visible"/>
                                      </p:to>
                                    </p:set>
                                  </p:childTnLst>
                                </p:cTn>
                              </p:par>
                              <p:par>
                                <p:cTn id="119" presetID="1" presetClass="exit" presetSubtype="0" fill="hold" grpId="1" nodeType="withEffect">
                                  <p:stCondLst>
                                    <p:cond delay="0"/>
                                  </p:stCondLst>
                                  <p:childTnLst>
                                    <p:set>
                                      <p:cBhvr>
                                        <p:cTn id="120" dur="1" fill="hold">
                                          <p:stCondLst>
                                            <p:cond delay="0"/>
                                          </p:stCondLst>
                                        </p:cTn>
                                        <p:tgtEl>
                                          <p:spTgt spid="35"/>
                                        </p:tgtEl>
                                        <p:attrNameLst>
                                          <p:attrName>style.visibility</p:attrName>
                                        </p:attrNameLst>
                                      </p:cBhvr>
                                      <p:to>
                                        <p:strVal val="hidden"/>
                                      </p:to>
                                    </p:set>
                                  </p:childTnLst>
                                </p:cTn>
                              </p:par>
                              <p:par>
                                <p:cTn id="121" presetID="1" presetClass="exit" presetSubtype="0" fill="hold" grpId="1" nodeType="withEffect">
                                  <p:stCondLst>
                                    <p:cond delay="0"/>
                                  </p:stCondLst>
                                  <p:childTnLst>
                                    <p:set>
                                      <p:cBhvr>
                                        <p:cTn id="122" dur="1" fill="hold">
                                          <p:stCondLst>
                                            <p:cond delay="0"/>
                                          </p:stCondLst>
                                        </p:cTn>
                                        <p:tgtEl>
                                          <p:spTgt spid="64"/>
                                        </p:tgtEl>
                                        <p:attrNameLst>
                                          <p:attrName>style.visibility</p:attrName>
                                        </p:attrNameLst>
                                      </p:cBhvr>
                                      <p:to>
                                        <p:strVal val="hidden"/>
                                      </p:to>
                                    </p:set>
                                  </p:childTnLst>
                                </p:cTn>
                              </p:par>
                              <p:par>
                                <p:cTn id="123" presetID="1" presetClass="exit" presetSubtype="0" fill="hold" nodeType="withEffect">
                                  <p:stCondLst>
                                    <p:cond delay="0"/>
                                  </p:stCondLst>
                                  <p:childTnLst>
                                    <p:set>
                                      <p:cBhvr>
                                        <p:cTn id="124" dur="1" fill="hold">
                                          <p:stCondLst>
                                            <p:cond delay="0"/>
                                          </p:stCondLst>
                                        </p:cTn>
                                        <p:tgtEl>
                                          <p:spTgt spid="41"/>
                                        </p:tgtEl>
                                        <p:attrNameLst>
                                          <p:attrName>style.visibility</p:attrName>
                                        </p:attrNameLst>
                                      </p:cBhvr>
                                      <p:to>
                                        <p:strVal val="hidden"/>
                                      </p:to>
                                    </p:set>
                                  </p:childTnLst>
                                </p:cTn>
                              </p:par>
                              <p:par>
                                <p:cTn id="125" presetID="22" presetClass="entr" presetSubtype="8" fill="hold" nodeType="withEffect">
                                  <p:stCondLst>
                                    <p:cond delay="0"/>
                                  </p:stCondLst>
                                  <p:childTnLst>
                                    <p:set>
                                      <p:cBhvr>
                                        <p:cTn id="126" dur="1" fill="hold">
                                          <p:stCondLst>
                                            <p:cond delay="0"/>
                                          </p:stCondLst>
                                        </p:cTn>
                                        <p:tgtEl>
                                          <p:spTgt spid="46"/>
                                        </p:tgtEl>
                                        <p:attrNameLst>
                                          <p:attrName>style.visibility</p:attrName>
                                        </p:attrNameLst>
                                      </p:cBhvr>
                                      <p:to>
                                        <p:strVal val="visible"/>
                                      </p:to>
                                    </p:set>
                                    <p:animEffect transition="in" filter="wipe(left)">
                                      <p:cBhvr>
                                        <p:cTn id="127" dur="2500"/>
                                        <p:tgtEl>
                                          <p:spTgt spid="46"/>
                                        </p:tgtEl>
                                      </p:cBhvr>
                                    </p:animEffect>
                                  </p:childTnLst>
                                </p:cTn>
                              </p:par>
                            </p:childTnLst>
                          </p:cTn>
                        </p:par>
                      </p:childTnLst>
                    </p:cTn>
                  </p:par>
                </p:childTnLst>
              </p:cTn>
              <p:nextCondLst>
                <p:cond evt="onClick" delay="0">
                  <p:tgtEl>
                    <p:spTgt spid="35"/>
                  </p:tgtEl>
                </p:cond>
              </p:nextCondLst>
            </p:seq>
            <p:seq concurrent="1" nextAc="seek">
              <p:cTn id="128" restart="whenNotActive" fill="hold" evtFilter="cancelBubble" nodeType="interactiveSeq">
                <p:stCondLst>
                  <p:cond evt="onClick" delay="0">
                    <p:tgtEl>
                      <p:spTgt spid="68"/>
                    </p:tgtEl>
                  </p:cond>
                </p:stCondLst>
                <p:endSync evt="end" delay="0">
                  <p:rtn val="all"/>
                </p:endSync>
                <p:childTnLst>
                  <p:par>
                    <p:cTn id="129" fill="hold">
                      <p:stCondLst>
                        <p:cond delay="0"/>
                      </p:stCondLst>
                      <p:childTnLst>
                        <p:par>
                          <p:cTn id="130" fill="hold">
                            <p:stCondLst>
                              <p:cond delay="0"/>
                            </p:stCondLst>
                            <p:childTnLst>
                              <p:par>
                                <p:cTn id="131" presetID="1" presetClass="exit" presetSubtype="0" fill="hold" grpId="1" nodeType="withEffect">
                                  <p:stCondLst>
                                    <p:cond delay="0"/>
                                  </p:stCondLst>
                                  <p:childTnLst>
                                    <p:set>
                                      <p:cBhvr>
                                        <p:cTn id="132" dur="1" fill="hold">
                                          <p:stCondLst>
                                            <p:cond delay="0"/>
                                          </p:stCondLst>
                                        </p:cTn>
                                        <p:tgtEl>
                                          <p:spTgt spid="68"/>
                                        </p:tgtEl>
                                        <p:attrNameLst>
                                          <p:attrName>style.visibility</p:attrName>
                                        </p:attrNameLst>
                                      </p:cBhvr>
                                      <p:to>
                                        <p:strVal val="hidden"/>
                                      </p:to>
                                    </p:set>
                                  </p:childTnLst>
                                </p:cTn>
                              </p:par>
                              <p:par>
                                <p:cTn id="133" presetID="1" presetClass="exit" presetSubtype="0" fill="hold" grpId="1" nodeType="withEffect">
                                  <p:stCondLst>
                                    <p:cond delay="0"/>
                                  </p:stCondLst>
                                  <p:childTnLst>
                                    <p:set>
                                      <p:cBhvr>
                                        <p:cTn id="134" dur="1" fill="hold">
                                          <p:stCondLst>
                                            <p:cond delay="0"/>
                                          </p:stCondLst>
                                        </p:cTn>
                                        <p:tgtEl>
                                          <p:spTgt spid="37"/>
                                        </p:tgtEl>
                                        <p:attrNameLst>
                                          <p:attrName>style.visibility</p:attrName>
                                        </p:attrNameLst>
                                      </p:cBhvr>
                                      <p:to>
                                        <p:strVal val="hidden"/>
                                      </p:to>
                                    </p:set>
                                  </p:childTnLst>
                                </p:cTn>
                              </p:par>
                              <p:par>
                                <p:cTn id="135" presetID="1" presetClass="entr" presetSubtype="0" fill="hold" grpId="2" nodeType="withEffect">
                                  <p:stCondLst>
                                    <p:cond delay="0"/>
                                  </p:stCondLst>
                                  <p:childTnLst>
                                    <p:set>
                                      <p:cBhvr>
                                        <p:cTn id="136" dur="1" fill="hold">
                                          <p:stCondLst>
                                            <p:cond delay="0"/>
                                          </p:stCondLst>
                                        </p:cTn>
                                        <p:tgtEl>
                                          <p:spTgt spid="64"/>
                                        </p:tgtEl>
                                        <p:attrNameLst>
                                          <p:attrName>style.visibility</p:attrName>
                                        </p:attrNameLst>
                                      </p:cBhvr>
                                      <p:to>
                                        <p:strVal val="visible"/>
                                      </p:to>
                                    </p:set>
                                  </p:childTnLst>
                                </p:cTn>
                              </p:par>
                              <p:par>
                                <p:cTn id="137" presetID="1" presetClass="entr" presetSubtype="0" fill="hold" grpId="2" nodeType="withEffect">
                                  <p:stCondLst>
                                    <p:cond delay="0"/>
                                  </p:stCondLst>
                                  <p:childTnLst>
                                    <p:set>
                                      <p:cBhvr>
                                        <p:cTn id="138" dur="1" fill="hold">
                                          <p:stCondLst>
                                            <p:cond delay="0"/>
                                          </p:stCondLst>
                                        </p:cTn>
                                        <p:tgtEl>
                                          <p:spTgt spid="35"/>
                                        </p:tgtEl>
                                        <p:attrNameLst>
                                          <p:attrName>style.visibility</p:attrName>
                                        </p:attrNameLst>
                                      </p:cBhvr>
                                      <p:to>
                                        <p:strVal val="visible"/>
                                      </p:to>
                                    </p:set>
                                  </p:childTnLst>
                                </p:cTn>
                              </p:par>
                              <p:par>
                                <p:cTn id="139" presetID="1" presetClass="exit" presetSubtype="0" fill="hold" nodeType="withEffect">
                                  <p:stCondLst>
                                    <p:cond delay="0"/>
                                  </p:stCondLst>
                                  <p:childTnLst>
                                    <p:set>
                                      <p:cBhvr>
                                        <p:cTn id="140" dur="1" fill="hold">
                                          <p:stCondLst>
                                            <p:cond delay="0"/>
                                          </p:stCondLst>
                                        </p:cTn>
                                        <p:tgtEl>
                                          <p:spTgt spid="46"/>
                                        </p:tgtEl>
                                        <p:attrNameLst>
                                          <p:attrName>style.visibility</p:attrName>
                                        </p:attrNameLst>
                                      </p:cBhvr>
                                      <p:to>
                                        <p:strVal val="hidden"/>
                                      </p:to>
                                    </p:set>
                                  </p:childTnLst>
                                </p:cTn>
                              </p:par>
                              <p:par>
                                <p:cTn id="141" presetID="22" presetClass="entr" presetSubtype="8" fill="hold" nodeType="withEffect">
                                  <p:stCondLst>
                                    <p:cond delay="0"/>
                                  </p:stCondLst>
                                  <p:childTnLst>
                                    <p:set>
                                      <p:cBhvr>
                                        <p:cTn id="142" dur="1" fill="hold">
                                          <p:stCondLst>
                                            <p:cond delay="0"/>
                                          </p:stCondLst>
                                        </p:cTn>
                                        <p:tgtEl>
                                          <p:spTgt spid="41"/>
                                        </p:tgtEl>
                                        <p:attrNameLst>
                                          <p:attrName>style.visibility</p:attrName>
                                        </p:attrNameLst>
                                      </p:cBhvr>
                                      <p:to>
                                        <p:strVal val="visible"/>
                                      </p:to>
                                    </p:set>
                                    <p:animEffect transition="in" filter="wipe(left)">
                                      <p:cBhvr>
                                        <p:cTn id="143" dur="2500"/>
                                        <p:tgtEl>
                                          <p:spTgt spid="41"/>
                                        </p:tgtEl>
                                      </p:cBhvr>
                                    </p:animEffect>
                                  </p:childTnLst>
                                </p:cTn>
                              </p:par>
                            </p:childTnLst>
                          </p:cTn>
                        </p:par>
                      </p:childTnLst>
                    </p:cTn>
                  </p:par>
                </p:childTnLst>
              </p:cTn>
              <p:nextCondLst>
                <p:cond evt="onClick" delay="0">
                  <p:tgtEl>
                    <p:spTgt spid="68"/>
                  </p:tgtEl>
                </p:cond>
              </p:nextCondLst>
            </p:seq>
            <p:seq concurrent="1" nextAc="seek">
              <p:cTn id="144" restart="whenNotActive" fill="hold" evtFilter="cancelBubble" nodeType="interactiveSeq">
                <p:stCondLst>
                  <p:cond evt="onClick" delay="0">
                    <p:tgtEl>
                      <p:spTgt spid="64"/>
                    </p:tgtEl>
                  </p:cond>
                </p:stCondLst>
                <p:endSync evt="end" delay="0">
                  <p:rtn val="all"/>
                </p:endSync>
                <p:childTnLst>
                  <p:par>
                    <p:cTn id="145" fill="hold">
                      <p:stCondLst>
                        <p:cond delay="0"/>
                      </p:stCondLst>
                      <p:childTnLst>
                        <p:par>
                          <p:cTn id="146" fill="hold">
                            <p:stCondLst>
                              <p:cond delay="0"/>
                            </p:stCondLst>
                            <p:childTnLst>
                              <p:par>
                                <p:cTn id="147" presetID="1" presetClass="exit" presetSubtype="0" fill="hold" grpId="3" nodeType="withEffect">
                                  <p:stCondLst>
                                    <p:cond delay="0"/>
                                  </p:stCondLst>
                                  <p:childTnLst>
                                    <p:set>
                                      <p:cBhvr>
                                        <p:cTn id="148" dur="1" fill="hold">
                                          <p:stCondLst>
                                            <p:cond delay="0"/>
                                          </p:stCondLst>
                                        </p:cTn>
                                        <p:tgtEl>
                                          <p:spTgt spid="64"/>
                                        </p:tgtEl>
                                        <p:attrNameLst>
                                          <p:attrName>style.visibility</p:attrName>
                                        </p:attrNameLst>
                                      </p:cBhvr>
                                      <p:to>
                                        <p:strVal val="hidden"/>
                                      </p:to>
                                    </p:set>
                                  </p:childTnLst>
                                </p:cTn>
                              </p:par>
                              <p:par>
                                <p:cTn id="149" presetID="1" presetClass="exit" presetSubtype="0" fill="hold" grpId="3" nodeType="withEffect">
                                  <p:stCondLst>
                                    <p:cond delay="0"/>
                                  </p:stCondLst>
                                  <p:childTnLst>
                                    <p:set>
                                      <p:cBhvr>
                                        <p:cTn id="150" dur="1" fill="hold">
                                          <p:stCondLst>
                                            <p:cond delay="0"/>
                                          </p:stCondLst>
                                        </p:cTn>
                                        <p:tgtEl>
                                          <p:spTgt spid="35"/>
                                        </p:tgtEl>
                                        <p:attrNameLst>
                                          <p:attrName>style.visibility</p:attrName>
                                        </p:attrNameLst>
                                      </p:cBhvr>
                                      <p:to>
                                        <p:strVal val="hidden"/>
                                      </p:to>
                                    </p:set>
                                  </p:childTnLst>
                                </p:cTn>
                              </p:par>
                              <p:par>
                                <p:cTn id="151" presetID="1" presetClass="entr" presetSubtype="0" fill="hold" grpId="2" nodeType="withEffect">
                                  <p:stCondLst>
                                    <p:cond delay="0"/>
                                  </p:stCondLst>
                                  <p:childTnLst>
                                    <p:set>
                                      <p:cBhvr>
                                        <p:cTn id="152" dur="1" fill="hold">
                                          <p:stCondLst>
                                            <p:cond delay="0"/>
                                          </p:stCondLst>
                                        </p:cTn>
                                        <p:tgtEl>
                                          <p:spTgt spid="33"/>
                                        </p:tgtEl>
                                        <p:attrNameLst>
                                          <p:attrName>style.visibility</p:attrName>
                                        </p:attrNameLst>
                                      </p:cBhvr>
                                      <p:to>
                                        <p:strVal val="visible"/>
                                      </p:to>
                                    </p:set>
                                  </p:childTnLst>
                                </p:cTn>
                              </p:par>
                              <p:par>
                                <p:cTn id="153" presetID="1" presetClass="entr" presetSubtype="0" fill="hold" grpId="2" nodeType="withEffect">
                                  <p:stCondLst>
                                    <p:cond delay="0"/>
                                  </p:stCondLst>
                                  <p:childTnLst>
                                    <p:set>
                                      <p:cBhvr>
                                        <p:cTn id="154" dur="1" fill="hold">
                                          <p:stCondLst>
                                            <p:cond delay="0"/>
                                          </p:stCondLst>
                                        </p:cTn>
                                        <p:tgtEl>
                                          <p:spTgt spid="62"/>
                                        </p:tgtEl>
                                        <p:attrNameLst>
                                          <p:attrName>style.visibility</p:attrName>
                                        </p:attrNameLst>
                                      </p:cBhvr>
                                      <p:to>
                                        <p:strVal val="visible"/>
                                      </p:to>
                                    </p:set>
                                  </p:childTnLst>
                                </p:cTn>
                              </p:par>
                              <p:par>
                                <p:cTn id="155" presetID="1" presetClass="exit" presetSubtype="0" fill="hold" nodeType="withEffect">
                                  <p:stCondLst>
                                    <p:cond delay="0"/>
                                  </p:stCondLst>
                                  <p:childTnLst>
                                    <p:set>
                                      <p:cBhvr>
                                        <p:cTn id="156" dur="1" fill="hold">
                                          <p:stCondLst>
                                            <p:cond delay="0"/>
                                          </p:stCondLst>
                                        </p:cTn>
                                        <p:tgtEl>
                                          <p:spTgt spid="41"/>
                                        </p:tgtEl>
                                        <p:attrNameLst>
                                          <p:attrName>style.visibility</p:attrName>
                                        </p:attrNameLst>
                                      </p:cBhvr>
                                      <p:to>
                                        <p:strVal val="hidden"/>
                                      </p:to>
                                    </p:set>
                                  </p:childTnLst>
                                </p:cTn>
                              </p:par>
                              <p:par>
                                <p:cTn id="157" presetID="22" presetClass="entr" presetSubtype="8" fill="hold" nodeType="withEffect">
                                  <p:stCondLst>
                                    <p:cond delay="0"/>
                                  </p:stCondLst>
                                  <p:childTnLst>
                                    <p:set>
                                      <p:cBhvr>
                                        <p:cTn id="158" dur="1" fill="hold">
                                          <p:stCondLst>
                                            <p:cond delay="0"/>
                                          </p:stCondLst>
                                        </p:cTn>
                                        <p:tgtEl>
                                          <p:spTgt spid="43"/>
                                        </p:tgtEl>
                                        <p:attrNameLst>
                                          <p:attrName>style.visibility</p:attrName>
                                        </p:attrNameLst>
                                      </p:cBhvr>
                                      <p:to>
                                        <p:strVal val="visible"/>
                                      </p:to>
                                    </p:set>
                                    <p:animEffect transition="in" filter="wipe(left)">
                                      <p:cBhvr>
                                        <p:cTn id="159" dur="2500"/>
                                        <p:tgtEl>
                                          <p:spTgt spid="43"/>
                                        </p:tgtEl>
                                      </p:cBhvr>
                                    </p:animEffect>
                                  </p:childTnLst>
                                </p:cTn>
                              </p:par>
                            </p:childTnLst>
                          </p:cTn>
                        </p:par>
                      </p:childTnLst>
                    </p:cTn>
                  </p:par>
                </p:childTnLst>
              </p:cTn>
              <p:nextCondLst>
                <p:cond evt="onClick" delay="0">
                  <p:tgtEl>
                    <p:spTgt spid="64"/>
                  </p:tgtEl>
                </p:cond>
              </p:nextCondLst>
            </p:seq>
            <p:seq concurrent="1" nextAc="seek">
              <p:cTn id="160" restart="whenNotActive" fill="hold" evtFilter="cancelBubble" nodeType="interactiveSeq">
                <p:stCondLst>
                  <p:cond evt="onClick" delay="0">
                    <p:tgtEl>
                      <p:spTgt spid="62"/>
                    </p:tgtEl>
                  </p:cond>
                </p:stCondLst>
                <p:endSync evt="end" delay="0">
                  <p:rtn val="all"/>
                </p:endSync>
                <p:childTnLst>
                  <p:par>
                    <p:cTn id="161" fill="hold">
                      <p:stCondLst>
                        <p:cond delay="0"/>
                      </p:stCondLst>
                      <p:childTnLst>
                        <p:par>
                          <p:cTn id="162" fill="hold">
                            <p:stCondLst>
                              <p:cond delay="0"/>
                            </p:stCondLst>
                            <p:childTnLst>
                              <p:par>
                                <p:cTn id="163" presetID="1" presetClass="exit" presetSubtype="0" fill="hold" grpId="3" nodeType="withEffect">
                                  <p:stCondLst>
                                    <p:cond delay="0"/>
                                  </p:stCondLst>
                                  <p:childTnLst>
                                    <p:set>
                                      <p:cBhvr>
                                        <p:cTn id="164" dur="1" fill="hold">
                                          <p:stCondLst>
                                            <p:cond delay="0"/>
                                          </p:stCondLst>
                                        </p:cTn>
                                        <p:tgtEl>
                                          <p:spTgt spid="33"/>
                                        </p:tgtEl>
                                        <p:attrNameLst>
                                          <p:attrName>style.visibility</p:attrName>
                                        </p:attrNameLst>
                                      </p:cBhvr>
                                      <p:to>
                                        <p:strVal val="hidden"/>
                                      </p:to>
                                    </p:set>
                                  </p:childTnLst>
                                </p:cTn>
                              </p:par>
                              <p:par>
                                <p:cTn id="165" presetID="1" presetClass="exit" presetSubtype="0" fill="hold" grpId="3" nodeType="withEffect">
                                  <p:stCondLst>
                                    <p:cond delay="0"/>
                                  </p:stCondLst>
                                  <p:childTnLst>
                                    <p:set>
                                      <p:cBhvr>
                                        <p:cTn id="166" dur="1" fill="hold">
                                          <p:stCondLst>
                                            <p:cond delay="0"/>
                                          </p:stCondLst>
                                        </p:cTn>
                                        <p:tgtEl>
                                          <p:spTgt spid="62"/>
                                        </p:tgtEl>
                                        <p:attrNameLst>
                                          <p:attrName>style.visibility</p:attrName>
                                        </p:attrNameLst>
                                      </p:cBhvr>
                                      <p:to>
                                        <p:strVal val="hidden"/>
                                      </p:to>
                                    </p:set>
                                  </p:childTnLst>
                                </p:cTn>
                              </p:par>
                              <p:par>
                                <p:cTn id="167" presetID="1" presetClass="entr" presetSubtype="0" fill="hold" grpId="2" nodeType="withEffect">
                                  <p:stCondLst>
                                    <p:cond delay="0"/>
                                  </p:stCondLst>
                                  <p:childTnLst>
                                    <p:set>
                                      <p:cBhvr>
                                        <p:cTn id="168" dur="1" fill="hold">
                                          <p:stCondLst>
                                            <p:cond delay="0"/>
                                          </p:stCondLst>
                                        </p:cTn>
                                        <p:tgtEl>
                                          <p:spTgt spid="31"/>
                                        </p:tgtEl>
                                        <p:attrNameLst>
                                          <p:attrName>style.visibility</p:attrName>
                                        </p:attrNameLst>
                                      </p:cBhvr>
                                      <p:to>
                                        <p:strVal val="visible"/>
                                      </p:to>
                                    </p:set>
                                  </p:childTnLst>
                                </p:cTn>
                              </p:par>
                              <p:par>
                                <p:cTn id="169" presetID="1" presetClass="entr" presetSubtype="0" fill="hold" grpId="3" nodeType="withEffect">
                                  <p:stCondLst>
                                    <p:cond delay="0"/>
                                  </p:stCondLst>
                                  <p:childTnLst>
                                    <p:set>
                                      <p:cBhvr>
                                        <p:cTn id="170" dur="1" fill="hold">
                                          <p:stCondLst>
                                            <p:cond delay="0"/>
                                          </p:stCondLst>
                                        </p:cTn>
                                        <p:tgtEl>
                                          <p:spTgt spid="30"/>
                                        </p:tgtEl>
                                        <p:attrNameLst>
                                          <p:attrName>style.visibility</p:attrName>
                                        </p:attrNameLst>
                                      </p:cBhvr>
                                      <p:to>
                                        <p:strVal val="visible"/>
                                      </p:to>
                                    </p:set>
                                  </p:childTnLst>
                                </p:cTn>
                              </p:par>
                              <p:par>
                                <p:cTn id="171" presetID="1" presetClass="exit" presetSubtype="0" fill="hold" nodeType="withEffect">
                                  <p:stCondLst>
                                    <p:cond delay="0"/>
                                  </p:stCondLst>
                                  <p:childTnLst>
                                    <p:set>
                                      <p:cBhvr>
                                        <p:cTn id="172" dur="1" fill="hold">
                                          <p:stCondLst>
                                            <p:cond delay="0"/>
                                          </p:stCondLst>
                                        </p:cTn>
                                        <p:tgtEl>
                                          <p:spTgt spid="43"/>
                                        </p:tgtEl>
                                        <p:attrNameLst>
                                          <p:attrName>style.visibility</p:attrName>
                                        </p:attrNameLst>
                                      </p:cBhvr>
                                      <p:to>
                                        <p:strVal val="hidden"/>
                                      </p:to>
                                    </p:set>
                                  </p:childTnLst>
                                </p:cTn>
                              </p:par>
                              <p:par>
                                <p:cTn id="173" presetID="22" presetClass="entr" presetSubtype="8" fill="hold" nodeType="withEffect">
                                  <p:stCondLst>
                                    <p:cond delay="0"/>
                                  </p:stCondLst>
                                  <p:childTnLst>
                                    <p:set>
                                      <p:cBhvr>
                                        <p:cTn id="174" dur="1" fill="hold">
                                          <p:stCondLst>
                                            <p:cond delay="0"/>
                                          </p:stCondLst>
                                        </p:cTn>
                                        <p:tgtEl>
                                          <p:spTgt spid="22"/>
                                        </p:tgtEl>
                                        <p:attrNameLst>
                                          <p:attrName>style.visibility</p:attrName>
                                        </p:attrNameLst>
                                      </p:cBhvr>
                                      <p:to>
                                        <p:strVal val="visible"/>
                                      </p:to>
                                    </p:set>
                                    <p:animEffect transition="in" filter="wipe(left)">
                                      <p:cBhvr>
                                        <p:cTn id="175" dur="2500"/>
                                        <p:tgtEl>
                                          <p:spTgt spid="22"/>
                                        </p:tgtEl>
                                      </p:cBhvr>
                                    </p:animEffect>
                                  </p:childTnLst>
                                </p:cTn>
                              </p:par>
                            </p:childTnLst>
                          </p:cTn>
                        </p:par>
                      </p:childTnLst>
                    </p:cTn>
                  </p:par>
                </p:childTnLst>
              </p:cTn>
              <p:nextCondLst>
                <p:cond evt="onClick" delay="0">
                  <p:tgtEl>
                    <p:spTgt spid="62"/>
                  </p:tgtEl>
                </p:cond>
              </p:nextCondLst>
            </p:seq>
            <p:seq concurrent="1" nextAc="seek">
              <p:cTn id="176" restart="whenNotActive" fill="hold" evtFilter="cancelBubble" nodeType="interactiveSeq">
                <p:stCondLst>
                  <p:cond evt="onClick" delay="0">
                    <p:tgtEl>
                      <p:spTgt spid="30"/>
                    </p:tgtEl>
                  </p:cond>
                </p:stCondLst>
                <p:endSync evt="end" delay="0">
                  <p:rtn val="all"/>
                </p:endSync>
                <p:childTnLst>
                  <p:par>
                    <p:cTn id="177" fill="hold">
                      <p:stCondLst>
                        <p:cond delay="0"/>
                      </p:stCondLst>
                      <p:childTnLst>
                        <p:par>
                          <p:cTn id="178" fill="hold">
                            <p:stCondLst>
                              <p:cond delay="0"/>
                            </p:stCondLst>
                            <p:childTnLst>
                              <p:par>
                                <p:cTn id="179" presetID="1" presetClass="exit" presetSubtype="0" fill="hold" grpId="3" nodeType="withEffect">
                                  <p:stCondLst>
                                    <p:cond delay="0"/>
                                  </p:stCondLst>
                                  <p:childTnLst>
                                    <p:set>
                                      <p:cBhvr>
                                        <p:cTn id="180" dur="1" fill="hold">
                                          <p:stCondLst>
                                            <p:cond delay="0"/>
                                          </p:stCondLst>
                                        </p:cTn>
                                        <p:tgtEl>
                                          <p:spTgt spid="31"/>
                                        </p:tgtEl>
                                        <p:attrNameLst>
                                          <p:attrName>style.visibility</p:attrName>
                                        </p:attrNameLst>
                                      </p:cBhvr>
                                      <p:to>
                                        <p:strVal val="hidden"/>
                                      </p:to>
                                    </p:set>
                                  </p:childTnLst>
                                </p:cTn>
                              </p:par>
                              <p:par>
                                <p:cTn id="181" presetID="1" presetClass="exit" presetSubtype="0" fill="hold" grpId="4" nodeType="withEffect">
                                  <p:stCondLst>
                                    <p:cond delay="0"/>
                                  </p:stCondLst>
                                  <p:childTnLst>
                                    <p:set>
                                      <p:cBhvr>
                                        <p:cTn id="182" dur="1" fill="hold">
                                          <p:stCondLst>
                                            <p:cond delay="0"/>
                                          </p:stCondLst>
                                        </p:cTn>
                                        <p:tgtEl>
                                          <p:spTgt spid="30"/>
                                        </p:tgtEl>
                                        <p:attrNameLst>
                                          <p:attrName>style.visibility</p:attrName>
                                        </p:attrNameLst>
                                      </p:cBhvr>
                                      <p:to>
                                        <p:strVal val="hidden"/>
                                      </p:to>
                                    </p:set>
                                  </p:childTnLst>
                                </p:cTn>
                              </p:par>
                              <p:par>
                                <p:cTn id="183" presetID="1" presetClass="entr" presetSubtype="0" fill="hold" grpId="2" nodeType="withEffect">
                                  <p:stCondLst>
                                    <p:cond delay="0"/>
                                  </p:stCondLst>
                                  <p:childTnLst>
                                    <p:set>
                                      <p:cBhvr>
                                        <p:cTn id="184" dur="1" fill="hold">
                                          <p:stCondLst>
                                            <p:cond delay="0"/>
                                          </p:stCondLst>
                                        </p:cTn>
                                        <p:tgtEl>
                                          <p:spTgt spid="29"/>
                                        </p:tgtEl>
                                        <p:attrNameLst>
                                          <p:attrName>style.visibility</p:attrName>
                                        </p:attrNameLst>
                                      </p:cBhvr>
                                      <p:to>
                                        <p:strVal val="visible"/>
                                      </p:to>
                                    </p:set>
                                  </p:childTnLst>
                                </p:cTn>
                              </p:par>
                              <p:par>
                                <p:cTn id="185" presetID="1" presetClass="entr" presetSubtype="0" fill="hold" grpId="2" nodeType="withEffect">
                                  <p:stCondLst>
                                    <p:cond delay="0"/>
                                  </p:stCondLst>
                                  <p:childTnLst>
                                    <p:set>
                                      <p:cBhvr>
                                        <p:cTn id="186" dur="1" fill="hold">
                                          <p:stCondLst>
                                            <p:cond delay="0"/>
                                          </p:stCondLst>
                                        </p:cTn>
                                        <p:tgtEl>
                                          <p:spTgt spid="3"/>
                                        </p:tgtEl>
                                        <p:attrNameLst>
                                          <p:attrName>style.visibility</p:attrName>
                                        </p:attrNameLst>
                                      </p:cBhvr>
                                      <p:to>
                                        <p:strVal val="visible"/>
                                      </p:to>
                                    </p:set>
                                  </p:childTnLst>
                                </p:cTn>
                              </p:par>
                              <p:par>
                                <p:cTn id="187" presetID="1" presetClass="exit" presetSubtype="0" fill="hold" nodeType="withEffect">
                                  <p:stCondLst>
                                    <p:cond delay="0"/>
                                  </p:stCondLst>
                                  <p:childTnLst>
                                    <p:set>
                                      <p:cBhvr>
                                        <p:cTn id="188" dur="1" fill="hold">
                                          <p:stCondLst>
                                            <p:cond delay="0"/>
                                          </p:stCondLst>
                                        </p:cTn>
                                        <p:tgtEl>
                                          <p:spTgt spid="22"/>
                                        </p:tgtEl>
                                        <p:attrNameLst>
                                          <p:attrName>style.visibility</p:attrName>
                                        </p:attrNameLst>
                                      </p:cBhvr>
                                      <p:to>
                                        <p:strVal val="hidden"/>
                                      </p:to>
                                    </p:set>
                                  </p:childTnLst>
                                </p:cTn>
                              </p:par>
                              <p:par>
                                <p:cTn id="189" presetID="22" presetClass="entr" presetSubtype="8" fill="hold" nodeType="withEffect">
                                  <p:stCondLst>
                                    <p:cond delay="0"/>
                                  </p:stCondLst>
                                  <p:childTnLst>
                                    <p:set>
                                      <p:cBhvr>
                                        <p:cTn id="190" dur="1" fill="hold">
                                          <p:stCondLst>
                                            <p:cond delay="0"/>
                                          </p:stCondLst>
                                        </p:cTn>
                                        <p:tgtEl>
                                          <p:spTgt spid="42"/>
                                        </p:tgtEl>
                                        <p:attrNameLst>
                                          <p:attrName>style.visibility</p:attrName>
                                        </p:attrNameLst>
                                      </p:cBhvr>
                                      <p:to>
                                        <p:strVal val="visible"/>
                                      </p:to>
                                    </p:set>
                                    <p:animEffect transition="in" filter="wipe(left)">
                                      <p:cBhvr>
                                        <p:cTn id="191" dur="2500"/>
                                        <p:tgtEl>
                                          <p:spTgt spid="42"/>
                                        </p:tgtEl>
                                      </p:cBhvr>
                                    </p:animEffect>
                                  </p:childTnLst>
                                </p:cTn>
                              </p:par>
                            </p:childTnLst>
                          </p:cTn>
                        </p:par>
                      </p:childTnLst>
                    </p:cTn>
                  </p:par>
                </p:childTnLst>
              </p:cTn>
              <p:nextCondLst>
                <p:cond evt="onClick" delay="0">
                  <p:tgtEl>
                    <p:spTgt spid="30"/>
                  </p:tgtEl>
                </p:cond>
              </p:nextCondLst>
            </p:seq>
            <p:seq concurrent="1" nextAc="seek">
              <p:cTn id="192" restart="whenNotActive" fill="hold" evtFilter="cancelBubble" nodeType="interactiveSeq">
                <p:stCondLst>
                  <p:cond evt="onClick" delay="0">
                    <p:tgtEl>
                      <p:spTgt spid="3"/>
                    </p:tgtEl>
                  </p:cond>
                </p:stCondLst>
                <p:endSync evt="end" delay="0">
                  <p:rtn val="all"/>
                </p:endSync>
                <p:childTnLst>
                  <p:par>
                    <p:cTn id="193" fill="hold">
                      <p:stCondLst>
                        <p:cond delay="0"/>
                      </p:stCondLst>
                      <p:childTnLst>
                        <p:par>
                          <p:cTn id="194" fill="hold">
                            <p:stCondLst>
                              <p:cond delay="0"/>
                            </p:stCondLst>
                            <p:childTnLst>
                              <p:par>
                                <p:cTn id="195" presetID="1" presetClass="entr" presetSubtype="0" fill="hold" grpId="0" nodeType="withEffect">
                                  <p:stCondLst>
                                    <p:cond delay="0"/>
                                  </p:stCondLst>
                                  <p:childTnLst>
                                    <p:set>
                                      <p:cBhvr>
                                        <p:cTn id="196" dur="1" fill="hold">
                                          <p:stCondLst>
                                            <p:cond delay="0"/>
                                          </p:stCondLst>
                                        </p:cTn>
                                        <p:tgtEl>
                                          <p:spTgt spid="25"/>
                                        </p:tgtEl>
                                        <p:attrNameLst>
                                          <p:attrName>style.visibility</p:attrName>
                                        </p:attrNameLst>
                                      </p:cBhvr>
                                      <p:to>
                                        <p:strVal val="visible"/>
                                      </p:to>
                                    </p:set>
                                  </p:childTnLst>
                                </p:cTn>
                              </p:par>
                            </p:childTnLst>
                          </p:cTn>
                        </p:par>
                        <p:par>
                          <p:cTn id="197" fill="hold">
                            <p:stCondLst>
                              <p:cond delay="0"/>
                            </p:stCondLst>
                            <p:childTnLst>
                              <p:par>
                                <p:cTn id="198" presetID="1" presetClass="exit" presetSubtype="0" fill="hold" grpId="1" nodeType="afterEffect">
                                  <p:stCondLst>
                                    <p:cond delay="0"/>
                                  </p:stCondLst>
                                  <p:childTnLst>
                                    <p:set>
                                      <p:cBhvr>
                                        <p:cTn id="199"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200" restart="whenNotActive" fill="hold" evtFilter="cancelBubble" nodeType="interactiveSeq">
                <p:stCondLst>
                  <p:cond evt="onClick" delay="0">
                    <p:tgtEl>
                      <p:spTgt spid="37"/>
                    </p:tgtEl>
                  </p:cond>
                </p:stCondLst>
                <p:endSync evt="end" delay="0">
                  <p:rtn val="all"/>
                </p:endSync>
                <p:childTnLst>
                  <p:par>
                    <p:cTn id="201" fill="hold">
                      <p:stCondLst>
                        <p:cond delay="0"/>
                      </p:stCondLst>
                      <p:childTnLst>
                        <p:par>
                          <p:cTn id="202" fill="hold">
                            <p:stCondLst>
                              <p:cond delay="0"/>
                            </p:stCondLst>
                            <p:childTnLst>
                              <p:par>
                                <p:cTn id="203" presetID="1" presetClass="entr" presetSubtype="0" fill="hold" grpId="0" nodeType="withEffect">
                                  <p:stCondLst>
                                    <p:cond delay="0"/>
                                  </p:stCondLst>
                                  <p:childTnLst>
                                    <p:set>
                                      <p:cBhvr>
                                        <p:cTn id="204" dur="1" fill="hold">
                                          <p:stCondLst>
                                            <p:cond delay="0"/>
                                          </p:stCondLst>
                                        </p:cTn>
                                        <p:tgtEl>
                                          <p:spTgt spid="26"/>
                                        </p:tgtEl>
                                        <p:attrNameLst>
                                          <p:attrName>style.visibility</p:attrName>
                                        </p:attrNameLst>
                                      </p:cBhvr>
                                      <p:to>
                                        <p:strVal val="visible"/>
                                      </p:to>
                                    </p:set>
                                  </p:childTnLst>
                                </p:cTn>
                              </p:par>
                            </p:childTnLst>
                          </p:cTn>
                        </p:par>
                        <p:par>
                          <p:cTn id="205" fill="hold">
                            <p:stCondLst>
                              <p:cond delay="0"/>
                            </p:stCondLst>
                            <p:childTnLst>
                              <p:par>
                                <p:cTn id="206" presetID="1" presetClass="exit" presetSubtype="0" fill="hold" grpId="1" nodeType="afterEffect">
                                  <p:stCondLst>
                                    <p:cond delay="0"/>
                                  </p:stCondLst>
                                  <p:childTnLst>
                                    <p:set>
                                      <p:cBhvr>
                                        <p:cTn id="207"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37"/>
                  </p:tgtEl>
                </p:cond>
              </p:nextCondLst>
            </p:seq>
          </p:childTnLst>
        </p:cTn>
      </p:par>
    </p:tnLst>
    <p:bldLst>
      <p:bldP spid="38" grpId="0" animBg="1"/>
      <p:bldP spid="38" grpId="1" animBg="1"/>
      <p:bldP spid="36" grpId="0"/>
      <p:bldP spid="45" grpId="0"/>
      <p:bldP spid="2" grpId="0"/>
      <p:bldP spid="4" grpId="0"/>
      <p:bldP spid="68" grpId="0" animBg="1"/>
      <p:bldP spid="68" grpId="1" animBg="1"/>
      <p:bldP spid="29" grpId="0" animBg="1"/>
      <p:bldP spid="29" grpId="1" animBg="1"/>
      <p:bldP spid="29" grpId="2" animBg="1"/>
      <p:bldP spid="29" grpId="3" animBg="1"/>
      <p:bldP spid="30" grpId="0" animBg="1"/>
      <p:bldP spid="30" grpId="1" animBg="1"/>
      <p:bldP spid="30" grpId="2" animBg="1"/>
      <p:bldP spid="30" grpId="3" animBg="1"/>
      <p:bldP spid="30" grpId="4" animBg="1"/>
      <p:bldP spid="31" grpId="0" animBg="1"/>
      <p:bldP spid="31" grpId="1" animBg="1"/>
      <p:bldP spid="31" grpId="2" animBg="1"/>
      <p:bldP spid="31" grpId="3" animBg="1"/>
      <p:bldP spid="33" grpId="0" animBg="1"/>
      <p:bldP spid="33" grpId="1" animBg="1"/>
      <p:bldP spid="33" grpId="2" animBg="1"/>
      <p:bldP spid="33" grpId="3" animBg="1"/>
      <p:bldP spid="35" grpId="0" animBg="1"/>
      <p:bldP spid="35" grpId="1" animBg="1"/>
      <p:bldP spid="35" grpId="2" animBg="1"/>
      <p:bldP spid="35" grpId="3" animBg="1"/>
      <p:bldP spid="37" grpId="0" animBg="1"/>
      <p:bldP spid="37" grpId="1" animBg="1"/>
      <p:bldP spid="62" grpId="0" animBg="1"/>
      <p:bldP spid="62" grpId="1" animBg="1"/>
      <p:bldP spid="62" grpId="2" animBg="1"/>
      <p:bldP spid="62" grpId="3" animBg="1"/>
      <p:bldP spid="64" grpId="0" animBg="1"/>
      <p:bldP spid="64" grpId="1" animBg="1"/>
      <p:bldP spid="64" grpId="2" animBg="1"/>
      <p:bldP spid="64" grpId="3" animBg="1"/>
      <p:bldP spid="3" grpId="0" animBg="1"/>
      <p:bldP spid="3" grpId="1" animBg="1"/>
      <p:bldP spid="3" grpId="2" animBg="1"/>
      <p:bldP spid="3" grpId="3" animBg="1"/>
      <p:bldP spid="25" grpId="0" animBg="1"/>
      <p:bldP spid="25" grpId="1" animBg="1"/>
      <p:bldP spid="26" grpId="0" animBg="1"/>
      <p:bldP spid="26"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Connecteur droit avec flèche 27"/>
          <p:cNvCxnSpPr/>
          <p:nvPr>
            <p:custDataLst>
              <p:tags r:id="rId1"/>
            </p:custDataLst>
          </p:nvPr>
        </p:nvCxnSpPr>
        <p:spPr>
          <a:xfrm>
            <a:off x="971600" y="6453336"/>
            <a:ext cx="6768752" cy="0"/>
          </a:xfrm>
          <a:prstGeom prst="straightConnector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34" name="Connecteur droit avec flèche 33"/>
          <p:cNvCxnSpPr/>
          <p:nvPr>
            <p:custDataLst>
              <p:tags r:id="rId2"/>
            </p:custDataLst>
          </p:nvPr>
        </p:nvCxnSpPr>
        <p:spPr>
          <a:xfrm flipH="1" flipV="1">
            <a:off x="1083804" y="2035637"/>
            <a:ext cx="31813" cy="4705731"/>
          </a:xfrm>
          <a:prstGeom prst="straightConnector1">
            <a:avLst/>
          </a:prstGeom>
          <a:ln w="57150">
            <a:solidFill>
              <a:srgbClr val="08F235"/>
            </a:solidFill>
            <a:tailEnd type="arrow"/>
          </a:ln>
        </p:spPr>
        <p:style>
          <a:lnRef idx="1">
            <a:schemeClr val="accent1"/>
          </a:lnRef>
          <a:fillRef idx="0">
            <a:schemeClr val="accent1"/>
          </a:fillRef>
          <a:effectRef idx="0">
            <a:schemeClr val="accent1"/>
          </a:effectRef>
          <a:fontRef idx="minor">
            <a:schemeClr val="tx1"/>
          </a:fontRef>
        </p:style>
      </p:cxnSp>
      <p:sp>
        <p:nvSpPr>
          <p:cNvPr id="36" name="ZoneTexte 35"/>
          <p:cNvSpPr txBox="1"/>
          <p:nvPr>
            <p:custDataLst>
              <p:tags r:id="rId3"/>
            </p:custDataLst>
          </p:nvPr>
        </p:nvSpPr>
        <p:spPr>
          <a:xfrm>
            <a:off x="-84110" y="2257708"/>
            <a:ext cx="1265090" cy="523220"/>
          </a:xfrm>
          <a:prstGeom prst="rect">
            <a:avLst/>
          </a:prstGeom>
          <a:noFill/>
        </p:spPr>
        <p:txBody>
          <a:bodyPr wrap="none" rtlCol="0">
            <a:spAutoFit/>
          </a:bodyPr>
          <a:lstStyle/>
          <a:p>
            <a:r>
              <a:rPr lang="fr-FR" sz="2800" b="1" dirty="0" smtClean="0">
                <a:solidFill>
                  <a:srgbClr val="08F235"/>
                </a:solidFill>
              </a:rPr>
              <a:t>U (V)</a:t>
            </a:r>
            <a:endParaRPr lang="fr-FR" sz="2800" b="1" dirty="0">
              <a:solidFill>
                <a:srgbClr val="08F235"/>
              </a:solidFill>
            </a:endParaRPr>
          </a:p>
        </p:txBody>
      </p:sp>
      <p:sp>
        <p:nvSpPr>
          <p:cNvPr id="45" name="ZoneTexte 44"/>
          <p:cNvSpPr txBox="1"/>
          <p:nvPr>
            <p:custDataLst>
              <p:tags r:id="rId4"/>
            </p:custDataLst>
          </p:nvPr>
        </p:nvSpPr>
        <p:spPr>
          <a:xfrm>
            <a:off x="7884368" y="6311822"/>
            <a:ext cx="1173719" cy="523220"/>
          </a:xfrm>
          <a:prstGeom prst="rect">
            <a:avLst/>
          </a:prstGeom>
          <a:noFill/>
        </p:spPr>
        <p:txBody>
          <a:bodyPr wrap="none" rtlCol="0">
            <a:spAutoFit/>
          </a:bodyPr>
          <a:lstStyle/>
          <a:p>
            <a:r>
              <a:rPr lang="fr-FR" sz="2800" b="1" dirty="0" smtClean="0">
                <a:solidFill>
                  <a:srgbClr val="FFFF00"/>
                </a:solidFill>
              </a:rPr>
              <a:t>I (A)</a:t>
            </a:r>
            <a:endParaRPr lang="fr-FR" sz="2800" b="1" dirty="0">
              <a:solidFill>
                <a:srgbClr val="FFFF00"/>
              </a:solidFill>
            </a:endParaRPr>
          </a:p>
        </p:txBody>
      </p:sp>
      <p:sp>
        <p:nvSpPr>
          <p:cNvPr id="2" name="Titre 1"/>
          <p:cNvSpPr>
            <a:spLocks noGrp="1"/>
          </p:cNvSpPr>
          <p:nvPr>
            <p:ph type="title"/>
            <p:custDataLst>
              <p:tags r:id="rId5"/>
            </p:custDataLst>
          </p:nvPr>
        </p:nvSpPr>
        <p:spPr>
          <a:xfrm>
            <a:off x="441103" y="-29999"/>
            <a:ext cx="8229600" cy="866711"/>
          </a:xfrm>
        </p:spPr>
        <p:txBody>
          <a:bodyPr>
            <a:normAutofit/>
          </a:bodyPr>
          <a:lstStyle/>
          <a:p>
            <a:r>
              <a:rPr lang="fr-FR" dirty="0" smtClean="0"/>
              <a:t>Fonctionnement du résistor </a:t>
            </a:r>
            <a:endParaRPr lang="fr-FR" dirty="0"/>
          </a:p>
        </p:txBody>
      </p:sp>
      <p:sp>
        <p:nvSpPr>
          <p:cNvPr id="4" name="Rectangle 3"/>
          <p:cNvSpPr/>
          <p:nvPr>
            <p:custDataLst>
              <p:tags r:id="rId6"/>
            </p:custDataLst>
          </p:nvPr>
        </p:nvSpPr>
        <p:spPr>
          <a:xfrm>
            <a:off x="61261" y="843638"/>
            <a:ext cx="9058087" cy="1323439"/>
          </a:xfrm>
          <a:prstGeom prst="rect">
            <a:avLst/>
          </a:prstGeom>
        </p:spPr>
        <p:txBody>
          <a:bodyPr wrap="square">
            <a:spAutoFit/>
          </a:bodyPr>
          <a:lstStyle/>
          <a:p>
            <a:pPr algn="ctr"/>
            <a:r>
              <a:rPr lang="fr-FR" sz="2000" dirty="0" smtClean="0">
                <a:solidFill>
                  <a:schemeClr val="bg1"/>
                </a:solidFill>
              </a:rPr>
              <a:t>Loi d’ohm  U = R.I . On peut représenter les caractéristiques d’un résistor sous la forme d’une droite de type y = </a:t>
            </a:r>
            <a:r>
              <a:rPr lang="fr-FR" sz="2000" dirty="0" err="1" smtClean="0">
                <a:solidFill>
                  <a:schemeClr val="bg1"/>
                </a:solidFill>
              </a:rPr>
              <a:t>ax</a:t>
            </a:r>
            <a:r>
              <a:rPr lang="fr-FR" sz="2000" dirty="0" smtClean="0">
                <a:solidFill>
                  <a:schemeClr val="bg1"/>
                </a:solidFill>
              </a:rPr>
              <a:t>;  avec un axe I gradué en ampères et un axe U gradué en volts. La résistance en ohms sera caractérisée par la pente de cette droite. </a:t>
            </a:r>
          </a:p>
        </p:txBody>
      </p:sp>
      <p:cxnSp>
        <p:nvCxnSpPr>
          <p:cNvPr id="39" name="Connecteur droit avec flèche 38"/>
          <p:cNvCxnSpPr/>
          <p:nvPr>
            <p:custDataLst>
              <p:tags r:id="rId7"/>
            </p:custDataLst>
          </p:nvPr>
        </p:nvCxnSpPr>
        <p:spPr>
          <a:xfrm flipV="1">
            <a:off x="1094433" y="3496976"/>
            <a:ext cx="3351856" cy="2956360"/>
          </a:xfrm>
          <a:prstGeom prst="straightConnector1">
            <a:avLst/>
          </a:prstGeom>
          <a:ln w="5715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Connecteur droit avec flèche 46"/>
          <p:cNvCxnSpPr/>
          <p:nvPr>
            <p:custDataLst>
              <p:tags r:id="rId8"/>
            </p:custDataLst>
          </p:nvPr>
        </p:nvCxnSpPr>
        <p:spPr>
          <a:xfrm flipV="1">
            <a:off x="1691680" y="6349024"/>
            <a:ext cx="0" cy="224408"/>
          </a:xfrm>
          <a:prstGeom prst="straightConnector1">
            <a:avLst/>
          </a:prstGeom>
          <a:ln w="57150">
            <a:solidFill>
              <a:srgbClr val="FFFF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8" name="Connecteur droit avec flèche 47"/>
          <p:cNvCxnSpPr/>
          <p:nvPr>
            <p:custDataLst>
              <p:tags r:id="rId9"/>
            </p:custDataLst>
          </p:nvPr>
        </p:nvCxnSpPr>
        <p:spPr>
          <a:xfrm flipV="1">
            <a:off x="2275745" y="6349024"/>
            <a:ext cx="0" cy="224408"/>
          </a:xfrm>
          <a:prstGeom prst="straightConnector1">
            <a:avLst/>
          </a:prstGeom>
          <a:ln w="57150">
            <a:solidFill>
              <a:srgbClr val="FFFF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9" name="Connecteur droit avec flèche 48"/>
          <p:cNvCxnSpPr/>
          <p:nvPr>
            <p:custDataLst>
              <p:tags r:id="rId10"/>
            </p:custDataLst>
          </p:nvPr>
        </p:nvCxnSpPr>
        <p:spPr>
          <a:xfrm flipV="1">
            <a:off x="2859810" y="6349024"/>
            <a:ext cx="0" cy="224408"/>
          </a:xfrm>
          <a:prstGeom prst="straightConnector1">
            <a:avLst/>
          </a:prstGeom>
          <a:ln w="57150">
            <a:solidFill>
              <a:srgbClr val="FFFF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custDataLst>
              <p:tags r:id="rId11"/>
            </p:custDataLst>
          </p:nvPr>
        </p:nvCxnSpPr>
        <p:spPr>
          <a:xfrm flipV="1">
            <a:off x="3443875" y="6349024"/>
            <a:ext cx="0" cy="224408"/>
          </a:xfrm>
          <a:prstGeom prst="straightConnector1">
            <a:avLst/>
          </a:prstGeom>
          <a:ln w="57150">
            <a:solidFill>
              <a:srgbClr val="FFFF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1" name="Connecteur droit avec flèche 50"/>
          <p:cNvCxnSpPr/>
          <p:nvPr>
            <p:custDataLst>
              <p:tags r:id="rId12"/>
            </p:custDataLst>
          </p:nvPr>
        </p:nvCxnSpPr>
        <p:spPr>
          <a:xfrm flipV="1">
            <a:off x="4027940" y="6349024"/>
            <a:ext cx="0" cy="224408"/>
          </a:xfrm>
          <a:prstGeom prst="straightConnector1">
            <a:avLst/>
          </a:prstGeom>
          <a:ln w="57150">
            <a:solidFill>
              <a:srgbClr val="FFFF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custDataLst>
              <p:tags r:id="rId13"/>
            </p:custDataLst>
          </p:nvPr>
        </p:nvCxnSpPr>
        <p:spPr>
          <a:xfrm flipV="1">
            <a:off x="4612005" y="6349024"/>
            <a:ext cx="0" cy="224408"/>
          </a:xfrm>
          <a:prstGeom prst="straightConnector1">
            <a:avLst/>
          </a:prstGeom>
          <a:ln w="57150">
            <a:solidFill>
              <a:srgbClr val="FFFF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p:nvPr>
            <p:custDataLst>
              <p:tags r:id="rId14"/>
            </p:custDataLst>
          </p:nvPr>
        </p:nvCxnSpPr>
        <p:spPr>
          <a:xfrm flipV="1">
            <a:off x="5196070" y="6349024"/>
            <a:ext cx="0" cy="224408"/>
          </a:xfrm>
          <a:prstGeom prst="straightConnector1">
            <a:avLst/>
          </a:prstGeom>
          <a:ln w="57150">
            <a:solidFill>
              <a:srgbClr val="FFFF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4" name="Connecteur droit avec flèche 53"/>
          <p:cNvCxnSpPr/>
          <p:nvPr>
            <p:custDataLst>
              <p:tags r:id="rId15"/>
            </p:custDataLst>
          </p:nvPr>
        </p:nvCxnSpPr>
        <p:spPr>
          <a:xfrm flipV="1">
            <a:off x="5780135" y="6349024"/>
            <a:ext cx="0" cy="224408"/>
          </a:xfrm>
          <a:prstGeom prst="straightConnector1">
            <a:avLst/>
          </a:prstGeom>
          <a:ln w="57150">
            <a:solidFill>
              <a:srgbClr val="FFFF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custDataLst>
              <p:tags r:id="rId16"/>
            </p:custDataLst>
          </p:nvPr>
        </p:nvCxnSpPr>
        <p:spPr>
          <a:xfrm flipV="1">
            <a:off x="6948264" y="6349024"/>
            <a:ext cx="0" cy="224408"/>
          </a:xfrm>
          <a:prstGeom prst="straightConnector1">
            <a:avLst/>
          </a:prstGeom>
          <a:ln w="57150">
            <a:solidFill>
              <a:srgbClr val="FFFF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Connecteur droit avec flèche 56"/>
          <p:cNvCxnSpPr/>
          <p:nvPr>
            <p:custDataLst>
              <p:tags r:id="rId17"/>
            </p:custDataLst>
          </p:nvPr>
        </p:nvCxnSpPr>
        <p:spPr>
          <a:xfrm rot="5400000" flipV="1">
            <a:off x="1083804" y="5868888"/>
            <a:ext cx="0" cy="224408"/>
          </a:xfrm>
          <a:prstGeom prst="straightConnector1">
            <a:avLst/>
          </a:prstGeom>
          <a:ln w="57150">
            <a:solidFill>
              <a:srgbClr val="08F23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p:nvPr>
            <p:custDataLst>
              <p:tags r:id="rId18"/>
            </p:custDataLst>
          </p:nvPr>
        </p:nvCxnSpPr>
        <p:spPr>
          <a:xfrm rot="5400000" flipV="1">
            <a:off x="1083804" y="3238716"/>
            <a:ext cx="0" cy="224408"/>
          </a:xfrm>
          <a:prstGeom prst="straightConnector1">
            <a:avLst/>
          </a:prstGeom>
          <a:ln w="57150">
            <a:solidFill>
              <a:srgbClr val="08F23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0" name="Connecteur droit avec flèche 59"/>
          <p:cNvCxnSpPr/>
          <p:nvPr>
            <p:custDataLst>
              <p:tags r:id="rId19"/>
            </p:custDataLst>
          </p:nvPr>
        </p:nvCxnSpPr>
        <p:spPr>
          <a:xfrm rot="5400000" flipV="1">
            <a:off x="1083804" y="3764750"/>
            <a:ext cx="0" cy="224408"/>
          </a:xfrm>
          <a:prstGeom prst="straightConnector1">
            <a:avLst/>
          </a:prstGeom>
          <a:ln w="57150">
            <a:solidFill>
              <a:srgbClr val="08F23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3" name="Connecteur droit avec flèche 62"/>
          <p:cNvCxnSpPr/>
          <p:nvPr>
            <p:custDataLst>
              <p:tags r:id="rId20"/>
            </p:custDataLst>
          </p:nvPr>
        </p:nvCxnSpPr>
        <p:spPr>
          <a:xfrm rot="5400000" flipV="1">
            <a:off x="1083804" y="4290784"/>
            <a:ext cx="0" cy="224408"/>
          </a:xfrm>
          <a:prstGeom prst="straightConnector1">
            <a:avLst/>
          </a:prstGeom>
          <a:ln w="57150">
            <a:solidFill>
              <a:srgbClr val="08F23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custDataLst>
              <p:tags r:id="rId21"/>
            </p:custDataLst>
          </p:nvPr>
        </p:nvCxnSpPr>
        <p:spPr>
          <a:xfrm rot="5400000" flipV="1">
            <a:off x="1083804" y="4816818"/>
            <a:ext cx="0" cy="224408"/>
          </a:xfrm>
          <a:prstGeom prst="straightConnector1">
            <a:avLst/>
          </a:prstGeom>
          <a:ln w="57150">
            <a:solidFill>
              <a:srgbClr val="08F23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custDataLst>
              <p:tags r:id="rId22"/>
            </p:custDataLst>
          </p:nvPr>
        </p:nvCxnSpPr>
        <p:spPr>
          <a:xfrm rot="5400000" flipV="1">
            <a:off x="1083804" y="5342852"/>
            <a:ext cx="0" cy="224408"/>
          </a:xfrm>
          <a:prstGeom prst="straightConnector1">
            <a:avLst/>
          </a:prstGeom>
          <a:ln w="57150">
            <a:solidFill>
              <a:srgbClr val="08F23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1" name="Connecteur droit avec flèche 70"/>
          <p:cNvCxnSpPr/>
          <p:nvPr>
            <p:custDataLst>
              <p:tags r:id="rId23"/>
            </p:custDataLst>
          </p:nvPr>
        </p:nvCxnSpPr>
        <p:spPr>
          <a:xfrm flipH="1" flipV="1">
            <a:off x="4027940" y="2946142"/>
            <a:ext cx="1745" cy="3535001"/>
          </a:xfrm>
          <a:prstGeom prst="straightConnector1">
            <a:avLst/>
          </a:prstGeom>
          <a:ln w="57150">
            <a:solidFill>
              <a:srgbClr val="FFFF0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2" name="Connecteur droit avec flèche 71"/>
          <p:cNvCxnSpPr/>
          <p:nvPr>
            <p:custDataLst>
              <p:tags r:id="rId24"/>
            </p:custDataLst>
          </p:nvPr>
        </p:nvCxnSpPr>
        <p:spPr>
          <a:xfrm>
            <a:off x="1094433" y="3879496"/>
            <a:ext cx="3261543" cy="0"/>
          </a:xfrm>
          <a:prstGeom prst="straightConnector1">
            <a:avLst/>
          </a:prstGeom>
          <a:ln w="57150">
            <a:solidFill>
              <a:srgbClr val="08F235"/>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4" name="Connecteur droit avec flèche 73"/>
          <p:cNvCxnSpPr/>
          <p:nvPr>
            <p:custDataLst>
              <p:tags r:id="rId25"/>
            </p:custDataLst>
          </p:nvPr>
        </p:nvCxnSpPr>
        <p:spPr>
          <a:xfrm rot="5400000" flipV="1">
            <a:off x="1086628" y="2186647"/>
            <a:ext cx="0" cy="224408"/>
          </a:xfrm>
          <a:prstGeom prst="straightConnector1">
            <a:avLst/>
          </a:prstGeom>
          <a:ln w="57150">
            <a:solidFill>
              <a:srgbClr val="08F23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5" name="Connecteur droit avec flèche 74"/>
          <p:cNvCxnSpPr/>
          <p:nvPr>
            <p:custDataLst>
              <p:tags r:id="rId26"/>
            </p:custDataLst>
          </p:nvPr>
        </p:nvCxnSpPr>
        <p:spPr>
          <a:xfrm rot="5400000" flipV="1">
            <a:off x="1086628" y="2712682"/>
            <a:ext cx="0" cy="224408"/>
          </a:xfrm>
          <a:prstGeom prst="straightConnector1">
            <a:avLst/>
          </a:prstGeom>
          <a:ln w="57150">
            <a:solidFill>
              <a:srgbClr val="08F23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8" name="Connecteur droit avec flèche 77"/>
          <p:cNvCxnSpPr/>
          <p:nvPr>
            <p:custDataLst>
              <p:tags r:id="rId27"/>
            </p:custDataLst>
          </p:nvPr>
        </p:nvCxnSpPr>
        <p:spPr>
          <a:xfrm>
            <a:off x="1198832" y="2310988"/>
            <a:ext cx="2030428" cy="0"/>
          </a:xfrm>
          <a:prstGeom prst="straightConnector1">
            <a:avLst/>
          </a:prstGeom>
          <a:ln w="19050">
            <a:solidFill>
              <a:srgbClr val="08F235"/>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9" name="Connecteur droit avec flèche 78"/>
          <p:cNvCxnSpPr/>
          <p:nvPr>
            <p:custDataLst>
              <p:tags r:id="rId28"/>
            </p:custDataLst>
          </p:nvPr>
        </p:nvCxnSpPr>
        <p:spPr>
          <a:xfrm flipH="1" flipV="1">
            <a:off x="2915816" y="2162629"/>
            <a:ext cx="8974" cy="4321071"/>
          </a:xfrm>
          <a:prstGeom prst="straightConnector1">
            <a:avLst/>
          </a:prstGeom>
          <a:ln w="19050">
            <a:solidFill>
              <a:srgbClr val="FFFF0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3" name="Connecteur droit avec flèche 82"/>
          <p:cNvCxnSpPr/>
          <p:nvPr>
            <p:custDataLst>
              <p:tags r:id="rId29"/>
            </p:custDataLst>
          </p:nvPr>
        </p:nvCxnSpPr>
        <p:spPr>
          <a:xfrm>
            <a:off x="1115616" y="2824886"/>
            <a:ext cx="2232248" cy="0"/>
          </a:xfrm>
          <a:prstGeom prst="straightConnector1">
            <a:avLst/>
          </a:prstGeom>
          <a:ln w="19050">
            <a:solidFill>
              <a:srgbClr val="08F235"/>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4" name="Connecteur droit avec flèche 83"/>
          <p:cNvCxnSpPr/>
          <p:nvPr>
            <p:custDataLst>
              <p:tags r:id="rId30"/>
            </p:custDataLst>
          </p:nvPr>
        </p:nvCxnSpPr>
        <p:spPr>
          <a:xfrm flipV="1">
            <a:off x="3203848" y="2564902"/>
            <a:ext cx="0" cy="3888434"/>
          </a:xfrm>
          <a:prstGeom prst="straightConnector1">
            <a:avLst/>
          </a:prstGeom>
          <a:ln w="19050">
            <a:solidFill>
              <a:srgbClr val="FFFF0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9" name="Connecteur droit avec flèche 88"/>
          <p:cNvCxnSpPr/>
          <p:nvPr>
            <p:custDataLst>
              <p:tags r:id="rId31"/>
            </p:custDataLst>
          </p:nvPr>
        </p:nvCxnSpPr>
        <p:spPr>
          <a:xfrm>
            <a:off x="1196008" y="3350920"/>
            <a:ext cx="2507415" cy="0"/>
          </a:xfrm>
          <a:prstGeom prst="straightConnector1">
            <a:avLst/>
          </a:prstGeom>
          <a:ln w="19050">
            <a:solidFill>
              <a:srgbClr val="08F235"/>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0" name="Connecteur droit avec flèche 89"/>
          <p:cNvCxnSpPr/>
          <p:nvPr>
            <p:custDataLst>
              <p:tags r:id="rId32"/>
            </p:custDataLst>
          </p:nvPr>
        </p:nvCxnSpPr>
        <p:spPr>
          <a:xfrm flipV="1">
            <a:off x="3563888" y="3068960"/>
            <a:ext cx="0" cy="3453212"/>
          </a:xfrm>
          <a:prstGeom prst="straightConnector1">
            <a:avLst/>
          </a:prstGeom>
          <a:ln w="19050">
            <a:solidFill>
              <a:srgbClr val="FFFF0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5" name="Connecteur droit avec flèche 94"/>
          <p:cNvCxnSpPr/>
          <p:nvPr>
            <p:custDataLst>
              <p:tags r:id="rId33"/>
            </p:custDataLst>
          </p:nvPr>
        </p:nvCxnSpPr>
        <p:spPr>
          <a:xfrm>
            <a:off x="1083804" y="4324723"/>
            <a:ext cx="3776228" cy="0"/>
          </a:xfrm>
          <a:prstGeom prst="straightConnector1">
            <a:avLst/>
          </a:prstGeom>
          <a:ln w="19050">
            <a:solidFill>
              <a:srgbClr val="08F235"/>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6" name="Connecteur droit avec flèche 95"/>
          <p:cNvCxnSpPr/>
          <p:nvPr>
            <p:custDataLst>
              <p:tags r:id="rId34"/>
            </p:custDataLst>
          </p:nvPr>
        </p:nvCxnSpPr>
        <p:spPr>
          <a:xfrm flipV="1">
            <a:off x="4612005" y="4102290"/>
            <a:ext cx="0" cy="2429042"/>
          </a:xfrm>
          <a:prstGeom prst="straightConnector1">
            <a:avLst/>
          </a:prstGeom>
          <a:ln w="19050">
            <a:solidFill>
              <a:srgbClr val="FFFF0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0" name="Connecteur droit avec flèche 99"/>
          <p:cNvCxnSpPr/>
          <p:nvPr>
            <p:custDataLst>
              <p:tags r:id="rId35"/>
            </p:custDataLst>
          </p:nvPr>
        </p:nvCxnSpPr>
        <p:spPr>
          <a:xfrm flipV="1">
            <a:off x="1164104" y="4617132"/>
            <a:ext cx="4199984" cy="19161"/>
          </a:xfrm>
          <a:prstGeom prst="straightConnector1">
            <a:avLst/>
          </a:prstGeom>
          <a:ln w="19050">
            <a:solidFill>
              <a:srgbClr val="08F235"/>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1" name="Connecteur droit avec flèche 100"/>
          <p:cNvCxnSpPr/>
          <p:nvPr>
            <p:custDataLst>
              <p:tags r:id="rId36"/>
            </p:custDataLst>
          </p:nvPr>
        </p:nvCxnSpPr>
        <p:spPr>
          <a:xfrm flipV="1">
            <a:off x="5216673" y="4324723"/>
            <a:ext cx="0" cy="2207233"/>
          </a:xfrm>
          <a:prstGeom prst="straightConnector1">
            <a:avLst/>
          </a:prstGeom>
          <a:ln w="19050">
            <a:solidFill>
              <a:srgbClr val="FFFF0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4" name="Connecteur droit avec flèche 103"/>
          <p:cNvCxnSpPr/>
          <p:nvPr>
            <p:custDataLst>
              <p:tags r:id="rId37"/>
            </p:custDataLst>
          </p:nvPr>
        </p:nvCxnSpPr>
        <p:spPr>
          <a:xfrm flipV="1">
            <a:off x="1092096" y="4867331"/>
            <a:ext cx="4967437" cy="19162"/>
          </a:xfrm>
          <a:prstGeom prst="straightConnector1">
            <a:avLst/>
          </a:prstGeom>
          <a:ln w="19050">
            <a:solidFill>
              <a:srgbClr val="08F235"/>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5" name="Connecteur droit avec flèche 104"/>
          <p:cNvCxnSpPr/>
          <p:nvPr>
            <p:custDataLst>
              <p:tags r:id="rId38"/>
            </p:custDataLst>
          </p:nvPr>
        </p:nvCxnSpPr>
        <p:spPr>
          <a:xfrm flipV="1">
            <a:off x="5780135" y="4713642"/>
            <a:ext cx="0" cy="1859791"/>
          </a:xfrm>
          <a:prstGeom prst="straightConnector1">
            <a:avLst/>
          </a:prstGeom>
          <a:ln w="19050">
            <a:solidFill>
              <a:srgbClr val="FFFF0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15" name="Groupe 114"/>
          <p:cNvGrpSpPr/>
          <p:nvPr>
            <p:custDataLst>
              <p:tags r:id="rId39"/>
            </p:custDataLst>
          </p:nvPr>
        </p:nvGrpSpPr>
        <p:grpSpPr>
          <a:xfrm>
            <a:off x="2866545" y="2226843"/>
            <a:ext cx="112204" cy="144016"/>
            <a:chOff x="5215880" y="1993032"/>
            <a:chExt cx="112204" cy="144016"/>
          </a:xfrm>
        </p:grpSpPr>
        <p:cxnSp>
          <p:nvCxnSpPr>
            <p:cNvPr id="116" name="Connecteur droit avec flèche 115"/>
            <p:cNvCxnSpPr/>
            <p:nvPr/>
          </p:nvCxnSpPr>
          <p:spPr>
            <a:xfrm flipV="1">
              <a:off x="5215880" y="1993032"/>
              <a:ext cx="112204" cy="144016"/>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7" name="Connecteur droit avec flèche 116"/>
            <p:cNvCxnSpPr/>
            <p:nvPr/>
          </p:nvCxnSpPr>
          <p:spPr>
            <a:xfrm>
              <a:off x="5215880" y="1993032"/>
              <a:ext cx="112204" cy="144016"/>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18" name="Groupe 117"/>
          <p:cNvGrpSpPr/>
          <p:nvPr>
            <p:custDataLst>
              <p:tags r:id="rId40"/>
            </p:custDataLst>
          </p:nvPr>
        </p:nvGrpSpPr>
        <p:grpSpPr>
          <a:xfrm>
            <a:off x="3151892" y="2752878"/>
            <a:ext cx="112204" cy="144016"/>
            <a:chOff x="5215880" y="1993032"/>
            <a:chExt cx="112204" cy="144016"/>
          </a:xfrm>
        </p:grpSpPr>
        <p:cxnSp>
          <p:nvCxnSpPr>
            <p:cNvPr id="119" name="Connecteur droit avec flèche 118"/>
            <p:cNvCxnSpPr/>
            <p:nvPr/>
          </p:nvCxnSpPr>
          <p:spPr>
            <a:xfrm flipV="1">
              <a:off x="5215880" y="1993032"/>
              <a:ext cx="112204" cy="144016"/>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0" name="Connecteur droit avec flèche 119"/>
            <p:cNvCxnSpPr/>
            <p:nvPr/>
          </p:nvCxnSpPr>
          <p:spPr>
            <a:xfrm>
              <a:off x="5215880" y="1993032"/>
              <a:ext cx="112204" cy="144016"/>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21" name="Groupe 120"/>
          <p:cNvGrpSpPr/>
          <p:nvPr>
            <p:custDataLst>
              <p:tags r:id="rId41"/>
            </p:custDataLst>
          </p:nvPr>
        </p:nvGrpSpPr>
        <p:grpSpPr>
          <a:xfrm>
            <a:off x="3507786" y="3278912"/>
            <a:ext cx="112204" cy="144016"/>
            <a:chOff x="5215880" y="1993032"/>
            <a:chExt cx="112204" cy="144016"/>
          </a:xfrm>
        </p:grpSpPr>
        <p:cxnSp>
          <p:nvCxnSpPr>
            <p:cNvPr id="122" name="Connecteur droit avec flèche 121"/>
            <p:cNvCxnSpPr/>
            <p:nvPr/>
          </p:nvCxnSpPr>
          <p:spPr>
            <a:xfrm flipV="1">
              <a:off x="5215880" y="1993032"/>
              <a:ext cx="112204" cy="144016"/>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3" name="Connecteur droit avec flèche 122"/>
            <p:cNvCxnSpPr/>
            <p:nvPr/>
          </p:nvCxnSpPr>
          <p:spPr>
            <a:xfrm>
              <a:off x="5215880" y="1993032"/>
              <a:ext cx="112204" cy="144016"/>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24" name="Groupe 123"/>
          <p:cNvGrpSpPr/>
          <p:nvPr>
            <p:custDataLst>
              <p:tags r:id="rId42"/>
            </p:custDataLst>
          </p:nvPr>
        </p:nvGrpSpPr>
        <p:grpSpPr>
          <a:xfrm>
            <a:off x="3973583" y="3804493"/>
            <a:ext cx="112204" cy="144016"/>
            <a:chOff x="5215880" y="1993032"/>
            <a:chExt cx="112204" cy="144016"/>
          </a:xfrm>
        </p:grpSpPr>
        <p:cxnSp>
          <p:nvCxnSpPr>
            <p:cNvPr id="125" name="Connecteur droit avec flèche 124"/>
            <p:cNvCxnSpPr/>
            <p:nvPr/>
          </p:nvCxnSpPr>
          <p:spPr>
            <a:xfrm flipV="1">
              <a:off x="5215880" y="1993032"/>
              <a:ext cx="112204" cy="144016"/>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6" name="Connecteur droit avec flèche 125"/>
            <p:cNvCxnSpPr/>
            <p:nvPr/>
          </p:nvCxnSpPr>
          <p:spPr>
            <a:xfrm>
              <a:off x="5215880" y="1993032"/>
              <a:ext cx="112204" cy="144016"/>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27" name="Groupe 126"/>
          <p:cNvGrpSpPr/>
          <p:nvPr>
            <p:custDataLst>
              <p:tags r:id="rId43"/>
            </p:custDataLst>
          </p:nvPr>
        </p:nvGrpSpPr>
        <p:grpSpPr>
          <a:xfrm>
            <a:off x="4555903" y="4232735"/>
            <a:ext cx="112204" cy="144016"/>
            <a:chOff x="5215880" y="1993032"/>
            <a:chExt cx="112204" cy="144016"/>
          </a:xfrm>
        </p:grpSpPr>
        <p:cxnSp>
          <p:nvCxnSpPr>
            <p:cNvPr id="128" name="Connecteur droit avec flèche 127"/>
            <p:cNvCxnSpPr/>
            <p:nvPr/>
          </p:nvCxnSpPr>
          <p:spPr>
            <a:xfrm flipV="1">
              <a:off x="5215880" y="1993032"/>
              <a:ext cx="112204" cy="144016"/>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9" name="Connecteur droit avec flèche 128"/>
            <p:cNvCxnSpPr/>
            <p:nvPr/>
          </p:nvCxnSpPr>
          <p:spPr>
            <a:xfrm>
              <a:off x="5215880" y="1993032"/>
              <a:ext cx="112204" cy="144016"/>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30" name="Groupe 129"/>
          <p:cNvGrpSpPr/>
          <p:nvPr>
            <p:custDataLst>
              <p:tags r:id="rId44"/>
            </p:custDataLst>
          </p:nvPr>
        </p:nvGrpSpPr>
        <p:grpSpPr>
          <a:xfrm>
            <a:off x="5139968" y="4545124"/>
            <a:ext cx="112204" cy="144016"/>
            <a:chOff x="5215880" y="1993032"/>
            <a:chExt cx="112204" cy="144016"/>
          </a:xfrm>
        </p:grpSpPr>
        <p:cxnSp>
          <p:nvCxnSpPr>
            <p:cNvPr id="131" name="Connecteur droit avec flèche 130"/>
            <p:cNvCxnSpPr/>
            <p:nvPr/>
          </p:nvCxnSpPr>
          <p:spPr>
            <a:xfrm flipV="1">
              <a:off x="5215880" y="1993032"/>
              <a:ext cx="112204" cy="144016"/>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2" name="Connecteur droit avec flèche 131"/>
            <p:cNvCxnSpPr/>
            <p:nvPr/>
          </p:nvCxnSpPr>
          <p:spPr>
            <a:xfrm>
              <a:off x="5215880" y="1993032"/>
              <a:ext cx="112204" cy="144016"/>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33" name="Groupe 132"/>
          <p:cNvGrpSpPr/>
          <p:nvPr>
            <p:custDataLst>
              <p:tags r:id="rId45"/>
            </p:custDataLst>
          </p:nvPr>
        </p:nvGrpSpPr>
        <p:grpSpPr>
          <a:xfrm>
            <a:off x="5724128" y="4797152"/>
            <a:ext cx="112204" cy="144016"/>
            <a:chOff x="5215880" y="1993032"/>
            <a:chExt cx="112204" cy="144016"/>
          </a:xfrm>
        </p:grpSpPr>
        <p:cxnSp>
          <p:nvCxnSpPr>
            <p:cNvPr id="134" name="Connecteur droit avec flèche 133"/>
            <p:cNvCxnSpPr/>
            <p:nvPr/>
          </p:nvCxnSpPr>
          <p:spPr>
            <a:xfrm flipV="1">
              <a:off x="5215880" y="1993032"/>
              <a:ext cx="112204" cy="144016"/>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5" name="Connecteur droit avec flèche 134"/>
            <p:cNvCxnSpPr/>
            <p:nvPr/>
          </p:nvCxnSpPr>
          <p:spPr>
            <a:xfrm>
              <a:off x="5215880" y="1993032"/>
              <a:ext cx="112204" cy="144016"/>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67" name="ZoneTexte 166"/>
          <p:cNvSpPr txBox="1"/>
          <p:nvPr>
            <p:custDataLst>
              <p:tags r:id="rId46"/>
            </p:custDataLst>
          </p:nvPr>
        </p:nvSpPr>
        <p:spPr>
          <a:xfrm>
            <a:off x="1571710" y="6444555"/>
            <a:ext cx="439544" cy="523220"/>
          </a:xfrm>
          <a:prstGeom prst="rect">
            <a:avLst/>
          </a:prstGeom>
          <a:noFill/>
        </p:spPr>
        <p:txBody>
          <a:bodyPr wrap="none" rtlCol="0">
            <a:spAutoFit/>
          </a:bodyPr>
          <a:lstStyle/>
          <a:p>
            <a:r>
              <a:rPr lang="fr-FR" sz="2800" b="1" dirty="0" smtClean="0">
                <a:solidFill>
                  <a:srgbClr val="FFFF00"/>
                </a:solidFill>
              </a:rPr>
              <a:t>1</a:t>
            </a:r>
            <a:endParaRPr lang="fr-FR" sz="2800" b="1" dirty="0">
              <a:solidFill>
                <a:srgbClr val="FFFF00"/>
              </a:solidFill>
            </a:endParaRPr>
          </a:p>
        </p:txBody>
      </p:sp>
      <p:sp>
        <p:nvSpPr>
          <p:cNvPr id="168" name="ZoneTexte 167"/>
          <p:cNvSpPr txBox="1"/>
          <p:nvPr>
            <p:custDataLst>
              <p:tags r:id="rId47"/>
            </p:custDataLst>
          </p:nvPr>
        </p:nvSpPr>
        <p:spPr>
          <a:xfrm>
            <a:off x="473156" y="5770786"/>
            <a:ext cx="439544" cy="523220"/>
          </a:xfrm>
          <a:prstGeom prst="rect">
            <a:avLst/>
          </a:prstGeom>
          <a:noFill/>
        </p:spPr>
        <p:txBody>
          <a:bodyPr wrap="none" rtlCol="0">
            <a:spAutoFit/>
          </a:bodyPr>
          <a:lstStyle/>
          <a:p>
            <a:r>
              <a:rPr lang="fr-FR" sz="2800" b="1" dirty="0" smtClean="0">
                <a:solidFill>
                  <a:srgbClr val="08F235"/>
                </a:solidFill>
              </a:rPr>
              <a:t>1</a:t>
            </a:r>
            <a:endParaRPr lang="fr-FR" sz="2800" b="1" dirty="0">
              <a:solidFill>
                <a:srgbClr val="08F235"/>
              </a:solidFill>
            </a:endParaRPr>
          </a:p>
        </p:txBody>
      </p:sp>
      <p:sp>
        <p:nvSpPr>
          <p:cNvPr id="176" name="Rectangle 175"/>
          <p:cNvSpPr/>
          <p:nvPr>
            <p:custDataLst>
              <p:tags r:id="rId48"/>
            </p:custDataLst>
          </p:nvPr>
        </p:nvSpPr>
        <p:spPr>
          <a:xfrm>
            <a:off x="3575814" y="2204864"/>
            <a:ext cx="5482273" cy="1631216"/>
          </a:xfrm>
          <a:prstGeom prst="rect">
            <a:avLst/>
          </a:prstGeom>
        </p:spPr>
        <p:txBody>
          <a:bodyPr wrap="square">
            <a:spAutoFit/>
          </a:bodyPr>
          <a:lstStyle/>
          <a:p>
            <a:pPr algn="r"/>
            <a:r>
              <a:rPr lang="fr-FR" sz="2000" dirty="0" smtClean="0">
                <a:solidFill>
                  <a:schemeClr val="bg1"/>
                </a:solidFill>
              </a:rPr>
              <a:t>Ainsi pour une résistance de 1 ohm, soumise à 5 volts elle laissera passer 5 ampères. Pour une résistance de </a:t>
            </a:r>
            <a:br>
              <a:rPr lang="fr-FR" sz="2000" dirty="0" smtClean="0">
                <a:solidFill>
                  <a:schemeClr val="bg1"/>
                </a:solidFill>
              </a:rPr>
            </a:br>
            <a:r>
              <a:rPr lang="fr-FR" sz="2000" dirty="0" smtClean="0">
                <a:solidFill>
                  <a:schemeClr val="bg1"/>
                </a:solidFill>
              </a:rPr>
              <a:t>10 ohms soumise à 10 volts, elle </a:t>
            </a:r>
            <a:br>
              <a:rPr lang="fr-FR" sz="2000" dirty="0" smtClean="0">
                <a:solidFill>
                  <a:schemeClr val="bg1"/>
                </a:solidFill>
              </a:rPr>
            </a:br>
            <a:r>
              <a:rPr lang="fr-FR" sz="2000" dirty="0" smtClean="0">
                <a:solidFill>
                  <a:schemeClr val="bg1"/>
                </a:solidFill>
              </a:rPr>
              <a:t>laissera passer 1 ampère…. </a:t>
            </a:r>
          </a:p>
        </p:txBody>
      </p:sp>
      <p:sp>
        <p:nvSpPr>
          <p:cNvPr id="177" name="Rectangle 176"/>
          <p:cNvSpPr/>
          <p:nvPr>
            <p:custDataLst>
              <p:tags r:id="rId49"/>
            </p:custDataLst>
          </p:nvPr>
        </p:nvSpPr>
        <p:spPr>
          <a:xfrm>
            <a:off x="5880058" y="3861048"/>
            <a:ext cx="3178029" cy="2554545"/>
          </a:xfrm>
          <a:prstGeom prst="rect">
            <a:avLst/>
          </a:prstGeom>
        </p:spPr>
        <p:txBody>
          <a:bodyPr wrap="square">
            <a:spAutoFit/>
          </a:bodyPr>
          <a:lstStyle/>
          <a:p>
            <a:pPr algn="ctr"/>
            <a:r>
              <a:rPr lang="fr-FR" sz="2000" dirty="0" smtClean="0">
                <a:solidFill>
                  <a:schemeClr val="bg1"/>
                </a:solidFill>
              </a:rPr>
              <a:t>Cette caractéristique est limitée par la puissance maximum « </a:t>
            </a:r>
            <a:r>
              <a:rPr lang="fr-FR" sz="2000" dirty="0" err="1" smtClean="0">
                <a:solidFill>
                  <a:schemeClr val="bg1"/>
                </a:solidFill>
              </a:rPr>
              <a:t>dissipable</a:t>
            </a:r>
            <a:r>
              <a:rPr lang="fr-FR" sz="2000" dirty="0" smtClean="0">
                <a:solidFill>
                  <a:schemeClr val="bg1"/>
                </a:solidFill>
              </a:rPr>
              <a:t> » par le résistor  P = U x I </a:t>
            </a:r>
            <a:br>
              <a:rPr lang="fr-FR" sz="2000" dirty="0" smtClean="0">
                <a:solidFill>
                  <a:schemeClr val="bg1"/>
                </a:solidFill>
              </a:rPr>
            </a:br>
            <a:r>
              <a:rPr lang="fr-FR" sz="2000" dirty="0" smtClean="0">
                <a:solidFill>
                  <a:schemeClr val="bg1"/>
                </a:solidFill>
              </a:rPr>
              <a:t>au-delà de laquelle sa durée de vie peut être très réduite. Ex.: 25W</a:t>
            </a:r>
          </a:p>
        </p:txBody>
      </p:sp>
      <p:grpSp>
        <p:nvGrpSpPr>
          <p:cNvPr id="165" name="Groupe 164"/>
          <p:cNvGrpSpPr/>
          <p:nvPr>
            <p:custDataLst>
              <p:tags r:id="rId50"/>
            </p:custDataLst>
          </p:nvPr>
        </p:nvGrpSpPr>
        <p:grpSpPr>
          <a:xfrm>
            <a:off x="2780161" y="2084488"/>
            <a:ext cx="3322312" cy="2893912"/>
            <a:chOff x="2780161" y="2084488"/>
            <a:chExt cx="3322312" cy="2893912"/>
          </a:xfrm>
        </p:grpSpPr>
        <p:sp>
          <p:nvSpPr>
            <p:cNvPr id="140" name="Forme libre 139"/>
            <p:cNvSpPr/>
            <p:nvPr/>
          </p:nvSpPr>
          <p:spPr>
            <a:xfrm>
              <a:off x="2780161" y="2084488"/>
              <a:ext cx="3214237" cy="2893912"/>
            </a:xfrm>
            <a:custGeom>
              <a:avLst/>
              <a:gdLst>
                <a:gd name="connsiteX0" fmla="*/ 0 w 4002879"/>
                <a:gd name="connsiteY0" fmla="*/ 0 h 3530010"/>
                <a:gd name="connsiteX1" fmla="*/ 340241 w 4002879"/>
                <a:gd name="connsiteY1" fmla="*/ 712382 h 3530010"/>
                <a:gd name="connsiteX2" fmla="*/ 1073888 w 4002879"/>
                <a:gd name="connsiteY2" fmla="*/ 1796903 h 3530010"/>
                <a:gd name="connsiteX3" fmla="*/ 1509823 w 4002879"/>
                <a:gd name="connsiteY3" fmla="*/ 2317898 h 3530010"/>
                <a:gd name="connsiteX4" fmla="*/ 2062716 w 4002879"/>
                <a:gd name="connsiteY4" fmla="*/ 2743200 h 3530010"/>
                <a:gd name="connsiteX5" fmla="*/ 2668772 w 4002879"/>
                <a:gd name="connsiteY5" fmla="*/ 3040912 h 3530010"/>
                <a:gd name="connsiteX6" fmla="*/ 3232297 w 4002879"/>
                <a:gd name="connsiteY6" fmla="*/ 3242931 h 3530010"/>
                <a:gd name="connsiteX7" fmla="*/ 3965944 w 4002879"/>
                <a:gd name="connsiteY7" fmla="*/ 3476847 h 3530010"/>
                <a:gd name="connsiteX8" fmla="*/ 3902148 w 4002879"/>
                <a:gd name="connsiteY8" fmla="*/ 3381154 h 3530010"/>
                <a:gd name="connsiteX9" fmla="*/ 3976576 w 4002879"/>
                <a:gd name="connsiteY9" fmla="*/ 3530010 h 3530010"/>
                <a:gd name="connsiteX0" fmla="*/ 0 w 4023440"/>
                <a:gd name="connsiteY0" fmla="*/ 0 h 3530010"/>
                <a:gd name="connsiteX1" fmla="*/ 340241 w 4023440"/>
                <a:gd name="connsiteY1" fmla="*/ 712382 h 3530010"/>
                <a:gd name="connsiteX2" fmla="*/ 1073888 w 4023440"/>
                <a:gd name="connsiteY2" fmla="*/ 1796903 h 3530010"/>
                <a:gd name="connsiteX3" fmla="*/ 1509823 w 4023440"/>
                <a:gd name="connsiteY3" fmla="*/ 2317898 h 3530010"/>
                <a:gd name="connsiteX4" fmla="*/ 2062716 w 4023440"/>
                <a:gd name="connsiteY4" fmla="*/ 2743200 h 3530010"/>
                <a:gd name="connsiteX5" fmla="*/ 2668772 w 4023440"/>
                <a:gd name="connsiteY5" fmla="*/ 3040912 h 3530010"/>
                <a:gd name="connsiteX6" fmla="*/ 3232297 w 4023440"/>
                <a:gd name="connsiteY6" fmla="*/ 3242931 h 3530010"/>
                <a:gd name="connsiteX7" fmla="*/ 3965944 w 4023440"/>
                <a:gd name="connsiteY7" fmla="*/ 3476847 h 3530010"/>
                <a:gd name="connsiteX8" fmla="*/ 3976576 w 4023440"/>
                <a:gd name="connsiteY8" fmla="*/ 3530010 h 3530010"/>
                <a:gd name="connsiteX0" fmla="*/ 0 w 3976576"/>
                <a:gd name="connsiteY0" fmla="*/ 0 h 3530010"/>
                <a:gd name="connsiteX1" fmla="*/ 340241 w 3976576"/>
                <a:gd name="connsiteY1" fmla="*/ 712382 h 3530010"/>
                <a:gd name="connsiteX2" fmla="*/ 1073888 w 3976576"/>
                <a:gd name="connsiteY2" fmla="*/ 1796903 h 3530010"/>
                <a:gd name="connsiteX3" fmla="*/ 1509823 w 3976576"/>
                <a:gd name="connsiteY3" fmla="*/ 2317898 h 3530010"/>
                <a:gd name="connsiteX4" fmla="*/ 2062716 w 3976576"/>
                <a:gd name="connsiteY4" fmla="*/ 2743200 h 3530010"/>
                <a:gd name="connsiteX5" fmla="*/ 2668772 w 3976576"/>
                <a:gd name="connsiteY5" fmla="*/ 3040912 h 3530010"/>
                <a:gd name="connsiteX6" fmla="*/ 3232297 w 3976576"/>
                <a:gd name="connsiteY6" fmla="*/ 3242931 h 3530010"/>
                <a:gd name="connsiteX7" fmla="*/ 3976576 w 3976576"/>
                <a:gd name="connsiteY7" fmla="*/ 3530010 h 3530010"/>
                <a:gd name="connsiteX0" fmla="*/ 0 w 3955311"/>
                <a:gd name="connsiteY0" fmla="*/ 0 h 3583173"/>
                <a:gd name="connsiteX1" fmla="*/ 340241 w 3955311"/>
                <a:gd name="connsiteY1" fmla="*/ 712382 h 3583173"/>
                <a:gd name="connsiteX2" fmla="*/ 1073888 w 3955311"/>
                <a:gd name="connsiteY2" fmla="*/ 1796903 h 3583173"/>
                <a:gd name="connsiteX3" fmla="*/ 1509823 w 3955311"/>
                <a:gd name="connsiteY3" fmla="*/ 2317898 h 3583173"/>
                <a:gd name="connsiteX4" fmla="*/ 2062716 w 3955311"/>
                <a:gd name="connsiteY4" fmla="*/ 2743200 h 3583173"/>
                <a:gd name="connsiteX5" fmla="*/ 2668772 w 3955311"/>
                <a:gd name="connsiteY5" fmla="*/ 3040912 h 3583173"/>
                <a:gd name="connsiteX6" fmla="*/ 3232297 w 3955311"/>
                <a:gd name="connsiteY6" fmla="*/ 3242931 h 3583173"/>
                <a:gd name="connsiteX7" fmla="*/ 3955311 w 3955311"/>
                <a:gd name="connsiteY7" fmla="*/ 3583173 h 3583173"/>
                <a:gd name="connsiteX0" fmla="*/ 0 w 3955311"/>
                <a:gd name="connsiteY0" fmla="*/ 0 h 3583173"/>
                <a:gd name="connsiteX1" fmla="*/ 340241 w 3955311"/>
                <a:gd name="connsiteY1" fmla="*/ 712382 h 3583173"/>
                <a:gd name="connsiteX2" fmla="*/ 1073888 w 3955311"/>
                <a:gd name="connsiteY2" fmla="*/ 1796903 h 3583173"/>
                <a:gd name="connsiteX3" fmla="*/ 1509823 w 3955311"/>
                <a:gd name="connsiteY3" fmla="*/ 2317898 h 3583173"/>
                <a:gd name="connsiteX4" fmla="*/ 2062716 w 3955311"/>
                <a:gd name="connsiteY4" fmla="*/ 2743200 h 3583173"/>
                <a:gd name="connsiteX5" fmla="*/ 2668772 w 3955311"/>
                <a:gd name="connsiteY5" fmla="*/ 3040912 h 3583173"/>
                <a:gd name="connsiteX6" fmla="*/ 3221665 w 3955311"/>
                <a:gd name="connsiteY6" fmla="*/ 3264196 h 3583173"/>
                <a:gd name="connsiteX7" fmla="*/ 3955311 w 3955311"/>
                <a:gd name="connsiteY7" fmla="*/ 3583173 h 3583173"/>
                <a:gd name="connsiteX0" fmla="*/ 0 w 4061636"/>
                <a:gd name="connsiteY0" fmla="*/ 0 h 3583173"/>
                <a:gd name="connsiteX1" fmla="*/ 340241 w 4061636"/>
                <a:gd name="connsiteY1" fmla="*/ 712382 h 3583173"/>
                <a:gd name="connsiteX2" fmla="*/ 1073888 w 4061636"/>
                <a:gd name="connsiteY2" fmla="*/ 1796903 h 3583173"/>
                <a:gd name="connsiteX3" fmla="*/ 1509823 w 4061636"/>
                <a:gd name="connsiteY3" fmla="*/ 2317898 h 3583173"/>
                <a:gd name="connsiteX4" fmla="*/ 2062716 w 4061636"/>
                <a:gd name="connsiteY4" fmla="*/ 2743200 h 3583173"/>
                <a:gd name="connsiteX5" fmla="*/ 2668772 w 4061636"/>
                <a:gd name="connsiteY5" fmla="*/ 3040912 h 3583173"/>
                <a:gd name="connsiteX6" fmla="*/ 3221665 w 4061636"/>
                <a:gd name="connsiteY6" fmla="*/ 3264196 h 3583173"/>
                <a:gd name="connsiteX7" fmla="*/ 4061636 w 4061636"/>
                <a:gd name="connsiteY7" fmla="*/ 3583173 h 3583173"/>
                <a:gd name="connsiteX0" fmla="*/ 0 w 4787351"/>
                <a:gd name="connsiteY0" fmla="*/ 0 h 3757345"/>
                <a:gd name="connsiteX1" fmla="*/ 340241 w 4787351"/>
                <a:gd name="connsiteY1" fmla="*/ 712382 h 3757345"/>
                <a:gd name="connsiteX2" fmla="*/ 1073888 w 4787351"/>
                <a:gd name="connsiteY2" fmla="*/ 1796903 h 3757345"/>
                <a:gd name="connsiteX3" fmla="*/ 1509823 w 4787351"/>
                <a:gd name="connsiteY3" fmla="*/ 2317898 h 3757345"/>
                <a:gd name="connsiteX4" fmla="*/ 2062716 w 4787351"/>
                <a:gd name="connsiteY4" fmla="*/ 2743200 h 3757345"/>
                <a:gd name="connsiteX5" fmla="*/ 2668772 w 4787351"/>
                <a:gd name="connsiteY5" fmla="*/ 3040912 h 3757345"/>
                <a:gd name="connsiteX6" fmla="*/ 3221665 w 4787351"/>
                <a:gd name="connsiteY6" fmla="*/ 3264196 h 3757345"/>
                <a:gd name="connsiteX7" fmla="*/ 4787351 w 4787351"/>
                <a:gd name="connsiteY7" fmla="*/ 3757345 h 3757345"/>
                <a:gd name="connsiteX0" fmla="*/ 0 w 4787351"/>
                <a:gd name="connsiteY0" fmla="*/ 0 h 3757345"/>
                <a:gd name="connsiteX1" fmla="*/ 340241 w 4787351"/>
                <a:gd name="connsiteY1" fmla="*/ 712382 h 3757345"/>
                <a:gd name="connsiteX2" fmla="*/ 1073888 w 4787351"/>
                <a:gd name="connsiteY2" fmla="*/ 1796903 h 3757345"/>
                <a:gd name="connsiteX3" fmla="*/ 1509823 w 4787351"/>
                <a:gd name="connsiteY3" fmla="*/ 2317898 h 3757345"/>
                <a:gd name="connsiteX4" fmla="*/ 2062716 w 4787351"/>
                <a:gd name="connsiteY4" fmla="*/ 2743200 h 3757345"/>
                <a:gd name="connsiteX5" fmla="*/ 2668772 w 4787351"/>
                <a:gd name="connsiteY5" fmla="*/ 3040912 h 3757345"/>
                <a:gd name="connsiteX6" fmla="*/ 3221665 w 4787351"/>
                <a:gd name="connsiteY6" fmla="*/ 3264196 h 3757345"/>
                <a:gd name="connsiteX7" fmla="*/ 3852866 w 4787351"/>
                <a:gd name="connsiteY7" fmla="*/ 3532541 h 3757345"/>
                <a:gd name="connsiteX8" fmla="*/ 4787351 w 4787351"/>
                <a:gd name="connsiteY8" fmla="*/ 3757345 h 3757345"/>
                <a:gd name="connsiteX0" fmla="*/ 0 w 4569637"/>
                <a:gd name="connsiteY0" fmla="*/ 0 h 3278373"/>
                <a:gd name="connsiteX1" fmla="*/ 122527 w 4569637"/>
                <a:gd name="connsiteY1" fmla="*/ 233410 h 3278373"/>
                <a:gd name="connsiteX2" fmla="*/ 856174 w 4569637"/>
                <a:gd name="connsiteY2" fmla="*/ 1317931 h 3278373"/>
                <a:gd name="connsiteX3" fmla="*/ 1292109 w 4569637"/>
                <a:gd name="connsiteY3" fmla="*/ 1838926 h 3278373"/>
                <a:gd name="connsiteX4" fmla="*/ 1845002 w 4569637"/>
                <a:gd name="connsiteY4" fmla="*/ 2264228 h 3278373"/>
                <a:gd name="connsiteX5" fmla="*/ 2451058 w 4569637"/>
                <a:gd name="connsiteY5" fmla="*/ 2561940 h 3278373"/>
                <a:gd name="connsiteX6" fmla="*/ 3003951 w 4569637"/>
                <a:gd name="connsiteY6" fmla="*/ 2785224 h 3278373"/>
                <a:gd name="connsiteX7" fmla="*/ 3635152 w 4569637"/>
                <a:gd name="connsiteY7" fmla="*/ 3053569 h 3278373"/>
                <a:gd name="connsiteX8" fmla="*/ 4569637 w 4569637"/>
                <a:gd name="connsiteY8" fmla="*/ 3278373 h 3278373"/>
                <a:gd name="connsiteX0" fmla="*/ 0 w 3635152"/>
                <a:gd name="connsiteY0" fmla="*/ 0 h 3053569"/>
                <a:gd name="connsiteX1" fmla="*/ 122527 w 3635152"/>
                <a:gd name="connsiteY1" fmla="*/ 233410 h 3053569"/>
                <a:gd name="connsiteX2" fmla="*/ 856174 w 3635152"/>
                <a:gd name="connsiteY2" fmla="*/ 1317931 h 3053569"/>
                <a:gd name="connsiteX3" fmla="*/ 1292109 w 3635152"/>
                <a:gd name="connsiteY3" fmla="*/ 1838926 h 3053569"/>
                <a:gd name="connsiteX4" fmla="*/ 1845002 w 3635152"/>
                <a:gd name="connsiteY4" fmla="*/ 2264228 h 3053569"/>
                <a:gd name="connsiteX5" fmla="*/ 2451058 w 3635152"/>
                <a:gd name="connsiteY5" fmla="*/ 2561940 h 3053569"/>
                <a:gd name="connsiteX6" fmla="*/ 3003951 w 3635152"/>
                <a:gd name="connsiteY6" fmla="*/ 2785224 h 3053569"/>
                <a:gd name="connsiteX7" fmla="*/ 3635152 w 3635152"/>
                <a:gd name="connsiteY7" fmla="*/ 3053569 h 3053569"/>
                <a:gd name="connsiteX0" fmla="*/ 0 w 3214237"/>
                <a:gd name="connsiteY0" fmla="*/ 0 h 2893912"/>
                <a:gd name="connsiteX1" fmla="*/ 122527 w 3214237"/>
                <a:gd name="connsiteY1" fmla="*/ 233410 h 2893912"/>
                <a:gd name="connsiteX2" fmla="*/ 856174 w 3214237"/>
                <a:gd name="connsiteY2" fmla="*/ 1317931 h 2893912"/>
                <a:gd name="connsiteX3" fmla="*/ 1292109 w 3214237"/>
                <a:gd name="connsiteY3" fmla="*/ 1838926 h 2893912"/>
                <a:gd name="connsiteX4" fmla="*/ 1845002 w 3214237"/>
                <a:gd name="connsiteY4" fmla="*/ 2264228 h 2893912"/>
                <a:gd name="connsiteX5" fmla="*/ 2451058 w 3214237"/>
                <a:gd name="connsiteY5" fmla="*/ 2561940 h 2893912"/>
                <a:gd name="connsiteX6" fmla="*/ 3003951 w 3214237"/>
                <a:gd name="connsiteY6" fmla="*/ 2785224 h 2893912"/>
                <a:gd name="connsiteX7" fmla="*/ 3214237 w 3214237"/>
                <a:gd name="connsiteY7" fmla="*/ 2893912 h 2893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4237" h="2893912">
                  <a:moveTo>
                    <a:pt x="0" y="0"/>
                  </a:moveTo>
                  <a:cubicBezTo>
                    <a:pt x="80630" y="206449"/>
                    <a:pt x="-20169" y="13755"/>
                    <a:pt x="122527" y="233410"/>
                  </a:cubicBezTo>
                  <a:cubicBezTo>
                    <a:pt x="265223" y="453065"/>
                    <a:pt x="661244" y="1050345"/>
                    <a:pt x="856174" y="1317931"/>
                  </a:cubicBezTo>
                  <a:cubicBezTo>
                    <a:pt x="1051104" y="1585517"/>
                    <a:pt x="1127304" y="1681210"/>
                    <a:pt x="1292109" y="1838926"/>
                  </a:cubicBezTo>
                  <a:cubicBezTo>
                    <a:pt x="1456914" y="1996642"/>
                    <a:pt x="1651844" y="2143726"/>
                    <a:pt x="1845002" y="2264228"/>
                  </a:cubicBezTo>
                  <a:cubicBezTo>
                    <a:pt x="2038160" y="2384730"/>
                    <a:pt x="2257900" y="2475107"/>
                    <a:pt x="2451058" y="2561940"/>
                  </a:cubicBezTo>
                  <a:cubicBezTo>
                    <a:pt x="2644216" y="2648773"/>
                    <a:pt x="2876755" y="2729895"/>
                    <a:pt x="3003951" y="2785224"/>
                  </a:cubicBezTo>
                  <a:cubicBezTo>
                    <a:pt x="3131147" y="2840553"/>
                    <a:pt x="2953289" y="2811721"/>
                    <a:pt x="3214237" y="2893912"/>
                  </a:cubicBezTo>
                </a:path>
              </a:pathLst>
            </a:cu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6" name="Connecteur droit 145"/>
            <p:cNvCxnSpPr/>
            <p:nvPr/>
          </p:nvCxnSpPr>
          <p:spPr>
            <a:xfrm flipV="1">
              <a:off x="2915816" y="22151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7" name="Connecteur droit 146"/>
            <p:cNvCxnSpPr/>
            <p:nvPr/>
          </p:nvCxnSpPr>
          <p:spPr>
            <a:xfrm flipV="1">
              <a:off x="3059832" y="23675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8" name="Connecteur droit 147"/>
            <p:cNvCxnSpPr/>
            <p:nvPr/>
          </p:nvCxnSpPr>
          <p:spPr>
            <a:xfrm flipV="1">
              <a:off x="3131840" y="25199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9" name="Connecteur droit 148"/>
            <p:cNvCxnSpPr/>
            <p:nvPr/>
          </p:nvCxnSpPr>
          <p:spPr>
            <a:xfrm flipV="1">
              <a:off x="3203848" y="26723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0" name="Connecteur droit 149"/>
            <p:cNvCxnSpPr/>
            <p:nvPr/>
          </p:nvCxnSpPr>
          <p:spPr>
            <a:xfrm flipV="1">
              <a:off x="3347864" y="28247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1" name="Connecteur droit 150"/>
            <p:cNvCxnSpPr/>
            <p:nvPr/>
          </p:nvCxnSpPr>
          <p:spPr>
            <a:xfrm flipV="1">
              <a:off x="3419872" y="29771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2" name="Connecteur droit 151"/>
            <p:cNvCxnSpPr/>
            <p:nvPr/>
          </p:nvCxnSpPr>
          <p:spPr>
            <a:xfrm flipV="1">
              <a:off x="3563888" y="31295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3" name="Connecteur droit 152"/>
            <p:cNvCxnSpPr/>
            <p:nvPr/>
          </p:nvCxnSpPr>
          <p:spPr>
            <a:xfrm flipV="1">
              <a:off x="3635896" y="32819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4" name="Connecteur droit 153"/>
            <p:cNvCxnSpPr/>
            <p:nvPr/>
          </p:nvCxnSpPr>
          <p:spPr>
            <a:xfrm flipV="1">
              <a:off x="3779912" y="34343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5" name="Connecteur droit 154"/>
            <p:cNvCxnSpPr/>
            <p:nvPr/>
          </p:nvCxnSpPr>
          <p:spPr>
            <a:xfrm flipV="1">
              <a:off x="3923928" y="35867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6" name="Connecteur droit 155"/>
            <p:cNvCxnSpPr/>
            <p:nvPr/>
          </p:nvCxnSpPr>
          <p:spPr>
            <a:xfrm flipV="1">
              <a:off x="4067944" y="37391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7" name="Connecteur droit 156"/>
            <p:cNvCxnSpPr/>
            <p:nvPr/>
          </p:nvCxnSpPr>
          <p:spPr>
            <a:xfrm flipV="1">
              <a:off x="4139952" y="38915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8" name="Connecteur droit 157"/>
            <p:cNvCxnSpPr/>
            <p:nvPr/>
          </p:nvCxnSpPr>
          <p:spPr>
            <a:xfrm flipV="1">
              <a:off x="4427984" y="40439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9" name="Connecteur droit 158"/>
            <p:cNvCxnSpPr/>
            <p:nvPr/>
          </p:nvCxnSpPr>
          <p:spPr>
            <a:xfrm flipV="1">
              <a:off x="4644008" y="41963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0" name="Connecteur droit 159"/>
            <p:cNvCxnSpPr/>
            <p:nvPr/>
          </p:nvCxnSpPr>
          <p:spPr>
            <a:xfrm flipV="1">
              <a:off x="4932040" y="43487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1" name="Connecteur droit 160"/>
            <p:cNvCxnSpPr/>
            <p:nvPr/>
          </p:nvCxnSpPr>
          <p:spPr>
            <a:xfrm flipV="1">
              <a:off x="5220072" y="45011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2" name="Connecteur droit 161"/>
            <p:cNvCxnSpPr/>
            <p:nvPr/>
          </p:nvCxnSpPr>
          <p:spPr>
            <a:xfrm flipV="1">
              <a:off x="5580112" y="46535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85" name="ZoneTexte 184"/>
          <p:cNvSpPr txBox="1"/>
          <p:nvPr>
            <p:custDataLst>
              <p:tags r:id="rId51"/>
            </p:custDataLst>
          </p:nvPr>
        </p:nvSpPr>
        <p:spPr>
          <a:xfrm>
            <a:off x="440370" y="3599438"/>
            <a:ext cx="439544" cy="523220"/>
          </a:xfrm>
          <a:prstGeom prst="rect">
            <a:avLst/>
          </a:prstGeom>
          <a:noFill/>
        </p:spPr>
        <p:txBody>
          <a:bodyPr wrap="none" rtlCol="0">
            <a:spAutoFit/>
          </a:bodyPr>
          <a:lstStyle/>
          <a:p>
            <a:r>
              <a:rPr lang="fr-FR" sz="2800" b="1" dirty="0" smtClean="0">
                <a:solidFill>
                  <a:srgbClr val="08F235"/>
                </a:solidFill>
              </a:rPr>
              <a:t>5</a:t>
            </a:r>
            <a:endParaRPr lang="fr-FR" sz="2800" b="1" dirty="0">
              <a:solidFill>
                <a:srgbClr val="08F235"/>
              </a:solidFill>
            </a:endParaRPr>
          </a:p>
        </p:txBody>
      </p:sp>
      <p:sp>
        <p:nvSpPr>
          <p:cNvPr id="186" name="ZoneTexte 185"/>
          <p:cNvSpPr txBox="1"/>
          <p:nvPr>
            <p:custDataLst>
              <p:tags r:id="rId52"/>
            </p:custDataLst>
          </p:nvPr>
        </p:nvSpPr>
        <p:spPr>
          <a:xfrm>
            <a:off x="3917288" y="6415593"/>
            <a:ext cx="489936" cy="523220"/>
          </a:xfrm>
          <a:prstGeom prst="rect">
            <a:avLst/>
          </a:prstGeom>
          <a:noFill/>
        </p:spPr>
        <p:txBody>
          <a:bodyPr wrap="square" rtlCol="0">
            <a:spAutoFit/>
          </a:bodyPr>
          <a:lstStyle/>
          <a:p>
            <a:r>
              <a:rPr lang="fr-FR" sz="2800" b="1" dirty="0" smtClean="0">
                <a:solidFill>
                  <a:srgbClr val="FFFF00"/>
                </a:solidFill>
              </a:rPr>
              <a:t>5</a:t>
            </a:r>
            <a:endParaRPr lang="fr-FR" sz="2800" b="1" dirty="0">
              <a:solidFill>
                <a:srgbClr val="FFFF00"/>
              </a:solidFill>
            </a:endParaRPr>
          </a:p>
        </p:txBody>
      </p:sp>
      <p:cxnSp>
        <p:nvCxnSpPr>
          <p:cNvPr id="187" name="Connecteur droit avec flèche 186"/>
          <p:cNvCxnSpPr/>
          <p:nvPr>
            <p:custDataLst>
              <p:tags r:id="rId53"/>
            </p:custDataLst>
          </p:nvPr>
        </p:nvCxnSpPr>
        <p:spPr>
          <a:xfrm flipV="1">
            <a:off x="6372200" y="6349024"/>
            <a:ext cx="0" cy="224408"/>
          </a:xfrm>
          <a:prstGeom prst="straightConnector1">
            <a:avLst/>
          </a:prstGeom>
          <a:ln w="57150">
            <a:solidFill>
              <a:srgbClr val="FFFF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9" name="Connecteur droit avec flèche 188"/>
          <p:cNvCxnSpPr/>
          <p:nvPr>
            <p:custDataLst>
              <p:tags r:id="rId54"/>
            </p:custDataLst>
          </p:nvPr>
        </p:nvCxnSpPr>
        <p:spPr>
          <a:xfrm flipV="1">
            <a:off x="1403648" y="3120220"/>
            <a:ext cx="0" cy="3453212"/>
          </a:xfrm>
          <a:prstGeom prst="straightConnector1">
            <a:avLst/>
          </a:prstGeom>
          <a:ln w="38100">
            <a:solidFill>
              <a:srgbClr val="FFFF0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0" name="Connecteur droit avec flèche 189"/>
          <p:cNvCxnSpPr/>
          <p:nvPr>
            <p:custDataLst>
              <p:tags r:id="rId55"/>
            </p:custDataLst>
          </p:nvPr>
        </p:nvCxnSpPr>
        <p:spPr>
          <a:xfrm>
            <a:off x="1067581" y="6000292"/>
            <a:ext cx="3261543" cy="0"/>
          </a:xfrm>
          <a:prstGeom prst="straightConnector1">
            <a:avLst/>
          </a:prstGeom>
          <a:ln w="57150">
            <a:solidFill>
              <a:srgbClr val="08F235"/>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p:nvPr>
            <p:custDataLst>
              <p:tags r:id="rId56"/>
            </p:custDataLst>
          </p:nvPr>
        </p:nvCxnSpPr>
        <p:spPr>
          <a:xfrm flipV="1">
            <a:off x="1131164" y="5643537"/>
            <a:ext cx="4863234" cy="809800"/>
          </a:xfrm>
          <a:prstGeom prst="straightConnector1">
            <a:avLst/>
          </a:prstGeom>
          <a:ln w="5715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Connecteur droit avec flèche 43"/>
          <p:cNvCxnSpPr/>
          <p:nvPr>
            <p:custDataLst>
              <p:tags r:id="rId57"/>
            </p:custDataLst>
          </p:nvPr>
        </p:nvCxnSpPr>
        <p:spPr>
          <a:xfrm flipV="1">
            <a:off x="1131164" y="2084488"/>
            <a:ext cx="440546" cy="4368850"/>
          </a:xfrm>
          <a:prstGeom prst="straightConnector1">
            <a:avLst/>
          </a:prstGeom>
          <a:ln w="5715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4487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6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3650"/>
                            </p:stCondLst>
                            <p:childTnLst>
                              <p:par>
                                <p:cTn id="13" presetID="22" presetClass="entr" presetSubtype="4" fill="hold"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down)">
                                      <p:cBhvr>
                                        <p:cTn id="15" dur="500"/>
                                        <p:tgtEl>
                                          <p:spTgt spid="34"/>
                                        </p:tgtEl>
                                      </p:cBhvr>
                                    </p:animEffect>
                                  </p:childTnLst>
                                </p:cTn>
                              </p:par>
                            </p:childTnLst>
                          </p:cTn>
                        </p:par>
                        <p:par>
                          <p:cTn id="16" fill="hold">
                            <p:stCondLst>
                              <p:cond delay="4150"/>
                            </p:stCondLst>
                            <p:childTnLst>
                              <p:par>
                                <p:cTn id="17" presetID="10" presetClass="entr" presetSubtype="0" fill="hold" grpId="0" nodeType="after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fade">
                                      <p:cBhvr>
                                        <p:cTn id="19" dur="500"/>
                                        <p:tgtEl>
                                          <p:spTgt spid="36"/>
                                        </p:tgtEl>
                                      </p:cBhvr>
                                    </p:animEffect>
                                  </p:childTnLst>
                                </p:cTn>
                              </p:par>
                            </p:childTnLst>
                          </p:cTn>
                        </p:par>
                        <p:par>
                          <p:cTn id="20" fill="hold">
                            <p:stCondLst>
                              <p:cond delay="4650"/>
                            </p:stCondLst>
                            <p:childTnLst>
                              <p:par>
                                <p:cTn id="21" presetID="22" presetClass="entr" presetSubtype="8" fill="hold" nodeType="after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wipe(left)">
                                      <p:cBhvr>
                                        <p:cTn id="23" dur="500"/>
                                        <p:tgtEl>
                                          <p:spTgt spid="28"/>
                                        </p:tgtEl>
                                      </p:cBhvr>
                                    </p:animEffect>
                                  </p:childTnLst>
                                </p:cTn>
                              </p:par>
                            </p:childTnLst>
                          </p:cTn>
                        </p:par>
                        <p:par>
                          <p:cTn id="24" fill="hold">
                            <p:stCondLst>
                              <p:cond delay="5150"/>
                            </p:stCondLst>
                            <p:childTnLst>
                              <p:par>
                                <p:cTn id="25" presetID="10" presetClass="entr" presetSubtype="0" fill="hold" grpId="0" nodeType="afterEffect">
                                  <p:stCondLst>
                                    <p:cond delay="0"/>
                                  </p:stCondLst>
                                  <p:childTnLst>
                                    <p:set>
                                      <p:cBhvr>
                                        <p:cTn id="26" dur="1" fill="hold">
                                          <p:stCondLst>
                                            <p:cond delay="0"/>
                                          </p:stCondLst>
                                        </p:cTn>
                                        <p:tgtEl>
                                          <p:spTgt spid="45"/>
                                        </p:tgtEl>
                                        <p:attrNameLst>
                                          <p:attrName>style.visibility</p:attrName>
                                        </p:attrNameLst>
                                      </p:cBhvr>
                                      <p:to>
                                        <p:strVal val="visible"/>
                                      </p:to>
                                    </p:set>
                                    <p:animEffect transition="in" filter="fade">
                                      <p:cBhvr>
                                        <p:cTn id="27" dur="500"/>
                                        <p:tgtEl>
                                          <p:spTgt spid="45"/>
                                        </p:tgtEl>
                                      </p:cBhvr>
                                    </p:animEffect>
                                  </p:childTnLst>
                                </p:cTn>
                              </p:par>
                            </p:childTnLst>
                          </p:cTn>
                        </p:par>
                        <p:par>
                          <p:cTn id="28" fill="hold">
                            <p:stCondLst>
                              <p:cond delay="5650"/>
                            </p:stCondLst>
                            <p:childTnLst>
                              <p:par>
                                <p:cTn id="29" presetID="22" presetClass="entr" presetSubtype="8" fill="hold" nodeType="afterEffect">
                                  <p:stCondLst>
                                    <p:cond delay="0"/>
                                  </p:stCondLst>
                                  <p:childTnLst>
                                    <p:set>
                                      <p:cBhvr>
                                        <p:cTn id="30" dur="1" fill="hold">
                                          <p:stCondLst>
                                            <p:cond delay="0"/>
                                          </p:stCondLst>
                                        </p:cTn>
                                        <p:tgtEl>
                                          <p:spTgt spid="57"/>
                                        </p:tgtEl>
                                        <p:attrNameLst>
                                          <p:attrName>style.visibility</p:attrName>
                                        </p:attrNameLst>
                                      </p:cBhvr>
                                      <p:to>
                                        <p:strVal val="visible"/>
                                      </p:to>
                                    </p:set>
                                    <p:animEffect transition="in" filter="wipe(left)">
                                      <p:cBhvr>
                                        <p:cTn id="31" dur="250"/>
                                        <p:tgtEl>
                                          <p:spTgt spid="57"/>
                                        </p:tgtEl>
                                      </p:cBhvr>
                                    </p:animEffect>
                                  </p:childTnLst>
                                </p:cTn>
                              </p:par>
                            </p:childTnLst>
                          </p:cTn>
                        </p:par>
                        <p:par>
                          <p:cTn id="32" fill="hold">
                            <p:stCondLst>
                              <p:cond delay="5900"/>
                            </p:stCondLst>
                            <p:childTnLst>
                              <p:par>
                                <p:cTn id="33" presetID="10" presetClass="entr" presetSubtype="0" fill="hold" grpId="0" nodeType="afterEffect">
                                  <p:stCondLst>
                                    <p:cond delay="0"/>
                                  </p:stCondLst>
                                  <p:childTnLst>
                                    <p:set>
                                      <p:cBhvr>
                                        <p:cTn id="34" dur="1" fill="hold">
                                          <p:stCondLst>
                                            <p:cond delay="0"/>
                                          </p:stCondLst>
                                        </p:cTn>
                                        <p:tgtEl>
                                          <p:spTgt spid="168"/>
                                        </p:tgtEl>
                                        <p:attrNameLst>
                                          <p:attrName>style.visibility</p:attrName>
                                        </p:attrNameLst>
                                      </p:cBhvr>
                                      <p:to>
                                        <p:strVal val="visible"/>
                                      </p:to>
                                    </p:set>
                                    <p:animEffect transition="in" filter="fade">
                                      <p:cBhvr>
                                        <p:cTn id="35" dur="500"/>
                                        <p:tgtEl>
                                          <p:spTgt spid="168"/>
                                        </p:tgtEl>
                                      </p:cBhvr>
                                    </p:animEffect>
                                  </p:childTnLst>
                                </p:cTn>
                              </p:par>
                            </p:childTnLst>
                          </p:cTn>
                        </p:par>
                        <p:par>
                          <p:cTn id="36" fill="hold">
                            <p:stCondLst>
                              <p:cond delay="6400"/>
                            </p:stCondLst>
                            <p:childTnLst>
                              <p:par>
                                <p:cTn id="37" presetID="22" presetClass="entr" presetSubtype="8" fill="hold" nodeType="afterEffect">
                                  <p:stCondLst>
                                    <p:cond delay="0"/>
                                  </p:stCondLst>
                                  <p:childTnLst>
                                    <p:set>
                                      <p:cBhvr>
                                        <p:cTn id="38" dur="1" fill="hold">
                                          <p:stCondLst>
                                            <p:cond delay="0"/>
                                          </p:stCondLst>
                                        </p:cTn>
                                        <p:tgtEl>
                                          <p:spTgt spid="69"/>
                                        </p:tgtEl>
                                        <p:attrNameLst>
                                          <p:attrName>style.visibility</p:attrName>
                                        </p:attrNameLst>
                                      </p:cBhvr>
                                      <p:to>
                                        <p:strVal val="visible"/>
                                      </p:to>
                                    </p:set>
                                    <p:animEffect transition="in" filter="wipe(left)">
                                      <p:cBhvr>
                                        <p:cTn id="39" dur="250"/>
                                        <p:tgtEl>
                                          <p:spTgt spid="69"/>
                                        </p:tgtEl>
                                      </p:cBhvr>
                                    </p:animEffect>
                                  </p:childTnLst>
                                </p:cTn>
                              </p:par>
                            </p:childTnLst>
                          </p:cTn>
                        </p:par>
                        <p:par>
                          <p:cTn id="40" fill="hold">
                            <p:stCondLst>
                              <p:cond delay="6650"/>
                            </p:stCondLst>
                            <p:childTnLst>
                              <p:par>
                                <p:cTn id="41" presetID="22" presetClass="entr" presetSubtype="8" fill="hold" nodeType="afterEffect">
                                  <p:stCondLst>
                                    <p:cond delay="0"/>
                                  </p:stCondLst>
                                  <p:childTnLst>
                                    <p:set>
                                      <p:cBhvr>
                                        <p:cTn id="42" dur="1" fill="hold">
                                          <p:stCondLst>
                                            <p:cond delay="0"/>
                                          </p:stCondLst>
                                        </p:cTn>
                                        <p:tgtEl>
                                          <p:spTgt spid="66"/>
                                        </p:tgtEl>
                                        <p:attrNameLst>
                                          <p:attrName>style.visibility</p:attrName>
                                        </p:attrNameLst>
                                      </p:cBhvr>
                                      <p:to>
                                        <p:strVal val="visible"/>
                                      </p:to>
                                    </p:set>
                                    <p:animEffect transition="in" filter="wipe(left)">
                                      <p:cBhvr>
                                        <p:cTn id="43" dur="250"/>
                                        <p:tgtEl>
                                          <p:spTgt spid="66"/>
                                        </p:tgtEl>
                                      </p:cBhvr>
                                    </p:animEffect>
                                  </p:childTnLst>
                                </p:cTn>
                              </p:par>
                            </p:childTnLst>
                          </p:cTn>
                        </p:par>
                        <p:par>
                          <p:cTn id="44" fill="hold">
                            <p:stCondLst>
                              <p:cond delay="6900"/>
                            </p:stCondLst>
                            <p:childTnLst>
                              <p:par>
                                <p:cTn id="45" presetID="22" presetClass="entr" presetSubtype="8" fill="hold" nodeType="afterEffect">
                                  <p:stCondLst>
                                    <p:cond delay="0"/>
                                  </p:stCondLst>
                                  <p:childTnLst>
                                    <p:set>
                                      <p:cBhvr>
                                        <p:cTn id="46" dur="1" fill="hold">
                                          <p:stCondLst>
                                            <p:cond delay="0"/>
                                          </p:stCondLst>
                                        </p:cTn>
                                        <p:tgtEl>
                                          <p:spTgt spid="63"/>
                                        </p:tgtEl>
                                        <p:attrNameLst>
                                          <p:attrName>style.visibility</p:attrName>
                                        </p:attrNameLst>
                                      </p:cBhvr>
                                      <p:to>
                                        <p:strVal val="visible"/>
                                      </p:to>
                                    </p:set>
                                    <p:animEffect transition="in" filter="wipe(left)">
                                      <p:cBhvr>
                                        <p:cTn id="47" dur="250"/>
                                        <p:tgtEl>
                                          <p:spTgt spid="63"/>
                                        </p:tgtEl>
                                      </p:cBhvr>
                                    </p:animEffect>
                                  </p:childTnLst>
                                </p:cTn>
                              </p:par>
                            </p:childTnLst>
                          </p:cTn>
                        </p:par>
                        <p:par>
                          <p:cTn id="48" fill="hold">
                            <p:stCondLst>
                              <p:cond delay="7150"/>
                            </p:stCondLst>
                            <p:childTnLst>
                              <p:par>
                                <p:cTn id="49" presetID="22" presetClass="entr" presetSubtype="8" fill="hold" nodeType="afterEffect">
                                  <p:stCondLst>
                                    <p:cond delay="0"/>
                                  </p:stCondLst>
                                  <p:childTnLst>
                                    <p:set>
                                      <p:cBhvr>
                                        <p:cTn id="50" dur="1" fill="hold">
                                          <p:stCondLst>
                                            <p:cond delay="0"/>
                                          </p:stCondLst>
                                        </p:cTn>
                                        <p:tgtEl>
                                          <p:spTgt spid="60"/>
                                        </p:tgtEl>
                                        <p:attrNameLst>
                                          <p:attrName>style.visibility</p:attrName>
                                        </p:attrNameLst>
                                      </p:cBhvr>
                                      <p:to>
                                        <p:strVal val="visible"/>
                                      </p:to>
                                    </p:set>
                                    <p:animEffect transition="in" filter="wipe(left)">
                                      <p:cBhvr>
                                        <p:cTn id="51" dur="250"/>
                                        <p:tgtEl>
                                          <p:spTgt spid="60"/>
                                        </p:tgtEl>
                                      </p:cBhvr>
                                    </p:animEffect>
                                  </p:childTnLst>
                                </p:cTn>
                              </p:par>
                            </p:childTnLst>
                          </p:cTn>
                        </p:par>
                        <p:par>
                          <p:cTn id="52" fill="hold">
                            <p:stCondLst>
                              <p:cond delay="7400"/>
                            </p:stCondLst>
                            <p:childTnLst>
                              <p:par>
                                <p:cTn id="53" presetID="22" presetClass="entr" presetSubtype="8" fill="hold" nodeType="afterEffect">
                                  <p:stCondLst>
                                    <p:cond delay="0"/>
                                  </p:stCondLst>
                                  <p:childTnLst>
                                    <p:set>
                                      <p:cBhvr>
                                        <p:cTn id="54" dur="1" fill="hold">
                                          <p:stCondLst>
                                            <p:cond delay="0"/>
                                          </p:stCondLst>
                                        </p:cTn>
                                        <p:tgtEl>
                                          <p:spTgt spid="58"/>
                                        </p:tgtEl>
                                        <p:attrNameLst>
                                          <p:attrName>style.visibility</p:attrName>
                                        </p:attrNameLst>
                                      </p:cBhvr>
                                      <p:to>
                                        <p:strVal val="visible"/>
                                      </p:to>
                                    </p:set>
                                    <p:animEffect transition="in" filter="wipe(left)">
                                      <p:cBhvr>
                                        <p:cTn id="55" dur="250"/>
                                        <p:tgtEl>
                                          <p:spTgt spid="58"/>
                                        </p:tgtEl>
                                      </p:cBhvr>
                                    </p:animEffect>
                                  </p:childTnLst>
                                </p:cTn>
                              </p:par>
                            </p:childTnLst>
                          </p:cTn>
                        </p:par>
                        <p:par>
                          <p:cTn id="56" fill="hold">
                            <p:stCondLst>
                              <p:cond delay="7650"/>
                            </p:stCondLst>
                            <p:childTnLst>
                              <p:par>
                                <p:cTn id="57" presetID="22" presetClass="entr" presetSubtype="8" fill="hold" nodeType="afterEffect">
                                  <p:stCondLst>
                                    <p:cond delay="0"/>
                                  </p:stCondLst>
                                  <p:childTnLst>
                                    <p:set>
                                      <p:cBhvr>
                                        <p:cTn id="58" dur="1" fill="hold">
                                          <p:stCondLst>
                                            <p:cond delay="0"/>
                                          </p:stCondLst>
                                        </p:cTn>
                                        <p:tgtEl>
                                          <p:spTgt spid="75"/>
                                        </p:tgtEl>
                                        <p:attrNameLst>
                                          <p:attrName>style.visibility</p:attrName>
                                        </p:attrNameLst>
                                      </p:cBhvr>
                                      <p:to>
                                        <p:strVal val="visible"/>
                                      </p:to>
                                    </p:set>
                                    <p:animEffect transition="in" filter="wipe(left)">
                                      <p:cBhvr>
                                        <p:cTn id="59" dur="250"/>
                                        <p:tgtEl>
                                          <p:spTgt spid="75"/>
                                        </p:tgtEl>
                                      </p:cBhvr>
                                    </p:animEffect>
                                  </p:childTnLst>
                                </p:cTn>
                              </p:par>
                            </p:childTnLst>
                          </p:cTn>
                        </p:par>
                        <p:par>
                          <p:cTn id="60" fill="hold">
                            <p:stCondLst>
                              <p:cond delay="7900"/>
                            </p:stCondLst>
                            <p:childTnLst>
                              <p:par>
                                <p:cTn id="61" presetID="22" presetClass="entr" presetSubtype="8" fill="hold" nodeType="afterEffect">
                                  <p:stCondLst>
                                    <p:cond delay="0"/>
                                  </p:stCondLst>
                                  <p:childTnLst>
                                    <p:set>
                                      <p:cBhvr>
                                        <p:cTn id="62" dur="1" fill="hold">
                                          <p:stCondLst>
                                            <p:cond delay="0"/>
                                          </p:stCondLst>
                                        </p:cTn>
                                        <p:tgtEl>
                                          <p:spTgt spid="74"/>
                                        </p:tgtEl>
                                        <p:attrNameLst>
                                          <p:attrName>style.visibility</p:attrName>
                                        </p:attrNameLst>
                                      </p:cBhvr>
                                      <p:to>
                                        <p:strVal val="visible"/>
                                      </p:to>
                                    </p:set>
                                    <p:animEffect transition="in" filter="wipe(left)">
                                      <p:cBhvr>
                                        <p:cTn id="63" dur="250"/>
                                        <p:tgtEl>
                                          <p:spTgt spid="74"/>
                                        </p:tgtEl>
                                      </p:cBhvr>
                                    </p:animEffect>
                                  </p:childTnLst>
                                </p:cTn>
                              </p:par>
                            </p:childTnLst>
                          </p:cTn>
                        </p:par>
                        <p:par>
                          <p:cTn id="64" fill="hold">
                            <p:stCondLst>
                              <p:cond delay="8150"/>
                            </p:stCondLst>
                            <p:childTnLst>
                              <p:par>
                                <p:cTn id="65" presetID="22" presetClass="entr" presetSubtype="4" fill="hold" nodeType="afterEffect">
                                  <p:stCondLst>
                                    <p:cond delay="0"/>
                                  </p:stCondLst>
                                  <p:childTnLst>
                                    <p:set>
                                      <p:cBhvr>
                                        <p:cTn id="66" dur="1" fill="hold">
                                          <p:stCondLst>
                                            <p:cond delay="0"/>
                                          </p:stCondLst>
                                        </p:cTn>
                                        <p:tgtEl>
                                          <p:spTgt spid="47"/>
                                        </p:tgtEl>
                                        <p:attrNameLst>
                                          <p:attrName>style.visibility</p:attrName>
                                        </p:attrNameLst>
                                      </p:cBhvr>
                                      <p:to>
                                        <p:strVal val="visible"/>
                                      </p:to>
                                    </p:set>
                                    <p:animEffect transition="in" filter="wipe(down)">
                                      <p:cBhvr>
                                        <p:cTn id="67" dur="250"/>
                                        <p:tgtEl>
                                          <p:spTgt spid="47"/>
                                        </p:tgtEl>
                                      </p:cBhvr>
                                    </p:animEffect>
                                  </p:childTnLst>
                                </p:cTn>
                              </p:par>
                            </p:childTnLst>
                          </p:cTn>
                        </p:par>
                        <p:par>
                          <p:cTn id="68" fill="hold">
                            <p:stCondLst>
                              <p:cond delay="8400"/>
                            </p:stCondLst>
                            <p:childTnLst>
                              <p:par>
                                <p:cTn id="69" presetID="10" presetClass="entr" presetSubtype="0" fill="hold" grpId="0" nodeType="afterEffect">
                                  <p:stCondLst>
                                    <p:cond delay="0"/>
                                  </p:stCondLst>
                                  <p:childTnLst>
                                    <p:set>
                                      <p:cBhvr>
                                        <p:cTn id="70" dur="1" fill="hold">
                                          <p:stCondLst>
                                            <p:cond delay="0"/>
                                          </p:stCondLst>
                                        </p:cTn>
                                        <p:tgtEl>
                                          <p:spTgt spid="167"/>
                                        </p:tgtEl>
                                        <p:attrNameLst>
                                          <p:attrName>style.visibility</p:attrName>
                                        </p:attrNameLst>
                                      </p:cBhvr>
                                      <p:to>
                                        <p:strVal val="visible"/>
                                      </p:to>
                                    </p:set>
                                    <p:animEffect transition="in" filter="fade">
                                      <p:cBhvr>
                                        <p:cTn id="71" dur="500"/>
                                        <p:tgtEl>
                                          <p:spTgt spid="167"/>
                                        </p:tgtEl>
                                      </p:cBhvr>
                                    </p:animEffect>
                                  </p:childTnLst>
                                </p:cTn>
                              </p:par>
                            </p:childTnLst>
                          </p:cTn>
                        </p:par>
                        <p:par>
                          <p:cTn id="72" fill="hold">
                            <p:stCondLst>
                              <p:cond delay="8900"/>
                            </p:stCondLst>
                            <p:childTnLst>
                              <p:par>
                                <p:cTn id="73" presetID="22" presetClass="entr" presetSubtype="4" fill="hold" nodeType="afterEffect">
                                  <p:stCondLst>
                                    <p:cond delay="0"/>
                                  </p:stCondLst>
                                  <p:childTnLst>
                                    <p:set>
                                      <p:cBhvr>
                                        <p:cTn id="74" dur="1" fill="hold">
                                          <p:stCondLst>
                                            <p:cond delay="0"/>
                                          </p:stCondLst>
                                        </p:cTn>
                                        <p:tgtEl>
                                          <p:spTgt spid="48"/>
                                        </p:tgtEl>
                                        <p:attrNameLst>
                                          <p:attrName>style.visibility</p:attrName>
                                        </p:attrNameLst>
                                      </p:cBhvr>
                                      <p:to>
                                        <p:strVal val="visible"/>
                                      </p:to>
                                    </p:set>
                                    <p:animEffect transition="in" filter="wipe(down)">
                                      <p:cBhvr>
                                        <p:cTn id="75" dur="250"/>
                                        <p:tgtEl>
                                          <p:spTgt spid="48"/>
                                        </p:tgtEl>
                                      </p:cBhvr>
                                    </p:animEffect>
                                  </p:childTnLst>
                                </p:cTn>
                              </p:par>
                            </p:childTnLst>
                          </p:cTn>
                        </p:par>
                        <p:par>
                          <p:cTn id="76" fill="hold">
                            <p:stCondLst>
                              <p:cond delay="9150"/>
                            </p:stCondLst>
                            <p:childTnLst>
                              <p:par>
                                <p:cTn id="77" presetID="22" presetClass="entr" presetSubtype="4" fill="hold" nodeType="afterEffect">
                                  <p:stCondLst>
                                    <p:cond delay="0"/>
                                  </p:stCondLst>
                                  <p:childTnLst>
                                    <p:set>
                                      <p:cBhvr>
                                        <p:cTn id="78" dur="1" fill="hold">
                                          <p:stCondLst>
                                            <p:cond delay="0"/>
                                          </p:stCondLst>
                                        </p:cTn>
                                        <p:tgtEl>
                                          <p:spTgt spid="49"/>
                                        </p:tgtEl>
                                        <p:attrNameLst>
                                          <p:attrName>style.visibility</p:attrName>
                                        </p:attrNameLst>
                                      </p:cBhvr>
                                      <p:to>
                                        <p:strVal val="visible"/>
                                      </p:to>
                                    </p:set>
                                    <p:animEffect transition="in" filter="wipe(down)">
                                      <p:cBhvr>
                                        <p:cTn id="79" dur="250"/>
                                        <p:tgtEl>
                                          <p:spTgt spid="49"/>
                                        </p:tgtEl>
                                      </p:cBhvr>
                                    </p:animEffect>
                                  </p:childTnLst>
                                </p:cTn>
                              </p:par>
                            </p:childTnLst>
                          </p:cTn>
                        </p:par>
                        <p:par>
                          <p:cTn id="80" fill="hold">
                            <p:stCondLst>
                              <p:cond delay="9400"/>
                            </p:stCondLst>
                            <p:childTnLst>
                              <p:par>
                                <p:cTn id="81" presetID="22" presetClass="entr" presetSubtype="4" fill="hold" nodeType="afterEffect">
                                  <p:stCondLst>
                                    <p:cond delay="0"/>
                                  </p:stCondLst>
                                  <p:childTnLst>
                                    <p:set>
                                      <p:cBhvr>
                                        <p:cTn id="82" dur="1" fill="hold">
                                          <p:stCondLst>
                                            <p:cond delay="0"/>
                                          </p:stCondLst>
                                        </p:cTn>
                                        <p:tgtEl>
                                          <p:spTgt spid="50"/>
                                        </p:tgtEl>
                                        <p:attrNameLst>
                                          <p:attrName>style.visibility</p:attrName>
                                        </p:attrNameLst>
                                      </p:cBhvr>
                                      <p:to>
                                        <p:strVal val="visible"/>
                                      </p:to>
                                    </p:set>
                                    <p:animEffect transition="in" filter="wipe(down)">
                                      <p:cBhvr>
                                        <p:cTn id="83" dur="250"/>
                                        <p:tgtEl>
                                          <p:spTgt spid="50"/>
                                        </p:tgtEl>
                                      </p:cBhvr>
                                    </p:animEffect>
                                  </p:childTnLst>
                                </p:cTn>
                              </p:par>
                            </p:childTnLst>
                          </p:cTn>
                        </p:par>
                        <p:par>
                          <p:cTn id="84" fill="hold">
                            <p:stCondLst>
                              <p:cond delay="9650"/>
                            </p:stCondLst>
                            <p:childTnLst>
                              <p:par>
                                <p:cTn id="85" presetID="22" presetClass="entr" presetSubtype="4" fill="hold" nodeType="afterEffect">
                                  <p:stCondLst>
                                    <p:cond delay="0"/>
                                  </p:stCondLst>
                                  <p:childTnLst>
                                    <p:set>
                                      <p:cBhvr>
                                        <p:cTn id="86" dur="1" fill="hold">
                                          <p:stCondLst>
                                            <p:cond delay="0"/>
                                          </p:stCondLst>
                                        </p:cTn>
                                        <p:tgtEl>
                                          <p:spTgt spid="51"/>
                                        </p:tgtEl>
                                        <p:attrNameLst>
                                          <p:attrName>style.visibility</p:attrName>
                                        </p:attrNameLst>
                                      </p:cBhvr>
                                      <p:to>
                                        <p:strVal val="visible"/>
                                      </p:to>
                                    </p:set>
                                    <p:animEffect transition="in" filter="wipe(down)">
                                      <p:cBhvr>
                                        <p:cTn id="87" dur="250"/>
                                        <p:tgtEl>
                                          <p:spTgt spid="51"/>
                                        </p:tgtEl>
                                      </p:cBhvr>
                                    </p:animEffect>
                                  </p:childTnLst>
                                </p:cTn>
                              </p:par>
                            </p:childTnLst>
                          </p:cTn>
                        </p:par>
                        <p:par>
                          <p:cTn id="88" fill="hold">
                            <p:stCondLst>
                              <p:cond delay="9900"/>
                            </p:stCondLst>
                            <p:childTnLst>
                              <p:par>
                                <p:cTn id="89" presetID="22" presetClass="entr" presetSubtype="4" fill="hold" nodeType="afterEffect">
                                  <p:stCondLst>
                                    <p:cond delay="0"/>
                                  </p:stCondLst>
                                  <p:childTnLst>
                                    <p:set>
                                      <p:cBhvr>
                                        <p:cTn id="90" dur="1" fill="hold">
                                          <p:stCondLst>
                                            <p:cond delay="0"/>
                                          </p:stCondLst>
                                        </p:cTn>
                                        <p:tgtEl>
                                          <p:spTgt spid="52"/>
                                        </p:tgtEl>
                                        <p:attrNameLst>
                                          <p:attrName>style.visibility</p:attrName>
                                        </p:attrNameLst>
                                      </p:cBhvr>
                                      <p:to>
                                        <p:strVal val="visible"/>
                                      </p:to>
                                    </p:set>
                                    <p:animEffect transition="in" filter="wipe(down)">
                                      <p:cBhvr>
                                        <p:cTn id="91" dur="250"/>
                                        <p:tgtEl>
                                          <p:spTgt spid="52"/>
                                        </p:tgtEl>
                                      </p:cBhvr>
                                    </p:animEffect>
                                  </p:childTnLst>
                                </p:cTn>
                              </p:par>
                            </p:childTnLst>
                          </p:cTn>
                        </p:par>
                        <p:par>
                          <p:cTn id="92" fill="hold">
                            <p:stCondLst>
                              <p:cond delay="10150"/>
                            </p:stCondLst>
                            <p:childTnLst>
                              <p:par>
                                <p:cTn id="93" presetID="22" presetClass="entr" presetSubtype="4" fill="hold" nodeType="afterEffect">
                                  <p:stCondLst>
                                    <p:cond delay="0"/>
                                  </p:stCondLst>
                                  <p:childTnLst>
                                    <p:set>
                                      <p:cBhvr>
                                        <p:cTn id="94" dur="1" fill="hold">
                                          <p:stCondLst>
                                            <p:cond delay="0"/>
                                          </p:stCondLst>
                                        </p:cTn>
                                        <p:tgtEl>
                                          <p:spTgt spid="53"/>
                                        </p:tgtEl>
                                        <p:attrNameLst>
                                          <p:attrName>style.visibility</p:attrName>
                                        </p:attrNameLst>
                                      </p:cBhvr>
                                      <p:to>
                                        <p:strVal val="visible"/>
                                      </p:to>
                                    </p:set>
                                    <p:animEffect transition="in" filter="wipe(down)">
                                      <p:cBhvr>
                                        <p:cTn id="95" dur="250"/>
                                        <p:tgtEl>
                                          <p:spTgt spid="53"/>
                                        </p:tgtEl>
                                      </p:cBhvr>
                                    </p:animEffect>
                                  </p:childTnLst>
                                </p:cTn>
                              </p:par>
                            </p:childTnLst>
                          </p:cTn>
                        </p:par>
                        <p:par>
                          <p:cTn id="96" fill="hold">
                            <p:stCondLst>
                              <p:cond delay="10400"/>
                            </p:stCondLst>
                            <p:childTnLst>
                              <p:par>
                                <p:cTn id="97" presetID="22" presetClass="entr" presetSubtype="4" fill="hold" nodeType="afterEffect">
                                  <p:stCondLst>
                                    <p:cond delay="0"/>
                                  </p:stCondLst>
                                  <p:childTnLst>
                                    <p:set>
                                      <p:cBhvr>
                                        <p:cTn id="98" dur="1" fill="hold">
                                          <p:stCondLst>
                                            <p:cond delay="0"/>
                                          </p:stCondLst>
                                        </p:cTn>
                                        <p:tgtEl>
                                          <p:spTgt spid="54"/>
                                        </p:tgtEl>
                                        <p:attrNameLst>
                                          <p:attrName>style.visibility</p:attrName>
                                        </p:attrNameLst>
                                      </p:cBhvr>
                                      <p:to>
                                        <p:strVal val="visible"/>
                                      </p:to>
                                    </p:set>
                                    <p:animEffect transition="in" filter="wipe(down)">
                                      <p:cBhvr>
                                        <p:cTn id="99" dur="250"/>
                                        <p:tgtEl>
                                          <p:spTgt spid="54"/>
                                        </p:tgtEl>
                                      </p:cBhvr>
                                    </p:animEffect>
                                  </p:childTnLst>
                                </p:cTn>
                              </p:par>
                            </p:childTnLst>
                          </p:cTn>
                        </p:par>
                        <p:par>
                          <p:cTn id="100" fill="hold">
                            <p:stCondLst>
                              <p:cond delay="10650"/>
                            </p:stCondLst>
                            <p:childTnLst>
                              <p:par>
                                <p:cTn id="101" presetID="22" presetClass="entr" presetSubtype="4" fill="hold" nodeType="afterEffect">
                                  <p:stCondLst>
                                    <p:cond delay="0"/>
                                  </p:stCondLst>
                                  <p:childTnLst>
                                    <p:set>
                                      <p:cBhvr>
                                        <p:cTn id="102" dur="1" fill="hold">
                                          <p:stCondLst>
                                            <p:cond delay="0"/>
                                          </p:stCondLst>
                                        </p:cTn>
                                        <p:tgtEl>
                                          <p:spTgt spid="187"/>
                                        </p:tgtEl>
                                        <p:attrNameLst>
                                          <p:attrName>style.visibility</p:attrName>
                                        </p:attrNameLst>
                                      </p:cBhvr>
                                      <p:to>
                                        <p:strVal val="visible"/>
                                      </p:to>
                                    </p:set>
                                    <p:animEffect transition="in" filter="wipe(down)">
                                      <p:cBhvr>
                                        <p:cTn id="103" dur="250"/>
                                        <p:tgtEl>
                                          <p:spTgt spid="187"/>
                                        </p:tgtEl>
                                      </p:cBhvr>
                                    </p:animEffect>
                                  </p:childTnLst>
                                </p:cTn>
                              </p:par>
                            </p:childTnLst>
                          </p:cTn>
                        </p:par>
                        <p:par>
                          <p:cTn id="104" fill="hold">
                            <p:stCondLst>
                              <p:cond delay="10900"/>
                            </p:stCondLst>
                            <p:childTnLst>
                              <p:par>
                                <p:cTn id="105" presetID="22" presetClass="entr" presetSubtype="4" fill="hold" nodeType="afterEffect">
                                  <p:stCondLst>
                                    <p:cond delay="0"/>
                                  </p:stCondLst>
                                  <p:childTnLst>
                                    <p:set>
                                      <p:cBhvr>
                                        <p:cTn id="106" dur="1" fill="hold">
                                          <p:stCondLst>
                                            <p:cond delay="0"/>
                                          </p:stCondLst>
                                        </p:cTn>
                                        <p:tgtEl>
                                          <p:spTgt spid="56"/>
                                        </p:tgtEl>
                                        <p:attrNameLst>
                                          <p:attrName>style.visibility</p:attrName>
                                        </p:attrNameLst>
                                      </p:cBhvr>
                                      <p:to>
                                        <p:strVal val="visible"/>
                                      </p:to>
                                    </p:set>
                                    <p:animEffect transition="in" filter="wipe(down)">
                                      <p:cBhvr>
                                        <p:cTn id="107" dur="250"/>
                                        <p:tgtEl>
                                          <p:spTgt spid="56"/>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iterate type="wd">
                                    <p:tmPct val="10000"/>
                                  </p:iterate>
                                  <p:childTnLst>
                                    <p:set>
                                      <p:cBhvr>
                                        <p:cTn id="111" dur="1" fill="hold">
                                          <p:stCondLst>
                                            <p:cond delay="0"/>
                                          </p:stCondLst>
                                        </p:cTn>
                                        <p:tgtEl>
                                          <p:spTgt spid="176"/>
                                        </p:tgtEl>
                                        <p:attrNameLst>
                                          <p:attrName>style.visibility</p:attrName>
                                        </p:attrNameLst>
                                      </p:cBhvr>
                                      <p:to>
                                        <p:strVal val="visible"/>
                                      </p:to>
                                    </p:set>
                                    <p:animEffect transition="in" filter="fade">
                                      <p:cBhvr>
                                        <p:cTn id="112" dur="500"/>
                                        <p:tgtEl>
                                          <p:spTgt spid="176"/>
                                        </p:tgtEl>
                                      </p:cBhvr>
                                    </p:animEffect>
                                  </p:childTnLst>
                                </p:cTn>
                              </p:par>
                            </p:childTnLst>
                          </p:cTn>
                        </p:par>
                        <p:par>
                          <p:cTn id="113" fill="hold">
                            <p:stCondLst>
                              <p:cond delay="2200"/>
                            </p:stCondLst>
                            <p:childTnLst>
                              <p:par>
                                <p:cTn id="114" presetID="10" presetClass="entr" presetSubtype="0" fill="hold" grpId="0" nodeType="afterEffect">
                                  <p:stCondLst>
                                    <p:cond delay="2000"/>
                                  </p:stCondLst>
                                  <p:childTnLst>
                                    <p:set>
                                      <p:cBhvr>
                                        <p:cTn id="115" dur="1" fill="hold">
                                          <p:stCondLst>
                                            <p:cond delay="0"/>
                                          </p:stCondLst>
                                        </p:cTn>
                                        <p:tgtEl>
                                          <p:spTgt spid="186"/>
                                        </p:tgtEl>
                                        <p:attrNameLst>
                                          <p:attrName>style.visibility</p:attrName>
                                        </p:attrNameLst>
                                      </p:cBhvr>
                                      <p:to>
                                        <p:strVal val="visible"/>
                                      </p:to>
                                    </p:set>
                                    <p:animEffect transition="in" filter="fade">
                                      <p:cBhvr>
                                        <p:cTn id="116" dur="500"/>
                                        <p:tgtEl>
                                          <p:spTgt spid="186"/>
                                        </p:tgtEl>
                                      </p:cBhvr>
                                    </p:animEffect>
                                  </p:childTnLst>
                                </p:cTn>
                              </p:par>
                            </p:childTnLst>
                          </p:cTn>
                        </p:par>
                        <p:par>
                          <p:cTn id="117" fill="hold">
                            <p:stCondLst>
                              <p:cond delay="4700"/>
                            </p:stCondLst>
                            <p:childTnLst>
                              <p:par>
                                <p:cTn id="118" presetID="22" presetClass="entr" presetSubtype="4" fill="hold" nodeType="afterEffect">
                                  <p:stCondLst>
                                    <p:cond delay="0"/>
                                  </p:stCondLst>
                                  <p:childTnLst>
                                    <p:set>
                                      <p:cBhvr>
                                        <p:cTn id="119" dur="1" fill="hold">
                                          <p:stCondLst>
                                            <p:cond delay="0"/>
                                          </p:stCondLst>
                                        </p:cTn>
                                        <p:tgtEl>
                                          <p:spTgt spid="71"/>
                                        </p:tgtEl>
                                        <p:attrNameLst>
                                          <p:attrName>style.visibility</p:attrName>
                                        </p:attrNameLst>
                                      </p:cBhvr>
                                      <p:to>
                                        <p:strVal val="visible"/>
                                      </p:to>
                                    </p:set>
                                    <p:animEffect transition="in" filter="wipe(down)">
                                      <p:cBhvr>
                                        <p:cTn id="120" dur="500"/>
                                        <p:tgtEl>
                                          <p:spTgt spid="71"/>
                                        </p:tgtEl>
                                      </p:cBhvr>
                                    </p:animEffect>
                                  </p:childTnLst>
                                </p:cTn>
                              </p:par>
                            </p:childTnLst>
                          </p:cTn>
                        </p:par>
                        <p:par>
                          <p:cTn id="121" fill="hold">
                            <p:stCondLst>
                              <p:cond delay="5200"/>
                            </p:stCondLst>
                            <p:childTnLst>
                              <p:par>
                                <p:cTn id="122" presetID="10" presetClass="entr" presetSubtype="0" fill="hold" grpId="0" nodeType="afterEffect">
                                  <p:stCondLst>
                                    <p:cond delay="0"/>
                                  </p:stCondLst>
                                  <p:childTnLst>
                                    <p:set>
                                      <p:cBhvr>
                                        <p:cTn id="123" dur="1" fill="hold">
                                          <p:stCondLst>
                                            <p:cond delay="0"/>
                                          </p:stCondLst>
                                        </p:cTn>
                                        <p:tgtEl>
                                          <p:spTgt spid="185"/>
                                        </p:tgtEl>
                                        <p:attrNameLst>
                                          <p:attrName>style.visibility</p:attrName>
                                        </p:attrNameLst>
                                      </p:cBhvr>
                                      <p:to>
                                        <p:strVal val="visible"/>
                                      </p:to>
                                    </p:set>
                                    <p:animEffect transition="in" filter="fade">
                                      <p:cBhvr>
                                        <p:cTn id="124" dur="500"/>
                                        <p:tgtEl>
                                          <p:spTgt spid="185"/>
                                        </p:tgtEl>
                                      </p:cBhvr>
                                    </p:animEffect>
                                  </p:childTnLst>
                                </p:cTn>
                              </p:par>
                            </p:childTnLst>
                          </p:cTn>
                        </p:par>
                        <p:par>
                          <p:cTn id="125" fill="hold">
                            <p:stCondLst>
                              <p:cond delay="5700"/>
                            </p:stCondLst>
                            <p:childTnLst>
                              <p:par>
                                <p:cTn id="126" presetID="22" presetClass="entr" presetSubtype="8" fill="hold" nodeType="afterEffect">
                                  <p:stCondLst>
                                    <p:cond delay="0"/>
                                  </p:stCondLst>
                                  <p:childTnLst>
                                    <p:set>
                                      <p:cBhvr>
                                        <p:cTn id="127" dur="1" fill="hold">
                                          <p:stCondLst>
                                            <p:cond delay="0"/>
                                          </p:stCondLst>
                                        </p:cTn>
                                        <p:tgtEl>
                                          <p:spTgt spid="72"/>
                                        </p:tgtEl>
                                        <p:attrNameLst>
                                          <p:attrName>style.visibility</p:attrName>
                                        </p:attrNameLst>
                                      </p:cBhvr>
                                      <p:to>
                                        <p:strVal val="visible"/>
                                      </p:to>
                                    </p:set>
                                    <p:animEffect transition="in" filter="wipe(left)">
                                      <p:cBhvr>
                                        <p:cTn id="128" dur="500"/>
                                        <p:tgtEl>
                                          <p:spTgt spid="72"/>
                                        </p:tgtEl>
                                      </p:cBhvr>
                                    </p:animEffect>
                                  </p:childTnLst>
                                </p:cTn>
                              </p:par>
                            </p:childTnLst>
                          </p:cTn>
                        </p:par>
                        <p:par>
                          <p:cTn id="129" fill="hold">
                            <p:stCondLst>
                              <p:cond delay="6200"/>
                            </p:stCondLst>
                            <p:childTnLst>
                              <p:par>
                                <p:cTn id="130" presetID="22" presetClass="entr" presetSubtype="4" fill="hold" nodeType="afterEffect">
                                  <p:stCondLst>
                                    <p:cond delay="0"/>
                                  </p:stCondLst>
                                  <p:childTnLst>
                                    <p:set>
                                      <p:cBhvr>
                                        <p:cTn id="131" dur="1" fill="hold">
                                          <p:stCondLst>
                                            <p:cond delay="0"/>
                                          </p:stCondLst>
                                        </p:cTn>
                                        <p:tgtEl>
                                          <p:spTgt spid="39"/>
                                        </p:tgtEl>
                                        <p:attrNameLst>
                                          <p:attrName>style.visibility</p:attrName>
                                        </p:attrNameLst>
                                      </p:cBhvr>
                                      <p:to>
                                        <p:strVal val="visible"/>
                                      </p:to>
                                    </p:set>
                                    <p:animEffect transition="in" filter="wipe(down)">
                                      <p:cBhvr>
                                        <p:cTn id="132" dur="500"/>
                                        <p:tgtEl>
                                          <p:spTgt spid="39"/>
                                        </p:tgtEl>
                                      </p:cBhvr>
                                    </p:animEffect>
                                  </p:childTnLst>
                                </p:cTn>
                              </p:par>
                            </p:childTnLst>
                          </p:cTn>
                        </p:par>
                        <p:par>
                          <p:cTn id="133" fill="hold">
                            <p:stCondLst>
                              <p:cond delay="6700"/>
                            </p:stCondLst>
                            <p:childTnLst>
                              <p:par>
                                <p:cTn id="134" presetID="22" presetClass="entr" presetSubtype="4" fill="hold" nodeType="afterEffect">
                                  <p:stCondLst>
                                    <p:cond delay="1500"/>
                                  </p:stCondLst>
                                  <p:childTnLst>
                                    <p:set>
                                      <p:cBhvr>
                                        <p:cTn id="135" dur="1" fill="hold">
                                          <p:stCondLst>
                                            <p:cond delay="0"/>
                                          </p:stCondLst>
                                        </p:cTn>
                                        <p:tgtEl>
                                          <p:spTgt spid="189"/>
                                        </p:tgtEl>
                                        <p:attrNameLst>
                                          <p:attrName>style.visibility</p:attrName>
                                        </p:attrNameLst>
                                      </p:cBhvr>
                                      <p:to>
                                        <p:strVal val="visible"/>
                                      </p:to>
                                    </p:set>
                                    <p:animEffect transition="in" filter="wipe(down)">
                                      <p:cBhvr>
                                        <p:cTn id="136" dur="500"/>
                                        <p:tgtEl>
                                          <p:spTgt spid="189"/>
                                        </p:tgtEl>
                                      </p:cBhvr>
                                    </p:animEffect>
                                  </p:childTnLst>
                                </p:cTn>
                              </p:par>
                            </p:childTnLst>
                          </p:cTn>
                        </p:par>
                        <p:par>
                          <p:cTn id="137" fill="hold">
                            <p:stCondLst>
                              <p:cond delay="8700"/>
                            </p:stCondLst>
                            <p:childTnLst>
                              <p:par>
                                <p:cTn id="138" presetID="22" presetClass="entr" presetSubtype="8" fill="hold" nodeType="afterEffect">
                                  <p:stCondLst>
                                    <p:cond delay="1500"/>
                                  </p:stCondLst>
                                  <p:childTnLst>
                                    <p:set>
                                      <p:cBhvr>
                                        <p:cTn id="139" dur="1" fill="hold">
                                          <p:stCondLst>
                                            <p:cond delay="0"/>
                                          </p:stCondLst>
                                        </p:cTn>
                                        <p:tgtEl>
                                          <p:spTgt spid="190"/>
                                        </p:tgtEl>
                                        <p:attrNameLst>
                                          <p:attrName>style.visibility</p:attrName>
                                        </p:attrNameLst>
                                      </p:cBhvr>
                                      <p:to>
                                        <p:strVal val="visible"/>
                                      </p:to>
                                    </p:set>
                                    <p:animEffect transition="in" filter="wipe(left)">
                                      <p:cBhvr>
                                        <p:cTn id="140" dur="500"/>
                                        <p:tgtEl>
                                          <p:spTgt spid="190"/>
                                        </p:tgtEl>
                                      </p:cBhvr>
                                    </p:animEffect>
                                  </p:childTnLst>
                                </p:cTn>
                              </p:par>
                            </p:childTnLst>
                          </p:cTn>
                        </p:par>
                        <p:par>
                          <p:cTn id="141" fill="hold">
                            <p:stCondLst>
                              <p:cond delay="10700"/>
                            </p:stCondLst>
                            <p:childTnLst>
                              <p:par>
                                <p:cTn id="142" presetID="22" presetClass="entr" presetSubtype="4" fill="hold" nodeType="afterEffect">
                                  <p:stCondLst>
                                    <p:cond delay="0"/>
                                  </p:stCondLst>
                                  <p:childTnLst>
                                    <p:set>
                                      <p:cBhvr>
                                        <p:cTn id="143" dur="1" fill="hold">
                                          <p:stCondLst>
                                            <p:cond delay="0"/>
                                          </p:stCondLst>
                                        </p:cTn>
                                        <p:tgtEl>
                                          <p:spTgt spid="44"/>
                                        </p:tgtEl>
                                        <p:attrNameLst>
                                          <p:attrName>style.visibility</p:attrName>
                                        </p:attrNameLst>
                                      </p:cBhvr>
                                      <p:to>
                                        <p:strVal val="visible"/>
                                      </p:to>
                                    </p:set>
                                    <p:animEffect transition="in" filter="wipe(down)">
                                      <p:cBhvr>
                                        <p:cTn id="144" dur="500"/>
                                        <p:tgtEl>
                                          <p:spTgt spid="44"/>
                                        </p:tgtEl>
                                      </p:cBhvr>
                                    </p:animEffect>
                                  </p:childTnLst>
                                </p:cTn>
                              </p:par>
                            </p:childTnLst>
                          </p:cTn>
                        </p:par>
                        <p:par>
                          <p:cTn id="145" fill="hold">
                            <p:stCondLst>
                              <p:cond delay="11200"/>
                            </p:stCondLst>
                            <p:childTnLst>
                              <p:par>
                                <p:cTn id="146" presetID="22" presetClass="entr" presetSubtype="8" fill="hold" nodeType="afterEffect">
                                  <p:stCondLst>
                                    <p:cond delay="0"/>
                                  </p:stCondLst>
                                  <p:childTnLst>
                                    <p:set>
                                      <p:cBhvr>
                                        <p:cTn id="147" dur="1" fill="hold">
                                          <p:stCondLst>
                                            <p:cond delay="0"/>
                                          </p:stCondLst>
                                        </p:cTn>
                                        <p:tgtEl>
                                          <p:spTgt spid="26"/>
                                        </p:tgtEl>
                                        <p:attrNameLst>
                                          <p:attrName>style.visibility</p:attrName>
                                        </p:attrNameLst>
                                      </p:cBhvr>
                                      <p:to>
                                        <p:strVal val="visible"/>
                                      </p:to>
                                    </p:set>
                                    <p:animEffect transition="in" filter="wipe(left)">
                                      <p:cBhvr>
                                        <p:cTn id="148" dur="500"/>
                                        <p:tgtEl>
                                          <p:spTgt spid="26"/>
                                        </p:tgtEl>
                                      </p:cBhvr>
                                    </p:animEffect>
                                  </p:childTnLst>
                                </p:cTn>
                              </p:par>
                            </p:childTnLst>
                          </p:cTn>
                        </p:par>
                      </p:childTnLst>
                    </p:cTn>
                  </p:par>
                  <p:par>
                    <p:cTn id="149" fill="hold">
                      <p:stCondLst>
                        <p:cond delay="indefinite"/>
                      </p:stCondLst>
                      <p:childTnLst>
                        <p:par>
                          <p:cTn id="150" fill="hold">
                            <p:stCondLst>
                              <p:cond delay="0"/>
                            </p:stCondLst>
                            <p:childTnLst>
                              <p:par>
                                <p:cTn id="151" presetID="10" presetClass="entr" presetSubtype="0" fill="hold" grpId="0" nodeType="clickEffect">
                                  <p:stCondLst>
                                    <p:cond delay="0"/>
                                  </p:stCondLst>
                                  <p:iterate type="wd">
                                    <p:tmPct val="10000"/>
                                  </p:iterate>
                                  <p:childTnLst>
                                    <p:set>
                                      <p:cBhvr>
                                        <p:cTn id="152" dur="1" fill="hold">
                                          <p:stCondLst>
                                            <p:cond delay="0"/>
                                          </p:stCondLst>
                                        </p:cTn>
                                        <p:tgtEl>
                                          <p:spTgt spid="177"/>
                                        </p:tgtEl>
                                        <p:attrNameLst>
                                          <p:attrName>style.visibility</p:attrName>
                                        </p:attrNameLst>
                                      </p:cBhvr>
                                      <p:to>
                                        <p:strVal val="visible"/>
                                      </p:to>
                                    </p:set>
                                    <p:animEffect transition="in" filter="fade">
                                      <p:cBhvr>
                                        <p:cTn id="153" dur="500"/>
                                        <p:tgtEl>
                                          <p:spTgt spid="177"/>
                                        </p:tgtEl>
                                      </p:cBhvr>
                                    </p:animEffect>
                                  </p:childTnLst>
                                </p:cTn>
                              </p:par>
                            </p:childTnLst>
                          </p:cTn>
                        </p:par>
                        <p:par>
                          <p:cTn id="154" fill="hold">
                            <p:stCondLst>
                              <p:cond delay="2150"/>
                            </p:stCondLst>
                            <p:childTnLst>
                              <p:par>
                                <p:cTn id="155" presetID="22" presetClass="entr" presetSubtype="8" fill="hold" nodeType="afterEffect">
                                  <p:stCondLst>
                                    <p:cond delay="2000"/>
                                  </p:stCondLst>
                                  <p:childTnLst>
                                    <p:set>
                                      <p:cBhvr>
                                        <p:cTn id="156" dur="1" fill="hold">
                                          <p:stCondLst>
                                            <p:cond delay="0"/>
                                          </p:stCondLst>
                                        </p:cTn>
                                        <p:tgtEl>
                                          <p:spTgt spid="78"/>
                                        </p:tgtEl>
                                        <p:attrNameLst>
                                          <p:attrName>style.visibility</p:attrName>
                                        </p:attrNameLst>
                                      </p:cBhvr>
                                      <p:to>
                                        <p:strVal val="visible"/>
                                      </p:to>
                                    </p:set>
                                    <p:animEffect transition="in" filter="wipe(left)">
                                      <p:cBhvr>
                                        <p:cTn id="157" dur="500"/>
                                        <p:tgtEl>
                                          <p:spTgt spid="78"/>
                                        </p:tgtEl>
                                      </p:cBhvr>
                                    </p:animEffect>
                                  </p:childTnLst>
                                </p:cTn>
                              </p:par>
                            </p:childTnLst>
                          </p:cTn>
                        </p:par>
                        <p:par>
                          <p:cTn id="158" fill="hold">
                            <p:stCondLst>
                              <p:cond delay="4650"/>
                            </p:stCondLst>
                            <p:childTnLst>
                              <p:par>
                                <p:cTn id="159" presetID="22" presetClass="entr" presetSubtype="4" fill="hold" nodeType="afterEffect">
                                  <p:stCondLst>
                                    <p:cond delay="0"/>
                                  </p:stCondLst>
                                  <p:childTnLst>
                                    <p:set>
                                      <p:cBhvr>
                                        <p:cTn id="160" dur="1" fill="hold">
                                          <p:stCondLst>
                                            <p:cond delay="0"/>
                                          </p:stCondLst>
                                        </p:cTn>
                                        <p:tgtEl>
                                          <p:spTgt spid="79"/>
                                        </p:tgtEl>
                                        <p:attrNameLst>
                                          <p:attrName>style.visibility</p:attrName>
                                        </p:attrNameLst>
                                      </p:cBhvr>
                                      <p:to>
                                        <p:strVal val="visible"/>
                                      </p:to>
                                    </p:set>
                                    <p:animEffect transition="in" filter="wipe(down)">
                                      <p:cBhvr>
                                        <p:cTn id="161" dur="500"/>
                                        <p:tgtEl>
                                          <p:spTgt spid="79"/>
                                        </p:tgtEl>
                                      </p:cBhvr>
                                    </p:animEffect>
                                  </p:childTnLst>
                                </p:cTn>
                              </p:par>
                            </p:childTnLst>
                          </p:cTn>
                        </p:par>
                        <p:par>
                          <p:cTn id="162" fill="hold">
                            <p:stCondLst>
                              <p:cond delay="5150"/>
                            </p:stCondLst>
                            <p:childTnLst>
                              <p:par>
                                <p:cTn id="163" presetID="10" presetClass="entr" presetSubtype="0" fill="hold" nodeType="afterEffect">
                                  <p:stCondLst>
                                    <p:cond delay="0"/>
                                  </p:stCondLst>
                                  <p:childTnLst>
                                    <p:set>
                                      <p:cBhvr>
                                        <p:cTn id="164" dur="1" fill="hold">
                                          <p:stCondLst>
                                            <p:cond delay="0"/>
                                          </p:stCondLst>
                                        </p:cTn>
                                        <p:tgtEl>
                                          <p:spTgt spid="115"/>
                                        </p:tgtEl>
                                        <p:attrNameLst>
                                          <p:attrName>style.visibility</p:attrName>
                                        </p:attrNameLst>
                                      </p:cBhvr>
                                      <p:to>
                                        <p:strVal val="visible"/>
                                      </p:to>
                                    </p:set>
                                    <p:animEffect transition="in" filter="fade">
                                      <p:cBhvr>
                                        <p:cTn id="165" dur="500"/>
                                        <p:tgtEl>
                                          <p:spTgt spid="115"/>
                                        </p:tgtEl>
                                      </p:cBhvr>
                                    </p:animEffect>
                                  </p:childTnLst>
                                </p:cTn>
                              </p:par>
                            </p:childTnLst>
                          </p:cTn>
                        </p:par>
                        <p:par>
                          <p:cTn id="166" fill="hold">
                            <p:stCondLst>
                              <p:cond delay="5650"/>
                            </p:stCondLst>
                            <p:childTnLst>
                              <p:par>
                                <p:cTn id="167" presetID="22" presetClass="entr" presetSubtype="8" fill="hold" nodeType="afterEffect">
                                  <p:stCondLst>
                                    <p:cond delay="1500"/>
                                  </p:stCondLst>
                                  <p:childTnLst>
                                    <p:set>
                                      <p:cBhvr>
                                        <p:cTn id="168" dur="1" fill="hold">
                                          <p:stCondLst>
                                            <p:cond delay="0"/>
                                          </p:stCondLst>
                                        </p:cTn>
                                        <p:tgtEl>
                                          <p:spTgt spid="83"/>
                                        </p:tgtEl>
                                        <p:attrNameLst>
                                          <p:attrName>style.visibility</p:attrName>
                                        </p:attrNameLst>
                                      </p:cBhvr>
                                      <p:to>
                                        <p:strVal val="visible"/>
                                      </p:to>
                                    </p:set>
                                    <p:animEffect transition="in" filter="wipe(left)">
                                      <p:cBhvr>
                                        <p:cTn id="169" dur="500"/>
                                        <p:tgtEl>
                                          <p:spTgt spid="83"/>
                                        </p:tgtEl>
                                      </p:cBhvr>
                                    </p:animEffect>
                                  </p:childTnLst>
                                </p:cTn>
                              </p:par>
                            </p:childTnLst>
                          </p:cTn>
                        </p:par>
                        <p:par>
                          <p:cTn id="170" fill="hold">
                            <p:stCondLst>
                              <p:cond delay="7650"/>
                            </p:stCondLst>
                            <p:childTnLst>
                              <p:par>
                                <p:cTn id="171" presetID="22" presetClass="entr" presetSubtype="4" fill="hold" nodeType="afterEffect">
                                  <p:stCondLst>
                                    <p:cond delay="0"/>
                                  </p:stCondLst>
                                  <p:childTnLst>
                                    <p:set>
                                      <p:cBhvr>
                                        <p:cTn id="172" dur="1" fill="hold">
                                          <p:stCondLst>
                                            <p:cond delay="0"/>
                                          </p:stCondLst>
                                        </p:cTn>
                                        <p:tgtEl>
                                          <p:spTgt spid="84"/>
                                        </p:tgtEl>
                                        <p:attrNameLst>
                                          <p:attrName>style.visibility</p:attrName>
                                        </p:attrNameLst>
                                      </p:cBhvr>
                                      <p:to>
                                        <p:strVal val="visible"/>
                                      </p:to>
                                    </p:set>
                                    <p:animEffect transition="in" filter="wipe(down)">
                                      <p:cBhvr>
                                        <p:cTn id="173" dur="500"/>
                                        <p:tgtEl>
                                          <p:spTgt spid="84"/>
                                        </p:tgtEl>
                                      </p:cBhvr>
                                    </p:animEffect>
                                  </p:childTnLst>
                                </p:cTn>
                              </p:par>
                            </p:childTnLst>
                          </p:cTn>
                        </p:par>
                        <p:par>
                          <p:cTn id="174" fill="hold">
                            <p:stCondLst>
                              <p:cond delay="8150"/>
                            </p:stCondLst>
                            <p:childTnLst>
                              <p:par>
                                <p:cTn id="175" presetID="10" presetClass="entr" presetSubtype="0" fill="hold" nodeType="afterEffect">
                                  <p:stCondLst>
                                    <p:cond delay="0"/>
                                  </p:stCondLst>
                                  <p:childTnLst>
                                    <p:set>
                                      <p:cBhvr>
                                        <p:cTn id="176" dur="1" fill="hold">
                                          <p:stCondLst>
                                            <p:cond delay="0"/>
                                          </p:stCondLst>
                                        </p:cTn>
                                        <p:tgtEl>
                                          <p:spTgt spid="118"/>
                                        </p:tgtEl>
                                        <p:attrNameLst>
                                          <p:attrName>style.visibility</p:attrName>
                                        </p:attrNameLst>
                                      </p:cBhvr>
                                      <p:to>
                                        <p:strVal val="visible"/>
                                      </p:to>
                                    </p:set>
                                    <p:animEffect transition="in" filter="fade">
                                      <p:cBhvr>
                                        <p:cTn id="177" dur="500"/>
                                        <p:tgtEl>
                                          <p:spTgt spid="118"/>
                                        </p:tgtEl>
                                      </p:cBhvr>
                                    </p:animEffect>
                                  </p:childTnLst>
                                </p:cTn>
                              </p:par>
                            </p:childTnLst>
                          </p:cTn>
                        </p:par>
                        <p:par>
                          <p:cTn id="178" fill="hold">
                            <p:stCondLst>
                              <p:cond delay="8650"/>
                            </p:stCondLst>
                            <p:childTnLst>
                              <p:par>
                                <p:cTn id="179" presetID="22" presetClass="entr" presetSubtype="8" fill="hold" nodeType="afterEffect">
                                  <p:stCondLst>
                                    <p:cond delay="1500"/>
                                  </p:stCondLst>
                                  <p:childTnLst>
                                    <p:set>
                                      <p:cBhvr>
                                        <p:cTn id="180" dur="1" fill="hold">
                                          <p:stCondLst>
                                            <p:cond delay="0"/>
                                          </p:stCondLst>
                                        </p:cTn>
                                        <p:tgtEl>
                                          <p:spTgt spid="89"/>
                                        </p:tgtEl>
                                        <p:attrNameLst>
                                          <p:attrName>style.visibility</p:attrName>
                                        </p:attrNameLst>
                                      </p:cBhvr>
                                      <p:to>
                                        <p:strVal val="visible"/>
                                      </p:to>
                                    </p:set>
                                    <p:animEffect transition="in" filter="wipe(left)">
                                      <p:cBhvr>
                                        <p:cTn id="181" dur="500"/>
                                        <p:tgtEl>
                                          <p:spTgt spid="89"/>
                                        </p:tgtEl>
                                      </p:cBhvr>
                                    </p:animEffect>
                                  </p:childTnLst>
                                </p:cTn>
                              </p:par>
                            </p:childTnLst>
                          </p:cTn>
                        </p:par>
                        <p:par>
                          <p:cTn id="182" fill="hold">
                            <p:stCondLst>
                              <p:cond delay="10650"/>
                            </p:stCondLst>
                            <p:childTnLst>
                              <p:par>
                                <p:cTn id="183" presetID="22" presetClass="entr" presetSubtype="4" fill="hold" nodeType="afterEffect">
                                  <p:stCondLst>
                                    <p:cond delay="0"/>
                                  </p:stCondLst>
                                  <p:childTnLst>
                                    <p:set>
                                      <p:cBhvr>
                                        <p:cTn id="184" dur="1" fill="hold">
                                          <p:stCondLst>
                                            <p:cond delay="0"/>
                                          </p:stCondLst>
                                        </p:cTn>
                                        <p:tgtEl>
                                          <p:spTgt spid="90"/>
                                        </p:tgtEl>
                                        <p:attrNameLst>
                                          <p:attrName>style.visibility</p:attrName>
                                        </p:attrNameLst>
                                      </p:cBhvr>
                                      <p:to>
                                        <p:strVal val="visible"/>
                                      </p:to>
                                    </p:set>
                                    <p:animEffect transition="in" filter="wipe(down)">
                                      <p:cBhvr>
                                        <p:cTn id="185" dur="500"/>
                                        <p:tgtEl>
                                          <p:spTgt spid="90"/>
                                        </p:tgtEl>
                                      </p:cBhvr>
                                    </p:animEffect>
                                  </p:childTnLst>
                                </p:cTn>
                              </p:par>
                            </p:childTnLst>
                          </p:cTn>
                        </p:par>
                        <p:par>
                          <p:cTn id="186" fill="hold">
                            <p:stCondLst>
                              <p:cond delay="11150"/>
                            </p:stCondLst>
                            <p:childTnLst>
                              <p:par>
                                <p:cTn id="187" presetID="10" presetClass="entr" presetSubtype="0" fill="hold" nodeType="afterEffect">
                                  <p:stCondLst>
                                    <p:cond delay="0"/>
                                  </p:stCondLst>
                                  <p:childTnLst>
                                    <p:set>
                                      <p:cBhvr>
                                        <p:cTn id="188" dur="1" fill="hold">
                                          <p:stCondLst>
                                            <p:cond delay="0"/>
                                          </p:stCondLst>
                                        </p:cTn>
                                        <p:tgtEl>
                                          <p:spTgt spid="121"/>
                                        </p:tgtEl>
                                        <p:attrNameLst>
                                          <p:attrName>style.visibility</p:attrName>
                                        </p:attrNameLst>
                                      </p:cBhvr>
                                      <p:to>
                                        <p:strVal val="visible"/>
                                      </p:to>
                                    </p:set>
                                    <p:animEffect transition="in" filter="fade">
                                      <p:cBhvr>
                                        <p:cTn id="189" dur="500"/>
                                        <p:tgtEl>
                                          <p:spTgt spid="121"/>
                                        </p:tgtEl>
                                      </p:cBhvr>
                                    </p:animEffect>
                                  </p:childTnLst>
                                </p:cTn>
                              </p:par>
                            </p:childTnLst>
                          </p:cTn>
                        </p:par>
                        <p:par>
                          <p:cTn id="190" fill="hold">
                            <p:stCondLst>
                              <p:cond delay="11650"/>
                            </p:stCondLst>
                            <p:childTnLst>
                              <p:par>
                                <p:cTn id="191" presetID="10" presetClass="entr" presetSubtype="0" fill="hold" nodeType="afterEffect">
                                  <p:stCondLst>
                                    <p:cond delay="0"/>
                                  </p:stCondLst>
                                  <p:childTnLst>
                                    <p:set>
                                      <p:cBhvr>
                                        <p:cTn id="192" dur="1" fill="hold">
                                          <p:stCondLst>
                                            <p:cond delay="0"/>
                                          </p:stCondLst>
                                        </p:cTn>
                                        <p:tgtEl>
                                          <p:spTgt spid="124"/>
                                        </p:tgtEl>
                                        <p:attrNameLst>
                                          <p:attrName>style.visibility</p:attrName>
                                        </p:attrNameLst>
                                      </p:cBhvr>
                                      <p:to>
                                        <p:strVal val="visible"/>
                                      </p:to>
                                    </p:set>
                                    <p:animEffect transition="in" filter="fade">
                                      <p:cBhvr>
                                        <p:cTn id="193" dur="500"/>
                                        <p:tgtEl>
                                          <p:spTgt spid="124"/>
                                        </p:tgtEl>
                                      </p:cBhvr>
                                    </p:animEffect>
                                  </p:childTnLst>
                                </p:cTn>
                              </p:par>
                            </p:childTnLst>
                          </p:cTn>
                        </p:par>
                        <p:par>
                          <p:cTn id="194" fill="hold">
                            <p:stCondLst>
                              <p:cond delay="12150"/>
                            </p:stCondLst>
                            <p:childTnLst>
                              <p:par>
                                <p:cTn id="195" presetID="22" presetClass="entr" presetSubtype="8" fill="hold" nodeType="afterEffect">
                                  <p:stCondLst>
                                    <p:cond delay="0"/>
                                  </p:stCondLst>
                                  <p:childTnLst>
                                    <p:set>
                                      <p:cBhvr>
                                        <p:cTn id="196" dur="1" fill="hold">
                                          <p:stCondLst>
                                            <p:cond delay="0"/>
                                          </p:stCondLst>
                                        </p:cTn>
                                        <p:tgtEl>
                                          <p:spTgt spid="95"/>
                                        </p:tgtEl>
                                        <p:attrNameLst>
                                          <p:attrName>style.visibility</p:attrName>
                                        </p:attrNameLst>
                                      </p:cBhvr>
                                      <p:to>
                                        <p:strVal val="visible"/>
                                      </p:to>
                                    </p:set>
                                    <p:animEffect transition="in" filter="wipe(left)">
                                      <p:cBhvr>
                                        <p:cTn id="197" dur="500"/>
                                        <p:tgtEl>
                                          <p:spTgt spid="95"/>
                                        </p:tgtEl>
                                      </p:cBhvr>
                                    </p:animEffect>
                                  </p:childTnLst>
                                </p:cTn>
                              </p:par>
                            </p:childTnLst>
                          </p:cTn>
                        </p:par>
                        <p:par>
                          <p:cTn id="198" fill="hold">
                            <p:stCondLst>
                              <p:cond delay="12650"/>
                            </p:stCondLst>
                            <p:childTnLst>
                              <p:par>
                                <p:cTn id="199" presetID="22" presetClass="entr" presetSubtype="4" fill="hold" nodeType="afterEffect">
                                  <p:stCondLst>
                                    <p:cond delay="0"/>
                                  </p:stCondLst>
                                  <p:childTnLst>
                                    <p:set>
                                      <p:cBhvr>
                                        <p:cTn id="200" dur="1" fill="hold">
                                          <p:stCondLst>
                                            <p:cond delay="0"/>
                                          </p:stCondLst>
                                        </p:cTn>
                                        <p:tgtEl>
                                          <p:spTgt spid="96"/>
                                        </p:tgtEl>
                                        <p:attrNameLst>
                                          <p:attrName>style.visibility</p:attrName>
                                        </p:attrNameLst>
                                      </p:cBhvr>
                                      <p:to>
                                        <p:strVal val="visible"/>
                                      </p:to>
                                    </p:set>
                                    <p:animEffect transition="in" filter="wipe(down)">
                                      <p:cBhvr>
                                        <p:cTn id="201" dur="500"/>
                                        <p:tgtEl>
                                          <p:spTgt spid="96"/>
                                        </p:tgtEl>
                                      </p:cBhvr>
                                    </p:animEffect>
                                  </p:childTnLst>
                                </p:cTn>
                              </p:par>
                            </p:childTnLst>
                          </p:cTn>
                        </p:par>
                        <p:par>
                          <p:cTn id="202" fill="hold">
                            <p:stCondLst>
                              <p:cond delay="13150"/>
                            </p:stCondLst>
                            <p:childTnLst>
                              <p:par>
                                <p:cTn id="203" presetID="10" presetClass="entr" presetSubtype="0" fill="hold" nodeType="afterEffect">
                                  <p:stCondLst>
                                    <p:cond delay="0"/>
                                  </p:stCondLst>
                                  <p:childTnLst>
                                    <p:set>
                                      <p:cBhvr>
                                        <p:cTn id="204" dur="1" fill="hold">
                                          <p:stCondLst>
                                            <p:cond delay="0"/>
                                          </p:stCondLst>
                                        </p:cTn>
                                        <p:tgtEl>
                                          <p:spTgt spid="127"/>
                                        </p:tgtEl>
                                        <p:attrNameLst>
                                          <p:attrName>style.visibility</p:attrName>
                                        </p:attrNameLst>
                                      </p:cBhvr>
                                      <p:to>
                                        <p:strVal val="visible"/>
                                      </p:to>
                                    </p:set>
                                    <p:animEffect transition="in" filter="fade">
                                      <p:cBhvr>
                                        <p:cTn id="205" dur="500"/>
                                        <p:tgtEl>
                                          <p:spTgt spid="127"/>
                                        </p:tgtEl>
                                      </p:cBhvr>
                                    </p:animEffect>
                                  </p:childTnLst>
                                </p:cTn>
                              </p:par>
                            </p:childTnLst>
                          </p:cTn>
                        </p:par>
                        <p:par>
                          <p:cTn id="206" fill="hold">
                            <p:stCondLst>
                              <p:cond delay="13650"/>
                            </p:stCondLst>
                            <p:childTnLst>
                              <p:par>
                                <p:cTn id="207" presetID="22" presetClass="entr" presetSubtype="8" fill="hold" nodeType="afterEffect">
                                  <p:stCondLst>
                                    <p:cond delay="0"/>
                                  </p:stCondLst>
                                  <p:childTnLst>
                                    <p:set>
                                      <p:cBhvr>
                                        <p:cTn id="208" dur="1" fill="hold">
                                          <p:stCondLst>
                                            <p:cond delay="0"/>
                                          </p:stCondLst>
                                        </p:cTn>
                                        <p:tgtEl>
                                          <p:spTgt spid="100"/>
                                        </p:tgtEl>
                                        <p:attrNameLst>
                                          <p:attrName>style.visibility</p:attrName>
                                        </p:attrNameLst>
                                      </p:cBhvr>
                                      <p:to>
                                        <p:strVal val="visible"/>
                                      </p:to>
                                    </p:set>
                                    <p:animEffect transition="in" filter="wipe(left)">
                                      <p:cBhvr>
                                        <p:cTn id="209" dur="500"/>
                                        <p:tgtEl>
                                          <p:spTgt spid="100"/>
                                        </p:tgtEl>
                                      </p:cBhvr>
                                    </p:animEffect>
                                  </p:childTnLst>
                                </p:cTn>
                              </p:par>
                            </p:childTnLst>
                          </p:cTn>
                        </p:par>
                        <p:par>
                          <p:cTn id="210" fill="hold">
                            <p:stCondLst>
                              <p:cond delay="14150"/>
                            </p:stCondLst>
                            <p:childTnLst>
                              <p:par>
                                <p:cTn id="211" presetID="22" presetClass="entr" presetSubtype="4" fill="hold" nodeType="afterEffect">
                                  <p:stCondLst>
                                    <p:cond delay="0"/>
                                  </p:stCondLst>
                                  <p:childTnLst>
                                    <p:set>
                                      <p:cBhvr>
                                        <p:cTn id="212" dur="1" fill="hold">
                                          <p:stCondLst>
                                            <p:cond delay="0"/>
                                          </p:stCondLst>
                                        </p:cTn>
                                        <p:tgtEl>
                                          <p:spTgt spid="101"/>
                                        </p:tgtEl>
                                        <p:attrNameLst>
                                          <p:attrName>style.visibility</p:attrName>
                                        </p:attrNameLst>
                                      </p:cBhvr>
                                      <p:to>
                                        <p:strVal val="visible"/>
                                      </p:to>
                                    </p:set>
                                    <p:animEffect transition="in" filter="wipe(down)">
                                      <p:cBhvr>
                                        <p:cTn id="213" dur="500"/>
                                        <p:tgtEl>
                                          <p:spTgt spid="101"/>
                                        </p:tgtEl>
                                      </p:cBhvr>
                                    </p:animEffect>
                                  </p:childTnLst>
                                </p:cTn>
                              </p:par>
                            </p:childTnLst>
                          </p:cTn>
                        </p:par>
                        <p:par>
                          <p:cTn id="214" fill="hold">
                            <p:stCondLst>
                              <p:cond delay="14650"/>
                            </p:stCondLst>
                            <p:childTnLst>
                              <p:par>
                                <p:cTn id="215" presetID="10" presetClass="entr" presetSubtype="0" fill="hold" nodeType="afterEffect">
                                  <p:stCondLst>
                                    <p:cond delay="0"/>
                                  </p:stCondLst>
                                  <p:childTnLst>
                                    <p:set>
                                      <p:cBhvr>
                                        <p:cTn id="216" dur="1" fill="hold">
                                          <p:stCondLst>
                                            <p:cond delay="0"/>
                                          </p:stCondLst>
                                        </p:cTn>
                                        <p:tgtEl>
                                          <p:spTgt spid="130"/>
                                        </p:tgtEl>
                                        <p:attrNameLst>
                                          <p:attrName>style.visibility</p:attrName>
                                        </p:attrNameLst>
                                      </p:cBhvr>
                                      <p:to>
                                        <p:strVal val="visible"/>
                                      </p:to>
                                    </p:set>
                                    <p:animEffect transition="in" filter="fade">
                                      <p:cBhvr>
                                        <p:cTn id="217" dur="500"/>
                                        <p:tgtEl>
                                          <p:spTgt spid="130"/>
                                        </p:tgtEl>
                                      </p:cBhvr>
                                    </p:animEffect>
                                  </p:childTnLst>
                                </p:cTn>
                              </p:par>
                            </p:childTnLst>
                          </p:cTn>
                        </p:par>
                        <p:par>
                          <p:cTn id="218" fill="hold">
                            <p:stCondLst>
                              <p:cond delay="15150"/>
                            </p:stCondLst>
                            <p:childTnLst>
                              <p:par>
                                <p:cTn id="219" presetID="22" presetClass="entr" presetSubtype="8" fill="hold" nodeType="afterEffect">
                                  <p:stCondLst>
                                    <p:cond delay="0"/>
                                  </p:stCondLst>
                                  <p:childTnLst>
                                    <p:set>
                                      <p:cBhvr>
                                        <p:cTn id="220" dur="1" fill="hold">
                                          <p:stCondLst>
                                            <p:cond delay="0"/>
                                          </p:stCondLst>
                                        </p:cTn>
                                        <p:tgtEl>
                                          <p:spTgt spid="104"/>
                                        </p:tgtEl>
                                        <p:attrNameLst>
                                          <p:attrName>style.visibility</p:attrName>
                                        </p:attrNameLst>
                                      </p:cBhvr>
                                      <p:to>
                                        <p:strVal val="visible"/>
                                      </p:to>
                                    </p:set>
                                    <p:animEffect transition="in" filter="wipe(left)">
                                      <p:cBhvr>
                                        <p:cTn id="221" dur="500"/>
                                        <p:tgtEl>
                                          <p:spTgt spid="104"/>
                                        </p:tgtEl>
                                      </p:cBhvr>
                                    </p:animEffect>
                                  </p:childTnLst>
                                </p:cTn>
                              </p:par>
                            </p:childTnLst>
                          </p:cTn>
                        </p:par>
                        <p:par>
                          <p:cTn id="222" fill="hold">
                            <p:stCondLst>
                              <p:cond delay="15650"/>
                            </p:stCondLst>
                            <p:childTnLst>
                              <p:par>
                                <p:cTn id="223" presetID="22" presetClass="entr" presetSubtype="4" fill="hold" nodeType="afterEffect">
                                  <p:stCondLst>
                                    <p:cond delay="0"/>
                                  </p:stCondLst>
                                  <p:childTnLst>
                                    <p:set>
                                      <p:cBhvr>
                                        <p:cTn id="224" dur="1" fill="hold">
                                          <p:stCondLst>
                                            <p:cond delay="0"/>
                                          </p:stCondLst>
                                        </p:cTn>
                                        <p:tgtEl>
                                          <p:spTgt spid="105"/>
                                        </p:tgtEl>
                                        <p:attrNameLst>
                                          <p:attrName>style.visibility</p:attrName>
                                        </p:attrNameLst>
                                      </p:cBhvr>
                                      <p:to>
                                        <p:strVal val="visible"/>
                                      </p:to>
                                    </p:set>
                                    <p:animEffect transition="in" filter="wipe(down)">
                                      <p:cBhvr>
                                        <p:cTn id="225" dur="500"/>
                                        <p:tgtEl>
                                          <p:spTgt spid="105"/>
                                        </p:tgtEl>
                                      </p:cBhvr>
                                    </p:animEffect>
                                  </p:childTnLst>
                                </p:cTn>
                              </p:par>
                            </p:childTnLst>
                          </p:cTn>
                        </p:par>
                        <p:par>
                          <p:cTn id="226" fill="hold">
                            <p:stCondLst>
                              <p:cond delay="16150"/>
                            </p:stCondLst>
                            <p:childTnLst>
                              <p:par>
                                <p:cTn id="227" presetID="10" presetClass="entr" presetSubtype="0" fill="hold" nodeType="afterEffect">
                                  <p:stCondLst>
                                    <p:cond delay="0"/>
                                  </p:stCondLst>
                                  <p:childTnLst>
                                    <p:set>
                                      <p:cBhvr>
                                        <p:cTn id="228" dur="1" fill="hold">
                                          <p:stCondLst>
                                            <p:cond delay="0"/>
                                          </p:stCondLst>
                                        </p:cTn>
                                        <p:tgtEl>
                                          <p:spTgt spid="133"/>
                                        </p:tgtEl>
                                        <p:attrNameLst>
                                          <p:attrName>style.visibility</p:attrName>
                                        </p:attrNameLst>
                                      </p:cBhvr>
                                      <p:to>
                                        <p:strVal val="visible"/>
                                      </p:to>
                                    </p:set>
                                    <p:animEffect transition="in" filter="fade">
                                      <p:cBhvr>
                                        <p:cTn id="229" dur="500"/>
                                        <p:tgtEl>
                                          <p:spTgt spid="133"/>
                                        </p:tgtEl>
                                      </p:cBhvr>
                                    </p:animEffect>
                                  </p:childTnLst>
                                </p:cTn>
                              </p:par>
                            </p:childTnLst>
                          </p:cTn>
                        </p:par>
                        <p:par>
                          <p:cTn id="230" fill="hold">
                            <p:stCondLst>
                              <p:cond delay="16650"/>
                            </p:stCondLst>
                            <p:childTnLst>
                              <p:par>
                                <p:cTn id="231" presetID="22" presetClass="entr" presetSubtype="8" fill="hold" nodeType="afterEffect">
                                  <p:stCondLst>
                                    <p:cond delay="1000"/>
                                  </p:stCondLst>
                                  <p:childTnLst>
                                    <p:set>
                                      <p:cBhvr>
                                        <p:cTn id="232" dur="1" fill="hold">
                                          <p:stCondLst>
                                            <p:cond delay="0"/>
                                          </p:stCondLst>
                                        </p:cTn>
                                        <p:tgtEl>
                                          <p:spTgt spid="165"/>
                                        </p:tgtEl>
                                        <p:attrNameLst>
                                          <p:attrName>style.visibility</p:attrName>
                                        </p:attrNameLst>
                                      </p:cBhvr>
                                      <p:to>
                                        <p:strVal val="visible"/>
                                      </p:to>
                                    </p:set>
                                    <p:animEffect transition="in" filter="wipe(left)">
                                      <p:cBhvr>
                                        <p:cTn id="233" dur="1250"/>
                                        <p:tgtEl>
                                          <p:spTgt spid="1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45" grpId="0"/>
      <p:bldP spid="2" grpId="0"/>
      <p:bldP spid="4" grpId="0"/>
      <p:bldP spid="167" grpId="0"/>
      <p:bldP spid="168" grpId="0"/>
      <p:bldP spid="176" grpId="0"/>
      <p:bldP spid="177" grpId="0"/>
      <p:bldP spid="185" grpId="0"/>
      <p:bldP spid="18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p:cNvSpPr/>
          <p:nvPr>
            <p:custDataLst>
              <p:tags r:id="rId1"/>
            </p:custDataLst>
          </p:nvPr>
        </p:nvSpPr>
        <p:spPr>
          <a:xfrm>
            <a:off x="1547664" y="79888"/>
            <a:ext cx="6853497" cy="3277104"/>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fr-FR" sz="2400" b="1" dirty="0" smtClean="0"/>
          </a:p>
          <a:p>
            <a:pPr algn="ctr"/>
            <a:endParaRPr lang="fr-FR" sz="2400" b="1" dirty="0" smtClean="0"/>
          </a:p>
          <a:p>
            <a:pPr algn="ctr"/>
            <a:r>
              <a:rPr lang="fr-FR" sz="2000" b="1" dirty="0" smtClean="0"/>
              <a:t>Cliquez ici pour voir l’animation puis sur </a:t>
            </a:r>
            <a:br>
              <a:rPr lang="fr-FR" sz="2000" b="1" dirty="0" smtClean="0"/>
            </a:br>
            <a:r>
              <a:rPr lang="fr-FR" sz="2000" b="1" dirty="0" smtClean="0"/>
              <a:t>R+ pour augmenter la résistance ou </a:t>
            </a:r>
            <a:br>
              <a:rPr lang="fr-FR" sz="2000" b="1" dirty="0" smtClean="0"/>
            </a:br>
            <a:r>
              <a:rPr lang="fr-FR" sz="2000" b="1" dirty="0" smtClean="0"/>
              <a:t>R- pour la diminuer</a:t>
            </a:r>
            <a:endParaRPr lang="fr-FR" sz="2000" b="1" dirty="0"/>
          </a:p>
        </p:txBody>
      </p:sp>
      <p:cxnSp>
        <p:nvCxnSpPr>
          <p:cNvPr id="28" name="Connecteur droit avec flèche 27"/>
          <p:cNvCxnSpPr/>
          <p:nvPr>
            <p:custDataLst>
              <p:tags r:id="rId2"/>
            </p:custDataLst>
          </p:nvPr>
        </p:nvCxnSpPr>
        <p:spPr>
          <a:xfrm>
            <a:off x="971600" y="6453336"/>
            <a:ext cx="6768752" cy="0"/>
          </a:xfrm>
          <a:prstGeom prst="straightConnector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34" name="Connecteur droit avec flèche 33"/>
          <p:cNvCxnSpPr/>
          <p:nvPr>
            <p:custDataLst>
              <p:tags r:id="rId3"/>
            </p:custDataLst>
          </p:nvPr>
        </p:nvCxnSpPr>
        <p:spPr>
          <a:xfrm flipH="1" flipV="1">
            <a:off x="1094433" y="1556792"/>
            <a:ext cx="21183" cy="5184576"/>
          </a:xfrm>
          <a:prstGeom prst="straightConnector1">
            <a:avLst/>
          </a:prstGeom>
          <a:ln w="57150">
            <a:solidFill>
              <a:srgbClr val="08F235"/>
            </a:solidFill>
            <a:tailEnd type="arrow"/>
          </a:ln>
        </p:spPr>
        <p:style>
          <a:lnRef idx="1">
            <a:schemeClr val="accent1"/>
          </a:lnRef>
          <a:fillRef idx="0">
            <a:schemeClr val="accent1"/>
          </a:fillRef>
          <a:effectRef idx="0">
            <a:schemeClr val="accent1"/>
          </a:effectRef>
          <a:fontRef idx="minor">
            <a:schemeClr val="tx1"/>
          </a:fontRef>
        </p:style>
      </p:cxnSp>
      <p:sp>
        <p:nvSpPr>
          <p:cNvPr id="36" name="ZoneTexte 35"/>
          <p:cNvSpPr txBox="1"/>
          <p:nvPr>
            <p:custDataLst>
              <p:tags r:id="rId4"/>
            </p:custDataLst>
          </p:nvPr>
        </p:nvSpPr>
        <p:spPr>
          <a:xfrm>
            <a:off x="-108520" y="1668176"/>
            <a:ext cx="1265090" cy="523220"/>
          </a:xfrm>
          <a:prstGeom prst="rect">
            <a:avLst/>
          </a:prstGeom>
          <a:noFill/>
        </p:spPr>
        <p:txBody>
          <a:bodyPr wrap="none" rtlCol="0">
            <a:spAutoFit/>
          </a:bodyPr>
          <a:lstStyle/>
          <a:p>
            <a:r>
              <a:rPr lang="fr-FR" sz="2800" b="1" dirty="0" smtClean="0">
                <a:solidFill>
                  <a:srgbClr val="08F235"/>
                </a:solidFill>
              </a:rPr>
              <a:t>U (V)</a:t>
            </a:r>
            <a:endParaRPr lang="fr-FR" sz="2800" b="1" dirty="0">
              <a:solidFill>
                <a:srgbClr val="08F235"/>
              </a:solidFill>
            </a:endParaRPr>
          </a:p>
        </p:txBody>
      </p:sp>
      <p:sp>
        <p:nvSpPr>
          <p:cNvPr id="45" name="ZoneTexte 44"/>
          <p:cNvSpPr txBox="1"/>
          <p:nvPr>
            <p:custDataLst>
              <p:tags r:id="rId5"/>
            </p:custDataLst>
          </p:nvPr>
        </p:nvSpPr>
        <p:spPr>
          <a:xfrm>
            <a:off x="7884368" y="6311822"/>
            <a:ext cx="1173719" cy="523220"/>
          </a:xfrm>
          <a:prstGeom prst="rect">
            <a:avLst/>
          </a:prstGeom>
          <a:noFill/>
        </p:spPr>
        <p:txBody>
          <a:bodyPr wrap="none" rtlCol="0">
            <a:spAutoFit/>
          </a:bodyPr>
          <a:lstStyle/>
          <a:p>
            <a:r>
              <a:rPr lang="fr-FR" sz="2800" b="1" dirty="0" smtClean="0">
                <a:solidFill>
                  <a:srgbClr val="FFFF00"/>
                </a:solidFill>
              </a:rPr>
              <a:t>I (A)</a:t>
            </a:r>
            <a:endParaRPr lang="fr-FR" sz="2800" b="1" dirty="0">
              <a:solidFill>
                <a:srgbClr val="FFFF00"/>
              </a:solidFill>
            </a:endParaRPr>
          </a:p>
        </p:txBody>
      </p:sp>
      <p:sp>
        <p:nvSpPr>
          <p:cNvPr id="2" name="Titre 1"/>
          <p:cNvSpPr>
            <a:spLocks noGrp="1"/>
          </p:cNvSpPr>
          <p:nvPr>
            <p:ph type="title"/>
            <p:custDataLst>
              <p:tags r:id="rId6"/>
            </p:custDataLst>
          </p:nvPr>
        </p:nvSpPr>
        <p:spPr>
          <a:xfrm>
            <a:off x="441103" y="-29999"/>
            <a:ext cx="8229600" cy="866711"/>
          </a:xfrm>
        </p:spPr>
        <p:txBody>
          <a:bodyPr>
            <a:normAutofit/>
          </a:bodyPr>
          <a:lstStyle/>
          <a:p>
            <a:r>
              <a:rPr lang="fr-FR" dirty="0" smtClean="0"/>
              <a:t>Fonctionnement du résistor </a:t>
            </a:r>
            <a:endParaRPr lang="fr-FR" dirty="0"/>
          </a:p>
        </p:txBody>
      </p:sp>
      <p:cxnSp>
        <p:nvCxnSpPr>
          <p:cNvPr id="47" name="Connecteur droit avec flèche 46"/>
          <p:cNvCxnSpPr/>
          <p:nvPr>
            <p:custDataLst>
              <p:tags r:id="rId7"/>
            </p:custDataLst>
          </p:nvPr>
        </p:nvCxnSpPr>
        <p:spPr>
          <a:xfrm flipV="1">
            <a:off x="1691680" y="6349024"/>
            <a:ext cx="0" cy="224408"/>
          </a:xfrm>
          <a:prstGeom prst="straightConnector1">
            <a:avLst/>
          </a:prstGeom>
          <a:ln w="57150">
            <a:solidFill>
              <a:srgbClr val="FFFF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8" name="Connecteur droit avec flèche 47"/>
          <p:cNvCxnSpPr/>
          <p:nvPr>
            <p:custDataLst>
              <p:tags r:id="rId8"/>
            </p:custDataLst>
          </p:nvPr>
        </p:nvCxnSpPr>
        <p:spPr>
          <a:xfrm flipV="1">
            <a:off x="2275745" y="6349024"/>
            <a:ext cx="0" cy="224408"/>
          </a:xfrm>
          <a:prstGeom prst="straightConnector1">
            <a:avLst/>
          </a:prstGeom>
          <a:ln w="57150">
            <a:solidFill>
              <a:srgbClr val="FFFF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9" name="Connecteur droit avec flèche 48"/>
          <p:cNvCxnSpPr/>
          <p:nvPr>
            <p:custDataLst>
              <p:tags r:id="rId9"/>
            </p:custDataLst>
          </p:nvPr>
        </p:nvCxnSpPr>
        <p:spPr>
          <a:xfrm flipV="1">
            <a:off x="2859810" y="6349024"/>
            <a:ext cx="0" cy="224408"/>
          </a:xfrm>
          <a:prstGeom prst="straightConnector1">
            <a:avLst/>
          </a:prstGeom>
          <a:ln w="57150">
            <a:solidFill>
              <a:srgbClr val="FFFF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custDataLst>
              <p:tags r:id="rId10"/>
            </p:custDataLst>
          </p:nvPr>
        </p:nvCxnSpPr>
        <p:spPr>
          <a:xfrm flipV="1">
            <a:off x="3443875" y="6349024"/>
            <a:ext cx="0" cy="224408"/>
          </a:xfrm>
          <a:prstGeom prst="straightConnector1">
            <a:avLst/>
          </a:prstGeom>
          <a:ln w="57150">
            <a:solidFill>
              <a:srgbClr val="FFFF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1" name="Connecteur droit avec flèche 50"/>
          <p:cNvCxnSpPr/>
          <p:nvPr>
            <p:custDataLst>
              <p:tags r:id="rId11"/>
            </p:custDataLst>
          </p:nvPr>
        </p:nvCxnSpPr>
        <p:spPr>
          <a:xfrm flipV="1">
            <a:off x="4027940" y="6349024"/>
            <a:ext cx="0" cy="224408"/>
          </a:xfrm>
          <a:prstGeom prst="straightConnector1">
            <a:avLst/>
          </a:prstGeom>
          <a:ln w="57150">
            <a:solidFill>
              <a:srgbClr val="FFFF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2" name="Connecteur droit avec flèche 51"/>
          <p:cNvCxnSpPr/>
          <p:nvPr>
            <p:custDataLst>
              <p:tags r:id="rId12"/>
            </p:custDataLst>
          </p:nvPr>
        </p:nvCxnSpPr>
        <p:spPr>
          <a:xfrm flipV="1">
            <a:off x="4612005" y="6349024"/>
            <a:ext cx="0" cy="224408"/>
          </a:xfrm>
          <a:prstGeom prst="straightConnector1">
            <a:avLst/>
          </a:prstGeom>
          <a:ln w="57150">
            <a:solidFill>
              <a:srgbClr val="FFFF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p:nvPr>
            <p:custDataLst>
              <p:tags r:id="rId13"/>
            </p:custDataLst>
          </p:nvPr>
        </p:nvCxnSpPr>
        <p:spPr>
          <a:xfrm flipV="1">
            <a:off x="5196070" y="6349024"/>
            <a:ext cx="0" cy="224408"/>
          </a:xfrm>
          <a:prstGeom prst="straightConnector1">
            <a:avLst/>
          </a:prstGeom>
          <a:ln w="57150">
            <a:solidFill>
              <a:srgbClr val="FFFF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4" name="Connecteur droit avec flèche 53"/>
          <p:cNvCxnSpPr/>
          <p:nvPr>
            <p:custDataLst>
              <p:tags r:id="rId14"/>
            </p:custDataLst>
          </p:nvPr>
        </p:nvCxnSpPr>
        <p:spPr>
          <a:xfrm flipV="1">
            <a:off x="5780135" y="6349024"/>
            <a:ext cx="0" cy="224408"/>
          </a:xfrm>
          <a:prstGeom prst="straightConnector1">
            <a:avLst/>
          </a:prstGeom>
          <a:ln w="57150">
            <a:solidFill>
              <a:srgbClr val="FFFF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Connecteur droit avec flèche 54"/>
          <p:cNvCxnSpPr/>
          <p:nvPr>
            <p:custDataLst>
              <p:tags r:id="rId15"/>
            </p:custDataLst>
          </p:nvPr>
        </p:nvCxnSpPr>
        <p:spPr>
          <a:xfrm flipV="1">
            <a:off x="6364200" y="6349024"/>
            <a:ext cx="0" cy="224408"/>
          </a:xfrm>
          <a:prstGeom prst="straightConnector1">
            <a:avLst/>
          </a:prstGeom>
          <a:ln w="57150">
            <a:solidFill>
              <a:srgbClr val="FFFF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custDataLst>
              <p:tags r:id="rId16"/>
            </p:custDataLst>
          </p:nvPr>
        </p:nvCxnSpPr>
        <p:spPr>
          <a:xfrm flipV="1">
            <a:off x="6948264" y="6349024"/>
            <a:ext cx="0" cy="224408"/>
          </a:xfrm>
          <a:prstGeom prst="straightConnector1">
            <a:avLst/>
          </a:prstGeom>
          <a:ln w="57150">
            <a:solidFill>
              <a:srgbClr val="FFFF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Connecteur droit avec flèche 56"/>
          <p:cNvCxnSpPr/>
          <p:nvPr>
            <p:custDataLst>
              <p:tags r:id="rId17"/>
            </p:custDataLst>
          </p:nvPr>
        </p:nvCxnSpPr>
        <p:spPr>
          <a:xfrm rot="5400000" flipV="1">
            <a:off x="1083804" y="5868888"/>
            <a:ext cx="0" cy="224408"/>
          </a:xfrm>
          <a:prstGeom prst="straightConnector1">
            <a:avLst/>
          </a:prstGeom>
          <a:ln w="57150">
            <a:solidFill>
              <a:srgbClr val="08F23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p:nvPr>
            <p:custDataLst>
              <p:tags r:id="rId18"/>
            </p:custDataLst>
          </p:nvPr>
        </p:nvCxnSpPr>
        <p:spPr>
          <a:xfrm rot="5400000" flipV="1">
            <a:off x="1083804" y="3238716"/>
            <a:ext cx="0" cy="224408"/>
          </a:xfrm>
          <a:prstGeom prst="straightConnector1">
            <a:avLst/>
          </a:prstGeom>
          <a:ln w="57150">
            <a:solidFill>
              <a:srgbClr val="08F23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3" name="Connecteur droit avec flèche 62"/>
          <p:cNvCxnSpPr/>
          <p:nvPr>
            <p:custDataLst>
              <p:tags r:id="rId19"/>
            </p:custDataLst>
          </p:nvPr>
        </p:nvCxnSpPr>
        <p:spPr>
          <a:xfrm rot="5400000" flipV="1">
            <a:off x="1083804" y="4290784"/>
            <a:ext cx="0" cy="224408"/>
          </a:xfrm>
          <a:prstGeom prst="straightConnector1">
            <a:avLst/>
          </a:prstGeom>
          <a:ln w="57150">
            <a:solidFill>
              <a:srgbClr val="08F23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6" name="Connecteur droit avec flèche 65"/>
          <p:cNvCxnSpPr/>
          <p:nvPr>
            <p:custDataLst>
              <p:tags r:id="rId20"/>
            </p:custDataLst>
          </p:nvPr>
        </p:nvCxnSpPr>
        <p:spPr>
          <a:xfrm rot="5400000" flipV="1">
            <a:off x="1083804" y="4816818"/>
            <a:ext cx="0" cy="224408"/>
          </a:xfrm>
          <a:prstGeom prst="straightConnector1">
            <a:avLst/>
          </a:prstGeom>
          <a:ln w="57150">
            <a:solidFill>
              <a:srgbClr val="08F23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9" name="Connecteur droit avec flèche 68"/>
          <p:cNvCxnSpPr/>
          <p:nvPr>
            <p:custDataLst>
              <p:tags r:id="rId21"/>
            </p:custDataLst>
          </p:nvPr>
        </p:nvCxnSpPr>
        <p:spPr>
          <a:xfrm rot="5400000" flipV="1">
            <a:off x="1083804" y="5342852"/>
            <a:ext cx="0" cy="224408"/>
          </a:xfrm>
          <a:prstGeom prst="straightConnector1">
            <a:avLst/>
          </a:prstGeom>
          <a:ln w="57150">
            <a:solidFill>
              <a:srgbClr val="08F23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1" name="Connecteur droit avec flèche 70"/>
          <p:cNvCxnSpPr/>
          <p:nvPr>
            <p:custDataLst>
              <p:tags r:id="rId22"/>
            </p:custDataLst>
          </p:nvPr>
        </p:nvCxnSpPr>
        <p:spPr>
          <a:xfrm flipH="1" flipV="1">
            <a:off x="4027940" y="3586716"/>
            <a:ext cx="1746" cy="2894428"/>
          </a:xfrm>
          <a:prstGeom prst="straightConnector1">
            <a:avLst/>
          </a:prstGeom>
          <a:ln w="57150">
            <a:solidFill>
              <a:srgbClr val="FFFF0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2" name="Connecteur droit avec flèche 71"/>
          <p:cNvCxnSpPr/>
          <p:nvPr>
            <p:custDataLst>
              <p:tags r:id="rId23"/>
            </p:custDataLst>
          </p:nvPr>
        </p:nvCxnSpPr>
        <p:spPr>
          <a:xfrm>
            <a:off x="1094433" y="3879496"/>
            <a:ext cx="3261543" cy="0"/>
          </a:xfrm>
          <a:prstGeom prst="straightConnector1">
            <a:avLst/>
          </a:prstGeom>
          <a:ln w="57150">
            <a:solidFill>
              <a:srgbClr val="08F235"/>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3" name="Connecteur droit avec flèche 72"/>
          <p:cNvCxnSpPr/>
          <p:nvPr>
            <p:custDataLst>
              <p:tags r:id="rId24"/>
            </p:custDataLst>
          </p:nvPr>
        </p:nvCxnSpPr>
        <p:spPr>
          <a:xfrm rot="5400000" flipV="1">
            <a:off x="1086628" y="1660612"/>
            <a:ext cx="0" cy="224408"/>
          </a:xfrm>
          <a:prstGeom prst="straightConnector1">
            <a:avLst/>
          </a:prstGeom>
          <a:ln w="57150">
            <a:solidFill>
              <a:srgbClr val="08F23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4" name="Connecteur droit avec flèche 73"/>
          <p:cNvCxnSpPr/>
          <p:nvPr>
            <p:custDataLst>
              <p:tags r:id="rId25"/>
            </p:custDataLst>
          </p:nvPr>
        </p:nvCxnSpPr>
        <p:spPr>
          <a:xfrm rot="5400000" flipV="1">
            <a:off x="1086628" y="2186647"/>
            <a:ext cx="0" cy="224408"/>
          </a:xfrm>
          <a:prstGeom prst="straightConnector1">
            <a:avLst/>
          </a:prstGeom>
          <a:ln w="57150">
            <a:solidFill>
              <a:srgbClr val="08F23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5" name="Connecteur droit avec flèche 74"/>
          <p:cNvCxnSpPr/>
          <p:nvPr>
            <p:custDataLst>
              <p:tags r:id="rId26"/>
            </p:custDataLst>
          </p:nvPr>
        </p:nvCxnSpPr>
        <p:spPr>
          <a:xfrm rot="5400000" flipV="1">
            <a:off x="1086628" y="2712682"/>
            <a:ext cx="0" cy="224408"/>
          </a:xfrm>
          <a:prstGeom prst="straightConnector1">
            <a:avLst/>
          </a:prstGeom>
          <a:ln w="57150">
            <a:solidFill>
              <a:srgbClr val="08F23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6" name="Connecteur droit avec flèche 75"/>
          <p:cNvCxnSpPr/>
          <p:nvPr>
            <p:custDataLst>
              <p:tags r:id="rId27"/>
            </p:custDataLst>
          </p:nvPr>
        </p:nvCxnSpPr>
        <p:spPr>
          <a:xfrm>
            <a:off x="1121958" y="1786002"/>
            <a:ext cx="1756710" cy="0"/>
          </a:xfrm>
          <a:prstGeom prst="straightConnector1">
            <a:avLst/>
          </a:prstGeom>
          <a:ln w="19050">
            <a:solidFill>
              <a:srgbClr val="08F235"/>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7" name="Connecteur droit avec flèche 76"/>
          <p:cNvCxnSpPr/>
          <p:nvPr>
            <p:custDataLst>
              <p:tags r:id="rId28"/>
            </p:custDataLst>
          </p:nvPr>
        </p:nvCxnSpPr>
        <p:spPr>
          <a:xfrm flipH="1" flipV="1">
            <a:off x="2629529" y="1700808"/>
            <a:ext cx="2" cy="4752530"/>
          </a:xfrm>
          <a:prstGeom prst="straightConnector1">
            <a:avLst/>
          </a:prstGeom>
          <a:ln w="19050">
            <a:solidFill>
              <a:srgbClr val="FFFF0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8" name="Connecteur droit avec flèche 77"/>
          <p:cNvCxnSpPr/>
          <p:nvPr>
            <p:custDataLst>
              <p:tags r:id="rId29"/>
            </p:custDataLst>
          </p:nvPr>
        </p:nvCxnSpPr>
        <p:spPr>
          <a:xfrm>
            <a:off x="1198832" y="2310988"/>
            <a:ext cx="2030428" cy="0"/>
          </a:xfrm>
          <a:prstGeom prst="straightConnector1">
            <a:avLst/>
          </a:prstGeom>
          <a:ln w="19050">
            <a:solidFill>
              <a:srgbClr val="08F235"/>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9" name="Connecteur droit avec flèche 78"/>
          <p:cNvCxnSpPr/>
          <p:nvPr>
            <p:custDataLst>
              <p:tags r:id="rId30"/>
            </p:custDataLst>
          </p:nvPr>
        </p:nvCxnSpPr>
        <p:spPr>
          <a:xfrm flipH="1" flipV="1">
            <a:off x="2924788" y="2060848"/>
            <a:ext cx="2" cy="4422852"/>
          </a:xfrm>
          <a:prstGeom prst="straightConnector1">
            <a:avLst/>
          </a:prstGeom>
          <a:ln w="19050">
            <a:solidFill>
              <a:srgbClr val="FFFF0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3" name="Connecteur droit avec flèche 82"/>
          <p:cNvCxnSpPr/>
          <p:nvPr>
            <p:custDataLst>
              <p:tags r:id="rId31"/>
            </p:custDataLst>
          </p:nvPr>
        </p:nvCxnSpPr>
        <p:spPr>
          <a:xfrm>
            <a:off x="1115616" y="2824886"/>
            <a:ext cx="2232248" cy="0"/>
          </a:xfrm>
          <a:prstGeom prst="straightConnector1">
            <a:avLst/>
          </a:prstGeom>
          <a:ln w="19050">
            <a:solidFill>
              <a:srgbClr val="08F235"/>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4" name="Connecteur droit avec flèche 83"/>
          <p:cNvCxnSpPr/>
          <p:nvPr>
            <p:custDataLst>
              <p:tags r:id="rId32"/>
            </p:custDataLst>
          </p:nvPr>
        </p:nvCxnSpPr>
        <p:spPr>
          <a:xfrm flipV="1">
            <a:off x="3203848" y="2564902"/>
            <a:ext cx="0" cy="3888434"/>
          </a:xfrm>
          <a:prstGeom prst="straightConnector1">
            <a:avLst/>
          </a:prstGeom>
          <a:ln w="19050">
            <a:solidFill>
              <a:srgbClr val="FFFF0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9" name="Connecteur droit avec flèche 88"/>
          <p:cNvCxnSpPr/>
          <p:nvPr>
            <p:custDataLst>
              <p:tags r:id="rId33"/>
            </p:custDataLst>
          </p:nvPr>
        </p:nvCxnSpPr>
        <p:spPr>
          <a:xfrm>
            <a:off x="1196008" y="3350920"/>
            <a:ext cx="2507415" cy="0"/>
          </a:xfrm>
          <a:prstGeom prst="straightConnector1">
            <a:avLst/>
          </a:prstGeom>
          <a:ln w="19050">
            <a:solidFill>
              <a:srgbClr val="08F235"/>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0" name="Connecteur droit avec flèche 89"/>
          <p:cNvCxnSpPr/>
          <p:nvPr>
            <p:custDataLst>
              <p:tags r:id="rId34"/>
            </p:custDataLst>
          </p:nvPr>
        </p:nvCxnSpPr>
        <p:spPr>
          <a:xfrm flipV="1">
            <a:off x="3563888" y="3068960"/>
            <a:ext cx="0" cy="3453212"/>
          </a:xfrm>
          <a:prstGeom prst="straightConnector1">
            <a:avLst/>
          </a:prstGeom>
          <a:ln w="19050">
            <a:solidFill>
              <a:srgbClr val="FFFF0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5" name="Connecteur droit avec flèche 94"/>
          <p:cNvCxnSpPr/>
          <p:nvPr>
            <p:custDataLst>
              <p:tags r:id="rId35"/>
            </p:custDataLst>
          </p:nvPr>
        </p:nvCxnSpPr>
        <p:spPr>
          <a:xfrm>
            <a:off x="1083804" y="4324723"/>
            <a:ext cx="3776228" cy="0"/>
          </a:xfrm>
          <a:prstGeom prst="straightConnector1">
            <a:avLst/>
          </a:prstGeom>
          <a:ln w="19050">
            <a:solidFill>
              <a:srgbClr val="08F235"/>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6" name="Connecteur droit avec flèche 95"/>
          <p:cNvCxnSpPr/>
          <p:nvPr>
            <p:custDataLst>
              <p:tags r:id="rId36"/>
            </p:custDataLst>
          </p:nvPr>
        </p:nvCxnSpPr>
        <p:spPr>
          <a:xfrm flipV="1">
            <a:off x="4612005" y="4102290"/>
            <a:ext cx="0" cy="2429042"/>
          </a:xfrm>
          <a:prstGeom prst="straightConnector1">
            <a:avLst/>
          </a:prstGeom>
          <a:ln w="19050">
            <a:solidFill>
              <a:srgbClr val="FFFF0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0" name="Connecteur droit avec flèche 99"/>
          <p:cNvCxnSpPr/>
          <p:nvPr>
            <p:custDataLst>
              <p:tags r:id="rId37"/>
            </p:custDataLst>
          </p:nvPr>
        </p:nvCxnSpPr>
        <p:spPr>
          <a:xfrm flipV="1">
            <a:off x="1164104" y="4617132"/>
            <a:ext cx="4199984" cy="19161"/>
          </a:xfrm>
          <a:prstGeom prst="straightConnector1">
            <a:avLst/>
          </a:prstGeom>
          <a:ln w="19050">
            <a:solidFill>
              <a:srgbClr val="08F235"/>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1" name="Connecteur droit avec flèche 100"/>
          <p:cNvCxnSpPr/>
          <p:nvPr>
            <p:custDataLst>
              <p:tags r:id="rId38"/>
            </p:custDataLst>
          </p:nvPr>
        </p:nvCxnSpPr>
        <p:spPr>
          <a:xfrm flipV="1">
            <a:off x="5216673" y="4324723"/>
            <a:ext cx="0" cy="2207233"/>
          </a:xfrm>
          <a:prstGeom prst="straightConnector1">
            <a:avLst/>
          </a:prstGeom>
          <a:ln w="19050">
            <a:solidFill>
              <a:srgbClr val="FFFF0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4" name="Connecteur droit avec flèche 103"/>
          <p:cNvCxnSpPr/>
          <p:nvPr>
            <p:custDataLst>
              <p:tags r:id="rId39"/>
            </p:custDataLst>
          </p:nvPr>
        </p:nvCxnSpPr>
        <p:spPr>
          <a:xfrm flipV="1">
            <a:off x="1092096" y="4867331"/>
            <a:ext cx="4967437" cy="19162"/>
          </a:xfrm>
          <a:prstGeom prst="straightConnector1">
            <a:avLst/>
          </a:prstGeom>
          <a:ln w="19050">
            <a:solidFill>
              <a:srgbClr val="08F235"/>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5" name="Connecteur droit avec flèche 104"/>
          <p:cNvCxnSpPr/>
          <p:nvPr>
            <p:custDataLst>
              <p:tags r:id="rId40"/>
            </p:custDataLst>
          </p:nvPr>
        </p:nvCxnSpPr>
        <p:spPr>
          <a:xfrm flipV="1">
            <a:off x="5780135" y="4713642"/>
            <a:ext cx="0" cy="1859791"/>
          </a:xfrm>
          <a:prstGeom prst="straightConnector1">
            <a:avLst/>
          </a:prstGeom>
          <a:ln w="19050">
            <a:solidFill>
              <a:srgbClr val="FFFF0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8" name="Connecteur droit avec flèche 107"/>
          <p:cNvCxnSpPr/>
          <p:nvPr>
            <p:custDataLst>
              <p:tags r:id="rId41"/>
            </p:custDataLst>
          </p:nvPr>
        </p:nvCxnSpPr>
        <p:spPr>
          <a:xfrm flipV="1">
            <a:off x="1115616" y="5138030"/>
            <a:ext cx="5472608" cy="19162"/>
          </a:xfrm>
          <a:prstGeom prst="straightConnector1">
            <a:avLst/>
          </a:prstGeom>
          <a:ln w="19050">
            <a:solidFill>
              <a:srgbClr val="08F235"/>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9" name="Connecteur droit avec flèche 108"/>
          <p:cNvCxnSpPr/>
          <p:nvPr>
            <p:custDataLst>
              <p:tags r:id="rId42"/>
            </p:custDataLst>
          </p:nvPr>
        </p:nvCxnSpPr>
        <p:spPr>
          <a:xfrm flipV="1">
            <a:off x="6364200" y="4747123"/>
            <a:ext cx="0" cy="1859791"/>
          </a:xfrm>
          <a:prstGeom prst="straightConnector1">
            <a:avLst/>
          </a:prstGeom>
          <a:ln w="19050">
            <a:solidFill>
              <a:srgbClr val="FFFF00"/>
            </a:solidFill>
            <a:prstDash val="sysDash"/>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14" name="Groupe 113"/>
          <p:cNvGrpSpPr/>
          <p:nvPr>
            <p:custDataLst>
              <p:tags r:id="rId43"/>
            </p:custDataLst>
          </p:nvPr>
        </p:nvGrpSpPr>
        <p:grpSpPr>
          <a:xfrm>
            <a:off x="2573427" y="1730837"/>
            <a:ext cx="112204" cy="144016"/>
            <a:chOff x="5215880" y="1993032"/>
            <a:chExt cx="112204" cy="144016"/>
          </a:xfrm>
        </p:grpSpPr>
        <p:cxnSp>
          <p:nvCxnSpPr>
            <p:cNvPr id="111" name="Connecteur droit avec flèche 110"/>
            <p:cNvCxnSpPr/>
            <p:nvPr/>
          </p:nvCxnSpPr>
          <p:spPr>
            <a:xfrm flipV="1">
              <a:off x="5215880" y="1993032"/>
              <a:ext cx="112204" cy="144016"/>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3" name="Connecteur droit avec flèche 112"/>
            <p:cNvCxnSpPr/>
            <p:nvPr/>
          </p:nvCxnSpPr>
          <p:spPr>
            <a:xfrm>
              <a:off x="5215880" y="1993032"/>
              <a:ext cx="112204" cy="144016"/>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15" name="Groupe 114"/>
          <p:cNvGrpSpPr/>
          <p:nvPr>
            <p:custDataLst>
              <p:tags r:id="rId44"/>
            </p:custDataLst>
          </p:nvPr>
        </p:nvGrpSpPr>
        <p:grpSpPr>
          <a:xfrm>
            <a:off x="2866545" y="2226843"/>
            <a:ext cx="112204" cy="144016"/>
            <a:chOff x="5215880" y="1993032"/>
            <a:chExt cx="112204" cy="144016"/>
          </a:xfrm>
        </p:grpSpPr>
        <p:cxnSp>
          <p:nvCxnSpPr>
            <p:cNvPr id="116" name="Connecteur droit avec flèche 115"/>
            <p:cNvCxnSpPr/>
            <p:nvPr/>
          </p:nvCxnSpPr>
          <p:spPr>
            <a:xfrm flipV="1">
              <a:off x="5215880" y="1993032"/>
              <a:ext cx="112204" cy="144016"/>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7" name="Connecteur droit avec flèche 116"/>
            <p:cNvCxnSpPr/>
            <p:nvPr/>
          </p:nvCxnSpPr>
          <p:spPr>
            <a:xfrm>
              <a:off x="5215880" y="1993032"/>
              <a:ext cx="112204" cy="144016"/>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18" name="Groupe 117"/>
          <p:cNvGrpSpPr/>
          <p:nvPr>
            <p:custDataLst>
              <p:tags r:id="rId45"/>
            </p:custDataLst>
          </p:nvPr>
        </p:nvGrpSpPr>
        <p:grpSpPr>
          <a:xfrm>
            <a:off x="3151892" y="2752878"/>
            <a:ext cx="112204" cy="144016"/>
            <a:chOff x="5215880" y="1993032"/>
            <a:chExt cx="112204" cy="144016"/>
          </a:xfrm>
        </p:grpSpPr>
        <p:cxnSp>
          <p:nvCxnSpPr>
            <p:cNvPr id="119" name="Connecteur droit avec flèche 118"/>
            <p:cNvCxnSpPr/>
            <p:nvPr/>
          </p:nvCxnSpPr>
          <p:spPr>
            <a:xfrm flipV="1">
              <a:off x="5215880" y="1993032"/>
              <a:ext cx="112204" cy="144016"/>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0" name="Connecteur droit avec flèche 119"/>
            <p:cNvCxnSpPr/>
            <p:nvPr/>
          </p:nvCxnSpPr>
          <p:spPr>
            <a:xfrm>
              <a:off x="5215880" y="1993032"/>
              <a:ext cx="112204" cy="144016"/>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21" name="Groupe 120"/>
          <p:cNvGrpSpPr/>
          <p:nvPr>
            <p:custDataLst>
              <p:tags r:id="rId46"/>
            </p:custDataLst>
          </p:nvPr>
        </p:nvGrpSpPr>
        <p:grpSpPr>
          <a:xfrm>
            <a:off x="3507786" y="3278912"/>
            <a:ext cx="112204" cy="144016"/>
            <a:chOff x="5215880" y="1993032"/>
            <a:chExt cx="112204" cy="144016"/>
          </a:xfrm>
        </p:grpSpPr>
        <p:cxnSp>
          <p:nvCxnSpPr>
            <p:cNvPr id="122" name="Connecteur droit avec flèche 121"/>
            <p:cNvCxnSpPr/>
            <p:nvPr/>
          </p:nvCxnSpPr>
          <p:spPr>
            <a:xfrm flipV="1">
              <a:off x="5215880" y="1993032"/>
              <a:ext cx="112204" cy="144016"/>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3" name="Connecteur droit avec flèche 122"/>
            <p:cNvCxnSpPr/>
            <p:nvPr/>
          </p:nvCxnSpPr>
          <p:spPr>
            <a:xfrm>
              <a:off x="5215880" y="1993032"/>
              <a:ext cx="112204" cy="144016"/>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24" name="Groupe 123"/>
          <p:cNvGrpSpPr/>
          <p:nvPr>
            <p:custDataLst>
              <p:tags r:id="rId47"/>
            </p:custDataLst>
          </p:nvPr>
        </p:nvGrpSpPr>
        <p:grpSpPr>
          <a:xfrm>
            <a:off x="3973583" y="3804493"/>
            <a:ext cx="112204" cy="144016"/>
            <a:chOff x="5215880" y="1993032"/>
            <a:chExt cx="112204" cy="144016"/>
          </a:xfrm>
        </p:grpSpPr>
        <p:cxnSp>
          <p:nvCxnSpPr>
            <p:cNvPr id="125" name="Connecteur droit avec flèche 124"/>
            <p:cNvCxnSpPr/>
            <p:nvPr/>
          </p:nvCxnSpPr>
          <p:spPr>
            <a:xfrm flipV="1">
              <a:off x="5215880" y="1993032"/>
              <a:ext cx="112204" cy="144016"/>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6" name="Connecteur droit avec flèche 125"/>
            <p:cNvCxnSpPr/>
            <p:nvPr/>
          </p:nvCxnSpPr>
          <p:spPr>
            <a:xfrm>
              <a:off x="5215880" y="1993032"/>
              <a:ext cx="112204" cy="144016"/>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27" name="Groupe 126"/>
          <p:cNvGrpSpPr/>
          <p:nvPr>
            <p:custDataLst>
              <p:tags r:id="rId48"/>
            </p:custDataLst>
          </p:nvPr>
        </p:nvGrpSpPr>
        <p:grpSpPr>
          <a:xfrm>
            <a:off x="4555903" y="4232735"/>
            <a:ext cx="112204" cy="144016"/>
            <a:chOff x="5215880" y="1993032"/>
            <a:chExt cx="112204" cy="144016"/>
          </a:xfrm>
        </p:grpSpPr>
        <p:cxnSp>
          <p:nvCxnSpPr>
            <p:cNvPr id="128" name="Connecteur droit avec flèche 127"/>
            <p:cNvCxnSpPr/>
            <p:nvPr/>
          </p:nvCxnSpPr>
          <p:spPr>
            <a:xfrm flipV="1">
              <a:off x="5215880" y="1993032"/>
              <a:ext cx="112204" cy="144016"/>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9" name="Connecteur droit avec flèche 128"/>
            <p:cNvCxnSpPr/>
            <p:nvPr/>
          </p:nvCxnSpPr>
          <p:spPr>
            <a:xfrm>
              <a:off x="5215880" y="1993032"/>
              <a:ext cx="112204" cy="144016"/>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30" name="Groupe 129"/>
          <p:cNvGrpSpPr/>
          <p:nvPr>
            <p:custDataLst>
              <p:tags r:id="rId49"/>
            </p:custDataLst>
          </p:nvPr>
        </p:nvGrpSpPr>
        <p:grpSpPr>
          <a:xfrm>
            <a:off x="5139968" y="4545124"/>
            <a:ext cx="112204" cy="144016"/>
            <a:chOff x="5215880" y="1993032"/>
            <a:chExt cx="112204" cy="144016"/>
          </a:xfrm>
        </p:grpSpPr>
        <p:cxnSp>
          <p:nvCxnSpPr>
            <p:cNvPr id="131" name="Connecteur droit avec flèche 130"/>
            <p:cNvCxnSpPr/>
            <p:nvPr/>
          </p:nvCxnSpPr>
          <p:spPr>
            <a:xfrm flipV="1">
              <a:off x="5215880" y="1993032"/>
              <a:ext cx="112204" cy="144016"/>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2" name="Connecteur droit avec flèche 131"/>
            <p:cNvCxnSpPr/>
            <p:nvPr/>
          </p:nvCxnSpPr>
          <p:spPr>
            <a:xfrm>
              <a:off x="5215880" y="1993032"/>
              <a:ext cx="112204" cy="144016"/>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33" name="Groupe 132"/>
          <p:cNvGrpSpPr/>
          <p:nvPr>
            <p:custDataLst>
              <p:tags r:id="rId50"/>
            </p:custDataLst>
          </p:nvPr>
        </p:nvGrpSpPr>
        <p:grpSpPr>
          <a:xfrm>
            <a:off x="5724128" y="4797152"/>
            <a:ext cx="112204" cy="144016"/>
            <a:chOff x="5215880" y="1993032"/>
            <a:chExt cx="112204" cy="144016"/>
          </a:xfrm>
        </p:grpSpPr>
        <p:cxnSp>
          <p:nvCxnSpPr>
            <p:cNvPr id="134" name="Connecteur droit avec flèche 133"/>
            <p:cNvCxnSpPr/>
            <p:nvPr/>
          </p:nvCxnSpPr>
          <p:spPr>
            <a:xfrm flipV="1">
              <a:off x="5215880" y="1993032"/>
              <a:ext cx="112204" cy="144016"/>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5" name="Connecteur droit avec flèche 134"/>
            <p:cNvCxnSpPr/>
            <p:nvPr/>
          </p:nvCxnSpPr>
          <p:spPr>
            <a:xfrm>
              <a:off x="5215880" y="1993032"/>
              <a:ext cx="112204" cy="144016"/>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36" name="Groupe 135"/>
          <p:cNvGrpSpPr/>
          <p:nvPr>
            <p:custDataLst>
              <p:tags r:id="rId51"/>
            </p:custDataLst>
          </p:nvPr>
        </p:nvGrpSpPr>
        <p:grpSpPr>
          <a:xfrm>
            <a:off x="6308098" y="5066022"/>
            <a:ext cx="112204" cy="144016"/>
            <a:chOff x="5215880" y="1993032"/>
            <a:chExt cx="112204" cy="144016"/>
          </a:xfrm>
        </p:grpSpPr>
        <p:cxnSp>
          <p:nvCxnSpPr>
            <p:cNvPr id="137" name="Connecteur droit avec flèche 136"/>
            <p:cNvCxnSpPr/>
            <p:nvPr/>
          </p:nvCxnSpPr>
          <p:spPr>
            <a:xfrm flipV="1">
              <a:off x="5215880" y="1993032"/>
              <a:ext cx="112204" cy="144016"/>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8" name="Connecteur droit avec flèche 137"/>
            <p:cNvCxnSpPr/>
            <p:nvPr/>
          </p:nvCxnSpPr>
          <p:spPr>
            <a:xfrm>
              <a:off x="5215880" y="1993032"/>
              <a:ext cx="112204" cy="144016"/>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grpSp>
        <p:nvGrpSpPr>
          <p:cNvPr id="165" name="Groupe 164"/>
          <p:cNvGrpSpPr/>
          <p:nvPr>
            <p:custDataLst>
              <p:tags r:id="rId52"/>
            </p:custDataLst>
          </p:nvPr>
        </p:nvGrpSpPr>
        <p:grpSpPr>
          <a:xfrm>
            <a:off x="2562448" y="1605516"/>
            <a:ext cx="4787351" cy="3757345"/>
            <a:chOff x="2562448" y="1605516"/>
            <a:chExt cx="4787351" cy="3757345"/>
          </a:xfrm>
        </p:grpSpPr>
        <p:sp>
          <p:nvSpPr>
            <p:cNvPr id="140" name="Forme libre 139"/>
            <p:cNvSpPr/>
            <p:nvPr/>
          </p:nvSpPr>
          <p:spPr>
            <a:xfrm>
              <a:off x="2562448" y="1605516"/>
              <a:ext cx="4787351" cy="3757345"/>
            </a:xfrm>
            <a:custGeom>
              <a:avLst/>
              <a:gdLst>
                <a:gd name="connsiteX0" fmla="*/ 0 w 4002879"/>
                <a:gd name="connsiteY0" fmla="*/ 0 h 3530010"/>
                <a:gd name="connsiteX1" fmla="*/ 340241 w 4002879"/>
                <a:gd name="connsiteY1" fmla="*/ 712382 h 3530010"/>
                <a:gd name="connsiteX2" fmla="*/ 1073888 w 4002879"/>
                <a:gd name="connsiteY2" fmla="*/ 1796903 h 3530010"/>
                <a:gd name="connsiteX3" fmla="*/ 1509823 w 4002879"/>
                <a:gd name="connsiteY3" fmla="*/ 2317898 h 3530010"/>
                <a:gd name="connsiteX4" fmla="*/ 2062716 w 4002879"/>
                <a:gd name="connsiteY4" fmla="*/ 2743200 h 3530010"/>
                <a:gd name="connsiteX5" fmla="*/ 2668772 w 4002879"/>
                <a:gd name="connsiteY5" fmla="*/ 3040912 h 3530010"/>
                <a:gd name="connsiteX6" fmla="*/ 3232297 w 4002879"/>
                <a:gd name="connsiteY6" fmla="*/ 3242931 h 3530010"/>
                <a:gd name="connsiteX7" fmla="*/ 3965944 w 4002879"/>
                <a:gd name="connsiteY7" fmla="*/ 3476847 h 3530010"/>
                <a:gd name="connsiteX8" fmla="*/ 3902148 w 4002879"/>
                <a:gd name="connsiteY8" fmla="*/ 3381154 h 3530010"/>
                <a:gd name="connsiteX9" fmla="*/ 3976576 w 4002879"/>
                <a:gd name="connsiteY9" fmla="*/ 3530010 h 3530010"/>
                <a:gd name="connsiteX0" fmla="*/ 0 w 4023440"/>
                <a:gd name="connsiteY0" fmla="*/ 0 h 3530010"/>
                <a:gd name="connsiteX1" fmla="*/ 340241 w 4023440"/>
                <a:gd name="connsiteY1" fmla="*/ 712382 h 3530010"/>
                <a:gd name="connsiteX2" fmla="*/ 1073888 w 4023440"/>
                <a:gd name="connsiteY2" fmla="*/ 1796903 h 3530010"/>
                <a:gd name="connsiteX3" fmla="*/ 1509823 w 4023440"/>
                <a:gd name="connsiteY3" fmla="*/ 2317898 h 3530010"/>
                <a:gd name="connsiteX4" fmla="*/ 2062716 w 4023440"/>
                <a:gd name="connsiteY4" fmla="*/ 2743200 h 3530010"/>
                <a:gd name="connsiteX5" fmla="*/ 2668772 w 4023440"/>
                <a:gd name="connsiteY5" fmla="*/ 3040912 h 3530010"/>
                <a:gd name="connsiteX6" fmla="*/ 3232297 w 4023440"/>
                <a:gd name="connsiteY6" fmla="*/ 3242931 h 3530010"/>
                <a:gd name="connsiteX7" fmla="*/ 3965944 w 4023440"/>
                <a:gd name="connsiteY7" fmla="*/ 3476847 h 3530010"/>
                <a:gd name="connsiteX8" fmla="*/ 3976576 w 4023440"/>
                <a:gd name="connsiteY8" fmla="*/ 3530010 h 3530010"/>
                <a:gd name="connsiteX0" fmla="*/ 0 w 3976576"/>
                <a:gd name="connsiteY0" fmla="*/ 0 h 3530010"/>
                <a:gd name="connsiteX1" fmla="*/ 340241 w 3976576"/>
                <a:gd name="connsiteY1" fmla="*/ 712382 h 3530010"/>
                <a:gd name="connsiteX2" fmla="*/ 1073888 w 3976576"/>
                <a:gd name="connsiteY2" fmla="*/ 1796903 h 3530010"/>
                <a:gd name="connsiteX3" fmla="*/ 1509823 w 3976576"/>
                <a:gd name="connsiteY3" fmla="*/ 2317898 h 3530010"/>
                <a:gd name="connsiteX4" fmla="*/ 2062716 w 3976576"/>
                <a:gd name="connsiteY4" fmla="*/ 2743200 h 3530010"/>
                <a:gd name="connsiteX5" fmla="*/ 2668772 w 3976576"/>
                <a:gd name="connsiteY5" fmla="*/ 3040912 h 3530010"/>
                <a:gd name="connsiteX6" fmla="*/ 3232297 w 3976576"/>
                <a:gd name="connsiteY6" fmla="*/ 3242931 h 3530010"/>
                <a:gd name="connsiteX7" fmla="*/ 3976576 w 3976576"/>
                <a:gd name="connsiteY7" fmla="*/ 3530010 h 3530010"/>
                <a:gd name="connsiteX0" fmla="*/ 0 w 3955311"/>
                <a:gd name="connsiteY0" fmla="*/ 0 h 3583173"/>
                <a:gd name="connsiteX1" fmla="*/ 340241 w 3955311"/>
                <a:gd name="connsiteY1" fmla="*/ 712382 h 3583173"/>
                <a:gd name="connsiteX2" fmla="*/ 1073888 w 3955311"/>
                <a:gd name="connsiteY2" fmla="*/ 1796903 h 3583173"/>
                <a:gd name="connsiteX3" fmla="*/ 1509823 w 3955311"/>
                <a:gd name="connsiteY3" fmla="*/ 2317898 h 3583173"/>
                <a:gd name="connsiteX4" fmla="*/ 2062716 w 3955311"/>
                <a:gd name="connsiteY4" fmla="*/ 2743200 h 3583173"/>
                <a:gd name="connsiteX5" fmla="*/ 2668772 w 3955311"/>
                <a:gd name="connsiteY5" fmla="*/ 3040912 h 3583173"/>
                <a:gd name="connsiteX6" fmla="*/ 3232297 w 3955311"/>
                <a:gd name="connsiteY6" fmla="*/ 3242931 h 3583173"/>
                <a:gd name="connsiteX7" fmla="*/ 3955311 w 3955311"/>
                <a:gd name="connsiteY7" fmla="*/ 3583173 h 3583173"/>
                <a:gd name="connsiteX0" fmla="*/ 0 w 3955311"/>
                <a:gd name="connsiteY0" fmla="*/ 0 h 3583173"/>
                <a:gd name="connsiteX1" fmla="*/ 340241 w 3955311"/>
                <a:gd name="connsiteY1" fmla="*/ 712382 h 3583173"/>
                <a:gd name="connsiteX2" fmla="*/ 1073888 w 3955311"/>
                <a:gd name="connsiteY2" fmla="*/ 1796903 h 3583173"/>
                <a:gd name="connsiteX3" fmla="*/ 1509823 w 3955311"/>
                <a:gd name="connsiteY3" fmla="*/ 2317898 h 3583173"/>
                <a:gd name="connsiteX4" fmla="*/ 2062716 w 3955311"/>
                <a:gd name="connsiteY4" fmla="*/ 2743200 h 3583173"/>
                <a:gd name="connsiteX5" fmla="*/ 2668772 w 3955311"/>
                <a:gd name="connsiteY5" fmla="*/ 3040912 h 3583173"/>
                <a:gd name="connsiteX6" fmla="*/ 3221665 w 3955311"/>
                <a:gd name="connsiteY6" fmla="*/ 3264196 h 3583173"/>
                <a:gd name="connsiteX7" fmla="*/ 3955311 w 3955311"/>
                <a:gd name="connsiteY7" fmla="*/ 3583173 h 3583173"/>
                <a:gd name="connsiteX0" fmla="*/ 0 w 4061636"/>
                <a:gd name="connsiteY0" fmla="*/ 0 h 3583173"/>
                <a:gd name="connsiteX1" fmla="*/ 340241 w 4061636"/>
                <a:gd name="connsiteY1" fmla="*/ 712382 h 3583173"/>
                <a:gd name="connsiteX2" fmla="*/ 1073888 w 4061636"/>
                <a:gd name="connsiteY2" fmla="*/ 1796903 h 3583173"/>
                <a:gd name="connsiteX3" fmla="*/ 1509823 w 4061636"/>
                <a:gd name="connsiteY3" fmla="*/ 2317898 h 3583173"/>
                <a:gd name="connsiteX4" fmla="*/ 2062716 w 4061636"/>
                <a:gd name="connsiteY4" fmla="*/ 2743200 h 3583173"/>
                <a:gd name="connsiteX5" fmla="*/ 2668772 w 4061636"/>
                <a:gd name="connsiteY5" fmla="*/ 3040912 h 3583173"/>
                <a:gd name="connsiteX6" fmla="*/ 3221665 w 4061636"/>
                <a:gd name="connsiteY6" fmla="*/ 3264196 h 3583173"/>
                <a:gd name="connsiteX7" fmla="*/ 4061636 w 4061636"/>
                <a:gd name="connsiteY7" fmla="*/ 3583173 h 3583173"/>
                <a:gd name="connsiteX0" fmla="*/ 0 w 4787351"/>
                <a:gd name="connsiteY0" fmla="*/ 0 h 3757345"/>
                <a:gd name="connsiteX1" fmla="*/ 340241 w 4787351"/>
                <a:gd name="connsiteY1" fmla="*/ 712382 h 3757345"/>
                <a:gd name="connsiteX2" fmla="*/ 1073888 w 4787351"/>
                <a:gd name="connsiteY2" fmla="*/ 1796903 h 3757345"/>
                <a:gd name="connsiteX3" fmla="*/ 1509823 w 4787351"/>
                <a:gd name="connsiteY3" fmla="*/ 2317898 h 3757345"/>
                <a:gd name="connsiteX4" fmla="*/ 2062716 w 4787351"/>
                <a:gd name="connsiteY4" fmla="*/ 2743200 h 3757345"/>
                <a:gd name="connsiteX5" fmla="*/ 2668772 w 4787351"/>
                <a:gd name="connsiteY5" fmla="*/ 3040912 h 3757345"/>
                <a:gd name="connsiteX6" fmla="*/ 3221665 w 4787351"/>
                <a:gd name="connsiteY6" fmla="*/ 3264196 h 3757345"/>
                <a:gd name="connsiteX7" fmla="*/ 4787351 w 4787351"/>
                <a:gd name="connsiteY7" fmla="*/ 3757345 h 3757345"/>
                <a:gd name="connsiteX0" fmla="*/ 0 w 4787351"/>
                <a:gd name="connsiteY0" fmla="*/ 0 h 3757345"/>
                <a:gd name="connsiteX1" fmla="*/ 340241 w 4787351"/>
                <a:gd name="connsiteY1" fmla="*/ 712382 h 3757345"/>
                <a:gd name="connsiteX2" fmla="*/ 1073888 w 4787351"/>
                <a:gd name="connsiteY2" fmla="*/ 1796903 h 3757345"/>
                <a:gd name="connsiteX3" fmla="*/ 1509823 w 4787351"/>
                <a:gd name="connsiteY3" fmla="*/ 2317898 h 3757345"/>
                <a:gd name="connsiteX4" fmla="*/ 2062716 w 4787351"/>
                <a:gd name="connsiteY4" fmla="*/ 2743200 h 3757345"/>
                <a:gd name="connsiteX5" fmla="*/ 2668772 w 4787351"/>
                <a:gd name="connsiteY5" fmla="*/ 3040912 h 3757345"/>
                <a:gd name="connsiteX6" fmla="*/ 3221665 w 4787351"/>
                <a:gd name="connsiteY6" fmla="*/ 3264196 h 3757345"/>
                <a:gd name="connsiteX7" fmla="*/ 3852866 w 4787351"/>
                <a:gd name="connsiteY7" fmla="*/ 3532541 h 3757345"/>
                <a:gd name="connsiteX8" fmla="*/ 4787351 w 4787351"/>
                <a:gd name="connsiteY8" fmla="*/ 3757345 h 3757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7351" h="3757345">
                  <a:moveTo>
                    <a:pt x="0" y="0"/>
                  </a:moveTo>
                  <a:cubicBezTo>
                    <a:pt x="80630" y="206449"/>
                    <a:pt x="161260" y="412898"/>
                    <a:pt x="340241" y="712382"/>
                  </a:cubicBezTo>
                  <a:cubicBezTo>
                    <a:pt x="519222" y="1011866"/>
                    <a:pt x="878958" y="1529317"/>
                    <a:pt x="1073888" y="1796903"/>
                  </a:cubicBezTo>
                  <a:cubicBezTo>
                    <a:pt x="1268818" y="2064489"/>
                    <a:pt x="1345018" y="2160182"/>
                    <a:pt x="1509823" y="2317898"/>
                  </a:cubicBezTo>
                  <a:cubicBezTo>
                    <a:pt x="1674628" y="2475614"/>
                    <a:pt x="1869558" y="2622698"/>
                    <a:pt x="2062716" y="2743200"/>
                  </a:cubicBezTo>
                  <a:cubicBezTo>
                    <a:pt x="2255874" y="2863702"/>
                    <a:pt x="2475614" y="2954079"/>
                    <a:pt x="2668772" y="3040912"/>
                  </a:cubicBezTo>
                  <a:cubicBezTo>
                    <a:pt x="2861930" y="3127745"/>
                    <a:pt x="3024316" y="3182258"/>
                    <a:pt x="3221665" y="3264196"/>
                  </a:cubicBezTo>
                  <a:cubicBezTo>
                    <a:pt x="3419014" y="3346134"/>
                    <a:pt x="3591918" y="3450350"/>
                    <a:pt x="3852866" y="3532541"/>
                  </a:cubicBezTo>
                  <a:cubicBezTo>
                    <a:pt x="4113814" y="3614733"/>
                    <a:pt x="4638861" y="3710202"/>
                    <a:pt x="4787351" y="3757345"/>
                  </a:cubicBezTo>
                </a:path>
              </a:pathLst>
            </a:custGeom>
            <a:noFill/>
            <a:ln w="381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2" name="Connecteur droit 141"/>
            <p:cNvCxnSpPr/>
            <p:nvPr/>
          </p:nvCxnSpPr>
          <p:spPr>
            <a:xfrm flipV="1">
              <a:off x="2629531" y="16055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p:nvPr/>
          </p:nvCxnSpPr>
          <p:spPr>
            <a:xfrm flipV="1">
              <a:off x="2699792" y="17579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4" name="Connecteur droit 143"/>
            <p:cNvCxnSpPr/>
            <p:nvPr/>
          </p:nvCxnSpPr>
          <p:spPr>
            <a:xfrm flipV="1">
              <a:off x="2771800" y="19103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5" name="Connecteur droit 144"/>
            <p:cNvCxnSpPr/>
            <p:nvPr/>
          </p:nvCxnSpPr>
          <p:spPr>
            <a:xfrm flipV="1">
              <a:off x="2915816" y="20627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6" name="Connecteur droit 145"/>
            <p:cNvCxnSpPr/>
            <p:nvPr/>
          </p:nvCxnSpPr>
          <p:spPr>
            <a:xfrm flipV="1">
              <a:off x="2915816" y="22151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7" name="Connecteur droit 146"/>
            <p:cNvCxnSpPr/>
            <p:nvPr/>
          </p:nvCxnSpPr>
          <p:spPr>
            <a:xfrm flipV="1">
              <a:off x="3059832" y="23675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8" name="Connecteur droit 147"/>
            <p:cNvCxnSpPr/>
            <p:nvPr/>
          </p:nvCxnSpPr>
          <p:spPr>
            <a:xfrm flipV="1">
              <a:off x="3131840" y="25199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9" name="Connecteur droit 148"/>
            <p:cNvCxnSpPr/>
            <p:nvPr/>
          </p:nvCxnSpPr>
          <p:spPr>
            <a:xfrm flipV="1">
              <a:off x="3203848" y="26723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0" name="Connecteur droit 149"/>
            <p:cNvCxnSpPr/>
            <p:nvPr/>
          </p:nvCxnSpPr>
          <p:spPr>
            <a:xfrm flipV="1">
              <a:off x="3347864" y="28247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1" name="Connecteur droit 150"/>
            <p:cNvCxnSpPr/>
            <p:nvPr/>
          </p:nvCxnSpPr>
          <p:spPr>
            <a:xfrm flipV="1">
              <a:off x="3419872" y="29771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2" name="Connecteur droit 151"/>
            <p:cNvCxnSpPr/>
            <p:nvPr/>
          </p:nvCxnSpPr>
          <p:spPr>
            <a:xfrm flipV="1">
              <a:off x="3563888" y="31295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3" name="Connecteur droit 152"/>
            <p:cNvCxnSpPr/>
            <p:nvPr/>
          </p:nvCxnSpPr>
          <p:spPr>
            <a:xfrm flipV="1">
              <a:off x="3635896" y="32819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4" name="Connecteur droit 153"/>
            <p:cNvCxnSpPr/>
            <p:nvPr/>
          </p:nvCxnSpPr>
          <p:spPr>
            <a:xfrm flipV="1">
              <a:off x="3779912" y="34343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5" name="Connecteur droit 154"/>
            <p:cNvCxnSpPr/>
            <p:nvPr/>
          </p:nvCxnSpPr>
          <p:spPr>
            <a:xfrm flipV="1">
              <a:off x="3923928" y="35867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6" name="Connecteur droit 155"/>
            <p:cNvCxnSpPr/>
            <p:nvPr/>
          </p:nvCxnSpPr>
          <p:spPr>
            <a:xfrm flipV="1">
              <a:off x="4067944" y="37391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7" name="Connecteur droit 156"/>
            <p:cNvCxnSpPr/>
            <p:nvPr/>
          </p:nvCxnSpPr>
          <p:spPr>
            <a:xfrm flipV="1">
              <a:off x="4139952" y="38915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8" name="Connecteur droit 157"/>
            <p:cNvCxnSpPr/>
            <p:nvPr/>
          </p:nvCxnSpPr>
          <p:spPr>
            <a:xfrm flipV="1">
              <a:off x="4427984" y="40439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9" name="Connecteur droit 158"/>
            <p:cNvCxnSpPr/>
            <p:nvPr/>
          </p:nvCxnSpPr>
          <p:spPr>
            <a:xfrm flipV="1">
              <a:off x="4644008" y="41963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0" name="Connecteur droit 159"/>
            <p:cNvCxnSpPr/>
            <p:nvPr/>
          </p:nvCxnSpPr>
          <p:spPr>
            <a:xfrm flipV="1">
              <a:off x="4932040" y="43487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1" name="Connecteur droit 160"/>
            <p:cNvCxnSpPr/>
            <p:nvPr/>
          </p:nvCxnSpPr>
          <p:spPr>
            <a:xfrm flipV="1">
              <a:off x="5220072" y="45011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2" name="Connecteur droit 161"/>
            <p:cNvCxnSpPr/>
            <p:nvPr/>
          </p:nvCxnSpPr>
          <p:spPr>
            <a:xfrm flipV="1">
              <a:off x="5580112" y="46535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3" name="Connecteur droit 162"/>
            <p:cNvCxnSpPr/>
            <p:nvPr/>
          </p:nvCxnSpPr>
          <p:spPr>
            <a:xfrm flipV="1">
              <a:off x="5993855" y="48059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4" name="Connecteur droit 163"/>
            <p:cNvCxnSpPr/>
            <p:nvPr/>
          </p:nvCxnSpPr>
          <p:spPr>
            <a:xfrm flipV="1">
              <a:off x="6353895" y="4958316"/>
              <a:ext cx="522361" cy="1253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66" name="ZoneTexte 165"/>
          <p:cNvSpPr txBox="1"/>
          <p:nvPr>
            <p:custDataLst>
              <p:tags r:id="rId53"/>
            </p:custDataLst>
          </p:nvPr>
        </p:nvSpPr>
        <p:spPr>
          <a:xfrm>
            <a:off x="5373748" y="2239704"/>
            <a:ext cx="3734756" cy="1477328"/>
          </a:xfrm>
          <a:prstGeom prst="rect">
            <a:avLst/>
          </a:prstGeom>
          <a:noFill/>
        </p:spPr>
        <p:txBody>
          <a:bodyPr wrap="square" rtlCol="0">
            <a:spAutoFit/>
          </a:bodyPr>
          <a:lstStyle/>
          <a:p>
            <a:pPr algn="ctr"/>
            <a:r>
              <a:rPr lang="fr-FR" b="1" dirty="0" smtClean="0">
                <a:solidFill>
                  <a:srgbClr val="FF0000"/>
                </a:solidFill>
                <a:effectLst>
                  <a:outerShdw blurRad="38100" dist="38100" dir="2700000" algn="tl">
                    <a:srgbClr val="000000">
                      <a:alpha val="43137"/>
                    </a:srgbClr>
                  </a:outerShdw>
                </a:effectLst>
              </a:rPr>
              <a:t>Zone de fonctionnement au-dessus des limites de puissance maximum: risque de défaillance par surchauffe.</a:t>
            </a:r>
            <a:endParaRPr lang="fr-FR" b="1" dirty="0">
              <a:solidFill>
                <a:srgbClr val="FF0000"/>
              </a:solidFill>
              <a:effectLst>
                <a:outerShdw blurRad="38100" dist="38100" dir="2700000" algn="tl">
                  <a:srgbClr val="000000">
                    <a:alpha val="43137"/>
                  </a:srgbClr>
                </a:outerShdw>
              </a:effectLst>
            </a:endParaRPr>
          </a:p>
        </p:txBody>
      </p:sp>
      <p:sp>
        <p:nvSpPr>
          <p:cNvPr id="167" name="ZoneTexte 166"/>
          <p:cNvSpPr txBox="1"/>
          <p:nvPr>
            <p:custDataLst>
              <p:tags r:id="rId54"/>
            </p:custDataLst>
          </p:nvPr>
        </p:nvSpPr>
        <p:spPr>
          <a:xfrm>
            <a:off x="1571710" y="6444555"/>
            <a:ext cx="439544" cy="523220"/>
          </a:xfrm>
          <a:prstGeom prst="rect">
            <a:avLst/>
          </a:prstGeom>
          <a:noFill/>
        </p:spPr>
        <p:txBody>
          <a:bodyPr wrap="none" rtlCol="0">
            <a:spAutoFit/>
          </a:bodyPr>
          <a:lstStyle/>
          <a:p>
            <a:r>
              <a:rPr lang="fr-FR" sz="2800" b="1" dirty="0" smtClean="0">
                <a:solidFill>
                  <a:srgbClr val="FFFF00"/>
                </a:solidFill>
              </a:rPr>
              <a:t>1</a:t>
            </a:r>
            <a:endParaRPr lang="fr-FR" sz="2800" b="1" dirty="0">
              <a:solidFill>
                <a:srgbClr val="FFFF00"/>
              </a:solidFill>
            </a:endParaRPr>
          </a:p>
        </p:txBody>
      </p:sp>
      <p:sp>
        <p:nvSpPr>
          <p:cNvPr id="168" name="ZoneTexte 167"/>
          <p:cNvSpPr txBox="1"/>
          <p:nvPr>
            <p:custDataLst>
              <p:tags r:id="rId55"/>
            </p:custDataLst>
          </p:nvPr>
        </p:nvSpPr>
        <p:spPr>
          <a:xfrm>
            <a:off x="473156" y="5770786"/>
            <a:ext cx="439544" cy="523220"/>
          </a:xfrm>
          <a:prstGeom prst="rect">
            <a:avLst/>
          </a:prstGeom>
          <a:noFill/>
        </p:spPr>
        <p:txBody>
          <a:bodyPr wrap="none" rtlCol="0">
            <a:spAutoFit/>
          </a:bodyPr>
          <a:lstStyle/>
          <a:p>
            <a:r>
              <a:rPr lang="fr-FR" sz="2800" b="1" dirty="0" smtClean="0">
                <a:solidFill>
                  <a:srgbClr val="08F235"/>
                </a:solidFill>
              </a:rPr>
              <a:t>1</a:t>
            </a:r>
            <a:endParaRPr lang="fr-FR" sz="2800" b="1" dirty="0">
              <a:solidFill>
                <a:srgbClr val="08F235"/>
              </a:solidFill>
            </a:endParaRPr>
          </a:p>
        </p:txBody>
      </p:sp>
      <p:sp>
        <p:nvSpPr>
          <p:cNvPr id="139" name="ZoneTexte 138"/>
          <p:cNvSpPr txBox="1"/>
          <p:nvPr>
            <p:custDataLst>
              <p:tags r:id="rId56"/>
            </p:custDataLst>
          </p:nvPr>
        </p:nvSpPr>
        <p:spPr>
          <a:xfrm>
            <a:off x="6684055" y="5677018"/>
            <a:ext cx="2354674" cy="461665"/>
          </a:xfrm>
          <a:prstGeom prst="rect">
            <a:avLst/>
          </a:prstGeom>
          <a:noFill/>
        </p:spPr>
        <p:txBody>
          <a:bodyPr wrap="square" rtlCol="0">
            <a:spAutoFit/>
          </a:bodyPr>
          <a:lstStyle/>
          <a:p>
            <a:pPr algn="ctr"/>
            <a:r>
              <a:rPr lang="fr-FR" sz="2400" b="1" dirty="0" smtClean="0">
                <a:solidFill>
                  <a:schemeClr val="bg1"/>
                </a:solidFill>
                <a:effectLst>
                  <a:outerShdw blurRad="38100" dist="38100" dir="2700000" algn="tl">
                    <a:srgbClr val="000000">
                      <a:alpha val="43137"/>
                    </a:srgbClr>
                  </a:outerShdw>
                </a:effectLst>
              </a:rPr>
              <a:t>R = U / I</a:t>
            </a:r>
            <a:endParaRPr lang="fr-FR" sz="2400" b="1" dirty="0">
              <a:solidFill>
                <a:schemeClr val="bg1"/>
              </a:solidFill>
              <a:effectLst>
                <a:outerShdw blurRad="38100" dist="38100" dir="2700000" algn="tl">
                  <a:srgbClr val="000000">
                    <a:alpha val="43137"/>
                  </a:srgbClr>
                </a:outerShdw>
              </a:effectLst>
            </a:endParaRPr>
          </a:p>
        </p:txBody>
      </p:sp>
      <p:grpSp>
        <p:nvGrpSpPr>
          <p:cNvPr id="10" name="Groupe 9"/>
          <p:cNvGrpSpPr/>
          <p:nvPr>
            <p:custDataLst>
              <p:tags r:id="rId57"/>
            </p:custDataLst>
          </p:nvPr>
        </p:nvGrpSpPr>
        <p:grpSpPr>
          <a:xfrm>
            <a:off x="1131164" y="4778837"/>
            <a:ext cx="7875156" cy="1674501"/>
            <a:chOff x="1131164" y="4778837"/>
            <a:chExt cx="7875156" cy="1674501"/>
          </a:xfrm>
        </p:grpSpPr>
        <p:cxnSp>
          <p:nvCxnSpPr>
            <p:cNvPr id="26" name="Connecteur droit avec flèche 25"/>
            <p:cNvCxnSpPr/>
            <p:nvPr/>
          </p:nvCxnSpPr>
          <p:spPr>
            <a:xfrm flipV="1">
              <a:off x="1131164" y="5210038"/>
              <a:ext cx="6753204" cy="1243300"/>
            </a:xfrm>
            <a:prstGeom prst="straightConnector1">
              <a:avLst/>
            </a:prstGeom>
            <a:ln w="5715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41" name="ZoneTexte 140"/>
            <p:cNvSpPr txBox="1"/>
            <p:nvPr/>
          </p:nvSpPr>
          <p:spPr>
            <a:xfrm>
              <a:off x="6651646" y="4778837"/>
              <a:ext cx="2354674" cy="461665"/>
            </a:xfrm>
            <a:prstGeom prst="rect">
              <a:avLst/>
            </a:prstGeom>
            <a:noFill/>
          </p:spPr>
          <p:txBody>
            <a:bodyPr wrap="square" rtlCol="0">
              <a:spAutoFit/>
            </a:bodyPr>
            <a:lstStyle/>
            <a:p>
              <a:pPr algn="ctr"/>
              <a:r>
                <a:rPr lang="fr-FR" sz="2400" b="1" dirty="0" smtClean="0">
                  <a:solidFill>
                    <a:schemeClr val="bg1"/>
                  </a:solidFill>
                  <a:effectLst>
                    <a:outerShdw blurRad="38100" dist="38100" dir="2700000" algn="tl">
                      <a:srgbClr val="000000">
                        <a:alpha val="43137"/>
                      </a:srgbClr>
                    </a:outerShdw>
                  </a:effectLst>
                </a:rPr>
                <a:t>R = 0,2</a:t>
              </a:r>
              <a:r>
                <a:rPr lang="fr-FR" sz="2400" b="1" dirty="0" smtClean="0">
                  <a:solidFill>
                    <a:schemeClr val="bg1"/>
                  </a:solidFill>
                  <a:effectLst>
                    <a:outerShdw blurRad="38100" dist="38100" dir="2700000" algn="tl">
                      <a:srgbClr val="000000">
                        <a:alpha val="43137"/>
                      </a:srgbClr>
                    </a:outerShdw>
                  </a:effectLst>
                  <a:sym typeface="Symbol"/>
                </a:rPr>
                <a:t></a:t>
              </a:r>
              <a:endParaRPr lang="fr-FR" sz="2400" b="1" dirty="0">
                <a:solidFill>
                  <a:schemeClr val="bg1"/>
                </a:solidFill>
                <a:effectLst>
                  <a:outerShdw blurRad="38100" dist="38100" dir="2700000" algn="tl">
                    <a:srgbClr val="000000">
                      <a:alpha val="43137"/>
                    </a:srgbClr>
                  </a:outerShdw>
                </a:effectLst>
              </a:endParaRPr>
            </a:p>
          </p:txBody>
        </p:sp>
      </p:grpSp>
      <p:grpSp>
        <p:nvGrpSpPr>
          <p:cNvPr id="11" name="Groupe 10"/>
          <p:cNvGrpSpPr/>
          <p:nvPr>
            <p:custDataLst>
              <p:tags r:id="rId58"/>
            </p:custDataLst>
          </p:nvPr>
        </p:nvGrpSpPr>
        <p:grpSpPr>
          <a:xfrm>
            <a:off x="1093641" y="3891516"/>
            <a:ext cx="5977049" cy="2592776"/>
            <a:chOff x="1093641" y="3891516"/>
            <a:chExt cx="5977049" cy="2592776"/>
          </a:xfrm>
        </p:grpSpPr>
        <p:cxnSp>
          <p:nvCxnSpPr>
            <p:cNvPr id="32" name="Connecteur droit avec flèche 31"/>
            <p:cNvCxnSpPr/>
            <p:nvPr/>
          </p:nvCxnSpPr>
          <p:spPr>
            <a:xfrm flipV="1">
              <a:off x="1093641" y="4196316"/>
              <a:ext cx="4486471" cy="2287976"/>
            </a:xfrm>
            <a:prstGeom prst="straightConnector1">
              <a:avLst/>
            </a:prstGeom>
            <a:ln w="5715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9" name="ZoneTexte 168"/>
            <p:cNvSpPr txBox="1"/>
            <p:nvPr/>
          </p:nvSpPr>
          <p:spPr>
            <a:xfrm>
              <a:off x="4716016" y="3891516"/>
              <a:ext cx="2354674" cy="461665"/>
            </a:xfrm>
            <a:prstGeom prst="rect">
              <a:avLst/>
            </a:prstGeom>
            <a:noFill/>
          </p:spPr>
          <p:txBody>
            <a:bodyPr wrap="square" rtlCol="0">
              <a:spAutoFit/>
            </a:bodyPr>
            <a:lstStyle/>
            <a:p>
              <a:pPr algn="ctr"/>
              <a:r>
                <a:rPr lang="fr-FR" sz="2400" b="1" dirty="0" smtClean="0">
                  <a:solidFill>
                    <a:schemeClr val="bg1"/>
                  </a:solidFill>
                  <a:effectLst>
                    <a:outerShdw blurRad="38100" dist="38100" dir="2700000" algn="tl">
                      <a:srgbClr val="000000">
                        <a:alpha val="43137"/>
                      </a:srgbClr>
                    </a:outerShdw>
                  </a:effectLst>
                </a:rPr>
                <a:t>R = 0,6</a:t>
              </a:r>
              <a:r>
                <a:rPr lang="fr-FR" sz="2400" b="1" dirty="0" smtClean="0">
                  <a:solidFill>
                    <a:schemeClr val="bg1"/>
                  </a:solidFill>
                  <a:effectLst>
                    <a:outerShdw blurRad="38100" dist="38100" dir="2700000" algn="tl">
                      <a:srgbClr val="000000">
                        <a:alpha val="43137"/>
                      </a:srgbClr>
                    </a:outerShdw>
                  </a:effectLst>
                  <a:sym typeface="Symbol"/>
                </a:rPr>
                <a:t></a:t>
              </a:r>
              <a:endParaRPr lang="fr-FR" sz="2400" b="1" dirty="0">
                <a:solidFill>
                  <a:schemeClr val="bg1"/>
                </a:solidFill>
                <a:effectLst>
                  <a:outerShdw blurRad="38100" dist="38100" dir="2700000" algn="tl">
                    <a:srgbClr val="000000">
                      <a:alpha val="43137"/>
                    </a:srgbClr>
                  </a:outerShdw>
                </a:effectLst>
              </a:endParaRPr>
            </a:p>
          </p:txBody>
        </p:sp>
      </p:grpSp>
      <p:grpSp>
        <p:nvGrpSpPr>
          <p:cNvPr id="12" name="Groupe 11"/>
          <p:cNvGrpSpPr/>
          <p:nvPr>
            <p:custDataLst>
              <p:tags r:id="rId59"/>
            </p:custDataLst>
          </p:nvPr>
        </p:nvGrpSpPr>
        <p:grpSpPr>
          <a:xfrm>
            <a:off x="1094433" y="3191800"/>
            <a:ext cx="4752121" cy="3261536"/>
            <a:chOff x="1094433" y="3191800"/>
            <a:chExt cx="4752121" cy="3261536"/>
          </a:xfrm>
        </p:grpSpPr>
        <p:cxnSp>
          <p:nvCxnSpPr>
            <p:cNvPr id="39" name="Connecteur droit avec flèche 38"/>
            <p:cNvCxnSpPr/>
            <p:nvPr/>
          </p:nvCxnSpPr>
          <p:spPr>
            <a:xfrm flipV="1">
              <a:off x="1094433" y="3496976"/>
              <a:ext cx="3351856" cy="2956360"/>
            </a:xfrm>
            <a:prstGeom prst="straightConnector1">
              <a:avLst/>
            </a:prstGeom>
            <a:ln w="5715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70" name="ZoneTexte 169"/>
            <p:cNvSpPr txBox="1"/>
            <p:nvPr/>
          </p:nvSpPr>
          <p:spPr>
            <a:xfrm>
              <a:off x="3491880" y="3191800"/>
              <a:ext cx="2354674" cy="461665"/>
            </a:xfrm>
            <a:prstGeom prst="rect">
              <a:avLst/>
            </a:prstGeom>
            <a:noFill/>
          </p:spPr>
          <p:txBody>
            <a:bodyPr wrap="square" rtlCol="0">
              <a:spAutoFit/>
            </a:bodyPr>
            <a:lstStyle/>
            <a:p>
              <a:pPr algn="ctr"/>
              <a:r>
                <a:rPr lang="fr-FR" sz="2400" b="1" dirty="0" smtClean="0">
                  <a:solidFill>
                    <a:schemeClr val="bg1"/>
                  </a:solidFill>
                  <a:effectLst>
                    <a:outerShdw blurRad="38100" dist="38100" dir="2700000" algn="tl">
                      <a:srgbClr val="000000">
                        <a:alpha val="43137"/>
                      </a:srgbClr>
                    </a:outerShdw>
                  </a:effectLst>
                </a:rPr>
                <a:t>R = 1</a:t>
              </a:r>
              <a:r>
                <a:rPr lang="fr-FR" sz="2400" b="1" dirty="0" smtClean="0">
                  <a:solidFill>
                    <a:schemeClr val="bg1"/>
                  </a:solidFill>
                  <a:effectLst>
                    <a:outerShdw blurRad="38100" dist="38100" dir="2700000" algn="tl">
                      <a:srgbClr val="000000">
                        <a:alpha val="43137"/>
                      </a:srgbClr>
                    </a:outerShdw>
                  </a:effectLst>
                  <a:sym typeface="Symbol"/>
                </a:rPr>
                <a:t></a:t>
              </a:r>
              <a:endParaRPr lang="fr-FR" sz="2400" b="1" dirty="0">
                <a:solidFill>
                  <a:schemeClr val="bg1"/>
                </a:solidFill>
                <a:effectLst>
                  <a:outerShdw blurRad="38100" dist="38100" dir="2700000" algn="tl">
                    <a:srgbClr val="000000">
                      <a:alpha val="43137"/>
                    </a:srgbClr>
                  </a:outerShdw>
                </a:effectLst>
              </a:endParaRPr>
            </a:p>
          </p:txBody>
        </p:sp>
      </p:grpSp>
      <p:grpSp>
        <p:nvGrpSpPr>
          <p:cNvPr id="13" name="Groupe 12"/>
          <p:cNvGrpSpPr/>
          <p:nvPr>
            <p:custDataLst>
              <p:tags r:id="rId60"/>
            </p:custDataLst>
          </p:nvPr>
        </p:nvGrpSpPr>
        <p:grpSpPr>
          <a:xfrm>
            <a:off x="1121958" y="2086222"/>
            <a:ext cx="4242130" cy="4398069"/>
            <a:chOff x="1121958" y="2086222"/>
            <a:chExt cx="4242130" cy="4398069"/>
          </a:xfrm>
        </p:grpSpPr>
        <p:cxnSp>
          <p:nvCxnSpPr>
            <p:cNvPr id="40" name="Connecteur droit avec flèche 39"/>
            <p:cNvCxnSpPr/>
            <p:nvPr/>
          </p:nvCxnSpPr>
          <p:spPr>
            <a:xfrm flipV="1">
              <a:off x="1121958" y="2277776"/>
              <a:ext cx="2009882" cy="4206515"/>
            </a:xfrm>
            <a:prstGeom prst="straightConnector1">
              <a:avLst/>
            </a:prstGeom>
            <a:ln w="5715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71" name="ZoneTexte 170"/>
            <p:cNvSpPr txBox="1"/>
            <p:nvPr/>
          </p:nvSpPr>
          <p:spPr>
            <a:xfrm>
              <a:off x="2799206" y="2086222"/>
              <a:ext cx="2564882" cy="461665"/>
            </a:xfrm>
            <a:prstGeom prst="rect">
              <a:avLst/>
            </a:prstGeom>
            <a:noFill/>
          </p:spPr>
          <p:txBody>
            <a:bodyPr wrap="square" rtlCol="0">
              <a:spAutoFit/>
            </a:bodyPr>
            <a:lstStyle/>
            <a:p>
              <a:pPr algn="ctr"/>
              <a:r>
                <a:rPr lang="fr-FR" sz="2400" b="1" dirty="0" smtClean="0">
                  <a:solidFill>
                    <a:schemeClr val="bg1"/>
                  </a:solidFill>
                  <a:effectLst>
                    <a:outerShdw blurRad="38100" dist="38100" dir="2700000" algn="tl">
                      <a:srgbClr val="000000">
                        <a:alpha val="43137"/>
                      </a:srgbClr>
                    </a:outerShdw>
                  </a:effectLst>
                </a:rPr>
                <a:t>R = 2,33</a:t>
              </a:r>
              <a:r>
                <a:rPr lang="fr-FR" sz="2400" b="1" dirty="0" smtClean="0">
                  <a:solidFill>
                    <a:schemeClr val="bg1"/>
                  </a:solidFill>
                  <a:effectLst>
                    <a:outerShdw blurRad="38100" dist="38100" dir="2700000" algn="tl">
                      <a:srgbClr val="000000">
                        <a:alpha val="43137"/>
                      </a:srgbClr>
                    </a:outerShdw>
                  </a:effectLst>
                  <a:sym typeface="Symbol"/>
                </a:rPr>
                <a:t></a:t>
              </a:r>
              <a:endParaRPr lang="fr-FR" sz="2400" b="1" dirty="0">
                <a:solidFill>
                  <a:schemeClr val="bg1"/>
                </a:solidFill>
                <a:effectLst>
                  <a:outerShdw blurRad="38100" dist="38100" dir="2700000" algn="tl">
                    <a:srgbClr val="000000">
                      <a:alpha val="43137"/>
                    </a:srgbClr>
                  </a:outerShdw>
                </a:effectLst>
              </a:endParaRPr>
            </a:p>
          </p:txBody>
        </p:sp>
      </p:grpSp>
      <p:grpSp>
        <p:nvGrpSpPr>
          <p:cNvPr id="14" name="Groupe 13"/>
          <p:cNvGrpSpPr/>
          <p:nvPr>
            <p:custDataLst>
              <p:tags r:id="rId61"/>
            </p:custDataLst>
          </p:nvPr>
        </p:nvGrpSpPr>
        <p:grpSpPr>
          <a:xfrm>
            <a:off x="107504" y="1124744"/>
            <a:ext cx="2227671" cy="5328592"/>
            <a:chOff x="107504" y="1124744"/>
            <a:chExt cx="2227671" cy="5328592"/>
          </a:xfrm>
        </p:grpSpPr>
        <p:cxnSp>
          <p:nvCxnSpPr>
            <p:cNvPr id="44" name="Connecteur droit avec flèche 43"/>
            <p:cNvCxnSpPr/>
            <p:nvPr/>
          </p:nvCxnSpPr>
          <p:spPr>
            <a:xfrm flipV="1">
              <a:off x="1131164" y="1124744"/>
              <a:ext cx="880090" cy="5328592"/>
            </a:xfrm>
            <a:prstGeom prst="straightConnector1">
              <a:avLst/>
            </a:prstGeom>
            <a:ln w="57150">
              <a:solidFill>
                <a:schemeClr val="bg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72" name="ZoneTexte 171"/>
            <p:cNvSpPr txBox="1"/>
            <p:nvPr/>
          </p:nvSpPr>
          <p:spPr>
            <a:xfrm>
              <a:off x="107504" y="1239143"/>
              <a:ext cx="2227671" cy="461665"/>
            </a:xfrm>
            <a:prstGeom prst="rect">
              <a:avLst/>
            </a:prstGeom>
            <a:noFill/>
          </p:spPr>
          <p:txBody>
            <a:bodyPr wrap="square" rtlCol="0">
              <a:spAutoFit/>
            </a:bodyPr>
            <a:lstStyle/>
            <a:p>
              <a:pPr algn="ctr"/>
              <a:r>
                <a:rPr lang="fr-FR" sz="2400" b="1" dirty="0" smtClean="0">
                  <a:solidFill>
                    <a:schemeClr val="bg1"/>
                  </a:solidFill>
                  <a:effectLst>
                    <a:outerShdw blurRad="38100" dist="38100" dir="2700000" algn="tl">
                      <a:srgbClr val="000000">
                        <a:alpha val="43137"/>
                      </a:srgbClr>
                    </a:outerShdw>
                  </a:effectLst>
                </a:rPr>
                <a:t>R = 10</a:t>
              </a:r>
              <a:r>
                <a:rPr lang="fr-FR" sz="2400" b="1" dirty="0" smtClean="0">
                  <a:solidFill>
                    <a:schemeClr val="bg1"/>
                  </a:solidFill>
                  <a:effectLst>
                    <a:outerShdw blurRad="38100" dist="38100" dir="2700000" algn="tl">
                      <a:srgbClr val="000000">
                        <a:alpha val="43137"/>
                      </a:srgbClr>
                    </a:outerShdw>
                  </a:effectLst>
                  <a:sym typeface="Symbol"/>
                </a:rPr>
                <a:t></a:t>
              </a:r>
              <a:endParaRPr lang="fr-FR" sz="2400" b="1" dirty="0">
                <a:solidFill>
                  <a:schemeClr val="bg1"/>
                </a:solidFill>
                <a:effectLst>
                  <a:outerShdw blurRad="38100" dist="38100" dir="2700000" algn="tl">
                    <a:srgbClr val="000000">
                      <a:alpha val="43137"/>
                    </a:srgbClr>
                  </a:outerShdw>
                </a:effectLst>
              </a:endParaRPr>
            </a:p>
          </p:txBody>
        </p:sp>
      </p:grpSp>
      <p:cxnSp>
        <p:nvCxnSpPr>
          <p:cNvPr id="60" name="Connecteur droit avec flèche 59"/>
          <p:cNvCxnSpPr/>
          <p:nvPr>
            <p:custDataLst>
              <p:tags r:id="rId62"/>
            </p:custDataLst>
          </p:nvPr>
        </p:nvCxnSpPr>
        <p:spPr>
          <a:xfrm rot="5400000" flipV="1">
            <a:off x="1083804" y="3764750"/>
            <a:ext cx="0" cy="224408"/>
          </a:xfrm>
          <a:prstGeom prst="straightConnector1">
            <a:avLst/>
          </a:prstGeom>
          <a:ln w="57150">
            <a:solidFill>
              <a:srgbClr val="08F23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8" name="Rectangle 67"/>
          <p:cNvSpPr/>
          <p:nvPr>
            <p:custDataLst>
              <p:tags r:id="rId63"/>
            </p:custDataLst>
          </p:nvPr>
        </p:nvSpPr>
        <p:spPr>
          <a:xfrm>
            <a:off x="75676" y="692696"/>
            <a:ext cx="4208292" cy="2813536"/>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3200" b="1" dirty="0" smtClean="0"/>
              <a:t>R -</a:t>
            </a:r>
            <a:endParaRPr lang="fr-FR" sz="3200" b="1" dirty="0"/>
          </a:p>
        </p:txBody>
      </p:sp>
      <p:sp>
        <p:nvSpPr>
          <p:cNvPr id="30" name="Rectangle 29"/>
          <p:cNvSpPr/>
          <p:nvPr>
            <p:custDataLst>
              <p:tags r:id="rId64"/>
            </p:custDataLst>
          </p:nvPr>
        </p:nvSpPr>
        <p:spPr>
          <a:xfrm>
            <a:off x="75676" y="692696"/>
            <a:ext cx="4208292" cy="2813536"/>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3200" b="1" dirty="0" smtClean="0"/>
              <a:t>R -</a:t>
            </a:r>
            <a:endParaRPr lang="fr-FR" sz="3200" b="1" dirty="0"/>
          </a:p>
        </p:txBody>
      </p:sp>
      <p:sp>
        <p:nvSpPr>
          <p:cNvPr id="62" name="Rectangle 61"/>
          <p:cNvSpPr/>
          <p:nvPr>
            <p:custDataLst>
              <p:tags r:id="rId65"/>
            </p:custDataLst>
          </p:nvPr>
        </p:nvSpPr>
        <p:spPr>
          <a:xfrm>
            <a:off x="75676" y="692696"/>
            <a:ext cx="4208292" cy="2813536"/>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3200" b="1" dirty="0" smtClean="0"/>
              <a:t>R -</a:t>
            </a:r>
            <a:endParaRPr lang="fr-FR" sz="3200" b="1" dirty="0"/>
          </a:p>
        </p:txBody>
      </p:sp>
      <p:sp>
        <p:nvSpPr>
          <p:cNvPr id="64" name="Rectangle 63"/>
          <p:cNvSpPr/>
          <p:nvPr>
            <p:custDataLst>
              <p:tags r:id="rId66"/>
            </p:custDataLst>
          </p:nvPr>
        </p:nvSpPr>
        <p:spPr>
          <a:xfrm>
            <a:off x="75676" y="692696"/>
            <a:ext cx="4208292" cy="2813536"/>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3200" b="1" dirty="0" smtClean="0"/>
              <a:t>R -</a:t>
            </a:r>
            <a:endParaRPr lang="fr-FR" sz="3200" b="1" dirty="0"/>
          </a:p>
        </p:txBody>
      </p:sp>
      <p:sp>
        <p:nvSpPr>
          <p:cNvPr id="29" name="Rectangle 28"/>
          <p:cNvSpPr/>
          <p:nvPr>
            <p:custDataLst>
              <p:tags r:id="rId67"/>
            </p:custDataLst>
          </p:nvPr>
        </p:nvSpPr>
        <p:spPr>
          <a:xfrm>
            <a:off x="4860032" y="687472"/>
            <a:ext cx="4208292" cy="2813536"/>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fr-FR" sz="3200" b="1" dirty="0" smtClean="0"/>
              <a:t>R +</a:t>
            </a:r>
            <a:endParaRPr lang="fr-FR" sz="3200" b="1" dirty="0"/>
          </a:p>
        </p:txBody>
      </p:sp>
      <p:sp>
        <p:nvSpPr>
          <p:cNvPr id="31" name="Rectangle 30"/>
          <p:cNvSpPr/>
          <p:nvPr>
            <p:custDataLst>
              <p:tags r:id="rId68"/>
            </p:custDataLst>
          </p:nvPr>
        </p:nvSpPr>
        <p:spPr>
          <a:xfrm>
            <a:off x="4860032" y="687472"/>
            <a:ext cx="4208292" cy="2813536"/>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fr-FR" sz="3200" b="1" dirty="0" smtClean="0"/>
              <a:t>R +</a:t>
            </a:r>
            <a:endParaRPr lang="fr-FR" sz="3200" b="1" dirty="0"/>
          </a:p>
        </p:txBody>
      </p:sp>
      <p:sp>
        <p:nvSpPr>
          <p:cNvPr id="33" name="Rectangle 32"/>
          <p:cNvSpPr/>
          <p:nvPr>
            <p:custDataLst>
              <p:tags r:id="rId69"/>
            </p:custDataLst>
          </p:nvPr>
        </p:nvSpPr>
        <p:spPr>
          <a:xfrm>
            <a:off x="4860032" y="687472"/>
            <a:ext cx="4208292" cy="2813536"/>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fr-FR" sz="3200" b="1" dirty="0" smtClean="0"/>
              <a:t>R +</a:t>
            </a:r>
            <a:endParaRPr lang="fr-FR" sz="3200" b="1" dirty="0"/>
          </a:p>
        </p:txBody>
      </p:sp>
      <p:sp>
        <p:nvSpPr>
          <p:cNvPr id="35" name="Rectangle 34"/>
          <p:cNvSpPr/>
          <p:nvPr>
            <p:custDataLst>
              <p:tags r:id="rId70"/>
            </p:custDataLst>
          </p:nvPr>
        </p:nvSpPr>
        <p:spPr>
          <a:xfrm>
            <a:off x="4860032" y="687472"/>
            <a:ext cx="4208292" cy="2813536"/>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fr-FR" sz="3200" b="1" dirty="0" smtClean="0"/>
              <a:t>R +</a:t>
            </a:r>
            <a:endParaRPr lang="fr-FR" sz="3200" b="1" dirty="0"/>
          </a:p>
        </p:txBody>
      </p:sp>
      <p:sp>
        <p:nvSpPr>
          <p:cNvPr id="37" name="Rectangle 36"/>
          <p:cNvSpPr/>
          <p:nvPr>
            <p:custDataLst>
              <p:tags r:id="rId71"/>
            </p:custDataLst>
          </p:nvPr>
        </p:nvSpPr>
        <p:spPr>
          <a:xfrm>
            <a:off x="4860032" y="687472"/>
            <a:ext cx="4208292" cy="2813536"/>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fr-FR" sz="3200" b="1" dirty="0" smtClean="0"/>
              <a:t>R +</a:t>
            </a:r>
            <a:endParaRPr lang="fr-FR" sz="3200" b="1" dirty="0"/>
          </a:p>
        </p:txBody>
      </p:sp>
      <p:sp>
        <p:nvSpPr>
          <p:cNvPr id="3" name="Rectangle 2"/>
          <p:cNvSpPr/>
          <p:nvPr>
            <p:custDataLst>
              <p:tags r:id="rId72"/>
            </p:custDataLst>
          </p:nvPr>
        </p:nvSpPr>
        <p:spPr>
          <a:xfrm>
            <a:off x="75676" y="692696"/>
            <a:ext cx="4208292" cy="2813536"/>
          </a:xfrm>
          <a:prstGeom prst="rect">
            <a:avLst/>
          </a:prstGeom>
          <a:solidFill>
            <a:schemeClr val="bg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3200" b="1" dirty="0" smtClean="0"/>
              <a:t>R -</a:t>
            </a:r>
            <a:endParaRPr lang="fr-FR" sz="3200" b="1" dirty="0"/>
          </a:p>
        </p:txBody>
      </p:sp>
      <p:sp>
        <p:nvSpPr>
          <p:cNvPr id="173" name="Rectangle 172"/>
          <p:cNvSpPr/>
          <p:nvPr>
            <p:custDataLst>
              <p:tags r:id="rId73"/>
            </p:custDataLst>
          </p:nvPr>
        </p:nvSpPr>
        <p:spPr>
          <a:xfrm>
            <a:off x="75676" y="692696"/>
            <a:ext cx="4208292" cy="2813536"/>
          </a:xfrm>
          <a:prstGeom prst="rect">
            <a:avLst/>
          </a:prstGeom>
          <a:solidFill>
            <a:schemeClr val="bg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FR" sz="3200" b="1" dirty="0" smtClean="0"/>
              <a:t>R -</a:t>
            </a:r>
            <a:endParaRPr lang="fr-FR" sz="3200" b="1" dirty="0"/>
          </a:p>
        </p:txBody>
      </p:sp>
      <p:sp>
        <p:nvSpPr>
          <p:cNvPr id="174" name="Rectangle 173"/>
          <p:cNvSpPr/>
          <p:nvPr>
            <p:custDataLst>
              <p:tags r:id="rId74"/>
            </p:custDataLst>
          </p:nvPr>
        </p:nvSpPr>
        <p:spPr>
          <a:xfrm>
            <a:off x="5012432" y="839872"/>
            <a:ext cx="4208292" cy="2813536"/>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r"/>
            <a:r>
              <a:rPr lang="fr-FR" sz="3200" b="1" dirty="0" smtClean="0"/>
              <a:t>R +</a:t>
            </a:r>
            <a:endParaRPr lang="fr-FR" sz="3200" b="1" dirty="0"/>
          </a:p>
        </p:txBody>
      </p:sp>
    </p:spTree>
    <p:extLst>
      <p:ext uri="{BB962C8B-B14F-4D97-AF65-F5344CB8AC3E}">
        <p14:creationId xmlns:p14="http://schemas.microsoft.com/office/powerpoint/2010/main" val="1268740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0"/>
                                        </p:tgtEl>
                                        <p:attrNameLst>
                                          <p:attrName>style.visibility</p:attrName>
                                        </p:attrNameLst>
                                      </p:cBhvr>
                                      <p:to>
                                        <p:strVal val="hidden"/>
                                      </p:to>
                                    </p:set>
                                  </p:childTnLst>
                                </p:cTn>
                              </p:par>
                              <p:par>
                                <p:cTn id="7" presetID="1" presetClass="exit" presetSubtype="0" fill="hold" grpId="3" nodeType="withEffect">
                                  <p:stCondLst>
                                    <p:cond delay="0"/>
                                  </p:stCondLst>
                                  <p:childTnLst>
                                    <p:set>
                                      <p:cBhvr>
                                        <p:cTn id="8" dur="1" fill="hold">
                                          <p:stCondLst>
                                            <p:cond delay="0"/>
                                          </p:stCondLst>
                                        </p:cTn>
                                        <p:tgtEl>
                                          <p:spTgt spid="29"/>
                                        </p:tgtEl>
                                        <p:attrNameLst>
                                          <p:attrName>style.visibility</p:attrName>
                                        </p:attrNameLst>
                                      </p:cBhvr>
                                      <p:to>
                                        <p:strVal val="hidden"/>
                                      </p:to>
                                    </p:set>
                                  </p:childTnLst>
                                </p:cTn>
                              </p:par>
                              <p:par>
                                <p:cTn id="9" presetID="1" presetClass="exit" presetSubtype="0" fill="hold" grpId="3" nodeType="with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par>
                          <p:cTn id="11" fill="hold">
                            <p:stCondLst>
                              <p:cond delay="0"/>
                            </p:stCondLst>
                            <p:childTnLst>
                              <p:par>
                                <p:cTn id="12" presetID="10" presetClass="entr" presetSubtype="0" fill="hold" grpId="0" nodeType="afterEffect">
                                  <p:stCondLst>
                                    <p:cond delay="1000"/>
                                  </p:stCondLst>
                                  <p:iterate type="wd">
                                    <p:tmPct val="10000"/>
                                  </p:iterate>
                                  <p:childTnLst>
                                    <p:set>
                                      <p:cBhvr>
                                        <p:cTn id="13" dur="1" fill="hold">
                                          <p:stCondLst>
                                            <p:cond delay="0"/>
                                          </p:stCondLst>
                                        </p:cTn>
                                        <p:tgtEl>
                                          <p:spTgt spid="166"/>
                                        </p:tgtEl>
                                        <p:attrNameLst>
                                          <p:attrName>style.visibility</p:attrName>
                                        </p:attrNameLst>
                                      </p:cBhvr>
                                      <p:to>
                                        <p:strVal val="visible"/>
                                      </p:to>
                                    </p:set>
                                    <p:animEffect transition="in" filter="fade">
                                      <p:cBhvr>
                                        <p:cTn id="14" dur="500"/>
                                        <p:tgtEl>
                                          <p:spTgt spid="166"/>
                                        </p:tgtEl>
                                      </p:cBhvr>
                                    </p:animEffect>
                                  </p:childTnLst>
                                </p:cTn>
                              </p:par>
                            </p:childTnLst>
                          </p:cTn>
                        </p:par>
                        <p:par>
                          <p:cTn id="15" fill="hold">
                            <p:stCondLst>
                              <p:cond delay="2250"/>
                            </p:stCondLst>
                            <p:childTnLst>
                              <p:par>
                                <p:cTn id="16" presetID="22" presetClass="entr" presetSubtype="8" fill="hold" grpId="0" nodeType="afterEffect">
                                  <p:stCondLst>
                                    <p:cond delay="750"/>
                                  </p:stCondLst>
                                  <p:childTnLst>
                                    <p:set>
                                      <p:cBhvr>
                                        <p:cTn id="17" dur="1" fill="hold">
                                          <p:stCondLst>
                                            <p:cond delay="0"/>
                                          </p:stCondLst>
                                        </p:cTn>
                                        <p:tgtEl>
                                          <p:spTgt spid="139"/>
                                        </p:tgtEl>
                                        <p:attrNameLst>
                                          <p:attrName>style.visibility</p:attrName>
                                        </p:attrNameLst>
                                      </p:cBhvr>
                                      <p:to>
                                        <p:strVal val="visible"/>
                                      </p:to>
                                    </p:set>
                                    <p:animEffect transition="in" filter="wipe(left)">
                                      <p:cBhvr>
                                        <p:cTn id="18" dur="500"/>
                                        <p:tgtEl>
                                          <p:spTgt spid="139"/>
                                        </p:tgtEl>
                                      </p:cBhvr>
                                    </p:animEffect>
                                  </p:childTnLst>
                                </p:cTn>
                              </p:par>
                            </p:childTnLst>
                          </p:cTn>
                        </p:par>
                        <p:par>
                          <p:cTn id="19" fill="hold">
                            <p:stCondLst>
                              <p:cond delay="3500"/>
                            </p:stCondLst>
                            <p:childTnLst>
                              <p:par>
                                <p:cTn id="20" presetID="10" presetClass="entr" presetSubtype="0" fill="hold" grpId="0" nodeType="afterEffect">
                                  <p:stCondLst>
                                    <p:cond delay="1000"/>
                                  </p:stCondLst>
                                  <p:iterate type="wd">
                                    <p:tmPct val="10000"/>
                                  </p:iterate>
                                  <p:childTnLst>
                                    <p:set>
                                      <p:cBhvr>
                                        <p:cTn id="21" dur="1" fill="hold">
                                          <p:stCondLst>
                                            <p:cond delay="0"/>
                                          </p:stCondLst>
                                        </p:cTn>
                                        <p:tgtEl>
                                          <p:spTgt spid="38"/>
                                        </p:tgtEl>
                                        <p:attrNameLst>
                                          <p:attrName>style.visibility</p:attrName>
                                        </p:attrNameLst>
                                      </p:cBhvr>
                                      <p:to>
                                        <p:strVal val="visible"/>
                                      </p:to>
                                    </p:set>
                                    <p:animEffect transition="in" filter="fade">
                                      <p:cBhvr>
                                        <p:cTn id="22" dur="500"/>
                                        <p:tgtEl>
                                          <p:spTgt spid="38"/>
                                        </p:tgtEl>
                                      </p:cBhvr>
                                    </p:animEffect>
                                  </p:childTnLst>
                                </p:cTn>
                              </p:par>
                            </p:childTnLst>
                          </p:cTn>
                        </p:par>
                        <p:par>
                          <p:cTn id="23" fill="hold">
                            <p:stCondLst>
                              <p:cond delay="5850"/>
                            </p:stCondLst>
                            <p:childTnLst>
                              <p:par>
                                <p:cTn id="24" presetID="22" presetClass="entr" presetSubtype="4" fill="hold" nodeType="afterEffect">
                                  <p:stCondLst>
                                    <p:cond delay="0"/>
                                  </p:stCondLst>
                                  <p:childTnLst>
                                    <p:set>
                                      <p:cBhvr>
                                        <p:cTn id="25" dur="1" fill="hold">
                                          <p:stCondLst>
                                            <p:cond delay="0"/>
                                          </p:stCondLst>
                                        </p:cTn>
                                        <p:tgtEl>
                                          <p:spTgt spid="47"/>
                                        </p:tgtEl>
                                        <p:attrNameLst>
                                          <p:attrName>style.visibility</p:attrName>
                                        </p:attrNameLst>
                                      </p:cBhvr>
                                      <p:to>
                                        <p:strVal val="visible"/>
                                      </p:to>
                                    </p:set>
                                    <p:animEffect transition="in" filter="wipe(down)">
                                      <p:cBhvr>
                                        <p:cTn id="26" dur="500"/>
                                        <p:tgtEl>
                                          <p:spTgt spid="47"/>
                                        </p:tgtEl>
                                      </p:cBhvr>
                                    </p:animEffect>
                                  </p:childTnLst>
                                </p:cTn>
                              </p:par>
                            </p:childTnLst>
                          </p:cTn>
                        </p:par>
                        <p:par>
                          <p:cTn id="27" fill="hold">
                            <p:stCondLst>
                              <p:cond delay="6350"/>
                            </p:stCondLst>
                            <p:childTnLst>
                              <p:par>
                                <p:cTn id="28" presetID="22" presetClass="entr" presetSubtype="4" fill="hold" nodeType="afterEffect">
                                  <p:stCondLst>
                                    <p:cond delay="0"/>
                                  </p:stCondLst>
                                  <p:childTnLst>
                                    <p:set>
                                      <p:cBhvr>
                                        <p:cTn id="29" dur="1" fill="hold">
                                          <p:stCondLst>
                                            <p:cond delay="0"/>
                                          </p:stCondLst>
                                        </p:cTn>
                                        <p:tgtEl>
                                          <p:spTgt spid="57"/>
                                        </p:tgtEl>
                                        <p:attrNameLst>
                                          <p:attrName>style.visibility</p:attrName>
                                        </p:attrNameLst>
                                      </p:cBhvr>
                                      <p:to>
                                        <p:strVal val="visible"/>
                                      </p:to>
                                    </p:set>
                                    <p:animEffect transition="in" filter="wipe(down)">
                                      <p:cBhvr>
                                        <p:cTn id="30"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29"/>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grpId="1" nodeType="withEffect">
                                  <p:stCondLst>
                                    <p:cond delay="0"/>
                                  </p:stCondLst>
                                  <p:childTnLst>
                                    <p:set>
                                      <p:cBhvr>
                                        <p:cTn id="35" dur="1" fill="hold">
                                          <p:stCondLst>
                                            <p:cond delay="0"/>
                                          </p:stCondLst>
                                        </p:cTn>
                                        <p:tgtEl>
                                          <p:spTgt spid="29"/>
                                        </p:tgtEl>
                                        <p:attrNameLst>
                                          <p:attrName>style.visibility</p:attrName>
                                        </p:attrNameLst>
                                      </p:cBhvr>
                                      <p:to>
                                        <p:strVal val="hidden"/>
                                      </p:to>
                                    </p:set>
                                  </p:childTnLst>
                                </p:cTn>
                              </p:par>
                              <p:par>
                                <p:cTn id="36" presetID="1" presetClass="exit" presetSubtype="0" fill="hold" grpId="1" nodeType="withEffect">
                                  <p:stCondLst>
                                    <p:cond delay="0"/>
                                  </p:stCondLst>
                                  <p:childTnLst>
                                    <p:set>
                                      <p:cBhvr>
                                        <p:cTn id="37" dur="1" fill="hold">
                                          <p:stCondLst>
                                            <p:cond delay="0"/>
                                          </p:stCondLst>
                                        </p:cTn>
                                        <p:tgtEl>
                                          <p:spTgt spid="3"/>
                                        </p:tgtEl>
                                        <p:attrNameLst>
                                          <p:attrName>style.visibility</p:attrName>
                                        </p:attrNameLst>
                                      </p:cBhvr>
                                      <p:to>
                                        <p:strVal val="hidden"/>
                                      </p:to>
                                    </p:set>
                                  </p:childTnLst>
                                </p:cTn>
                              </p:par>
                              <p:par>
                                <p:cTn id="38" presetID="1" presetClass="exit" presetSubtype="0" fill="hold" nodeType="withEffect">
                                  <p:stCondLst>
                                    <p:cond delay="0"/>
                                  </p:stCondLst>
                                  <p:childTnLst>
                                    <p:set>
                                      <p:cBhvr>
                                        <p:cTn id="39" dur="1" fill="hold">
                                          <p:stCondLst>
                                            <p:cond delay="0"/>
                                          </p:stCondLst>
                                        </p:cTn>
                                        <p:tgtEl>
                                          <p:spTgt spid="10"/>
                                        </p:tgtEl>
                                        <p:attrNameLst>
                                          <p:attrName>style.visibility</p:attrName>
                                        </p:attrNameLst>
                                      </p:cBhvr>
                                      <p:to>
                                        <p:strVal val="hidden"/>
                                      </p:to>
                                    </p:set>
                                  </p:childTnLst>
                                </p:cTn>
                              </p:par>
                              <p:par>
                                <p:cTn id="40" presetID="1" presetClass="entr" presetSubtype="0" fill="hold" grpId="0" nodeType="withEffect">
                                  <p:stCondLst>
                                    <p:cond delay="0"/>
                                  </p:stCondLst>
                                  <p:childTnLst>
                                    <p:set>
                                      <p:cBhvr>
                                        <p:cTn id="41" dur="1" fill="hold">
                                          <p:stCondLst>
                                            <p:cond delay="0"/>
                                          </p:stCondLst>
                                        </p:cTn>
                                        <p:tgtEl>
                                          <p:spTgt spid="31"/>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30"/>
                                        </p:tgtEl>
                                        <p:attrNameLst>
                                          <p:attrName>style.visibility</p:attrName>
                                        </p:attrNameLst>
                                      </p:cBhvr>
                                      <p:to>
                                        <p:strVal val="visible"/>
                                      </p:to>
                                    </p:set>
                                  </p:childTnLst>
                                </p:cTn>
                              </p:par>
                            </p:childTnLst>
                          </p:cTn>
                        </p:par>
                        <p:par>
                          <p:cTn id="44" fill="hold">
                            <p:stCondLst>
                              <p:cond delay="0"/>
                            </p:stCondLst>
                            <p:childTnLst>
                              <p:par>
                                <p:cTn id="45" presetID="22" presetClass="entr" presetSubtype="4" fill="hold" nodeType="after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down)">
                                      <p:cBhvr>
                                        <p:cTn id="47" dur="1500"/>
                                        <p:tgtEl>
                                          <p:spTgt spid="11"/>
                                        </p:tgtEl>
                                      </p:cBhvr>
                                    </p:animEffect>
                                  </p:childTnLst>
                                </p:cTn>
                              </p:par>
                            </p:childTnLst>
                          </p:cTn>
                        </p:par>
                      </p:childTnLst>
                    </p:cTn>
                  </p:par>
                </p:childTnLst>
              </p:cTn>
              <p:nextCondLst>
                <p:cond evt="onClick" delay="0">
                  <p:tgtEl>
                    <p:spTgt spid="29"/>
                  </p:tgtEl>
                </p:cond>
              </p:nextCondLst>
            </p:seq>
            <p:seq concurrent="1" nextAc="seek">
              <p:cTn id="48" restart="whenNotActive" fill="hold" evtFilter="cancelBubble" nodeType="interactiveSeq">
                <p:stCondLst>
                  <p:cond evt="onClick" delay="0">
                    <p:tgtEl>
                      <p:spTgt spid="38"/>
                    </p:tgtEl>
                  </p:cond>
                </p:stCondLst>
                <p:endSync evt="end" delay="0">
                  <p:rtn val="all"/>
                </p:endSync>
                <p:childTnLst>
                  <p:par>
                    <p:cTn id="49" fill="hold">
                      <p:stCondLst>
                        <p:cond delay="0"/>
                      </p:stCondLst>
                      <p:childTnLst>
                        <p:par>
                          <p:cTn id="50" fill="hold">
                            <p:stCondLst>
                              <p:cond delay="0"/>
                            </p:stCondLst>
                            <p:childTnLst>
                              <p:par>
                                <p:cTn id="51" presetID="1" presetClass="exit" presetSubtype="0" fill="hold" grpId="1" nodeType="afterEffect">
                                  <p:stCondLst>
                                    <p:cond delay="0"/>
                                  </p:stCondLst>
                                  <p:iterate type="wd">
                                    <p:tmAbs val="0"/>
                                  </p:iterate>
                                  <p:childTnLst>
                                    <p:set>
                                      <p:cBhvr>
                                        <p:cTn id="52" dur="1" fill="hold">
                                          <p:stCondLst>
                                            <p:cond delay="0"/>
                                          </p:stCondLst>
                                        </p:cTn>
                                        <p:tgtEl>
                                          <p:spTgt spid="38"/>
                                        </p:tgtEl>
                                        <p:attrNameLst>
                                          <p:attrName>style.visibility</p:attrName>
                                        </p:attrNameLst>
                                      </p:cBhvr>
                                      <p:to>
                                        <p:strVal val="hidden"/>
                                      </p:to>
                                    </p:set>
                                  </p:childTnLst>
                                </p:cTn>
                              </p:par>
                              <p:par>
                                <p:cTn id="53" presetID="1" presetClass="exit" presetSubtype="0" fill="hold" grpId="2" nodeType="withEffect">
                                  <p:stCondLst>
                                    <p:cond delay="0"/>
                                  </p:stCondLst>
                                  <p:childTnLst>
                                    <p:set>
                                      <p:cBhvr>
                                        <p:cTn id="54" dur="1" fill="hold">
                                          <p:stCondLst>
                                            <p:cond delay="0"/>
                                          </p:stCondLst>
                                        </p:cTn>
                                        <p:tgtEl>
                                          <p:spTgt spid="30"/>
                                        </p:tgtEl>
                                        <p:attrNameLst>
                                          <p:attrName>style.visibility</p:attrName>
                                        </p:attrNameLst>
                                      </p:cBhvr>
                                      <p:to>
                                        <p:strVal val="hidden"/>
                                      </p:to>
                                    </p:set>
                                  </p:childTnLst>
                                </p:cTn>
                              </p:par>
                              <p:par>
                                <p:cTn id="55" presetID="1" presetClass="entr" presetSubtype="0" fill="hold" grpId="0" nodeType="withEffect">
                                  <p:stCondLst>
                                    <p:cond delay="0"/>
                                  </p:stCondLst>
                                  <p:childTnLst>
                                    <p:set>
                                      <p:cBhvr>
                                        <p:cTn id="56" dur="1" fill="hold">
                                          <p:stCondLst>
                                            <p:cond delay="0"/>
                                          </p:stCondLst>
                                        </p:cTn>
                                        <p:tgtEl>
                                          <p:spTgt spid="29"/>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
                                        </p:tgtEl>
                                        <p:attrNameLst>
                                          <p:attrName>style.visibility</p:attrName>
                                        </p:attrNameLst>
                                      </p:cBhvr>
                                      <p:to>
                                        <p:strVal val="visible"/>
                                      </p:to>
                                    </p:set>
                                  </p:childTnLst>
                                </p:cTn>
                              </p:par>
                            </p:childTnLst>
                          </p:cTn>
                        </p:par>
                        <p:par>
                          <p:cTn id="59" fill="hold">
                            <p:stCondLst>
                              <p:cond delay="0"/>
                            </p:stCondLst>
                            <p:childTnLst>
                              <p:par>
                                <p:cTn id="60" presetID="22" presetClass="entr" presetSubtype="4" fill="hold" nodeType="afterEffect">
                                  <p:stCondLst>
                                    <p:cond delay="0"/>
                                  </p:stCondLst>
                                  <p:childTnLst>
                                    <p:set>
                                      <p:cBhvr>
                                        <p:cTn id="61" dur="1" fill="hold">
                                          <p:stCondLst>
                                            <p:cond delay="0"/>
                                          </p:stCondLst>
                                        </p:cTn>
                                        <p:tgtEl>
                                          <p:spTgt spid="10"/>
                                        </p:tgtEl>
                                        <p:attrNameLst>
                                          <p:attrName>style.visibility</p:attrName>
                                        </p:attrNameLst>
                                      </p:cBhvr>
                                      <p:to>
                                        <p:strVal val="visible"/>
                                      </p:to>
                                    </p:set>
                                    <p:animEffect transition="in" filter="wipe(down)">
                                      <p:cBhvr>
                                        <p:cTn id="62" dur="1500"/>
                                        <p:tgtEl>
                                          <p:spTgt spid="10"/>
                                        </p:tgtEl>
                                      </p:cBhvr>
                                    </p:animEffect>
                                  </p:childTnLst>
                                </p:cTn>
                              </p:par>
                            </p:childTnLst>
                          </p:cTn>
                        </p:par>
                      </p:childTnLst>
                    </p:cTn>
                  </p:par>
                </p:childTnLst>
              </p:cTn>
              <p:nextCondLst>
                <p:cond evt="onClick" delay="0">
                  <p:tgtEl>
                    <p:spTgt spid="38"/>
                  </p:tgtEl>
                </p:cond>
              </p:nextCondLst>
            </p:seq>
            <p:seq concurrent="1" nextAc="seek">
              <p:cTn id="63" restart="whenNotActive" fill="hold" evtFilter="cancelBubble" nodeType="interactiveSeq">
                <p:stCondLst>
                  <p:cond evt="onClick" delay="0">
                    <p:tgtEl>
                      <p:spTgt spid="31"/>
                    </p:tgtEl>
                  </p:cond>
                </p:stCondLst>
                <p:endSync evt="end" delay="0">
                  <p:rtn val="all"/>
                </p:endSync>
                <p:childTnLst>
                  <p:par>
                    <p:cTn id="64" fill="hold">
                      <p:stCondLst>
                        <p:cond delay="0"/>
                      </p:stCondLst>
                      <p:childTnLst>
                        <p:par>
                          <p:cTn id="65" fill="hold">
                            <p:stCondLst>
                              <p:cond delay="0"/>
                            </p:stCondLst>
                            <p:childTnLst>
                              <p:par>
                                <p:cTn id="66" presetID="1" presetClass="entr" presetSubtype="0" fill="hold" grpId="0" nodeType="withEffect">
                                  <p:stCondLst>
                                    <p:cond delay="0"/>
                                  </p:stCondLst>
                                  <p:childTnLst>
                                    <p:set>
                                      <p:cBhvr>
                                        <p:cTn id="67" dur="1" fill="hold">
                                          <p:stCondLst>
                                            <p:cond delay="0"/>
                                          </p:stCondLst>
                                        </p:cTn>
                                        <p:tgtEl>
                                          <p:spTgt spid="33"/>
                                        </p:tgtEl>
                                        <p:attrNameLst>
                                          <p:attrName>style.visibility</p:attrName>
                                        </p:attrNameLst>
                                      </p:cBhvr>
                                      <p:to>
                                        <p:strVal val="visible"/>
                                      </p:to>
                                    </p:set>
                                  </p:childTnLst>
                                </p:cTn>
                              </p:par>
                              <p:par>
                                <p:cTn id="68" presetID="1" presetClass="entr" presetSubtype="0" fill="hold" grpId="0" nodeType="withEffect">
                                  <p:stCondLst>
                                    <p:cond delay="0"/>
                                  </p:stCondLst>
                                  <p:childTnLst>
                                    <p:set>
                                      <p:cBhvr>
                                        <p:cTn id="69" dur="1" fill="hold">
                                          <p:stCondLst>
                                            <p:cond delay="0"/>
                                          </p:stCondLst>
                                        </p:cTn>
                                        <p:tgtEl>
                                          <p:spTgt spid="62"/>
                                        </p:tgtEl>
                                        <p:attrNameLst>
                                          <p:attrName>style.visibility</p:attrName>
                                        </p:attrNameLst>
                                      </p:cBhvr>
                                      <p:to>
                                        <p:strVal val="visible"/>
                                      </p:to>
                                    </p:set>
                                  </p:childTnLst>
                                </p:cTn>
                              </p:par>
                              <p:par>
                                <p:cTn id="70" presetID="1" presetClass="exit" presetSubtype="0" fill="hold" grpId="1" nodeType="withEffect">
                                  <p:stCondLst>
                                    <p:cond delay="0"/>
                                  </p:stCondLst>
                                  <p:childTnLst>
                                    <p:set>
                                      <p:cBhvr>
                                        <p:cTn id="71" dur="1" fill="hold">
                                          <p:stCondLst>
                                            <p:cond delay="0"/>
                                          </p:stCondLst>
                                        </p:cTn>
                                        <p:tgtEl>
                                          <p:spTgt spid="31"/>
                                        </p:tgtEl>
                                        <p:attrNameLst>
                                          <p:attrName>style.visibility</p:attrName>
                                        </p:attrNameLst>
                                      </p:cBhvr>
                                      <p:to>
                                        <p:strVal val="hidden"/>
                                      </p:to>
                                    </p:set>
                                  </p:childTnLst>
                                </p:cTn>
                              </p:par>
                              <p:par>
                                <p:cTn id="72" presetID="1" presetClass="exit" presetSubtype="0" fill="hold" grpId="1" nodeType="withEffect">
                                  <p:stCondLst>
                                    <p:cond delay="0"/>
                                  </p:stCondLst>
                                  <p:childTnLst>
                                    <p:set>
                                      <p:cBhvr>
                                        <p:cTn id="73" dur="1" fill="hold">
                                          <p:stCondLst>
                                            <p:cond delay="0"/>
                                          </p:stCondLst>
                                        </p:cTn>
                                        <p:tgtEl>
                                          <p:spTgt spid="30"/>
                                        </p:tgtEl>
                                        <p:attrNameLst>
                                          <p:attrName>style.visibility</p:attrName>
                                        </p:attrNameLst>
                                      </p:cBhvr>
                                      <p:to>
                                        <p:strVal val="hidden"/>
                                      </p:to>
                                    </p:set>
                                  </p:childTnLst>
                                </p:cTn>
                              </p:par>
                              <p:par>
                                <p:cTn id="74" presetID="1" presetClass="exit" presetSubtype="0" fill="hold" nodeType="withEffect">
                                  <p:stCondLst>
                                    <p:cond delay="0"/>
                                  </p:stCondLst>
                                  <p:childTnLst>
                                    <p:set>
                                      <p:cBhvr>
                                        <p:cTn id="75" dur="1" fill="hold">
                                          <p:stCondLst>
                                            <p:cond delay="0"/>
                                          </p:stCondLst>
                                        </p:cTn>
                                        <p:tgtEl>
                                          <p:spTgt spid="11"/>
                                        </p:tgtEl>
                                        <p:attrNameLst>
                                          <p:attrName>style.visibility</p:attrName>
                                        </p:attrNameLst>
                                      </p:cBhvr>
                                      <p:to>
                                        <p:strVal val="hidden"/>
                                      </p:to>
                                    </p:set>
                                  </p:childTnLst>
                                </p:cTn>
                              </p:par>
                            </p:childTnLst>
                          </p:cTn>
                        </p:par>
                        <p:par>
                          <p:cTn id="76" fill="hold">
                            <p:stCondLst>
                              <p:cond delay="0"/>
                            </p:stCondLst>
                            <p:childTnLst>
                              <p:par>
                                <p:cTn id="77" presetID="22" presetClass="entr" presetSubtype="8" fill="hold" nodeType="after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wipe(left)">
                                      <p:cBhvr>
                                        <p:cTn id="79" dur="1500"/>
                                        <p:tgtEl>
                                          <p:spTgt spid="12"/>
                                        </p:tgtEl>
                                      </p:cBhvr>
                                    </p:animEffect>
                                  </p:childTnLst>
                                </p:cTn>
                              </p:par>
                            </p:childTnLst>
                          </p:cTn>
                        </p:par>
                      </p:childTnLst>
                    </p:cTn>
                  </p:par>
                </p:childTnLst>
              </p:cTn>
              <p:nextCondLst>
                <p:cond evt="onClick" delay="0">
                  <p:tgtEl>
                    <p:spTgt spid="31"/>
                  </p:tgtEl>
                </p:cond>
              </p:nextCondLst>
            </p:seq>
            <p:seq concurrent="1" nextAc="seek">
              <p:cTn id="80" restart="whenNotActive" fill="hold" evtFilter="cancelBubble" nodeType="interactiveSeq">
                <p:stCondLst>
                  <p:cond evt="onClick" delay="0">
                    <p:tgtEl>
                      <p:spTgt spid="33"/>
                    </p:tgtEl>
                  </p:cond>
                </p:stCondLst>
                <p:endSync evt="end" delay="0">
                  <p:rtn val="all"/>
                </p:endSync>
                <p:childTnLst>
                  <p:par>
                    <p:cTn id="81" fill="hold">
                      <p:stCondLst>
                        <p:cond delay="0"/>
                      </p:stCondLst>
                      <p:childTnLst>
                        <p:par>
                          <p:cTn id="82" fill="hold">
                            <p:stCondLst>
                              <p:cond delay="0"/>
                            </p:stCondLst>
                            <p:childTnLst>
                              <p:par>
                                <p:cTn id="83" presetID="1" presetClass="entr" presetSubtype="0" fill="hold" grpId="0" nodeType="withEffect">
                                  <p:stCondLst>
                                    <p:cond delay="0"/>
                                  </p:stCondLst>
                                  <p:childTnLst>
                                    <p:set>
                                      <p:cBhvr>
                                        <p:cTn id="84" dur="1" fill="hold">
                                          <p:stCondLst>
                                            <p:cond delay="0"/>
                                          </p:stCondLst>
                                        </p:cTn>
                                        <p:tgtEl>
                                          <p:spTgt spid="35"/>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64"/>
                                        </p:tgtEl>
                                        <p:attrNameLst>
                                          <p:attrName>style.visibility</p:attrName>
                                        </p:attrNameLst>
                                      </p:cBhvr>
                                      <p:to>
                                        <p:strVal val="visible"/>
                                      </p:to>
                                    </p:set>
                                  </p:childTnLst>
                                </p:cTn>
                              </p:par>
                              <p:par>
                                <p:cTn id="87" presetID="1" presetClass="exit" presetSubtype="0" fill="hold" grpId="1" nodeType="withEffect">
                                  <p:stCondLst>
                                    <p:cond delay="0"/>
                                  </p:stCondLst>
                                  <p:childTnLst>
                                    <p:set>
                                      <p:cBhvr>
                                        <p:cTn id="88" dur="1" fill="hold">
                                          <p:stCondLst>
                                            <p:cond delay="0"/>
                                          </p:stCondLst>
                                        </p:cTn>
                                        <p:tgtEl>
                                          <p:spTgt spid="33"/>
                                        </p:tgtEl>
                                        <p:attrNameLst>
                                          <p:attrName>style.visibility</p:attrName>
                                        </p:attrNameLst>
                                      </p:cBhvr>
                                      <p:to>
                                        <p:strVal val="hidden"/>
                                      </p:to>
                                    </p:set>
                                  </p:childTnLst>
                                </p:cTn>
                              </p:par>
                              <p:par>
                                <p:cTn id="89" presetID="1" presetClass="exit" presetSubtype="0" fill="hold" grpId="1" nodeType="withEffect">
                                  <p:stCondLst>
                                    <p:cond delay="0"/>
                                  </p:stCondLst>
                                  <p:childTnLst>
                                    <p:set>
                                      <p:cBhvr>
                                        <p:cTn id="90" dur="1" fill="hold">
                                          <p:stCondLst>
                                            <p:cond delay="0"/>
                                          </p:stCondLst>
                                        </p:cTn>
                                        <p:tgtEl>
                                          <p:spTgt spid="62"/>
                                        </p:tgtEl>
                                        <p:attrNameLst>
                                          <p:attrName>style.visibility</p:attrName>
                                        </p:attrNameLst>
                                      </p:cBhvr>
                                      <p:to>
                                        <p:strVal val="hidden"/>
                                      </p:to>
                                    </p:set>
                                  </p:childTnLst>
                                </p:cTn>
                              </p:par>
                              <p:par>
                                <p:cTn id="91" presetID="1" presetClass="exit" presetSubtype="0" fill="hold" nodeType="withEffect">
                                  <p:stCondLst>
                                    <p:cond delay="0"/>
                                  </p:stCondLst>
                                  <p:childTnLst>
                                    <p:set>
                                      <p:cBhvr>
                                        <p:cTn id="92" dur="1" fill="hold">
                                          <p:stCondLst>
                                            <p:cond delay="0"/>
                                          </p:stCondLst>
                                        </p:cTn>
                                        <p:tgtEl>
                                          <p:spTgt spid="12"/>
                                        </p:tgtEl>
                                        <p:attrNameLst>
                                          <p:attrName>style.visibility</p:attrName>
                                        </p:attrNameLst>
                                      </p:cBhvr>
                                      <p:to>
                                        <p:strVal val="hidden"/>
                                      </p:to>
                                    </p:set>
                                  </p:childTnLst>
                                </p:cTn>
                              </p:par>
                            </p:childTnLst>
                          </p:cTn>
                        </p:par>
                        <p:par>
                          <p:cTn id="93" fill="hold">
                            <p:stCondLst>
                              <p:cond delay="0"/>
                            </p:stCondLst>
                            <p:childTnLst>
                              <p:par>
                                <p:cTn id="94" presetID="22" presetClass="entr" presetSubtype="4" fill="hold" nodeType="afterEffect">
                                  <p:stCondLst>
                                    <p:cond delay="0"/>
                                  </p:stCondLst>
                                  <p:childTnLst>
                                    <p:set>
                                      <p:cBhvr>
                                        <p:cTn id="95" dur="1" fill="hold">
                                          <p:stCondLst>
                                            <p:cond delay="0"/>
                                          </p:stCondLst>
                                        </p:cTn>
                                        <p:tgtEl>
                                          <p:spTgt spid="13"/>
                                        </p:tgtEl>
                                        <p:attrNameLst>
                                          <p:attrName>style.visibility</p:attrName>
                                        </p:attrNameLst>
                                      </p:cBhvr>
                                      <p:to>
                                        <p:strVal val="visible"/>
                                      </p:to>
                                    </p:set>
                                    <p:animEffect transition="in" filter="wipe(down)">
                                      <p:cBhvr>
                                        <p:cTn id="96" dur="1500"/>
                                        <p:tgtEl>
                                          <p:spTgt spid="13"/>
                                        </p:tgtEl>
                                      </p:cBhvr>
                                    </p:animEffect>
                                  </p:childTnLst>
                                </p:cTn>
                              </p:par>
                            </p:childTnLst>
                          </p:cTn>
                        </p:par>
                      </p:childTnLst>
                    </p:cTn>
                  </p:par>
                </p:childTnLst>
              </p:cTn>
              <p:nextCondLst>
                <p:cond evt="onClick" delay="0">
                  <p:tgtEl>
                    <p:spTgt spid="33"/>
                  </p:tgtEl>
                </p:cond>
              </p:nextCondLst>
            </p:seq>
            <p:seq concurrent="1" nextAc="seek">
              <p:cTn id="97" restart="whenNotActive" fill="hold" evtFilter="cancelBubble" nodeType="interactiveSeq">
                <p:stCondLst>
                  <p:cond evt="onClick" delay="0">
                    <p:tgtEl>
                      <p:spTgt spid="35"/>
                    </p:tgtEl>
                  </p:cond>
                </p:stCondLst>
                <p:endSync evt="end" delay="0">
                  <p:rtn val="all"/>
                </p:endSync>
                <p:childTnLst>
                  <p:par>
                    <p:cTn id="98" fill="hold">
                      <p:stCondLst>
                        <p:cond delay="0"/>
                      </p:stCondLst>
                      <p:childTnLst>
                        <p:par>
                          <p:cTn id="99" fill="hold">
                            <p:stCondLst>
                              <p:cond delay="0"/>
                            </p:stCondLst>
                            <p:childTnLst>
                              <p:par>
                                <p:cTn id="100" presetID="1" presetClass="entr" presetSubtype="0" fill="hold" grpId="0" nodeType="withEffect">
                                  <p:stCondLst>
                                    <p:cond delay="0"/>
                                  </p:stCondLst>
                                  <p:childTnLst>
                                    <p:set>
                                      <p:cBhvr>
                                        <p:cTn id="101" dur="1" fill="hold">
                                          <p:stCondLst>
                                            <p:cond delay="0"/>
                                          </p:stCondLst>
                                        </p:cTn>
                                        <p:tgtEl>
                                          <p:spTgt spid="68"/>
                                        </p:tgtEl>
                                        <p:attrNameLst>
                                          <p:attrName>style.visibility</p:attrName>
                                        </p:attrNameLst>
                                      </p:cBhvr>
                                      <p:to>
                                        <p:strVal val="visible"/>
                                      </p:to>
                                    </p:set>
                                  </p:childTnLst>
                                </p:cTn>
                              </p:par>
                              <p:par>
                                <p:cTn id="102" presetID="1" presetClass="entr" presetSubtype="0" fill="hold" grpId="0" nodeType="withEffect">
                                  <p:stCondLst>
                                    <p:cond delay="0"/>
                                  </p:stCondLst>
                                  <p:childTnLst>
                                    <p:set>
                                      <p:cBhvr>
                                        <p:cTn id="103" dur="1" fill="hold">
                                          <p:stCondLst>
                                            <p:cond delay="0"/>
                                          </p:stCondLst>
                                        </p:cTn>
                                        <p:tgtEl>
                                          <p:spTgt spid="37"/>
                                        </p:tgtEl>
                                        <p:attrNameLst>
                                          <p:attrName>style.visibility</p:attrName>
                                        </p:attrNameLst>
                                      </p:cBhvr>
                                      <p:to>
                                        <p:strVal val="visible"/>
                                      </p:to>
                                    </p:set>
                                  </p:childTnLst>
                                </p:cTn>
                              </p:par>
                              <p:par>
                                <p:cTn id="104" presetID="1" presetClass="exit" presetSubtype="0" fill="hold" grpId="1" nodeType="withEffect">
                                  <p:stCondLst>
                                    <p:cond delay="0"/>
                                  </p:stCondLst>
                                  <p:childTnLst>
                                    <p:set>
                                      <p:cBhvr>
                                        <p:cTn id="105" dur="1" fill="hold">
                                          <p:stCondLst>
                                            <p:cond delay="0"/>
                                          </p:stCondLst>
                                        </p:cTn>
                                        <p:tgtEl>
                                          <p:spTgt spid="35"/>
                                        </p:tgtEl>
                                        <p:attrNameLst>
                                          <p:attrName>style.visibility</p:attrName>
                                        </p:attrNameLst>
                                      </p:cBhvr>
                                      <p:to>
                                        <p:strVal val="hidden"/>
                                      </p:to>
                                    </p:set>
                                  </p:childTnLst>
                                </p:cTn>
                              </p:par>
                              <p:par>
                                <p:cTn id="106" presetID="1" presetClass="exit" presetSubtype="0" fill="hold" grpId="1" nodeType="withEffect">
                                  <p:stCondLst>
                                    <p:cond delay="0"/>
                                  </p:stCondLst>
                                  <p:childTnLst>
                                    <p:set>
                                      <p:cBhvr>
                                        <p:cTn id="107" dur="1" fill="hold">
                                          <p:stCondLst>
                                            <p:cond delay="0"/>
                                          </p:stCondLst>
                                        </p:cTn>
                                        <p:tgtEl>
                                          <p:spTgt spid="64"/>
                                        </p:tgtEl>
                                        <p:attrNameLst>
                                          <p:attrName>style.visibility</p:attrName>
                                        </p:attrNameLst>
                                      </p:cBhvr>
                                      <p:to>
                                        <p:strVal val="hidden"/>
                                      </p:to>
                                    </p:set>
                                  </p:childTnLst>
                                </p:cTn>
                              </p:par>
                              <p:par>
                                <p:cTn id="108" presetID="1" presetClass="exit" presetSubtype="0" fill="hold" nodeType="withEffect">
                                  <p:stCondLst>
                                    <p:cond delay="0"/>
                                  </p:stCondLst>
                                  <p:childTnLst>
                                    <p:set>
                                      <p:cBhvr>
                                        <p:cTn id="109" dur="1" fill="hold">
                                          <p:stCondLst>
                                            <p:cond delay="0"/>
                                          </p:stCondLst>
                                        </p:cTn>
                                        <p:tgtEl>
                                          <p:spTgt spid="13"/>
                                        </p:tgtEl>
                                        <p:attrNameLst>
                                          <p:attrName>style.visibility</p:attrName>
                                        </p:attrNameLst>
                                      </p:cBhvr>
                                      <p:to>
                                        <p:strVal val="hidden"/>
                                      </p:to>
                                    </p:set>
                                  </p:childTnLst>
                                </p:cTn>
                              </p:par>
                            </p:childTnLst>
                          </p:cTn>
                        </p:par>
                        <p:par>
                          <p:cTn id="110" fill="hold">
                            <p:stCondLst>
                              <p:cond delay="0"/>
                            </p:stCondLst>
                            <p:childTnLst>
                              <p:par>
                                <p:cTn id="111" presetID="22" presetClass="entr" presetSubtype="4" fill="hold" nodeType="afterEffect">
                                  <p:stCondLst>
                                    <p:cond delay="0"/>
                                  </p:stCondLst>
                                  <p:childTnLst>
                                    <p:set>
                                      <p:cBhvr>
                                        <p:cTn id="112" dur="1" fill="hold">
                                          <p:stCondLst>
                                            <p:cond delay="0"/>
                                          </p:stCondLst>
                                        </p:cTn>
                                        <p:tgtEl>
                                          <p:spTgt spid="14"/>
                                        </p:tgtEl>
                                        <p:attrNameLst>
                                          <p:attrName>style.visibility</p:attrName>
                                        </p:attrNameLst>
                                      </p:cBhvr>
                                      <p:to>
                                        <p:strVal val="visible"/>
                                      </p:to>
                                    </p:set>
                                    <p:animEffect transition="in" filter="wipe(down)">
                                      <p:cBhvr>
                                        <p:cTn id="113" dur="1500"/>
                                        <p:tgtEl>
                                          <p:spTgt spid="14"/>
                                        </p:tgtEl>
                                      </p:cBhvr>
                                    </p:animEffect>
                                  </p:childTnLst>
                                </p:cTn>
                              </p:par>
                            </p:childTnLst>
                          </p:cTn>
                        </p:par>
                      </p:childTnLst>
                    </p:cTn>
                  </p:par>
                </p:childTnLst>
              </p:cTn>
              <p:nextCondLst>
                <p:cond evt="onClick" delay="0">
                  <p:tgtEl>
                    <p:spTgt spid="35"/>
                  </p:tgtEl>
                </p:cond>
              </p:nextCondLst>
            </p:seq>
            <p:seq concurrent="1" nextAc="seek">
              <p:cTn id="114" restart="whenNotActive" fill="hold" evtFilter="cancelBubble" nodeType="interactiveSeq">
                <p:stCondLst>
                  <p:cond evt="onClick" delay="0">
                    <p:tgtEl>
                      <p:spTgt spid="68"/>
                    </p:tgtEl>
                  </p:cond>
                </p:stCondLst>
                <p:endSync evt="end" delay="0">
                  <p:rtn val="all"/>
                </p:endSync>
                <p:childTnLst>
                  <p:par>
                    <p:cTn id="115" fill="hold">
                      <p:stCondLst>
                        <p:cond delay="0"/>
                      </p:stCondLst>
                      <p:childTnLst>
                        <p:par>
                          <p:cTn id="116" fill="hold">
                            <p:stCondLst>
                              <p:cond delay="0"/>
                            </p:stCondLst>
                            <p:childTnLst>
                              <p:par>
                                <p:cTn id="117" presetID="1" presetClass="exit" presetSubtype="0" fill="hold" grpId="1" nodeType="withEffect">
                                  <p:stCondLst>
                                    <p:cond delay="0"/>
                                  </p:stCondLst>
                                  <p:childTnLst>
                                    <p:set>
                                      <p:cBhvr>
                                        <p:cTn id="118" dur="1" fill="hold">
                                          <p:stCondLst>
                                            <p:cond delay="0"/>
                                          </p:stCondLst>
                                        </p:cTn>
                                        <p:tgtEl>
                                          <p:spTgt spid="68"/>
                                        </p:tgtEl>
                                        <p:attrNameLst>
                                          <p:attrName>style.visibility</p:attrName>
                                        </p:attrNameLst>
                                      </p:cBhvr>
                                      <p:to>
                                        <p:strVal val="hidden"/>
                                      </p:to>
                                    </p:set>
                                  </p:childTnLst>
                                </p:cTn>
                              </p:par>
                              <p:par>
                                <p:cTn id="119" presetID="1" presetClass="exit" presetSubtype="0" fill="hold" grpId="1" nodeType="withEffect">
                                  <p:stCondLst>
                                    <p:cond delay="0"/>
                                  </p:stCondLst>
                                  <p:childTnLst>
                                    <p:set>
                                      <p:cBhvr>
                                        <p:cTn id="120" dur="1" fill="hold">
                                          <p:stCondLst>
                                            <p:cond delay="0"/>
                                          </p:stCondLst>
                                        </p:cTn>
                                        <p:tgtEl>
                                          <p:spTgt spid="37"/>
                                        </p:tgtEl>
                                        <p:attrNameLst>
                                          <p:attrName>style.visibility</p:attrName>
                                        </p:attrNameLst>
                                      </p:cBhvr>
                                      <p:to>
                                        <p:strVal val="hidden"/>
                                      </p:to>
                                    </p:set>
                                  </p:childTnLst>
                                </p:cTn>
                              </p:par>
                              <p:par>
                                <p:cTn id="121" presetID="1" presetClass="entr" presetSubtype="0" fill="hold" grpId="2" nodeType="withEffect">
                                  <p:stCondLst>
                                    <p:cond delay="0"/>
                                  </p:stCondLst>
                                  <p:childTnLst>
                                    <p:set>
                                      <p:cBhvr>
                                        <p:cTn id="122" dur="1" fill="hold">
                                          <p:stCondLst>
                                            <p:cond delay="0"/>
                                          </p:stCondLst>
                                        </p:cTn>
                                        <p:tgtEl>
                                          <p:spTgt spid="64"/>
                                        </p:tgtEl>
                                        <p:attrNameLst>
                                          <p:attrName>style.visibility</p:attrName>
                                        </p:attrNameLst>
                                      </p:cBhvr>
                                      <p:to>
                                        <p:strVal val="visible"/>
                                      </p:to>
                                    </p:set>
                                  </p:childTnLst>
                                </p:cTn>
                              </p:par>
                              <p:par>
                                <p:cTn id="123" presetID="1" presetClass="entr" presetSubtype="0" fill="hold" grpId="2" nodeType="withEffect">
                                  <p:stCondLst>
                                    <p:cond delay="0"/>
                                  </p:stCondLst>
                                  <p:childTnLst>
                                    <p:set>
                                      <p:cBhvr>
                                        <p:cTn id="124" dur="1" fill="hold">
                                          <p:stCondLst>
                                            <p:cond delay="0"/>
                                          </p:stCondLst>
                                        </p:cTn>
                                        <p:tgtEl>
                                          <p:spTgt spid="35"/>
                                        </p:tgtEl>
                                        <p:attrNameLst>
                                          <p:attrName>style.visibility</p:attrName>
                                        </p:attrNameLst>
                                      </p:cBhvr>
                                      <p:to>
                                        <p:strVal val="visible"/>
                                      </p:to>
                                    </p:set>
                                  </p:childTnLst>
                                </p:cTn>
                              </p:par>
                              <p:par>
                                <p:cTn id="125" presetID="1" presetClass="exit" presetSubtype="0" fill="hold" nodeType="withEffect">
                                  <p:stCondLst>
                                    <p:cond delay="0"/>
                                  </p:stCondLst>
                                  <p:childTnLst>
                                    <p:set>
                                      <p:cBhvr>
                                        <p:cTn id="126" dur="1" fill="hold">
                                          <p:stCondLst>
                                            <p:cond delay="0"/>
                                          </p:stCondLst>
                                        </p:cTn>
                                        <p:tgtEl>
                                          <p:spTgt spid="14"/>
                                        </p:tgtEl>
                                        <p:attrNameLst>
                                          <p:attrName>style.visibility</p:attrName>
                                        </p:attrNameLst>
                                      </p:cBhvr>
                                      <p:to>
                                        <p:strVal val="hidden"/>
                                      </p:to>
                                    </p:set>
                                  </p:childTnLst>
                                </p:cTn>
                              </p:par>
                            </p:childTnLst>
                          </p:cTn>
                        </p:par>
                        <p:par>
                          <p:cTn id="127" fill="hold">
                            <p:stCondLst>
                              <p:cond delay="0"/>
                            </p:stCondLst>
                            <p:childTnLst>
                              <p:par>
                                <p:cTn id="128" presetID="22" presetClass="entr" presetSubtype="4" fill="hold" nodeType="afterEffect">
                                  <p:stCondLst>
                                    <p:cond delay="0"/>
                                  </p:stCondLst>
                                  <p:childTnLst>
                                    <p:set>
                                      <p:cBhvr>
                                        <p:cTn id="129" dur="1" fill="hold">
                                          <p:stCondLst>
                                            <p:cond delay="0"/>
                                          </p:stCondLst>
                                        </p:cTn>
                                        <p:tgtEl>
                                          <p:spTgt spid="13"/>
                                        </p:tgtEl>
                                        <p:attrNameLst>
                                          <p:attrName>style.visibility</p:attrName>
                                        </p:attrNameLst>
                                      </p:cBhvr>
                                      <p:to>
                                        <p:strVal val="visible"/>
                                      </p:to>
                                    </p:set>
                                    <p:animEffect transition="in" filter="wipe(down)">
                                      <p:cBhvr>
                                        <p:cTn id="130" dur="1500"/>
                                        <p:tgtEl>
                                          <p:spTgt spid="13"/>
                                        </p:tgtEl>
                                      </p:cBhvr>
                                    </p:animEffect>
                                  </p:childTnLst>
                                </p:cTn>
                              </p:par>
                            </p:childTnLst>
                          </p:cTn>
                        </p:par>
                      </p:childTnLst>
                    </p:cTn>
                  </p:par>
                </p:childTnLst>
              </p:cTn>
              <p:nextCondLst>
                <p:cond evt="onClick" delay="0">
                  <p:tgtEl>
                    <p:spTgt spid="68"/>
                  </p:tgtEl>
                </p:cond>
              </p:nextCondLst>
            </p:seq>
            <p:seq concurrent="1" nextAc="seek">
              <p:cTn id="131" restart="whenNotActive" fill="hold" evtFilter="cancelBubble" nodeType="interactiveSeq">
                <p:stCondLst>
                  <p:cond evt="onClick" delay="0">
                    <p:tgtEl>
                      <p:spTgt spid="64"/>
                    </p:tgtEl>
                  </p:cond>
                </p:stCondLst>
                <p:endSync evt="end" delay="0">
                  <p:rtn val="all"/>
                </p:endSync>
                <p:childTnLst>
                  <p:par>
                    <p:cTn id="132" fill="hold">
                      <p:stCondLst>
                        <p:cond delay="0"/>
                      </p:stCondLst>
                      <p:childTnLst>
                        <p:par>
                          <p:cTn id="133" fill="hold">
                            <p:stCondLst>
                              <p:cond delay="0"/>
                            </p:stCondLst>
                            <p:childTnLst>
                              <p:par>
                                <p:cTn id="134" presetID="1" presetClass="exit" presetSubtype="0" fill="hold" grpId="3" nodeType="withEffect">
                                  <p:stCondLst>
                                    <p:cond delay="0"/>
                                  </p:stCondLst>
                                  <p:childTnLst>
                                    <p:set>
                                      <p:cBhvr>
                                        <p:cTn id="135" dur="1" fill="hold">
                                          <p:stCondLst>
                                            <p:cond delay="0"/>
                                          </p:stCondLst>
                                        </p:cTn>
                                        <p:tgtEl>
                                          <p:spTgt spid="64"/>
                                        </p:tgtEl>
                                        <p:attrNameLst>
                                          <p:attrName>style.visibility</p:attrName>
                                        </p:attrNameLst>
                                      </p:cBhvr>
                                      <p:to>
                                        <p:strVal val="hidden"/>
                                      </p:to>
                                    </p:set>
                                  </p:childTnLst>
                                </p:cTn>
                              </p:par>
                              <p:par>
                                <p:cTn id="136" presetID="1" presetClass="exit" presetSubtype="0" fill="hold" grpId="3" nodeType="withEffect">
                                  <p:stCondLst>
                                    <p:cond delay="0"/>
                                  </p:stCondLst>
                                  <p:childTnLst>
                                    <p:set>
                                      <p:cBhvr>
                                        <p:cTn id="137" dur="1" fill="hold">
                                          <p:stCondLst>
                                            <p:cond delay="0"/>
                                          </p:stCondLst>
                                        </p:cTn>
                                        <p:tgtEl>
                                          <p:spTgt spid="35"/>
                                        </p:tgtEl>
                                        <p:attrNameLst>
                                          <p:attrName>style.visibility</p:attrName>
                                        </p:attrNameLst>
                                      </p:cBhvr>
                                      <p:to>
                                        <p:strVal val="hidden"/>
                                      </p:to>
                                    </p:set>
                                  </p:childTnLst>
                                </p:cTn>
                              </p:par>
                              <p:par>
                                <p:cTn id="138" presetID="1" presetClass="entr" presetSubtype="0" fill="hold" grpId="2" nodeType="withEffect">
                                  <p:stCondLst>
                                    <p:cond delay="0"/>
                                  </p:stCondLst>
                                  <p:childTnLst>
                                    <p:set>
                                      <p:cBhvr>
                                        <p:cTn id="139" dur="1" fill="hold">
                                          <p:stCondLst>
                                            <p:cond delay="0"/>
                                          </p:stCondLst>
                                        </p:cTn>
                                        <p:tgtEl>
                                          <p:spTgt spid="33"/>
                                        </p:tgtEl>
                                        <p:attrNameLst>
                                          <p:attrName>style.visibility</p:attrName>
                                        </p:attrNameLst>
                                      </p:cBhvr>
                                      <p:to>
                                        <p:strVal val="visible"/>
                                      </p:to>
                                    </p:set>
                                  </p:childTnLst>
                                </p:cTn>
                              </p:par>
                              <p:par>
                                <p:cTn id="140" presetID="1" presetClass="entr" presetSubtype="0" fill="hold" grpId="2" nodeType="withEffect">
                                  <p:stCondLst>
                                    <p:cond delay="0"/>
                                  </p:stCondLst>
                                  <p:childTnLst>
                                    <p:set>
                                      <p:cBhvr>
                                        <p:cTn id="141" dur="1" fill="hold">
                                          <p:stCondLst>
                                            <p:cond delay="0"/>
                                          </p:stCondLst>
                                        </p:cTn>
                                        <p:tgtEl>
                                          <p:spTgt spid="62"/>
                                        </p:tgtEl>
                                        <p:attrNameLst>
                                          <p:attrName>style.visibility</p:attrName>
                                        </p:attrNameLst>
                                      </p:cBhvr>
                                      <p:to>
                                        <p:strVal val="visible"/>
                                      </p:to>
                                    </p:set>
                                  </p:childTnLst>
                                </p:cTn>
                              </p:par>
                              <p:par>
                                <p:cTn id="142" presetID="1" presetClass="exit" presetSubtype="0" fill="hold" nodeType="withEffect">
                                  <p:stCondLst>
                                    <p:cond delay="0"/>
                                  </p:stCondLst>
                                  <p:childTnLst>
                                    <p:set>
                                      <p:cBhvr>
                                        <p:cTn id="143" dur="1" fill="hold">
                                          <p:stCondLst>
                                            <p:cond delay="0"/>
                                          </p:stCondLst>
                                        </p:cTn>
                                        <p:tgtEl>
                                          <p:spTgt spid="13"/>
                                        </p:tgtEl>
                                        <p:attrNameLst>
                                          <p:attrName>style.visibility</p:attrName>
                                        </p:attrNameLst>
                                      </p:cBhvr>
                                      <p:to>
                                        <p:strVal val="hidden"/>
                                      </p:to>
                                    </p:set>
                                  </p:childTnLst>
                                </p:cTn>
                              </p:par>
                            </p:childTnLst>
                          </p:cTn>
                        </p:par>
                        <p:par>
                          <p:cTn id="144" fill="hold">
                            <p:stCondLst>
                              <p:cond delay="0"/>
                            </p:stCondLst>
                            <p:childTnLst>
                              <p:par>
                                <p:cTn id="145" presetID="22" presetClass="entr" presetSubtype="8" fill="hold" nodeType="afterEffect">
                                  <p:stCondLst>
                                    <p:cond delay="0"/>
                                  </p:stCondLst>
                                  <p:childTnLst>
                                    <p:set>
                                      <p:cBhvr>
                                        <p:cTn id="146" dur="1" fill="hold">
                                          <p:stCondLst>
                                            <p:cond delay="0"/>
                                          </p:stCondLst>
                                        </p:cTn>
                                        <p:tgtEl>
                                          <p:spTgt spid="12"/>
                                        </p:tgtEl>
                                        <p:attrNameLst>
                                          <p:attrName>style.visibility</p:attrName>
                                        </p:attrNameLst>
                                      </p:cBhvr>
                                      <p:to>
                                        <p:strVal val="visible"/>
                                      </p:to>
                                    </p:set>
                                    <p:animEffect transition="in" filter="wipe(left)">
                                      <p:cBhvr>
                                        <p:cTn id="147" dur="1500"/>
                                        <p:tgtEl>
                                          <p:spTgt spid="12"/>
                                        </p:tgtEl>
                                      </p:cBhvr>
                                    </p:animEffect>
                                  </p:childTnLst>
                                </p:cTn>
                              </p:par>
                            </p:childTnLst>
                          </p:cTn>
                        </p:par>
                      </p:childTnLst>
                    </p:cTn>
                  </p:par>
                </p:childTnLst>
              </p:cTn>
              <p:nextCondLst>
                <p:cond evt="onClick" delay="0">
                  <p:tgtEl>
                    <p:spTgt spid="64"/>
                  </p:tgtEl>
                </p:cond>
              </p:nextCondLst>
            </p:seq>
            <p:seq concurrent="1" nextAc="seek">
              <p:cTn id="148" restart="whenNotActive" fill="hold" evtFilter="cancelBubble" nodeType="interactiveSeq">
                <p:stCondLst>
                  <p:cond evt="onClick" delay="0">
                    <p:tgtEl>
                      <p:spTgt spid="62"/>
                    </p:tgtEl>
                  </p:cond>
                </p:stCondLst>
                <p:endSync evt="end" delay="0">
                  <p:rtn val="all"/>
                </p:endSync>
                <p:childTnLst>
                  <p:par>
                    <p:cTn id="149" fill="hold">
                      <p:stCondLst>
                        <p:cond delay="0"/>
                      </p:stCondLst>
                      <p:childTnLst>
                        <p:par>
                          <p:cTn id="150" fill="hold">
                            <p:stCondLst>
                              <p:cond delay="0"/>
                            </p:stCondLst>
                            <p:childTnLst>
                              <p:par>
                                <p:cTn id="151" presetID="1" presetClass="exit" presetSubtype="0" fill="hold" grpId="3" nodeType="withEffect">
                                  <p:stCondLst>
                                    <p:cond delay="0"/>
                                  </p:stCondLst>
                                  <p:childTnLst>
                                    <p:set>
                                      <p:cBhvr>
                                        <p:cTn id="152" dur="1" fill="hold">
                                          <p:stCondLst>
                                            <p:cond delay="0"/>
                                          </p:stCondLst>
                                        </p:cTn>
                                        <p:tgtEl>
                                          <p:spTgt spid="33"/>
                                        </p:tgtEl>
                                        <p:attrNameLst>
                                          <p:attrName>style.visibility</p:attrName>
                                        </p:attrNameLst>
                                      </p:cBhvr>
                                      <p:to>
                                        <p:strVal val="hidden"/>
                                      </p:to>
                                    </p:set>
                                  </p:childTnLst>
                                </p:cTn>
                              </p:par>
                              <p:par>
                                <p:cTn id="153" presetID="1" presetClass="exit" presetSubtype="0" fill="hold" grpId="3" nodeType="withEffect">
                                  <p:stCondLst>
                                    <p:cond delay="0"/>
                                  </p:stCondLst>
                                  <p:childTnLst>
                                    <p:set>
                                      <p:cBhvr>
                                        <p:cTn id="154" dur="1" fill="hold">
                                          <p:stCondLst>
                                            <p:cond delay="0"/>
                                          </p:stCondLst>
                                        </p:cTn>
                                        <p:tgtEl>
                                          <p:spTgt spid="62"/>
                                        </p:tgtEl>
                                        <p:attrNameLst>
                                          <p:attrName>style.visibility</p:attrName>
                                        </p:attrNameLst>
                                      </p:cBhvr>
                                      <p:to>
                                        <p:strVal val="hidden"/>
                                      </p:to>
                                    </p:set>
                                  </p:childTnLst>
                                </p:cTn>
                              </p:par>
                              <p:par>
                                <p:cTn id="155" presetID="1" presetClass="entr" presetSubtype="0" fill="hold" grpId="2" nodeType="withEffect">
                                  <p:stCondLst>
                                    <p:cond delay="0"/>
                                  </p:stCondLst>
                                  <p:childTnLst>
                                    <p:set>
                                      <p:cBhvr>
                                        <p:cTn id="156" dur="1" fill="hold">
                                          <p:stCondLst>
                                            <p:cond delay="0"/>
                                          </p:stCondLst>
                                        </p:cTn>
                                        <p:tgtEl>
                                          <p:spTgt spid="31"/>
                                        </p:tgtEl>
                                        <p:attrNameLst>
                                          <p:attrName>style.visibility</p:attrName>
                                        </p:attrNameLst>
                                      </p:cBhvr>
                                      <p:to>
                                        <p:strVal val="visible"/>
                                      </p:to>
                                    </p:set>
                                  </p:childTnLst>
                                </p:cTn>
                              </p:par>
                              <p:par>
                                <p:cTn id="157" presetID="1" presetClass="entr" presetSubtype="0" fill="hold" grpId="3" nodeType="withEffect">
                                  <p:stCondLst>
                                    <p:cond delay="0"/>
                                  </p:stCondLst>
                                  <p:childTnLst>
                                    <p:set>
                                      <p:cBhvr>
                                        <p:cTn id="158" dur="1" fill="hold">
                                          <p:stCondLst>
                                            <p:cond delay="0"/>
                                          </p:stCondLst>
                                        </p:cTn>
                                        <p:tgtEl>
                                          <p:spTgt spid="30"/>
                                        </p:tgtEl>
                                        <p:attrNameLst>
                                          <p:attrName>style.visibility</p:attrName>
                                        </p:attrNameLst>
                                      </p:cBhvr>
                                      <p:to>
                                        <p:strVal val="visible"/>
                                      </p:to>
                                    </p:set>
                                  </p:childTnLst>
                                </p:cTn>
                              </p:par>
                              <p:par>
                                <p:cTn id="159" presetID="1" presetClass="exit" presetSubtype="0" fill="hold" nodeType="withEffect">
                                  <p:stCondLst>
                                    <p:cond delay="0"/>
                                  </p:stCondLst>
                                  <p:childTnLst>
                                    <p:set>
                                      <p:cBhvr>
                                        <p:cTn id="160" dur="1" fill="hold">
                                          <p:stCondLst>
                                            <p:cond delay="0"/>
                                          </p:stCondLst>
                                        </p:cTn>
                                        <p:tgtEl>
                                          <p:spTgt spid="12"/>
                                        </p:tgtEl>
                                        <p:attrNameLst>
                                          <p:attrName>style.visibility</p:attrName>
                                        </p:attrNameLst>
                                      </p:cBhvr>
                                      <p:to>
                                        <p:strVal val="hidden"/>
                                      </p:to>
                                    </p:set>
                                  </p:childTnLst>
                                </p:cTn>
                              </p:par>
                            </p:childTnLst>
                          </p:cTn>
                        </p:par>
                        <p:par>
                          <p:cTn id="161" fill="hold">
                            <p:stCondLst>
                              <p:cond delay="0"/>
                            </p:stCondLst>
                            <p:childTnLst>
                              <p:par>
                                <p:cTn id="162" presetID="22" presetClass="entr" presetSubtype="8" fill="hold" nodeType="afterEffect">
                                  <p:stCondLst>
                                    <p:cond delay="0"/>
                                  </p:stCondLst>
                                  <p:childTnLst>
                                    <p:set>
                                      <p:cBhvr>
                                        <p:cTn id="163" dur="1" fill="hold">
                                          <p:stCondLst>
                                            <p:cond delay="0"/>
                                          </p:stCondLst>
                                        </p:cTn>
                                        <p:tgtEl>
                                          <p:spTgt spid="11"/>
                                        </p:tgtEl>
                                        <p:attrNameLst>
                                          <p:attrName>style.visibility</p:attrName>
                                        </p:attrNameLst>
                                      </p:cBhvr>
                                      <p:to>
                                        <p:strVal val="visible"/>
                                      </p:to>
                                    </p:set>
                                    <p:animEffect transition="in" filter="wipe(left)">
                                      <p:cBhvr>
                                        <p:cTn id="164" dur="1500"/>
                                        <p:tgtEl>
                                          <p:spTgt spid="11"/>
                                        </p:tgtEl>
                                      </p:cBhvr>
                                    </p:animEffect>
                                  </p:childTnLst>
                                </p:cTn>
                              </p:par>
                            </p:childTnLst>
                          </p:cTn>
                        </p:par>
                      </p:childTnLst>
                    </p:cTn>
                  </p:par>
                </p:childTnLst>
              </p:cTn>
              <p:nextCondLst>
                <p:cond evt="onClick" delay="0">
                  <p:tgtEl>
                    <p:spTgt spid="62"/>
                  </p:tgtEl>
                </p:cond>
              </p:nextCondLst>
            </p:seq>
            <p:seq concurrent="1" nextAc="seek">
              <p:cTn id="165" restart="whenNotActive" fill="hold" evtFilter="cancelBubble" nodeType="interactiveSeq">
                <p:stCondLst>
                  <p:cond evt="onClick" delay="0">
                    <p:tgtEl>
                      <p:spTgt spid="30"/>
                    </p:tgtEl>
                  </p:cond>
                </p:stCondLst>
                <p:endSync evt="end" delay="0">
                  <p:rtn val="all"/>
                </p:endSync>
                <p:childTnLst>
                  <p:par>
                    <p:cTn id="166" fill="hold">
                      <p:stCondLst>
                        <p:cond delay="0"/>
                      </p:stCondLst>
                      <p:childTnLst>
                        <p:par>
                          <p:cTn id="167" fill="hold">
                            <p:stCondLst>
                              <p:cond delay="0"/>
                            </p:stCondLst>
                            <p:childTnLst>
                              <p:par>
                                <p:cTn id="168" presetID="1" presetClass="exit" presetSubtype="0" fill="hold" grpId="3" nodeType="withEffect">
                                  <p:stCondLst>
                                    <p:cond delay="0"/>
                                  </p:stCondLst>
                                  <p:childTnLst>
                                    <p:set>
                                      <p:cBhvr>
                                        <p:cTn id="169" dur="1" fill="hold">
                                          <p:stCondLst>
                                            <p:cond delay="0"/>
                                          </p:stCondLst>
                                        </p:cTn>
                                        <p:tgtEl>
                                          <p:spTgt spid="31"/>
                                        </p:tgtEl>
                                        <p:attrNameLst>
                                          <p:attrName>style.visibility</p:attrName>
                                        </p:attrNameLst>
                                      </p:cBhvr>
                                      <p:to>
                                        <p:strVal val="hidden"/>
                                      </p:to>
                                    </p:set>
                                  </p:childTnLst>
                                </p:cTn>
                              </p:par>
                              <p:par>
                                <p:cTn id="170" presetID="1" presetClass="exit" presetSubtype="0" fill="hold" grpId="4" nodeType="withEffect">
                                  <p:stCondLst>
                                    <p:cond delay="0"/>
                                  </p:stCondLst>
                                  <p:childTnLst>
                                    <p:set>
                                      <p:cBhvr>
                                        <p:cTn id="171" dur="1" fill="hold">
                                          <p:stCondLst>
                                            <p:cond delay="0"/>
                                          </p:stCondLst>
                                        </p:cTn>
                                        <p:tgtEl>
                                          <p:spTgt spid="30"/>
                                        </p:tgtEl>
                                        <p:attrNameLst>
                                          <p:attrName>style.visibility</p:attrName>
                                        </p:attrNameLst>
                                      </p:cBhvr>
                                      <p:to>
                                        <p:strVal val="hidden"/>
                                      </p:to>
                                    </p:set>
                                  </p:childTnLst>
                                </p:cTn>
                              </p:par>
                              <p:par>
                                <p:cTn id="172" presetID="1" presetClass="entr" presetSubtype="0" fill="hold" grpId="2" nodeType="withEffect">
                                  <p:stCondLst>
                                    <p:cond delay="0"/>
                                  </p:stCondLst>
                                  <p:childTnLst>
                                    <p:set>
                                      <p:cBhvr>
                                        <p:cTn id="173" dur="1" fill="hold">
                                          <p:stCondLst>
                                            <p:cond delay="0"/>
                                          </p:stCondLst>
                                        </p:cTn>
                                        <p:tgtEl>
                                          <p:spTgt spid="29"/>
                                        </p:tgtEl>
                                        <p:attrNameLst>
                                          <p:attrName>style.visibility</p:attrName>
                                        </p:attrNameLst>
                                      </p:cBhvr>
                                      <p:to>
                                        <p:strVal val="visible"/>
                                      </p:to>
                                    </p:set>
                                  </p:childTnLst>
                                </p:cTn>
                              </p:par>
                              <p:par>
                                <p:cTn id="174" presetID="1" presetClass="entr" presetSubtype="0" fill="hold" grpId="2" nodeType="withEffect">
                                  <p:stCondLst>
                                    <p:cond delay="0"/>
                                  </p:stCondLst>
                                  <p:childTnLst>
                                    <p:set>
                                      <p:cBhvr>
                                        <p:cTn id="175" dur="1" fill="hold">
                                          <p:stCondLst>
                                            <p:cond delay="0"/>
                                          </p:stCondLst>
                                        </p:cTn>
                                        <p:tgtEl>
                                          <p:spTgt spid="3"/>
                                        </p:tgtEl>
                                        <p:attrNameLst>
                                          <p:attrName>style.visibility</p:attrName>
                                        </p:attrNameLst>
                                      </p:cBhvr>
                                      <p:to>
                                        <p:strVal val="visible"/>
                                      </p:to>
                                    </p:set>
                                  </p:childTnLst>
                                </p:cTn>
                              </p:par>
                              <p:par>
                                <p:cTn id="176" presetID="1" presetClass="exit" presetSubtype="0" fill="hold" nodeType="withEffect">
                                  <p:stCondLst>
                                    <p:cond delay="0"/>
                                  </p:stCondLst>
                                  <p:childTnLst>
                                    <p:set>
                                      <p:cBhvr>
                                        <p:cTn id="177" dur="1" fill="hold">
                                          <p:stCondLst>
                                            <p:cond delay="0"/>
                                          </p:stCondLst>
                                        </p:cTn>
                                        <p:tgtEl>
                                          <p:spTgt spid="11"/>
                                        </p:tgtEl>
                                        <p:attrNameLst>
                                          <p:attrName>style.visibility</p:attrName>
                                        </p:attrNameLst>
                                      </p:cBhvr>
                                      <p:to>
                                        <p:strVal val="hidden"/>
                                      </p:to>
                                    </p:set>
                                  </p:childTnLst>
                                </p:cTn>
                              </p:par>
                            </p:childTnLst>
                          </p:cTn>
                        </p:par>
                        <p:par>
                          <p:cTn id="178" fill="hold">
                            <p:stCondLst>
                              <p:cond delay="0"/>
                            </p:stCondLst>
                            <p:childTnLst>
                              <p:par>
                                <p:cTn id="179" presetID="22" presetClass="entr" presetSubtype="8" fill="hold" nodeType="afterEffect">
                                  <p:stCondLst>
                                    <p:cond delay="0"/>
                                  </p:stCondLst>
                                  <p:childTnLst>
                                    <p:set>
                                      <p:cBhvr>
                                        <p:cTn id="180" dur="1" fill="hold">
                                          <p:stCondLst>
                                            <p:cond delay="0"/>
                                          </p:stCondLst>
                                        </p:cTn>
                                        <p:tgtEl>
                                          <p:spTgt spid="10"/>
                                        </p:tgtEl>
                                        <p:attrNameLst>
                                          <p:attrName>style.visibility</p:attrName>
                                        </p:attrNameLst>
                                      </p:cBhvr>
                                      <p:to>
                                        <p:strVal val="visible"/>
                                      </p:to>
                                    </p:set>
                                    <p:animEffect transition="in" filter="wipe(left)">
                                      <p:cBhvr>
                                        <p:cTn id="181" dur="1500"/>
                                        <p:tgtEl>
                                          <p:spTgt spid="10"/>
                                        </p:tgtEl>
                                      </p:cBhvr>
                                    </p:animEffect>
                                  </p:childTnLst>
                                </p:cTn>
                              </p:par>
                            </p:childTnLst>
                          </p:cTn>
                        </p:par>
                      </p:childTnLst>
                    </p:cTn>
                  </p:par>
                </p:childTnLst>
              </p:cTn>
              <p:nextCondLst>
                <p:cond evt="onClick" delay="0">
                  <p:tgtEl>
                    <p:spTgt spid="30"/>
                  </p:tgtEl>
                </p:cond>
              </p:nextCondLst>
            </p:seq>
            <p:seq concurrent="1" nextAc="seek">
              <p:cTn id="182" restart="whenNotActive" fill="hold" evtFilter="cancelBubble" nodeType="interactiveSeq">
                <p:stCondLst>
                  <p:cond evt="onClick" delay="0">
                    <p:tgtEl>
                      <p:spTgt spid="3"/>
                    </p:tgtEl>
                  </p:cond>
                </p:stCondLst>
                <p:endSync evt="end" delay="0">
                  <p:rtn val="all"/>
                </p:endSync>
                <p:childTnLst>
                  <p:par>
                    <p:cTn id="183" fill="hold">
                      <p:stCondLst>
                        <p:cond delay="0"/>
                      </p:stCondLst>
                      <p:childTnLst>
                        <p:par>
                          <p:cTn id="184" fill="hold">
                            <p:stCondLst>
                              <p:cond delay="0"/>
                            </p:stCondLst>
                            <p:childTnLst>
                              <p:par>
                                <p:cTn id="185" presetID="1" presetClass="entr" presetSubtype="0" fill="hold" grpId="2" nodeType="withEffect">
                                  <p:stCondLst>
                                    <p:cond delay="0"/>
                                  </p:stCondLst>
                                  <p:childTnLst>
                                    <p:set>
                                      <p:cBhvr>
                                        <p:cTn id="186" dur="1" fill="hold">
                                          <p:stCondLst>
                                            <p:cond delay="0"/>
                                          </p:stCondLst>
                                        </p:cTn>
                                        <p:tgtEl>
                                          <p:spTgt spid="173"/>
                                        </p:tgtEl>
                                        <p:attrNameLst>
                                          <p:attrName>style.visibility</p:attrName>
                                        </p:attrNameLst>
                                      </p:cBhvr>
                                      <p:to>
                                        <p:strVal val="visible"/>
                                      </p:to>
                                    </p:set>
                                  </p:childTnLst>
                                </p:cTn>
                              </p:par>
                            </p:childTnLst>
                          </p:cTn>
                        </p:par>
                        <p:par>
                          <p:cTn id="187" fill="hold">
                            <p:stCondLst>
                              <p:cond delay="0"/>
                            </p:stCondLst>
                            <p:childTnLst>
                              <p:par>
                                <p:cTn id="188" presetID="1" presetClass="exit" presetSubtype="0" fill="hold" grpId="1" nodeType="afterEffect">
                                  <p:stCondLst>
                                    <p:cond delay="0"/>
                                  </p:stCondLst>
                                  <p:childTnLst>
                                    <p:set>
                                      <p:cBhvr>
                                        <p:cTn id="189" dur="1" fill="hold">
                                          <p:stCondLst>
                                            <p:cond delay="0"/>
                                          </p:stCondLst>
                                        </p:cTn>
                                        <p:tgtEl>
                                          <p:spTgt spid="17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90" restart="whenNotActive" fill="hold" evtFilter="cancelBubble" nodeType="interactiveSeq">
                <p:stCondLst>
                  <p:cond evt="onClick" delay="0">
                    <p:tgtEl>
                      <p:spTgt spid="37"/>
                    </p:tgtEl>
                  </p:cond>
                </p:stCondLst>
                <p:endSync evt="end" delay="0">
                  <p:rtn val="all"/>
                </p:endSync>
                <p:childTnLst>
                  <p:par>
                    <p:cTn id="191" fill="hold">
                      <p:stCondLst>
                        <p:cond delay="0"/>
                      </p:stCondLst>
                      <p:childTnLst>
                        <p:par>
                          <p:cTn id="192" fill="hold">
                            <p:stCondLst>
                              <p:cond delay="0"/>
                            </p:stCondLst>
                            <p:childTnLst>
                              <p:par>
                                <p:cTn id="193" presetID="1" presetClass="entr" presetSubtype="0" fill="hold" grpId="0" nodeType="withEffect">
                                  <p:stCondLst>
                                    <p:cond delay="0"/>
                                  </p:stCondLst>
                                  <p:childTnLst>
                                    <p:set>
                                      <p:cBhvr>
                                        <p:cTn id="194" dur="1" fill="hold">
                                          <p:stCondLst>
                                            <p:cond delay="0"/>
                                          </p:stCondLst>
                                        </p:cTn>
                                        <p:tgtEl>
                                          <p:spTgt spid="174"/>
                                        </p:tgtEl>
                                        <p:attrNameLst>
                                          <p:attrName>style.visibility</p:attrName>
                                        </p:attrNameLst>
                                      </p:cBhvr>
                                      <p:to>
                                        <p:strVal val="visible"/>
                                      </p:to>
                                    </p:set>
                                  </p:childTnLst>
                                </p:cTn>
                              </p:par>
                            </p:childTnLst>
                          </p:cTn>
                        </p:par>
                        <p:par>
                          <p:cTn id="195" fill="hold">
                            <p:stCondLst>
                              <p:cond delay="0"/>
                            </p:stCondLst>
                            <p:childTnLst>
                              <p:par>
                                <p:cTn id="196" presetID="1" presetClass="exit" presetSubtype="0" fill="hold" grpId="1" nodeType="afterEffect">
                                  <p:stCondLst>
                                    <p:cond delay="0"/>
                                  </p:stCondLst>
                                  <p:childTnLst>
                                    <p:set>
                                      <p:cBhvr>
                                        <p:cTn id="197" dur="1" fill="hold">
                                          <p:stCondLst>
                                            <p:cond delay="0"/>
                                          </p:stCondLst>
                                        </p:cTn>
                                        <p:tgtEl>
                                          <p:spTgt spid="174"/>
                                        </p:tgtEl>
                                        <p:attrNameLst>
                                          <p:attrName>style.visibility</p:attrName>
                                        </p:attrNameLst>
                                      </p:cBhvr>
                                      <p:to>
                                        <p:strVal val="hidden"/>
                                      </p:to>
                                    </p:set>
                                  </p:childTnLst>
                                </p:cTn>
                              </p:par>
                            </p:childTnLst>
                          </p:cTn>
                        </p:par>
                      </p:childTnLst>
                    </p:cTn>
                  </p:par>
                </p:childTnLst>
              </p:cTn>
              <p:nextCondLst>
                <p:cond evt="onClick" delay="0">
                  <p:tgtEl>
                    <p:spTgt spid="37"/>
                  </p:tgtEl>
                </p:cond>
              </p:nextCondLst>
            </p:seq>
          </p:childTnLst>
        </p:cTn>
      </p:par>
    </p:tnLst>
    <p:bldLst>
      <p:bldP spid="38" grpId="0" animBg="1"/>
      <p:bldP spid="38" grpId="1" animBg="1"/>
      <p:bldP spid="166" grpId="0"/>
      <p:bldP spid="139" grpId="0"/>
      <p:bldP spid="68" grpId="0" animBg="1"/>
      <p:bldP spid="68" grpId="1" animBg="1"/>
      <p:bldP spid="30" grpId="0" animBg="1"/>
      <p:bldP spid="30" grpId="1" animBg="1"/>
      <p:bldP spid="30" grpId="2" animBg="1"/>
      <p:bldP spid="30" grpId="3" animBg="1"/>
      <p:bldP spid="30" grpId="4" animBg="1"/>
      <p:bldP spid="62" grpId="0" animBg="1"/>
      <p:bldP spid="62" grpId="1" animBg="1"/>
      <p:bldP spid="62" grpId="2" animBg="1"/>
      <p:bldP spid="62" grpId="3" animBg="1"/>
      <p:bldP spid="64" grpId="0" animBg="1"/>
      <p:bldP spid="64" grpId="1" animBg="1"/>
      <p:bldP spid="64" grpId="2" animBg="1"/>
      <p:bldP spid="64" grpId="3" animBg="1"/>
      <p:bldP spid="29" grpId="0" animBg="1"/>
      <p:bldP spid="29" grpId="1" animBg="1"/>
      <p:bldP spid="29" grpId="2" animBg="1"/>
      <p:bldP spid="29" grpId="3" animBg="1"/>
      <p:bldP spid="31" grpId="0" animBg="1"/>
      <p:bldP spid="31" grpId="1" animBg="1"/>
      <p:bldP spid="31" grpId="2" animBg="1"/>
      <p:bldP spid="31" grpId="3" animBg="1"/>
      <p:bldP spid="33" grpId="0" animBg="1"/>
      <p:bldP spid="33" grpId="1" animBg="1"/>
      <p:bldP spid="33" grpId="2" animBg="1"/>
      <p:bldP spid="33" grpId="3" animBg="1"/>
      <p:bldP spid="35" grpId="0" animBg="1"/>
      <p:bldP spid="35" grpId="1" animBg="1"/>
      <p:bldP spid="35" grpId="2" animBg="1"/>
      <p:bldP spid="35" grpId="3" animBg="1"/>
      <p:bldP spid="37" grpId="0" animBg="1"/>
      <p:bldP spid="37" grpId="1" animBg="1"/>
      <p:bldP spid="3" grpId="0" animBg="1"/>
      <p:bldP spid="3" grpId="1" animBg="1"/>
      <p:bldP spid="3" grpId="2" animBg="1"/>
      <p:bldP spid="3" grpId="3" animBg="1"/>
      <p:bldP spid="173" grpId="1" animBg="1"/>
      <p:bldP spid="173" grpId="2" animBg="1"/>
      <p:bldP spid="174" grpId="0" animBg="1"/>
      <p:bldP spid="174"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50726" y="188640"/>
            <a:ext cx="9060482" cy="692696"/>
          </a:xfrm>
        </p:spPr>
        <p:txBody>
          <a:bodyPr>
            <a:normAutofit fontScale="90000"/>
          </a:bodyPr>
          <a:lstStyle/>
          <a:p>
            <a:r>
              <a:rPr lang="fr-FR" dirty="0" smtClean="0"/>
              <a:t>1) De quoi dépend la résistance </a:t>
            </a:r>
            <a:endParaRPr lang="fr-FR" baseline="30000" dirty="0"/>
          </a:p>
        </p:txBody>
      </p:sp>
      <p:sp>
        <p:nvSpPr>
          <p:cNvPr id="6" name="Rectangle 1"/>
          <p:cNvSpPr>
            <a:spLocks noChangeArrowheads="1"/>
          </p:cNvSpPr>
          <p:nvPr>
            <p:custDataLst>
              <p:tags r:id="rId2"/>
            </p:custDataLst>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800" b="0" i="0" u="none" strike="noStrike" cap="none" normalizeH="0" baseline="0" smtClean="0">
                <a:ln>
                  <a:noFill/>
                </a:ln>
                <a:solidFill>
                  <a:schemeClr val="tx1"/>
                </a:solidFill>
                <a:effectLst/>
                <a:latin typeface="Arial" pitchFamily="34" charset="0"/>
                <a:cs typeface="Arial" pitchFamily="34" charset="0"/>
              </a:rPr>
              <a:t>  </a:t>
            </a:r>
            <a:r>
              <a:rPr kumimoji="0" lang="fr-FR" altLang="fr-FR" sz="1000" b="0" i="0" u="none" strike="noStrike" cap="none" normalizeH="0" baseline="0" smtClean="0">
                <a:ln>
                  <a:noFill/>
                </a:ln>
                <a:solidFill>
                  <a:srgbClr val="252525"/>
                </a:solidFill>
                <a:effectLst/>
                <a:latin typeface="Arial" pitchFamily="34" charset="0"/>
                <a:cs typeface="Arial" pitchFamily="34" charset="0"/>
              </a:rPr>
              <a:t> avec </a:t>
            </a:r>
            <a:r>
              <a:rPr kumimoji="0" lang="fr-FR" altLang="fr-FR" sz="700" b="0" i="0" u="none" strike="noStrike" cap="none" normalizeH="0" baseline="0" smtClean="0">
                <a:ln>
                  <a:noFill/>
                </a:ln>
                <a:solidFill>
                  <a:schemeClr val="tx1"/>
                </a:solidFill>
                <a:effectLst/>
                <a:latin typeface="Arial" pitchFamily="34" charset="0"/>
                <a:cs typeface="Arial" pitchFamily="34" charset="0"/>
              </a:rPr>
              <a:t> </a:t>
            </a: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12"/>
          <p:cNvSpPr/>
          <p:nvPr>
            <p:custDataLst>
              <p:tags r:id="rId3"/>
            </p:custDataLst>
          </p:nvPr>
        </p:nvSpPr>
        <p:spPr>
          <a:xfrm>
            <a:off x="-32792" y="1268760"/>
            <a:ext cx="9144000" cy="2246769"/>
          </a:xfrm>
          <a:prstGeom prst="rect">
            <a:avLst/>
          </a:prstGeom>
        </p:spPr>
        <p:txBody>
          <a:bodyPr wrap="square">
            <a:spAutoFit/>
          </a:bodyPr>
          <a:lstStyle/>
          <a:p>
            <a:pPr algn="ctr"/>
            <a:r>
              <a:rPr lang="fr-FR" sz="2000" dirty="0" smtClean="0">
                <a:solidFill>
                  <a:schemeClr val="bg1"/>
                </a:solidFill>
              </a:rPr>
              <a:t>Tout comme dans une canalisation d’eau, le débit est freiné par la </a:t>
            </a:r>
            <a:br>
              <a:rPr lang="fr-FR" sz="2000" dirty="0" smtClean="0">
                <a:solidFill>
                  <a:schemeClr val="bg1"/>
                </a:solidFill>
              </a:rPr>
            </a:br>
            <a:r>
              <a:rPr lang="fr-FR" sz="2000" dirty="0" smtClean="0">
                <a:solidFill>
                  <a:schemeClr val="bg1"/>
                </a:solidFill>
              </a:rPr>
              <a:t>longueur du tube, et par une section </a:t>
            </a:r>
            <a:r>
              <a:rPr lang="fr-FR" sz="2000" dirty="0">
                <a:solidFill>
                  <a:schemeClr val="bg1"/>
                </a:solidFill>
                <a:sym typeface="Symbol"/>
              </a:rPr>
              <a:t>trop faible </a:t>
            </a:r>
            <a:r>
              <a:rPr lang="fr-FR" sz="2000" dirty="0" smtClean="0">
                <a:solidFill>
                  <a:schemeClr val="bg1"/>
                </a:solidFill>
                <a:sym typeface="Symbol"/>
              </a:rPr>
              <a:t/>
            </a:r>
            <a:br>
              <a:rPr lang="fr-FR" sz="2000" dirty="0" smtClean="0">
                <a:solidFill>
                  <a:schemeClr val="bg1"/>
                </a:solidFill>
                <a:sym typeface="Symbol"/>
              </a:rPr>
            </a:br>
            <a:r>
              <a:rPr lang="fr-FR" sz="2000" dirty="0" smtClean="0">
                <a:solidFill>
                  <a:schemeClr val="bg1"/>
                </a:solidFill>
              </a:rPr>
              <a:t>(Section = 2 x </a:t>
            </a:r>
            <a:r>
              <a:rPr lang="fr-FR" sz="3200" dirty="0" smtClean="0">
                <a:solidFill>
                  <a:schemeClr val="bg1"/>
                </a:solidFill>
                <a:sym typeface="Symbol"/>
              </a:rPr>
              <a:t></a:t>
            </a:r>
            <a:r>
              <a:rPr lang="fr-FR" sz="2000" dirty="0" smtClean="0">
                <a:solidFill>
                  <a:schemeClr val="bg1"/>
                </a:solidFill>
                <a:sym typeface="Symbol"/>
              </a:rPr>
              <a:t> x diamètre).</a:t>
            </a:r>
          </a:p>
          <a:p>
            <a:pPr algn="ctr"/>
            <a:r>
              <a:rPr lang="fr-FR" sz="2000" dirty="0" smtClean="0">
                <a:solidFill>
                  <a:schemeClr val="bg1"/>
                </a:solidFill>
                <a:sym typeface="Symbol"/>
              </a:rPr>
              <a:t>Dans le cas de l’électricité, la circulation des électrons est freinée par la longueur du conducteur, par une section trop faible, et de plus la nature du matériau servant de conducteur, sa « résistivité  </a:t>
            </a:r>
            <a:r>
              <a:rPr lang="fr-FR" sz="2800" dirty="0" smtClean="0">
                <a:solidFill>
                  <a:schemeClr val="bg1"/>
                </a:solidFill>
                <a:sym typeface="Symbol"/>
              </a:rPr>
              <a:t></a:t>
            </a:r>
            <a:r>
              <a:rPr lang="fr-FR" sz="2000" dirty="0" smtClean="0">
                <a:solidFill>
                  <a:schemeClr val="bg1"/>
                </a:solidFill>
                <a:sym typeface="Symbol"/>
              </a:rPr>
              <a:t>».</a:t>
            </a:r>
            <a:endParaRPr lang="fr-FR" sz="2000" dirty="0" smtClean="0">
              <a:solidFill>
                <a:schemeClr val="bg1"/>
              </a:solidFill>
            </a:endParaRPr>
          </a:p>
        </p:txBody>
      </p:sp>
      <p:sp>
        <p:nvSpPr>
          <p:cNvPr id="14" name="Rectangle 13"/>
          <p:cNvSpPr/>
          <p:nvPr>
            <p:custDataLst>
              <p:tags r:id="rId4"/>
            </p:custDataLst>
          </p:nvPr>
        </p:nvSpPr>
        <p:spPr>
          <a:xfrm>
            <a:off x="-36512" y="3638634"/>
            <a:ext cx="9144000" cy="1446550"/>
          </a:xfrm>
          <a:prstGeom prst="rect">
            <a:avLst/>
          </a:prstGeom>
          <a:solidFill>
            <a:schemeClr val="bg2">
              <a:lumMod val="25000"/>
              <a:alpha val="18000"/>
            </a:schemeClr>
          </a:solidFill>
          <a:scene3d>
            <a:camera prst="orthographicFront"/>
            <a:lightRig rig="threePt" dir="t"/>
          </a:scene3d>
          <a:sp3d>
            <a:bevelT/>
          </a:sp3d>
        </p:spPr>
        <p:txBody>
          <a:bodyPr wrap="square">
            <a:spAutoFit/>
          </a:bodyPr>
          <a:lstStyle/>
          <a:p>
            <a:pPr algn="ctr"/>
            <a:r>
              <a:rPr lang="fr-FR" sz="2000" dirty="0" smtClean="0">
                <a:solidFill>
                  <a:schemeClr val="bg1"/>
                </a:solidFill>
              </a:rPr>
              <a:t>La résistance d’un conducteur est donc:</a:t>
            </a:r>
            <a:br>
              <a:rPr lang="fr-FR" sz="2000" dirty="0" smtClean="0">
                <a:solidFill>
                  <a:schemeClr val="bg1"/>
                </a:solidFill>
              </a:rPr>
            </a:br>
            <a:r>
              <a:rPr lang="fr-FR" sz="2000" dirty="0" smtClean="0">
                <a:solidFill>
                  <a:schemeClr val="bg1"/>
                </a:solidFill>
              </a:rPr>
              <a:t>proportionnelle à </a:t>
            </a:r>
            <a:r>
              <a:rPr lang="fr-FR" sz="2000" dirty="0" smtClean="0">
                <a:solidFill>
                  <a:schemeClr val="bg1"/>
                </a:solidFill>
                <a:sym typeface="Symbol"/>
              </a:rPr>
              <a:t> </a:t>
            </a:r>
            <a:r>
              <a:rPr lang="fr-FR" sz="2800" dirty="0" smtClean="0">
                <a:solidFill>
                  <a:schemeClr val="bg1"/>
                </a:solidFill>
                <a:sym typeface="Symbol"/>
              </a:rPr>
              <a:t> </a:t>
            </a:r>
            <a:r>
              <a:rPr lang="fr-FR" sz="2000" dirty="0" smtClean="0">
                <a:solidFill>
                  <a:schemeClr val="bg1"/>
                </a:solidFill>
                <a:sym typeface="Symbol"/>
              </a:rPr>
              <a:t>qui est la résistivité du matériau en </a:t>
            </a:r>
            <a:r>
              <a:rPr lang="fr-FR" sz="2000" dirty="0" err="1" smtClean="0">
                <a:solidFill>
                  <a:schemeClr val="bg1"/>
                </a:solidFill>
                <a:sym typeface="Symbol"/>
              </a:rPr>
              <a:t>Ohm.mètre</a:t>
            </a:r>
            <a:r>
              <a:rPr lang="fr-FR" sz="2000" dirty="0" smtClean="0">
                <a:solidFill>
                  <a:schemeClr val="bg1"/>
                </a:solidFill>
                <a:sym typeface="Symbol"/>
              </a:rPr>
              <a:t>,</a:t>
            </a:r>
          </a:p>
          <a:p>
            <a:pPr algn="ctr"/>
            <a:r>
              <a:rPr lang="fr-FR" sz="2000" dirty="0" smtClean="0">
                <a:solidFill>
                  <a:schemeClr val="bg1"/>
                </a:solidFill>
                <a:sym typeface="Symbol"/>
              </a:rPr>
              <a:t>Proportionnelle à la longueur du conducteur,</a:t>
            </a:r>
          </a:p>
          <a:p>
            <a:pPr algn="ctr"/>
            <a:r>
              <a:rPr lang="fr-FR" sz="2000" dirty="0" smtClean="0">
                <a:solidFill>
                  <a:schemeClr val="bg1"/>
                </a:solidFill>
                <a:sym typeface="Symbol"/>
              </a:rPr>
              <a:t>Inversement proportionnelle à la section du conducteur .</a:t>
            </a:r>
            <a:endParaRPr lang="fr-FR" sz="2000" dirty="0" smtClean="0">
              <a:solidFill>
                <a:schemeClr val="bg1"/>
              </a:solidFill>
            </a:endParaRPr>
          </a:p>
        </p:txBody>
      </p:sp>
      <mc:AlternateContent xmlns:mc="http://schemas.openxmlformats.org/markup-compatibility/2006" xmlns:a14="http://schemas.microsoft.com/office/drawing/2010/main">
        <mc:Choice Requires="a14">
          <p:sp>
            <p:nvSpPr>
              <p:cNvPr id="15" name="Rectangle 14"/>
              <p:cNvSpPr/>
              <p:nvPr>
                <p:custDataLst>
                  <p:tags r:id="rId5"/>
                </p:custDataLst>
              </p:nvPr>
            </p:nvSpPr>
            <p:spPr>
              <a:xfrm>
                <a:off x="611560" y="5230566"/>
                <a:ext cx="5256584" cy="1294778"/>
              </a:xfrm>
              <a:prstGeom prst="rect">
                <a:avLst/>
              </a:prstGeom>
            </p:spPr>
            <p:txBody>
              <a:bodyPr wrap="square">
                <a:spAutoFit/>
              </a:bodyPr>
              <a:lstStyle/>
              <a:p>
                <a:pPr algn="ctr"/>
                <a:r>
                  <a:rPr lang="fr-FR" sz="2000" dirty="0" smtClean="0">
                    <a:solidFill>
                      <a:schemeClr val="bg1"/>
                    </a:solidFill>
                  </a:rPr>
                  <a:t>La résistance d’un conducteur est donc </a:t>
                </a:r>
              </a:p>
              <a:p>
                <a:pPr algn="ctr"/>
                <a:r>
                  <a:rPr lang="fr-FR" sz="2800" b="1" dirty="0" smtClean="0">
                    <a:solidFill>
                      <a:schemeClr val="bg1"/>
                    </a:solidFill>
                    <a:effectLst>
                      <a:glow rad="228600">
                        <a:schemeClr val="accent3">
                          <a:satMod val="175000"/>
                          <a:alpha val="40000"/>
                        </a:schemeClr>
                      </a:glow>
                    </a:effectLst>
                  </a:rPr>
                  <a:t>R = </a:t>
                </a:r>
                <a:r>
                  <a:rPr lang="fr-FR" sz="3600" b="1" dirty="0" smtClean="0">
                    <a:solidFill>
                      <a:schemeClr val="bg1"/>
                    </a:solidFill>
                    <a:effectLst>
                      <a:glow rad="228600">
                        <a:schemeClr val="accent3">
                          <a:satMod val="175000"/>
                          <a:alpha val="40000"/>
                        </a:schemeClr>
                      </a:glow>
                    </a:effectLst>
                    <a:sym typeface="Symbol"/>
                  </a:rPr>
                  <a:t> </a:t>
                </a:r>
                <a:r>
                  <a:rPr lang="fr-FR" sz="2800" b="1" dirty="0" smtClean="0">
                    <a:solidFill>
                      <a:schemeClr val="bg1"/>
                    </a:solidFill>
                    <a:effectLst>
                      <a:glow rad="228600">
                        <a:schemeClr val="accent3">
                          <a:satMod val="175000"/>
                          <a:alpha val="40000"/>
                        </a:schemeClr>
                      </a:glow>
                    </a:effectLst>
                    <a:sym typeface="Symbol"/>
                  </a:rPr>
                  <a:t>x</a:t>
                </a:r>
                <a14:m>
                  <m:oMath xmlns:m="http://schemas.openxmlformats.org/officeDocument/2006/math">
                    <m:r>
                      <a:rPr lang="fr-FR" sz="3600" b="1" i="0" smtClean="0">
                        <a:solidFill>
                          <a:schemeClr val="bg1"/>
                        </a:solidFill>
                        <a:effectLst>
                          <a:glow rad="228600">
                            <a:schemeClr val="accent3">
                              <a:satMod val="175000"/>
                              <a:alpha val="40000"/>
                            </a:schemeClr>
                          </a:glow>
                        </a:effectLst>
                        <a:latin typeface="Cambria Math"/>
                        <a:sym typeface="Symbol"/>
                      </a:rPr>
                      <m:t>  </m:t>
                    </m:r>
                    <m:f>
                      <m:fPr>
                        <m:ctrlPr>
                          <a:rPr lang="fr-FR" sz="3600" b="1" i="1" smtClean="0">
                            <a:solidFill>
                              <a:schemeClr val="bg1"/>
                            </a:solidFill>
                            <a:effectLst>
                              <a:glow rad="228600">
                                <a:schemeClr val="accent3">
                                  <a:satMod val="175000"/>
                                  <a:alpha val="40000"/>
                                </a:schemeClr>
                              </a:glow>
                            </a:effectLst>
                            <a:latin typeface="Cambria Math"/>
                            <a:sym typeface="Symbol"/>
                          </a:rPr>
                        </m:ctrlPr>
                      </m:fPr>
                      <m:num>
                        <m:r>
                          <m:rPr>
                            <m:nor/>
                          </m:rPr>
                          <a:rPr lang="fr-FR" sz="3600" b="1" dirty="0">
                            <a:solidFill>
                              <a:schemeClr val="bg1"/>
                            </a:solidFill>
                            <a:effectLst>
                              <a:glow rad="228600">
                                <a:schemeClr val="accent3">
                                  <a:satMod val="175000"/>
                                  <a:alpha val="40000"/>
                                </a:schemeClr>
                              </a:glow>
                            </a:effectLst>
                            <a:latin typeface="Script MT Bold" panose="03040602040607080904" pitchFamily="66" charset="0"/>
                          </a:rPr>
                          <m:t>l</m:t>
                        </m:r>
                      </m:num>
                      <m:den>
                        <m:r>
                          <a:rPr lang="fr-FR" sz="3600" b="1" i="1" smtClean="0">
                            <a:solidFill>
                              <a:schemeClr val="bg1"/>
                            </a:solidFill>
                            <a:effectLst>
                              <a:glow rad="228600">
                                <a:schemeClr val="accent3">
                                  <a:satMod val="175000"/>
                                  <a:alpha val="40000"/>
                                </a:schemeClr>
                              </a:glow>
                            </a:effectLst>
                            <a:latin typeface="Cambria Math"/>
                            <a:sym typeface="Symbol"/>
                          </a:rPr>
                          <m:t>𝒔</m:t>
                        </m:r>
                      </m:den>
                    </m:f>
                  </m:oMath>
                </a14:m>
                <a:endParaRPr lang="fr-FR" sz="3600" b="1" dirty="0" smtClean="0">
                  <a:solidFill>
                    <a:schemeClr val="bg1"/>
                  </a:solidFill>
                  <a:effectLst>
                    <a:glow rad="228600">
                      <a:schemeClr val="accent3">
                        <a:satMod val="175000"/>
                        <a:alpha val="40000"/>
                      </a:schemeClr>
                    </a:glow>
                  </a:effectLst>
                </a:endParaRPr>
              </a:p>
            </p:txBody>
          </p:sp>
        </mc:Choice>
        <mc:Fallback xmlns="">
          <p:sp>
            <p:nvSpPr>
              <p:cNvPr id="15" name="Rectangle 14"/>
              <p:cNvSpPr>
                <a:spLocks noRot="1" noChangeAspect="1" noMove="1" noResize="1" noEditPoints="1" noAdjustHandles="1" noChangeArrowheads="1" noChangeShapeType="1" noTextEdit="1"/>
              </p:cNvSpPr>
              <p:nvPr/>
            </p:nvSpPr>
            <p:spPr>
              <a:xfrm>
                <a:off x="611560" y="5230566"/>
                <a:ext cx="5256584" cy="1294778"/>
              </a:xfrm>
              <a:prstGeom prst="rect">
                <a:avLst/>
              </a:prstGeom>
              <a:blipFill rotWithShape="1">
                <a:blip r:embed="rId9"/>
                <a:stretch>
                  <a:fillRect l="-348" t="-2358" r="-1854" b="-20755"/>
                </a:stretch>
              </a:blipFill>
            </p:spPr>
            <p:txBody>
              <a:bodyPr/>
              <a:lstStyle/>
              <a:p>
                <a:r>
                  <a:rPr lang="fr-FR">
                    <a:noFill/>
                  </a:rPr>
                  <a:t> </a:t>
                </a:r>
              </a:p>
            </p:txBody>
          </p:sp>
        </mc:Fallback>
      </mc:AlternateContent>
      <p:sp>
        <p:nvSpPr>
          <p:cNvPr id="16" name="Rectangle 15"/>
          <p:cNvSpPr/>
          <p:nvPr>
            <p:custDataLst>
              <p:tags r:id="rId6"/>
            </p:custDataLst>
          </p:nvPr>
        </p:nvSpPr>
        <p:spPr>
          <a:xfrm>
            <a:off x="5698774" y="5313964"/>
            <a:ext cx="3744416" cy="1569660"/>
          </a:xfrm>
          <a:prstGeom prst="rect">
            <a:avLst/>
          </a:prstGeom>
        </p:spPr>
        <p:txBody>
          <a:bodyPr wrap="square">
            <a:spAutoFit/>
          </a:bodyPr>
          <a:lstStyle/>
          <a:p>
            <a:pPr algn="ctr"/>
            <a:r>
              <a:rPr lang="fr-FR" sz="2000" dirty="0" smtClean="0">
                <a:solidFill>
                  <a:schemeClr val="bg1"/>
                </a:solidFill>
              </a:rPr>
              <a:t>R en ohm , </a:t>
            </a:r>
            <a:r>
              <a:rPr lang="fr-FR" sz="2000" dirty="0" smtClean="0">
                <a:solidFill>
                  <a:schemeClr val="bg1"/>
                </a:solidFill>
                <a:sym typeface="Symbol"/>
              </a:rPr>
              <a:t></a:t>
            </a:r>
          </a:p>
          <a:p>
            <a:pPr algn="ctr"/>
            <a:r>
              <a:rPr lang="fr-FR" sz="2000" dirty="0" smtClean="0">
                <a:solidFill>
                  <a:schemeClr val="bg1"/>
                </a:solidFill>
                <a:sym typeface="Symbol"/>
              </a:rPr>
              <a:t> en </a:t>
            </a:r>
            <a:r>
              <a:rPr lang="fr-FR" sz="2000" dirty="0" err="1" smtClean="0">
                <a:solidFill>
                  <a:schemeClr val="bg1"/>
                </a:solidFill>
                <a:sym typeface="Symbol"/>
              </a:rPr>
              <a:t>Ohm.mètre</a:t>
            </a:r>
            <a:r>
              <a:rPr lang="fr-FR" sz="2000" dirty="0" smtClean="0">
                <a:solidFill>
                  <a:schemeClr val="bg1"/>
                </a:solidFill>
                <a:sym typeface="Symbol"/>
              </a:rPr>
              <a:t>; .m</a:t>
            </a:r>
          </a:p>
          <a:p>
            <a:pPr algn="ctr"/>
            <a:r>
              <a:rPr lang="fr-FR" sz="3600" b="1" dirty="0">
                <a:solidFill>
                  <a:schemeClr val="bg1"/>
                </a:solidFill>
                <a:effectLst/>
                <a:latin typeface="Script MT Bold" panose="03040602040607080904" pitchFamily="66" charset="0"/>
              </a:rPr>
              <a:t>l</a:t>
            </a:r>
            <a:r>
              <a:rPr lang="fr-FR" sz="2000" dirty="0" smtClean="0">
                <a:solidFill>
                  <a:schemeClr val="bg1"/>
                </a:solidFill>
                <a:sym typeface="Symbol"/>
              </a:rPr>
              <a:t> en mètre;  m</a:t>
            </a:r>
          </a:p>
          <a:p>
            <a:pPr algn="ctr"/>
            <a:r>
              <a:rPr lang="fr-FR" sz="2000" dirty="0" smtClean="0">
                <a:solidFill>
                  <a:schemeClr val="bg1"/>
                </a:solidFill>
                <a:sym typeface="Symbol"/>
              </a:rPr>
              <a:t>S en mètre carré; m</a:t>
            </a:r>
            <a:r>
              <a:rPr lang="fr-FR" sz="2000" baseline="30000" dirty="0" smtClean="0">
                <a:solidFill>
                  <a:schemeClr val="bg1"/>
                </a:solidFill>
                <a:sym typeface="Symbol"/>
              </a:rPr>
              <a:t>2</a:t>
            </a:r>
            <a:endParaRPr lang="fr-FR" sz="2000" baseline="30000" dirty="0" smtClean="0">
              <a:solidFill>
                <a:schemeClr val="bg1"/>
              </a:solidFill>
            </a:endParaRPr>
          </a:p>
        </p:txBody>
      </p:sp>
    </p:spTree>
    <p:extLst>
      <p:ext uri="{BB962C8B-B14F-4D97-AF65-F5344CB8AC3E}">
        <p14:creationId xmlns:p14="http://schemas.microsoft.com/office/powerpoint/2010/main" val="1059138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8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iterate type="wd">
                                    <p:tmPct val="10000"/>
                                  </p:iterate>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par>
                          <p:cTn id="22" fill="hold">
                            <p:stCondLst>
                              <p:cond delay="1200"/>
                            </p:stCondLst>
                            <p:childTnLst>
                              <p:par>
                                <p:cTn id="23" presetID="10" presetClass="entr" presetSubtype="0" fill="hold" grpId="0" nodeType="afterEffect">
                                  <p:stCondLst>
                                    <p:cond delay="1000"/>
                                  </p:stCondLst>
                                  <p:iterate type="wd">
                                    <p:tmPct val="10000"/>
                                  </p:iterate>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P spid="14" grpId="0" animBg="1"/>
      <p:bldP spid="15"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23528" y="332656"/>
            <a:ext cx="5328592" cy="692696"/>
          </a:xfrm>
        </p:spPr>
        <p:txBody>
          <a:bodyPr>
            <a:normAutofit fontScale="90000"/>
          </a:bodyPr>
          <a:lstStyle/>
          <a:p>
            <a:r>
              <a:rPr lang="fr-FR" dirty="0" smtClean="0"/>
              <a:t>1) De quoi dépend </a:t>
            </a:r>
            <a:br>
              <a:rPr lang="fr-FR" dirty="0" smtClean="0"/>
            </a:br>
            <a:r>
              <a:rPr lang="fr-FR" dirty="0" smtClean="0"/>
              <a:t>la résistance</a:t>
            </a:r>
            <a:endParaRPr lang="fr-FR" baseline="30000" dirty="0"/>
          </a:p>
        </p:txBody>
      </p:sp>
      <p:sp>
        <p:nvSpPr>
          <p:cNvPr id="6" name="Rectangle 1"/>
          <p:cNvSpPr>
            <a:spLocks noChangeArrowheads="1"/>
          </p:cNvSpPr>
          <p:nvPr>
            <p:custDataLst>
              <p:tags r:id="rId2"/>
            </p:custDataLst>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800" b="0" i="0" u="none" strike="noStrike" cap="none" normalizeH="0" baseline="0" smtClean="0">
                <a:ln>
                  <a:noFill/>
                </a:ln>
                <a:solidFill>
                  <a:schemeClr val="tx1"/>
                </a:solidFill>
                <a:effectLst/>
                <a:latin typeface="Arial" pitchFamily="34" charset="0"/>
                <a:cs typeface="Arial" pitchFamily="34" charset="0"/>
              </a:rPr>
              <a:t>  </a:t>
            </a:r>
            <a:r>
              <a:rPr kumimoji="0" lang="fr-FR" altLang="fr-FR" sz="1000" b="0" i="0" u="none" strike="noStrike" cap="none" normalizeH="0" baseline="0" smtClean="0">
                <a:ln>
                  <a:noFill/>
                </a:ln>
                <a:solidFill>
                  <a:srgbClr val="252525"/>
                </a:solidFill>
                <a:effectLst/>
                <a:latin typeface="Arial" pitchFamily="34" charset="0"/>
                <a:cs typeface="Arial" pitchFamily="34" charset="0"/>
              </a:rPr>
              <a:t> avec </a:t>
            </a:r>
            <a:r>
              <a:rPr kumimoji="0" lang="fr-FR" altLang="fr-FR" sz="700" b="0" i="0" u="none" strike="noStrike" cap="none" normalizeH="0" baseline="0" smtClean="0">
                <a:ln>
                  <a:noFill/>
                </a:ln>
                <a:solidFill>
                  <a:schemeClr val="tx1"/>
                </a:solidFill>
                <a:effectLst/>
                <a:latin typeface="Arial" pitchFamily="34" charset="0"/>
                <a:cs typeface="Arial" pitchFamily="34" charset="0"/>
              </a:rPr>
              <a:t> </a:t>
            </a:r>
            <a:endParaRPr kumimoji="0" lang="fr-FR" alt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13"/>
          <p:cNvSpPr/>
          <p:nvPr>
            <p:custDataLst>
              <p:tags r:id="rId3"/>
            </p:custDataLst>
          </p:nvPr>
        </p:nvSpPr>
        <p:spPr>
          <a:xfrm>
            <a:off x="98061" y="2834417"/>
            <a:ext cx="5698075" cy="1015663"/>
          </a:xfrm>
          <a:prstGeom prst="rect">
            <a:avLst/>
          </a:prstGeom>
        </p:spPr>
        <p:txBody>
          <a:bodyPr wrap="square">
            <a:spAutoFit/>
          </a:bodyPr>
          <a:lstStyle/>
          <a:p>
            <a:pPr algn="ctr"/>
            <a:r>
              <a:rPr lang="fr-FR" sz="2000" dirty="0" smtClean="0">
                <a:solidFill>
                  <a:schemeClr val="bg1"/>
                </a:solidFill>
              </a:rPr>
              <a:t>On peut donc retrouver une longueur, en connaissant la résistivité d’un conducteur et la  section et en mesurant la résistance.</a:t>
            </a:r>
          </a:p>
        </p:txBody>
      </p:sp>
      <mc:AlternateContent xmlns:mc="http://schemas.openxmlformats.org/markup-compatibility/2006" xmlns:a14="http://schemas.microsoft.com/office/drawing/2010/main">
        <mc:Choice Requires="a14">
          <p:sp>
            <p:nvSpPr>
              <p:cNvPr id="15" name="Rectangle 14"/>
              <p:cNvSpPr/>
              <p:nvPr>
                <p:custDataLst>
                  <p:tags r:id="rId4"/>
                </p:custDataLst>
              </p:nvPr>
            </p:nvSpPr>
            <p:spPr>
              <a:xfrm>
                <a:off x="251520" y="1412776"/>
                <a:ext cx="5256584" cy="1494768"/>
              </a:xfrm>
              <a:prstGeom prst="rect">
                <a:avLst/>
              </a:prstGeom>
            </p:spPr>
            <p:txBody>
              <a:bodyPr wrap="square">
                <a:spAutoFit/>
              </a:bodyPr>
              <a:lstStyle/>
              <a:p>
                <a:pPr algn="ctr"/>
                <a:r>
                  <a:rPr lang="fr-FR" sz="2000" dirty="0" smtClean="0">
                    <a:solidFill>
                      <a:schemeClr val="bg1"/>
                    </a:solidFill>
                  </a:rPr>
                  <a:t>La résistance d’un conducteur est :</a:t>
                </a:r>
              </a:p>
              <a:p>
                <a:pPr algn="ctr"/>
                <a:r>
                  <a:rPr lang="fr-FR" sz="2800" b="1" dirty="0" smtClean="0">
                    <a:solidFill>
                      <a:schemeClr val="bg1"/>
                    </a:solidFill>
                    <a:effectLst>
                      <a:glow rad="228600">
                        <a:schemeClr val="accent3">
                          <a:satMod val="175000"/>
                          <a:alpha val="40000"/>
                        </a:schemeClr>
                      </a:glow>
                    </a:effectLst>
                  </a:rPr>
                  <a:t>R = </a:t>
                </a:r>
                <a:r>
                  <a:rPr lang="fr-FR" sz="3600" b="1" dirty="0" smtClean="0">
                    <a:solidFill>
                      <a:schemeClr val="bg1"/>
                    </a:solidFill>
                    <a:effectLst>
                      <a:glow rad="228600">
                        <a:schemeClr val="accent3">
                          <a:satMod val="175000"/>
                          <a:alpha val="40000"/>
                        </a:schemeClr>
                      </a:glow>
                    </a:effectLst>
                    <a:sym typeface="Symbol"/>
                  </a:rPr>
                  <a:t> </a:t>
                </a:r>
                <a:r>
                  <a:rPr lang="fr-FR" sz="2800" b="1" dirty="0" smtClean="0">
                    <a:solidFill>
                      <a:schemeClr val="bg1"/>
                    </a:solidFill>
                    <a:effectLst>
                      <a:glow rad="228600">
                        <a:schemeClr val="accent3">
                          <a:satMod val="175000"/>
                          <a:alpha val="40000"/>
                        </a:schemeClr>
                      </a:glow>
                    </a:effectLst>
                    <a:sym typeface="Symbol"/>
                  </a:rPr>
                  <a:t>x</a:t>
                </a:r>
                <a14:m>
                  <m:oMath xmlns:m="http://schemas.openxmlformats.org/officeDocument/2006/math">
                    <m:r>
                      <a:rPr lang="fr-FR" sz="4400" b="1" i="0" smtClean="0">
                        <a:solidFill>
                          <a:schemeClr val="bg1"/>
                        </a:solidFill>
                        <a:effectLst>
                          <a:glow rad="228600">
                            <a:schemeClr val="accent3">
                              <a:satMod val="175000"/>
                              <a:alpha val="40000"/>
                            </a:schemeClr>
                          </a:glow>
                        </a:effectLst>
                        <a:latin typeface="Cambria Math"/>
                        <a:sym typeface="Symbol"/>
                      </a:rPr>
                      <m:t>  </m:t>
                    </m:r>
                    <m:f>
                      <m:fPr>
                        <m:ctrlPr>
                          <a:rPr lang="fr-FR" sz="4400" b="1" i="1" smtClean="0">
                            <a:solidFill>
                              <a:schemeClr val="bg1"/>
                            </a:solidFill>
                            <a:effectLst>
                              <a:glow rad="228600">
                                <a:schemeClr val="accent3">
                                  <a:satMod val="175000"/>
                                  <a:alpha val="40000"/>
                                </a:schemeClr>
                              </a:glow>
                            </a:effectLst>
                            <a:latin typeface="Cambria Math"/>
                            <a:sym typeface="Symbol"/>
                          </a:rPr>
                        </m:ctrlPr>
                      </m:fPr>
                      <m:num>
                        <m:r>
                          <m:rPr>
                            <m:nor/>
                          </m:rPr>
                          <a:rPr lang="fr-FR" sz="4400" b="1" dirty="0">
                            <a:solidFill>
                              <a:schemeClr val="bg1"/>
                            </a:solidFill>
                            <a:effectLst>
                              <a:glow rad="228600">
                                <a:schemeClr val="accent3">
                                  <a:satMod val="175000"/>
                                  <a:alpha val="40000"/>
                                </a:schemeClr>
                              </a:glow>
                            </a:effectLst>
                            <a:latin typeface="Script MT Bold" panose="03040602040607080904" pitchFamily="66" charset="0"/>
                          </a:rPr>
                          <m:t>l</m:t>
                        </m:r>
                      </m:num>
                      <m:den>
                        <m:r>
                          <m:rPr>
                            <m:nor/>
                          </m:rPr>
                          <a:rPr lang="fr-FR" sz="4400" b="1" i="0" smtClean="0">
                            <a:solidFill>
                              <a:schemeClr val="bg1"/>
                            </a:solidFill>
                            <a:effectLst>
                              <a:glow rad="228600">
                                <a:schemeClr val="accent3">
                                  <a:satMod val="175000"/>
                                  <a:alpha val="40000"/>
                                </a:schemeClr>
                              </a:glow>
                            </a:effectLst>
                            <a:latin typeface="Cambria Math"/>
                            <a:sym typeface="Symbol"/>
                          </a:rPr>
                          <m:t>s</m:t>
                        </m:r>
                      </m:den>
                    </m:f>
                  </m:oMath>
                </a14:m>
                <a:endParaRPr lang="fr-FR" sz="4400" b="1" dirty="0" smtClean="0">
                  <a:solidFill>
                    <a:schemeClr val="bg1"/>
                  </a:solidFill>
                  <a:effectLst>
                    <a:glow rad="228600">
                      <a:schemeClr val="accent3">
                        <a:satMod val="175000"/>
                        <a:alpha val="40000"/>
                      </a:schemeClr>
                    </a:glow>
                  </a:effectLst>
                </a:endParaRPr>
              </a:p>
            </p:txBody>
          </p:sp>
        </mc:Choice>
        <mc:Fallback xmlns="">
          <p:sp>
            <p:nvSpPr>
              <p:cNvPr id="15" name="Rectangle 14"/>
              <p:cNvSpPr>
                <a:spLocks noRot="1" noChangeAspect="1" noMove="1" noResize="1" noEditPoints="1" noAdjustHandles="1" noChangeArrowheads="1" noChangeShapeType="1" noTextEdit="1"/>
              </p:cNvSpPr>
              <p:nvPr>
                <p:custDataLst>
                  <p:tags r:id="rId17"/>
                </p:custDataLst>
              </p:nvPr>
            </p:nvSpPr>
            <p:spPr>
              <a:xfrm>
                <a:off x="251520" y="1412776"/>
                <a:ext cx="5256584" cy="1494768"/>
              </a:xfrm>
              <a:prstGeom prst="rect">
                <a:avLst/>
              </a:prstGeom>
              <a:blipFill rotWithShape="1">
                <a:blip r:embed="rId18"/>
                <a:stretch>
                  <a:fillRect t="-2041" b="-15918"/>
                </a:stretch>
              </a:blipFill>
            </p:spPr>
            <p:txBody>
              <a:bodyPr/>
              <a:lstStyle/>
              <a:p>
                <a:r>
                  <a:rPr lang="fr-FR">
                    <a:noFill/>
                  </a:rPr>
                  <a:t> </a:t>
                </a:r>
              </a:p>
            </p:txBody>
          </p:sp>
        </mc:Fallback>
      </mc:AlternateContent>
      <p:pic>
        <p:nvPicPr>
          <p:cNvPr id="4098" name="Picture 2" descr="http://media.anjou-connectique.com/media/catalog/product/cache/1/image/9df78eab33525d08d6e5fb8d27136e95/f/i/fil-_lectrique-h07vu-1.5mm_-rouge-en-100m.jpg"/>
          <p:cNvPicPr>
            <a:picLocks noChangeAspect="1" noChangeArrowheads="1"/>
          </p:cNvPicPr>
          <p:nvPr>
            <p:custDataLst>
              <p:tags r:id="rId5"/>
            </p:custDataLst>
          </p:nvPr>
        </p:nvPicPr>
        <p:blipFill rotWithShape="1">
          <a:blip r:embed="rId19">
            <a:extLst>
              <a:ext uri="{BEBA8EAE-BF5A-486C-A8C5-ECC9F3942E4B}">
                <a14:imgProps xmlns:a14="http://schemas.microsoft.com/office/drawing/2010/main">
                  <a14:imgLayer r:embed="rId20">
                    <a14:imgEffect>
                      <a14:backgroundRemoval t="26000" b="77000" l="9000" r="90333">
                        <a14:backgroundMark x1="43000" y1="47667" x2="53667" y2="47667"/>
                        <a14:backgroundMark x1="57667" y1="49000" x2="62000" y2="47667"/>
                      </a14:backgroundRemoval>
                    </a14:imgEffect>
                    <a14:imgEffect>
                      <a14:brightnessContrast bright="20000" contrast="20000"/>
                    </a14:imgEffect>
                  </a14:imgLayer>
                </a14:imgProps>
              </a:ext>
              <a:ext uri="{28A0092B-C50C-407E-A947-70E740481C1C}">
                <a14:useLocalDpi xmlns:a14="http://schemas.microsoft.com/office/drawing/2010/main" val="0"/>
              </a:ext>
            </a:extLst>
          </a:blip>
          <a:srcRect l="9751" t="23181" r="7254" b="21181"/>
          <a:stretch/>
        </p:blipFill>
        <p:spPr bwMode="auto">
          <a:xfrm>
            <a:off x="5575936" y="4042108"/>
            <a:ext cx="3695700" cy="2477497"/>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e 9"/>
          <p:cNvGrpSpPr/>
          <p:nvPr>
            <p:custDataLst>
              <p:tags r:id="rId6"/>
            </p:custDataLst>
          </p:nvPr>
        </p:nvGrpSpPr>
        <p:grpSpPr>
          <a:xfrm>
            <a:off x="467544" y="4266891"/>
            <a:ext cx="1840097" cy="2348880"/>
            <a:chOff x="395534" y="4411330"/>
            <a:chExt cx="1840097" cy="2348880"/>
          </a:xfrm>
        </p:grpSpPr>
        <p:pic>
          <p:nvPicPr>
            <p:cNvPr id="11" name="Image 10"/>
            <p:cNvPicPr>
              <a:picLocks noChangeAspect="1"/>
            </p:cNvPicPr>
            <p:nvPr/>
          </p:nvPicPr>
          <p:blipFill>
            <a:blip r:embed="rId21">
              <a:extLst>
                <a:ext uri="{BEBA8EAE-BF5A-486C-A8C5-ECC9F3942E4B}">
                  <a14:imgProps xmlns:a14="http://schemas.microsoft.com/office/drawing/2010/main">
                    <a14:imgLayer r:embed="rId22">
                      <a14:imgEffect>
                        <a14:backgroundRemoval t="722" b="98556" l="922" r="97235">
                          <a14:foregroundMark x1="10138" y1="7220" x2="52535" y2="2888"/>
                          <a14:foregroundMark x1="34562" y1="35379" x2="32258" y2="37906"/>
                        </a14:backgroundRemoval>
                      </a14:imgEffect>
                    </a14:imgLayer>
                  </a14:imgProps>
                </a:ext>
                <a:ext uri="{28A0092B-C50C-407E-A947-70E740481C1C}">
                  <a14:useLocalDpi xmlns:a14="http://schemas.microsoft.com/office/drawing/2010/main" val="0"/>
                </a:ext>
              </a:extLst>
            </a:blip>
            <a:stretch>
              <a:fillRect/>
            </a:stretch>
          </p:blipFill>
          <p:spPr>
            <a:xfrm>
              <a:off x="395534" y="4411330"/>
              <a:ext cx="1840097" cy="2348880"/>
            </a:xfrm>
            <a:prstGeom prst="rect">
              <a:avLst/>
            </a:prstGeom>
          </p:spPr>
        </p:pic>
        <p:sp>
          <p:nvSpPr>
            <p:cNvPr id="12" name="ZoneTexte 11"/>
            <p:cNvSpPr txBox="1"/>
            <p:nvPr/>
          </p:nvSpPr>
          <p:spPr>
            <a:xfrm rot="21049589">
              <a:off x="771973" y="4709880"/>
              <a:ext cx="590245" cy="276999"/>
            </a:xfrm>
            <a:prstGeom prst="rect">
              <a:avLst/>
            </a:prstGeom>
            <a:solidFill>
              <a:schemeClr val="accent3"/>
            </a:solidFill>
            <a:effectLst>
              <a:softEdge rad="50800"/>
            </a:effectLst>
          </p:spPr>
          <p:txBody>
            <a:bodyPr wrap="square" lIns="0" tIns="0" rIns="0" bIns="0" rtlCol="0" anchor="ctr" anchorCtr="0">
              <a:spAutoFit/>
            </a:bodyPr>
            <a:lstStyle/>
            <a:p>
              <a:pPr algn="ctr"/>
              <a:r>
                <a:rPr lang="fr-FR" dirty="0" smtClean="0"/>
                <a:t> OL</a:t>
              </a:r>
              <a:endParaRPr lang="fr-FR" dirty="0"/>
            </a:p>
          </p:txBody>
        </p:sp>
        <p:sp>
          <p:nvSpPr>
            <p:cNvPr id="16" name="ZoneTexte 15"/>
            <p:cNvSpPr txBox="1"/>
            <p:nvPr/>
          </p:nvSpPr>
          <p:spPr>
            <a:xfrm rot="21049589">
              <a:off x="917304" y="5536736"/>
              <a:ext cx="299587" cy="246221"/>
            </a:xfrm>
            <a:prstGeom prst="rect">
              <a:avLst/>
            </a:prstGeom>
            <a:solidFill>
              <a:schemeClr val="tx1"/>
            </a:solidFill>
            <a:effectLst>
              <a:softEdge rad="50800"/>
            </a:effectLst>
          </p:spPr>
          <p:txBody>
            <a:bodyPr wrap="square" lIns="0" tIns="0" rIns="0" bIns="0" rtlCol="0" anchor="ctr" anchorCtr="0">
              <a:spAutoFit/>
            </a:bodyPr>
            <a:lstStyle/>
            <a:p>
              <a:pPr algn="ctr"/>
              <a:r>
                <a:rPr lang="fr-FR" sz="1600" b="1" dirty="0" smtClean="0"/>
                <a:t> </a:t>
              </a:r>
              <a:r>
                <a:rPr lang="fr-FR" sz="1600" b="1" dirty="0" smtClean="0">
                  <a:solidFill>
                    <a:schemeClr val="bg1"/>
                  </a:solidFill>
                  <a:sym typeface="Symbol"/>
                </a:rPr>
                <a:t></a:t>
              </a:r>
              <a:endParaRPr lang="fr-FR" sz="1600" b="1" dirty="0">
                <a:solidFill>
                  <a:schemeClr val="bg1"/>
                </a:solidFill>
              </a:endParaRPr>
            </a:p>
          </p:txBody>
        </p:sp>
      </p:grpSp>
      <p:sp>
        <p:nvSpPr>
          <p:cNvPr id="17" name="Forme libre 16"/>
          <p:cNvSpPr/>
          <p:nvPr>
            <p:custDataLst>
              <p:tags r:id="rId7"/>
            </p:custDataLst>
          </p:nvPr>
        </p:nvSpPr>
        <p:spPr>
          <a:xfrm>
            <a:off x="1755338" y="5934225"/>
            <a:ext cx="4537102" cy="330525"/>
          </a:xfrm>
          <a:custGeom>
            <a:avLst/>
            <a:gdLst>
              <a:gd name="connsiteX0" fmla="*/ 0 w 1818409"/>
              <a:gd name="connsiteY0" fmla="*/ 61555 h 342256"/>
              <a:gd name="connsiteX1" fmla="*/ 249382 w 1818409"/>
              <a:gd name="connsiteY1" fmla="*/ 19991 h 342256"/>
              <a:gd name="connsiteX2" fmla="*/ 737755 w 1818409"/>
              <a:gd name="connsiteY2" fmla="*/ 342109 h 342256"/>
              <a:gd name="connsiteX3" fmla="*/ 1620982 w 1818409"/>
              <a:gd name="connsiteY3" fmla="*/ 61555 h 342256"/>
              <a:gd name="connsiteX4" fmla="*/ 1818409 w 1818409"/>
              <a:gd name="connsiteY4" fmla="*/ 51164 h 342256"/>
              <a:gd name="connsiteX0" fmla="*/ 0 w 1818409"/>
              <a:gd name="connsiteY0" fmla="*/ 95857 h 376962"/>
              <a:gd name="connsiteX1" fmla="*/ 234324 w 1818409"/>
              <a:gd name="connsiteY1" fmla="*/ 13653 h 376962"/>
              <a:gd name="connsiteX2" fmla="*/ 737755 w 1818409"/>
              <a:gd name="connsiteY2" fmla="*/ 376411 h 376962"/>
              <a:gd name="connsiteX3" fmla="*/ 1620982 w 1818409"/>
              <a:gd name="connsiteY3" fmla="*/ 95857 h 376962"/>
              <a:gd name="connsiteX4" fmla="*/ 1818409 w 1818409"/>
              <a:gd name="connsiteY4" fmla="*/ 85466 h 376962"/>
              <a:gd name="connsiteX0" fmla="*/ 0 w 1818409"/>
              <a:gd name="connsiteY0" fmla="*/ 86899 h 367881"/>
              <a:gd name="connsiteX1" fmla="*/ 284517 w 1818409"/>
              <a:gd name="connsiteY1" fmla="*/ 14855 h 367881"/>
              <a:gd name="connsiteX2" fmla="*/ 737755 w 1818409"/>
              <a:gd name="connsiteY2" fmla="*/ 367453 h 367881"/>
              <a:gd name="connsiteX3" fmla="*/ 1620982 w 1818409"/>
              <a:gd name="connsiteY3" fmla="*/ 86899 h 367881"/>
              <a:gd name="connsiteX4" fmla="*/ 1818409 w 1818409"/>
              <a:gd name="connsiteY4" fmla="*/ 76508 h 367881"/>
              <a:gd name="connsiteX0" fmla="*/ 0 w 1818409"/>
              <a:gd name="connsiteY0" fmla="*/ 30626 h 311339"/>
              <a:gd name="connsiteX1" fmla="*/ 264439 w 1818409"/>
              <a:gd name="connsiteY1" fmla="*/ 70342 h 311339"/>
              <a:gd name="connsiteX2" fmla="*/ 737755 w 1818409"/>
              <a:gd name="connsiteY2" fmla="*/ 311180 h 311339"/>
              <a:gd name="connsiteX3" fmla="*/ 1620982 w 1818409"/>
              <a:gd name="connsiteY3" fmla="*/ 30626 h 311339"/>
              <a:gd name="connsiteX4" fmla="*/ 1818409 w 1818409"/>
              <a:gd name="connsiteY4" fmla="*/ 20235 h 311339"/>
              <a:gd name="connsiteX0" fmla="*/ 0 w 2241469"/>
              <a:gd name="connsiteY0" fmla="*/ 19778 h 300491"/>
              <a:gd name="connsiteX1" fmla="*/ 264439 w 2241469"/>
              <a:gd name="connsiteY1" fmla="*/ 59494 h 300491"/>
              <a:gd name="connsiteX2" fmla="*/ 737755 w 2241469"/>
              <a:gd name="connsiteY2" fmla="*/ 300332 h 300491"/>
              <a:gd name="connsiteX3" fmla="*/ 1620982 w 2241469"/>
              <a:gd name="connsiteY3" fmla="*/ 19778 h 300491"/>
              <a:gd name="connsiteX4" fmla="*/ 2241469 w 2241469"/>
              <a:gd name="connsiteY4" fmla="*/ 183558 h 300491"/>
              <a:gd name="connsiteX0" fmla="*/ 0 w 2241469"/>
              <a:gd name="connsiteY0" fmla="*/ 20799 h 330525"/>
              <a:gd name="connsiteX1" fmla="*/ 264439 w 2241469"/>
              <a:gd name="connsiteY1" fmla="*/ 60515 h 330525"/>
              <a:gd name="connsiteX2" fmla="*/ 830971 w 2241469"/>
              <a:gd name="connsiteY2" fmla="*/ 330382 h 330525"/>
              <a:gd name="connsiteX3" fmla="*/ 1620982 w 2241469"/>
              <a:gd name="connsiteY3" fmla="*/ 20799 h 330525"/>
              <a:gd name="connsiteX4" fmla="*/ 2241469 w 2241469"/>
              <a:gd name="connsiteY4" fmla="*/ 184579 h 330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1469" h="330525">
                <a:moveTo>
                  <a:pt x="0" y="20799"/>
                </a:moveTo>
                <a:cubicBezTo>
                  <a:pt x="63211" y="-23363"/>
                  <a:pt x="125944" y="8918"/>
                  <a:pt x="264439" y="60515"/>
                </a:cubicBezTo>
                <a:cubicBezTo>
                  <a:pt x="402934" y="112112"/>
                  <a:pt x="604881" y="337001"/>
                  <a:pt x="830971" y="330382"/>
                </a:cubicBezTo>
                <a:cubicBezTo>
                  <a:pt x="1057061" y="323763"/>
                  <a:pt x="1440873" y="69290"/>
                  <a:pt x="1620982" y="20799"/>
                </a:cubicBezTo>
                <a:cubicBezTo>
                  <a:pt x="1801091" y="-27692"/>
                  <a:pt x="2232810" y="165529"/>
                  <a:pt x="2241469" y="184579"/>
                </a:cubicBezTo>
              </a:path>
            </a:pathLst>
          </a:custGeom>
          <a:noFill/>
          <a:ln w="38100">
            <a:solidFill>
              <a:srgbClr val="FF0000"/>
            </a:solidFill>
            <a:headEnd type="none" w="med" len="med"/>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orme libre 17"/>
          <p:cNvSpPr/>
          <p:nvPr>
            <p:custDataLst>
              <p:tags r:id="rId8"/>
            </p:custDataLst>
          </p:nvPr>
        </p:nvSpPr>
        <p:spPr>
          <a:xfrm>
            <a:off x="1983475" y="4534341"/>
            <a:ext cx="3937627" cy="1610660"/>
          </a:xfrm>
          <a:custGeom>
            <a:avLst/>
            <a:gdLst>
              <a:gd name="connsiteX0" fmla="*/ 0 w 2222781"/>
              <a:gd name="connsiteY0" fmla="*/ 665018 h 710180"/>
              <a:gd name="connsiteX1" fmla="*/ 207819 w 2222781"/>
              <a:gd name="connsiteY1" fmla="*/ 602673 h 710180"/>
              <a:gd name="connsiteX2" fmla="*/ 779319 w 2222781"/>
              <a:gd name="connsiteY2" fmla="*/ 706582 h 710180"/>
              <a:gd name="connsiteX3" fmla="*/ 2036619 w 2222781"/>
              <a:gd name="connsiteY3" fmla="*/ 446809 h 710180"/>
              <a:gd name="connsiteX4" fmla="*/ 2192482 w 2222781"/>
              <a:gd name="connsiteY4" fmla="*/ 0 h 710180"/>
              <a:gd name="connsiteX0" fmla="*/ 0 w 2731444"/>
              <a:gd name="connsiteY0" fmla="*/ 1437178 h 1482340"/>
              <a:gd name="connsiteX1" fmla="*/ 207819 w 2731444"/>
              <a:gd name="connsiteY1" fmla="*/ 1374833 h 1482340"/>
              <a:gd name="connsiteX2" fmla="*/ 779319 w 2731444"/>
              <a:gd name="connsiteY2" fmla="*/ 1478742 h 1482340"/>
              <a:gd name="connsiteX3" fmla="*/ 2036619 w 2731444"/>
              <a:gd name="connsiteY3" fmla="*/ 1218969 h 1482340"/>
              <a:gd name="connsiteX4" fmla="*/ 2729185 w 2731444"/>
              <a:gd name="connsiteY4" fmla="*/ 0 h 1482340"/>
              <a:gd name="connsiteX0" fmla="*/ 0 w 2729185"/>
              <a:gd name="connsiteY0" fmla="*/ 1437178 h 1482340"/>
              <a:gd name="connsiteX1" fmla="*/ 207819 w 2729185"/>
              <a:gd name="connsiteY1" fmla="*/ 1374833 h 1482340"/>
              <a:gd name="connsiteX2" fmla="*/ 779319 w 2729185"/>
              <a:gd name="connsiteY2" fmla="*/ 1478742 h 1482340"/>
              <a:gd name="connsiteX3" fmla="*/ 2036619 w 2729185"/>
              <a:gd name="connsiteY3" fmla="*/ 1218969 h 1482340"/>
              <a:gd name="connsiteX4" fmla="*/ 2729185 w 2729185"/>
              <a:gd name="connsiteY4" fmla="*/ 0 h 1482340"/>
              <a:gd name="connsiteX0" fmla="*/ 0 w 2729185"/>
              <a:gd name="connsiteY0" fmla="*/ 1437178 h 1483590"/>
              <a:gd name="connsiteX1" fmla="*/ 207819 w 2729185"/>
              <a:gd name="connsiteY1" fmla="*/ 1374833 h 1483590"/>
              <a:gd name="connsiteX2" fmla="*/ 779319 w 2729185"/>
              <a:gd name="connsiteY2" fmla="*/ 1478742 h 1483590"/>
              <a:gd name="connsiteX3" fmla="*/ 2027963 w 2729185"/>
              <a:gd name="connsiteY3" fmla="*/ 1188489 h 1483590"/>
              <a:gd name="connsiteX4" fmla="*/ 2729185 w 2729185"/>
              <a:gd name="connsiteY4" fmla="*/ 0 h 1483590"/>
              <a:gd name="connsiteX0" fmla="*/ 0 w 2729185"/>
              <a:gd name="connsiteY0" fmla="*/ 1437178 h 1480561"/>
              <a:gd name="connsiteX1" fmla="*/ 207819 w 2729185"/>
              <a:gd name="connsiteY1" fmla="*/ 1374833 h 1480561"/>
              <a:gd name="connsiteX2" fmla="*/ 779319 w 2729185"/>
              <a:gd name="connsiteY2" fmla="*/ 1478742 h 1480561"/>
              <a:gd name="connsiteX3" fmla="*/ 2027963 w 2729185"/>
              <a:gd name="connsiteY3" fmla="*/ 1269769 h 1480561"/>
              <a:gd name="connsiteX4" fmla="*/ 2729185 w 2729185"/>
              <a:gd name="connsiteY4" fmla="*/ 0 h 1480561"/>
              <a:gd name="connsiteX0" fmla="*/ 0 w 2729185"/>
              <a:gd name="connsiteY0" fmla="*/ 1437178 h 1480561"/>
              <a:gd name="connsiteX1" fmla="*/ 207819 w 2729185"/>
              <a:gd name="connsiteY1" fmla="*/ 1374833 h 1480561"/>
              <a:gd name="connsiteX2" fmla="*/ 779319 w 2729185"/>
              <a:gd name="connsiteY2" fmla="*/ 1478742 h 1480561"/>
              <a:gd name="connsiteX3" fmla="*/ 2027963 w 2729185"/>
              <a:gd name="connsiteY3" fmla="*/ 1269769 h 1480561"/>
              <a:gd name="connsiteX4" fmla="*/ 2729185 w 2729185"/>
              <a:gd name="connsiteY4" fmla="*/ 0 h 1480561"/>
              <a:gd name="connsiteX0" fmla="*/ 0 w 2729185"/>
              <a:gd name="connsiteY0" fmla="*/ 1437178 h 1480561"/>
              <a:gd name="connsiteX1" fmla="*/ 207819 w 2729185"/>
              <a:gd name="connsiteY1" fmla="*/ 1374833 h 1480561"/>
              <a:gd name="connsiteX2" fmla="*/ 779319 w 2729185"/>
              <a:gd name="connsiteY2" fmla="*/ 1478742 h 1480561"/>
              <a:gd name="connsiteX3" fmla="*/ 2027963 w 2729185"/>
              <a:gd name="connsiteY3" fmla="*/ 1269769 h 1480561"/>
              <a:gd name="connsiteX4" fmla="*/ 2729185 w 2729185"/>
              <a:gd name="connsiteY4" fmla="*/ 0 h 1480561"/>
              <a:gd name="connsiteX0" fmla="*/ 0 w 2729185"/>
              <a:gd name="connsiteY0" fmla="*/ 1437178 h 1480561"/>
              <a:gd name="connsiteX1" fmla="*/ 207819 w 2729185"/>
              <a:gd name="connsiteY1" fmla="*/ 1374833 h 1480561"/>
              <a:gd name="connsiteX2" fmla="*/ 779319 w 2729185"/>
              <a:gd name="connsiteY2" fmla="*/ 1478742 h 1480561"/>
              <a:gd name="connsiteX3" fmla="*/ 2027963 w 2729185"/>
              <a:gd name="connsiteY3" fmla="*/ 1269769 h 1480561"/>
              <a:gd name="connsiteX4" fmla="*/ 2729185 w 2729185"/>
              <a:gd name="connsiteY4" fmla="*/ 0 h 1480561"/>
              <a:gd name="connsiteX0" fmla="*/ 0 w 2677246"/>
              <a:gd name="connsiteY0" fmla="*/ 1477818 h 1480471"/>
              <a:gd name="connsiteX1" fmla="*/ 155880 w 2677246"/>
              <a:gd name="connsiteY1" fmla="*/ 1374833 h 1480471"/>
              <a:gd name="connsiteX2" fmla="*/ 727380 w 2677246"/>
              <a:gd name="connsiteY2" fmla="*/ 1478742 h 1480471"/>
              <a:gd name="connsiteX3" fmla="*/ 1976024 w 2677246"/>
              <a:gd name="connsiteY3" fmla="*/ 1269769 h 1480471"/>
              <a:gd name="connsiteX4" fmla="*/ 2677246 w 2677246"/>
              <a:gd name="connsiteY4" fmla="*/ 0 h 1480471"/>
              <a:gd name="connsiteX0" fmla="*/ 0 w 2711872"/>
              <a:gd name="connsiteY0" fmla="*/ 1427018 h 1480585"/>
              <a:gd name="connsiteX1" fmla="*/ 190506 w 2711872"/>
              <a:gd name="connsiteY1" fmla="*/ 1374833 h 1480585"/>
              <a:gd name="connsiteX2" fmla="*/ 762006 w 2711872"/>
              <a:gd name="connsiteY2" fmla="*/ 1478742 h 1480585"/>
              <a:gd name="connsiteX3" fmla="*/ 2010650 w 2711872"/>
              <a:gd name="connsiteY3" fmla="*/ 1269769 h 1480585"/>
              <a:gd name="connsiteX4" fmla="*/ 2711872 w 2711872"/>
              <a:gd name="connsiteY4" fmla="*/ 0 h 1480585"/>
              <a:gd name="connsiteX0" fmla="*/ 0 w 3354926"/>
              <a:gd name="connsiteY0" fmla="*/ 1368961 h 1422528"/>
              <a:gd name="connsiteX1" fmla="*/ 190506 w 3354926"/>
              <a:gd name="connsiteY1" fmla="*/ 1316776 h 1422528"/>
              <a:gd name="connsiteX2" fmla="*/ 762006 w 3354926"/>
              <a:gd name="connsiteY2" fmla="*/ 1420685 h 1422528"/>
              <a:gd name="connsiteX3" fmla="*/ 2010650 w 3354926"/>
              <a:gd name="connsiteY3" fmla="*/ 1211712 h 1422528"/>
              <a:gd name="connsiteX4" fmla="*/ 3354926 w 3354926"/>
              <a:gd name="connsiteY4" fmla="*/ 0 h 1422528"/>
              <a:gd name="connsiteX0" fmla="*/ 0 w 3354926"/>
              <a:gd name="connsiteY0" fmla="*/ 1368961 h 1423503"/>
              <a:gd name="connsiteX1" fmla="*/ 190506 w 3354926"/>
              <a:gd name="connsiteY1" fmla="*/ 1316776 h 1423503"/>
              <a:gd name="connsiteX2" fmla="*/ 762006 w 3354926"/>
              <a:gd name="connsiteY2" fmla="*/ 1420685 h 1423503"/>
              <a:gd name="connsiteX3" fmla="*/ 2356910 w 3354926"/>
              <a:gd name="connsiteY3" fmla="*/ 1182683 h 1423503"/>
              <a:gd name="connsiteX4" fmla="*/ 3354926 w 3354926"/>
              <a:gd name="connsiteY4" fmla="*/ 0 h 1423503"/>
              <a:gd name="connsiteX0" fmla="*/ 0 w 3354926"/>
              <a:gd name="connsiteY0" fmla="*/ 1368961 h 1610660"/>
              <a:gd name="connsiteX1" fmla="*/ 190506 w 3354926"/>
              <a:gd name="connsiteY1" fmla="*/ 1316776 h 1610660"/>
              <a:gd name="connsiteX2" fmla="*/ 1182464 w 3354926"/>
              <a:gd name="connsiteY2" fmla="*/ 1609370 h 1610660"/>
              <a:gd name="connsiteX3" fmla="*/ 2356910 w 3354926"/>
              <a:gd name="connsiteY3" fmla="*/ 1182683 h 1610660"/>
              <a:gd name="connsiteX4" fmla="*/ 3354926 w 3354926"/>
              <a:gd name="connsiteY4" fmla="*/ 0 h 1610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4926" h="1610660">
                <a:moveTo>
                  <a:pt x="0" y="1368961"/>
                </a:moveTo>
                <a:cubicBezTo>
                  <a:pt x="38966" y="1334325"/>
                  <a:pt x="-6571" y="1276708"/>
                  <a:pt x="190506" y="1316776"/>
                </a:cubicBezTo>
                <a:cubicBezTo>
                  <a:pt x="387583" y="1356844"/>
                  <a:pt x="821397" y="1631719"/>
                  <a:pt x="1182464" y="1609370"/>
                </a:cubicBezTo>
                <a:cubicBezTo>
                  <a:pt x="1543531" y="1587021"/>
                  <a:pt x="2156009" y="1381727"/>
                  <a:pt x="2356910" y="1182683"/>
                </a:cubicBezTo>
                <a:cubicBezTo>
                  <a:pt x="2627063" y="1024279"/>
                  <a:pt x="3308193" y="235642"/>
                  <a:pt x="3354926" y="0"/>
                </a:cubicBezTo>
              </a:path>
            </a:pathLst>
          </a:custGeom>
          <a:noFill/>
          <a:ln w="38100">
            <a:solidFill>
              <a:srgbClr val="FF0000"/>
            </a:solidFill>
            <a:headEnd type="none" w="med" len="med"/>
            <a:tailEnd type="stealth"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p:cNvSpPr txBox="1"/>
          <p:nvPr>
            <p:custDataLst>
              <p:tags r:id="rId9"/>
            </p:custDataLst>
          </p:nvPr>
        </p:nvSpPr>
        <p:spPr>
          <a:xfrm rot="21049589">
            <a:off x="859975" y="4554399"/>
            <a:ext cx="590245" cy="276999"/>
          </a:xfrm>
          <a:prstGeom prst="rect">
            <a:avLst/>
          </a:prstGeom>
          <a:solidFill>
            <a:schemeClr val="accent3"/>
          </a:solidFill>
          <a:effectLst>
            <a:softEdge rad="50800"/>
          </a:effectLst>
        </p:spPr>
        <p:txBody>
          <a:bodyPr wrap="square" lIns="0" tIns="0" rIns="0" bIns="0" rtlCol="0" anchor="ctr" anchorCtr="0">
            <a:spAutoFit/>
          </a:bodyPr>
          <a:lstStyle/>
          <a:p>
            <a:pPr algn="ctr"/>
            <a:r>
              <a:rPr lang="fr-FR" dirty="0" smtClean="0"/>
              <a:t>00,7</a:t>
            </a:r>
            <a:endParaRPr lang="fr-FR" dirty="0"/>
          </a:p>
        </p:txBody>
      </p:sp>
      <p:sp>
        <p:nvSpPr>
          <p:cNvPr id="20" name="Rectangle 19"/>
          <p:cNvSpPr/>
          <p:nvPr>
            <p:custDataLst>
              <p:tags r:id="rId10"/>
            </p:custDataLst>
          </p:nvPr>
        </p:nvSpPr>
        <p:spPr>
          <a:xfrm>
            <a:off x="6300192" y="1124744"/>
            <a:ext cx="2842112" cy="1015663"/>
          </a:xfrm>
          <a:prstGeom prst="rect">
            <a:avLst/>
          </a:prstGeom>
        </p:spPr>
        <p:txBody>
          <a:bodyPr wrap="square">
            <a:spAutoFit/>
          </a:bodyPr>
          <a:lstStyle/>
          <a:p>
            <a:pPr algn="ctr"/>
            <a:r>
              <a:rPr lang="fr-FR" baseline="30000" dirty="0">
                <a:solidFill>
                  <a:schemeClr val="bg1"/>
                </a:solidFill>
              </a:rPr>
              <a:t> </a:t>
            </a:r>
            <a:r>
              <a:rPr lang="fr-FR" baseline="30000" dirty="0" smtClean="0">
                <a:solidFill>
                  <a:schemeClr val="bg1"/>
                </a:solidFill>
              </a:rPr>
              <a:t/>
            </a:r>
            <a:br>
              <a:rPr lang="fr-FR" baseline="30000" dirty="0" smtClean="0">
                <a:solidFill>
                  <a:schemeClr val="bg1"/>
                </a:solidFill>
              </a:rPr>
            </a:br>
            <a:r>
              <a:rPr lang="fr-FR" baseline="30000" dirty="0">
                <a:solidFill>
                  <a:schemeClr val="bg1"/>
                </a:solidFill>
              </a:rPr>
              <a:t> </a:t>
            </a:r>
            <a:r>
              <a:rPr lang="fr-FR" baseline="30000" dirty="0" smtClean="0">
                <a:solidFill>
                  <a:schemeClr val="bg1"/>
                </a:solidFill>
              </a:rPr>
              <a:t/>
            </a:r>
            <a:br>
              <a:rPr lang="fr-FR" baseline="30000" dirty="0" smtClean="0">
                <a:solidFill>
                  <a:schemeClr val="bg1"/>
                </a:solidFill>
              </a:rPr>
            </a:br>
            <a:r>
              <a:rPr lang="fr-FR" baseline="30000" dirty="0">
                <a:solidFill>
                  <a:schemeClr val="bg1"/>
                </a:solidFill>
              </a:rPr>
              <a:t> </a:t>
            </a:r>
            <a:endParaRPr lang="fr-FR" dirty="0">
              <a:solidFill>
                <a:schemeClr val="bg1"/>
              </a:solidFill>
            </a:endParaRPr>
          </a:p>
          <a:p>
            <a:pPr algn="ctr"/>
            <a:r>
              <a:rPr lang="fr-FR" baseline="30000" dirty="0">
                <a:solidFill>
                  <a:schemeClr val="bg1"/>
                </a:solidFill>
              </a:rPr>
              <a:t> </a:t>
            </a:r>
            <a:endParaRPr lang="fr-FR" dirty="0">
              <a:solidFill>
                <a:schemeClr val="bg1"/>
              </a:solidFill>
            </a:endParaRPr>
          </a:p>
        </p:txBody>
      </p:sp>
      <mc:AlternateContent xmlns:mc="http://schemas.openxmlformats.org/markup-compatibility/2006" xmlns:a14="http://schemas.microsoft.com/office/drawing/2010/main">
        <mc:Choice Requires="a14">
          <p:sp>
            <p:nvSpPr>
              <p:cNvPr id="21" name="Rectangle 20"/>
              <p:cNvSpPr/>
              <p:nvPr>
                <p:custDataLst>
                  <p:tags r:id="rId11"/>
                </p:custDataLst>
              </p:nvPr>
            </p:nvSpPr>
            <p:spPr>
              <a:xfrm>
                <a:off x="1907704" y="4756901"/>
                <a:ext cx="2544638" cy="1315873"/>
              </a:xfrm>
              <a:prstGeom prst="rect">
                <a:avLst/>
              </a:prstGeom>
            </p:spPr>
            <p:txBody>
              <a:bodyPr wrap="square">
                <a:spAutoFit/>
              </a:bodyPr>
              <a:lstStyle/>
              <a:p>
                <a:pPr algn="ctr"/>
                <a:r>
                  <a:rPr lang="fr-FR" sz="4400" b="1" dirty="0" smtClean="0">
                    <a:solidFill>
                      <a:schemeClr val="bg1"/>
                    </a:solidFill>
                    <a:effectLst>
                      <a:glow rad="228600">
                        <a:schemeClr val="accent3">
                          <a:satMod val="175000"/>
                          <a:alpha val="40000"/>
                        </a:schemeClr>
                      </a:glow>
                    </a:effectLst>
                    <a:latin typeface="Script MT Bold" panose="03040602040607080904" pitchFamily="66" charset="0"/>
                  </a:rPr>
                  <a:t>l</a:t>
                </a:r>
                <a:r>
                  <a:rPr lang="fr-FR" sz="2800" b="1" dirty="0" smtClean="0">
                    <a:solidFill>
                      <a:schemeClr val="bg1"/>
                    </a:solidFill>
                    <a:effectLst>
                      <a:glow rad="228600">
                        <a:schemeClr val="accent3">
                          <a:satMod val="175000"/>
                          <a:alpha val="40000"/>
                        </a:schemeClr>
                      </a:glow>
                    </a:effectLst>
                  </a:rPr>
                  <a:t> = R </a:t>
                </a:r>
                <a:r>
                  <a:rPr lang="fr-FR" sz="2800" b="1" dirty="0" smtClean="0">
                    <a:solidFill>
                      <a:schemeClr val="bg1"/>
                    </a:solidFill>
                    <a:effectLst>
                      <a:glow rad="228600">
                        <a:schemeClr val="accent3">
                          <a:satMod val="175000"/>
                          <a:alpha val="40000"/>
                        </a:schemeClr>
                      </a:glow>
                    </a:effectLst>
                    <a:sym typeface="Symbol"/>
                  </a:rPr>
                  <a:t>x</a:t>
                </a:r>
                <a14:m>
                  <m:oMath xmlns:m="http://schemas.openxmlformats.org/officeDocument/2006/math">
                    <m:r>
                      <a:rPr lang="fr-FR" sz="5400" b="1" i="0" smtClean="0">
                        <a:solidFill>
                          <a:schemeClr val="bg1"/>
                        </a:solidFill>
                        <a:effectLst>
                          <a:glow rad="228600">
                            <a:schemeClr val="accent3">
                              <a:satMod val="175000"/>
                              <a:alpha val="40000"/>
                            </a:schemeClr>
                          </a:glow>
                        </a:effectLst>
                        <a:latin typeface="Cambria Math"/>
                        <a:sym typeface="Symbol"/>
                      </a:rPr>
                      <m:t>  </m:t>
                    </m:r>
                    <m:f>
                      <m:fPr>
                        <m:ctrlPr>
                          <a:rPr lang="fr-FR" sz="5400" b="1" i="1" smtClean="0">
                            <a:solidFill>
                              <a:schemeClr val="bg1"/>
                            </a:solidFill>
                            <a:effectLst>
                              <a:glow rad="228600">
                                <a:schemeClr val="accent3">
                                  <a:satMod val="175000"/>
                                  <a:alpha val="40000"/>
                                </a:schemeClr>
                              </a:glow>
                            </a:effectLst>
                            <a:latin typeface="Cambria Math"/>
                            <a:sym typeface="Symbol"/>
                          </a:rPr>
                        </m:ctrlPr>
                      </m:fPr>
                      <m:num>
                        <m:r>
                          <a:rPr lang="fr-FR" sz="5400" b="1" i="1">
                            <a:solidFill>
                              <a:schemeClr val="bg1"/>
                            </a:solidFill>
                            <a:effectLst>
                              <a:glow rad="228600">
                                <a:schemeClr val="accent3">
                                  <a:satMod val="175000"/>
                                  <a:alpha val="40000"/>
                                </a:schemeClr>
                              </a:glow>
                            </a:effectLst>
                            <a:latin typeface="Cambria Math"/>
                            <a:sym typeface="Symbol"/>
                          </a:rPr>
                          <m:t>𝒔</m:t>
                        </m:r>
                      </m:num>
                      <m:den>
                        <m:r>
                          <m:rPr>
                            <m:nor/>
                          </m:rPr>
                          <a:rPr lang="fr-FR" sz="4400" b="1" dirty="0">
                            <a:solidFill>
                              <a:schemeClr val="bg1"/>
                            </a:solidFill>
                            <a:effectLst>
                              <a:glow rad="228600">
                                <a:schemeClr val="accent3">
                                  <a:satMod val="175000"/>
                                  <a:alpha val="40000"/>
                                </a:schemeClr>
                              </a:glow>
                            </a:effectLst>
                            <a:sym typeface="Symbol"/>
                          </a:rPr>
                          <m:t></m:t>
                        </m:r>
                      </m:den>
                    </m:f>
                  </m:oMath>
                </a14:m>
                <a:endParaRPr lang="fr-FR" sz="4400" b="1" dirty="0" smtClean="0">
                  <a:solidFill>
                    <a:schemeClr val="bg1"/>
                  </a:solidFill>
                  <a:effectLst>
                    <a:glow rad="228600">
                      <a:schemeClr val="accent3">
                        <a:satMod val="175000"/>
                        <a:alpha val="40000"/>
                      </a:schemeClr>
                    </a:glow>
                  </a:effectLst>
                </a:endParaRPr>
              </a:p>
            </p:txBody>
          </p:sp>
        </mc:Choice>
        <mc:Fallback xmlns="">
          <p:sp>
            <p:nvSpPr>
              <p:cNvPr id="21" name="Rectangle 20"/>
              <p:cNvSpPr>
                <a:spLocks noRot="1" noChangeAspect="1" noMove="1" noResize="1" noEditPoints="1" noAdjustHandles="1" noChangeArrowheads="1" noChangeShapeType="1" noTextEdit="1"/>
              </p:cNvSpPr>
              <p:nvPr/>
            </p:nvSpPr>
            <p:spPr>
              <a:xfrm>
                <a:off x="1907704" y="4756901"/>
                <a:ext cx="2544638" cy="1315873"/>
              </a:xfrm>
              <a:prstGeom prst="rect">
                <a:avLst/>
              </a:prstGeom>
              <a:blipFill rotWithShape="1">
                <a:blip r:embed="rId23"/>
                <a:stretch>
                  <a:fillRect l="-10072" t="-7407" b="-1203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2" name="Rectangle 21"/>
              <p:cNvSpPr/>
              <p:nvPr>
                <p:custDataLst>
                  <p:tags r:id="rId12"/>
                </p:custDataLst>
              </p:nvPr>
            </p:nvSpPr>
            <p:spPr>
              <a:xfrm>
                <a:off x="2233661" y="6021288"/>
                <a:ext cx="5650707" cy="830997"/>
              </a:xfrm>
              <a:prstGeom prst="rect">
                <a:avLst/>
              </a:prstGeom>
            </p:spPr>
            <p:txBody>
              <a:bodyPr wrap="square">
                <a:spAutoFit/>
              </a:bodyPr>
              <a:lstStyle/>
              <a:p>
                <a:pPr algn="ctr"/>
                <a:r>
                  <a:rPr lang="fr-FR" sz="4800" b="1" dirty="0" smtClean="0">
                    <a:solidFill>
                      <a:schemeClr val="bg1"/>
                    </a:solidFill>
                    <a:effectLst/>
                    <a:latin typeface="Script MT Bold" panose="03040602040607080904" pitchFamily="66" charset="0"/>
                  </a:rPr>
                  <a:t>l</a:t>
                </a:r>
                <a:r>
                  <a:rPr lang="fr-FR" sz="2400" b="1" dirty="0" smtClean="0">
                    <a:solidFill>
                      <a:schemeClr val="bg1"/>
                    </a:solidFill>
                    <a:effectLst/>
                    <a:latin typeface="+mj-lt"/>
                  </a:rPr>
                  <a:t> = 0,7 </a:t>
                </a:r>
                <a:r>
                  <a:rPr lang="fr-FR" sz="2400" b="1" dirty="0" smtClean="0">
                    <a:solidFill>
                      <a:schemeClr val="bg1"/>
                    </a:solidFill>
                    <a:effectLst/>
                    <a:latin typeface="+mj-lt"/>
                    <a:sym typeface="Symbol"/>
                  </a:rPr>
                  <a:t>x</a:t>
                </a:r>
                <a14:m>
                  <m:oMath xmlns:m="http://schemas.openxmlformats.org/officeDocument/2006/math">
                    <m:r>
                      <a:rPr lang="fr-FR" sz="2400" b="1" i="0" smtClean="0">
                        <a:solidFill>
                          <a:schemeClr val="bg1"/>
                        </a:solidFill>
                        <a:effectLst/>
                        <a:latin typeface="Cambria Math"/>
                        <a:sym typeface="Symbol"/>
                      </a:rPr>
                      <m:t>  </m:t>
                    </m:r>
                    <m:f>
                      <m:fPr>
                        <m:ctrlPr>
                          <a:rPr lang="fr-FR" sz="2400" b="1" i="1" smtClean="0">
                            <a:solidFill>
                              <a:schemeClr val="bg1"/>
                            </a:solidFill>
                            <a:effectLst/>
                            <a:latin typeface="Cambria Math"/>
                            <a:sym typeface="Symbol"/>
                          </a:rPr>
                        </m:ctrlPr>
                      </m:fPr>
                      <m:num>
                        <m:r>
                          <m:rPr>
                            <m:nor/>
                          </m:rPr>
                          <a:rPr lang="fr-FR" sz="2400" b="1" i="0" smtClean="0">
                            <a:solidFill>
                              <a:schemeClr val="bg1"/>
                            </a:solidFill>
                            <a:effectLst/>
                            <a:latin typeface="+mj-lt"/>
                            <a:sym typeface="Symbol"/>
                          </a:rPr>
                          <m:t>2,5  . 10</m:t>
                        </m:r>
                        <m:r>
                          <m:rPr>
                            <m:nor/>
                          </m:rPr>
                          <a:rPr lang="fr-FR" sz="2400" b="1" i="0" baseline="30000" smtClean="0">
                            <a:solidFill>
                              <a:schemeClr val="bg1"/>
                            </a:solidFill>
                            <a:effectLst/>
                            <a:latin typeface="+mj-lt"/>
                            <a:sym typeface="Symbol"/>
                          </a:rPr>
                          <m:t>−6</m:t>
                        </m:r>
                      </m:num>
                      <m:den>
                        <m:r>
                          <m:rPr>
                            <m:nor/>
                          </m:rPr>
                          <a:rPr lang="fr-FR" sz="2400" b="1" i="0" dirty="0" smtClean="0">
                            <a:solidFill>
                              <a:schemeClr val="bg1"/>
                            </a:solidFill>
                            <a:effectLst/>
                            <a:latin typeface="+mj-lt"/>
                            <a:sym typeface="Symbol"/>
                          </a:rPr>
                          <m:t>1,7 .  10</m:t>
                        </m:r>
                        <m:r>
                          <m:rPr>
                            <m:nor/>
                          </m:rPr>
                          <a:rPr lang="fr-FR" sz="2400" b="1" i="0" baseline="30000" dirty="0" smtClean="0">
                            <a:solidFill>
                              <a:schemeClr val="bg1"/>
                            </a:solidFill>
                            <a:effectLst/>
                            <a:latin typeface="+mj-lt"/>
                            <a:sym typeface="Symbol"/>
                          </a:rPr>
                          <m:t>−8</m:t>
                        </m:r>
                      </m:den>
                    </m:f>
                  </m:oMath>
                </a14:m>
                <a:r>
                  <a:rPr lang="fr-FR" sz="2400" b="1" dirty="0" smtClean="0">
                    <a:solidFill>
                      <a:schemeClr val="bg1"/>
                    </a:solidFill>
                    <a:effectLst/>
                    <a:latin typeface="+mj-lt"/>
                  </a:rPr>
                  <a:t> </a:t>
                </a:r>
                <a:r>
                  <a:rPr lang="fr-FR" sz="2800" b="1" dirty="0" smtClean="0">
                    <a:solidFill>
                      <a:schemeClr val="bg1"/>
                    </a:solidFill>
                    <a:effectLst/>
                  </a:rPr>
                  <a:t>= </a:t>
                </a:r>
                <a:r>
                  <a:rPr lang="fr-FR" sz="2400" b="1" dirty="0" smtClean="0">
                    <a:solidFill>
                      <a:schemeClr val="bg1"/>
                    </a:solidFill>
                    <a:effectLst/>
                  </a:rPr>
                  <a:t>103 m</a:t>
                </a:r>
              </a:p>
            </p:txBody>
          </p:sp>
        </mc:Choice>
        <mc:Fallback xmlns="">
          <p:sp>
            <p:nvSpPr>
              <p:cNvPr id="22" name="Rectangle 21"/>
              <p:cNvSpPr>
                <a:spLocks noRot="1" noChangeAspect="1" noMove="1" noResize="1" noEditPoints="1" noAdjustHandles="1" noChangeArrowheads="1" noChangeShapeType="1" noTextEdit="1"/>
              </p:cNvSpPr>
              <p:nvPr>
                <p:custDataLst>
                  <p:tags r:id="rId24"/>
                </p:custDataLst>
              </p:nvPr>
            </p:nvSpPr>
            <p:spPr>
              <a:xfrm>
                <a:off x="2233661" y="6021288"/>
                <a:ext cx="5650707" cy="830997"/>
              </a:xfrm>
              <a:prstGeom prst="rect">
                <a:avLst/>
              </a:prstGeom>
              <a:blipFill rotWithShape="1">
                <a:blip r:embed="rId25"/>
                <a:stretch>
                  <a:fillRect l="-755" t="-22794" b="-32353"/>
                </a:stretch>
              </a:blipFill>
            </p:spPr>
            <p:txBody>
              <a:bodyPr/>
              <a:lstStyle/>
              <a:p>
                <a:r>
                  <a:rPr lang="fr-FR">
                    <a:noFill/>
                  </a:rPr>
                  <a:t> </a:t>
                </a:r>
              </a:p>
            </p:txBody>
          </p:sp>
        </mc:Fallback>
      </mc:AlternateContent>
      <p:graphicFrame>
        <p:nvGraphicFramePr>
          <p:cNvPr id="4" name="Tableau 3"/>
          <p:cNvGraphicFramePr>
            <a:graphicFrameLocks noGrp="1"/>
          </p:cNvGraphicFramePr>
          <p:nvPr>
            <p:custDataLst>
              <p:tags r:id="rId13"/>
            </p:custDataLst>
            <p:extLst>
              <p:ext uri="{D42A27DB-BD31-4B8C-83A1-F6EECF244321}">
                <p14:modId xmlns:p14="http://schemas.microsoft.com/office/powerpoint/2010/main" val="427295922"/>
              </p:ext>
            </p:extLst>
          </p:nvPr>
        </p:nvGraphicFramePr>
        <p:xfrm>
          <a:off x="5868144" y="203161"/>
          <a:ext cx="3117294" cy="3766367"/>
        </p:xfrm>
        <a:graphic>
          <a:graphicData uri="http://schemas.openxmlformats.org/drawingml/2006/table">
            <a:tbl>
              <a:tblPr/>
              <a:tblGrid>
                <a:gridCol w="1663354"/>
                <a:gridCol w="1453940"/>
              </a:tblGrid>
              <a:tr h="388302">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800" b="0" dirty="0" smtClean="0">
                          <a:ln>
                            <a:solidFill>
                              <a:schemeClr val="bg1"/>
                            </a:solidFill>
                          </a:ln>
                          <a:solidFill>
                            <a:schemeClr val="bg1"/>
                          </a:solidFill>
                        </a:rPr>
                        <a:t>Unité: </a:t>
                      </a:r>
                      <a:r>
                        <a:rPr lang="fr-FR" sz="1800" b="0" dirty="0" err="1" smtClean="0">
                          <a:ln>
                            <a:solidFill>
                              <a:schemeClr val="bg1"/>
                            </a:solidFill>
                          </a:ln>
                          <a:solidFill>
                            <a:schemeClr val="bg1"/>
                          </a:solidFill>
                        </a:rPr>
                        <a:t>ohm·m</a:t>
                      </a:r>
                      <a:endParaRPr lang="fr-FR" sz="1800" b="0" dirty="0" smtClean="0">
                        <a:ln>
                          <a:solidFill>
                            <a:schemeClr val="bg1"/>
                          </a:solidFill>
                        </a:ln>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hMerge="1">
                  <a:txBody>
                    <a:bodyPr/>
                    <a:lstStyle/>
                    <a:p>
                      <a:endParaRPr lang="fr-FR"/>
                    </a:p>
                  </a:txBody>
                  <a:tcPr/>
                </a:tc>
              </a:tr>
              <a:tr h="369134">
                <a:tc>
                  <a:txBody>
                    <a:bodyPr/>
                    <a:lstStyle/>
                    <a:p>
                      <a:pPr algn="ctr"/>
                      <a:r>
                        <a:rPr lang="fr-FR" b="1" baseline="30000" dirty="0" smtClean="0">
                          <a:ln>
                            <a:solidFill>
                              <a:schemeClr val="bg1"/>
                            </a:solidFill>
                          </a:ln>
                          <a:solidFill>
                            <a:schemeClr val="bg1"/>
                          </a:solidFill>
                        </a:rPr>
                        <a:t> </a:t>
                      </a:r>
                      <a:r>
                        <a:rPr lang="fr-FR" b="0" dirty="0" smtClean="0">
                          <a:ln>
                            <a:solidFill>
                              <a:schemeClr val="bg1"/>
                            </a:solidFill>
                          </a:ln>
                          <a:solidFill>
                            <a:schemeClr val="bg1"/>
                          </a:solidFill>
                        </a:rPr>
                        <a:t>Argent</a:t>
                      </a:r>
                      <a:endParaRPr lang="fr-FR" b="0"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0" dirty="0" smtClean="0">
                          <a:ln>
                            <a:solidFill>
                              <a:schemeClr val="bg1"/>
                            </a:solidFill>
                          </a:ln>
                          <a:solidFill>
                            <a:schemeClr val="bg1"/>
                          </a:solidFill>
                        </a:rPr>
                        <a:t>1,6 . 10</a:t>
                      </a:r>
                      <a:r>
                        <a:rPr lang="fr-FR" b="0" baseline="30000" dirty="0" smtClean="0">
                          <a:ln>
                            <a:solidFill>
                              <a:schemeClr val="bg1"/>
                            </a:solidFill>
                          </a:ln>
                          <a:solidFill>
                            <a:schemeClr val="bg1"/>
                          </a:solidFill>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r h="354546">
                <a:tc>
                  <a:txBody>
                    <a:bodyPr/>
                    <a:lstStyle/>
                    <a:p>
                      <a:pPr algn="ctr"/>
                      <a:r>
                        <a:rPr lang="fr-FR" b="1" smtClean="0">
                          <a:solidFill>
                            <a:schemeClr val="bg1"/>
                          </a:solidFill>
                        </a:rPr>
                        <a:t>Cuivre</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algn="ctr"/>
                      <a:r>
                        <a:rPr lang="fr-FR" b="1" dirty="0" smtClean="0">
                          <a:solidFill>
                            <a:schemeClr val="bg1"/>
                          </a:solidFill>
                        </a:rPr>
                        <a:t>1,7 . 10</a:t>
                      </a:r>
                      <a:r>
                        <a:rPr lang="fr-FR" b="1" baseline="30000" dirty="0" smtClean="0">
                          <a:solidFill>
                            <a:schemeClr val="bg1"/>
                          </a:solidFill>
                        </a:rPr>
                        <a:t>-8</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r h="366707">
                <a:tc>
                  <a:txBody>
                    <a:bodyPr/>
                    <a:lstStyle/>
                    <a:p>
                      <a:pPr algn="ctr"/>
                      <a:r>
                        <a:rPr lang="fr-FR" b="1" dirty="0" smtClean="0">
                          <a:solidFill>
                            <a:schemeClr val="bg1"/>
                          </a:solidFill>
                        </a:rPr>
                        <a:t>Or</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1" dirty="0" smtClean="0">
                          <a:solidFill>
                            <a:schemeClr val="bg1"/>
                          </a:solidFill>
                        </a:rPr>
                        <a:t>2,4 . 10</a:t>
                      </a:r>
                      <a:r>
                        <a:rPr lang="fr-FR" b="1" baseline="30000" dirty="0" smtClean="0">
                          <a:solidFill>
                            <a:schemeClr val="bg1"/>
                          </a:solidFill>
                        </a:rPr>
                        <a:t>-8 </a:t>
                      </a:r>
                      <a:endParaRPr lang="fr-FR" b="1" dirty="0" smtClean="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r h="354546">
                <a:tc>
                  <a:txBody>
                    <a:bodyPr/>
                    <a:lstStyle/>
                    <a:p>
                      <a:pPr algn="ctr"/>
                      <a:r>
                        <a:rPr lang="fr-FR" b="1" dirty="0" smtClean="0">
                          <a:solidFill>
                            <a:schemeClr val="bg1"/>
                          </a:solidFill>
                        </a:rPr>
                        <a:t>Aluminium</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1" dirty="0" smtClean="0">
                          <a:solidFill>
                            <a:schemeClr val="bg1"/>
                          </a:solidFill>
                        </a:rPr>
                        <a:t>2,7 . 10</a:t>
                      </a:r>
                      <a:r>
                        <a:rPr lang="fr-FR" b="1" baseline="30000" dirty="0" smtClean="0">
                          <a:solidFill>
                            <a:schemeClr val="bg1"/>
                          </a:solidFill>
                        </a:rPr>
                        <a:t>-8 </a:t>
                      </a:r>
                      <a:endParaRPr lang="fr-FR" b="1" dirty="0" smtClean="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r h="354546">
                <a:tc>
                  <a:txBody>
                    <a:bodyPr/>
                    <a:lstStyle/>
                    <a:p>
                      <a:pPr algn="ctr"/>
                      <a:r>
                        <a:rPr lang="fr-FR" b="1" dirty="0" smtClean="0">
                          <a:solidFill>
                            <a:schemeClr val="bg1"/>
                          </a:solidFill>
                        </a:rPr>
                        <a:t>Zinc</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algn="ctr"/>
                      <a:r>
                        <a:rPr lang="fr-FR" b="1" dirty="0" smtClean="0">
                          <a:solidFill>
                            <a:schemeClr val="bg1"/>
                          </a:solidFill>
                        </a:rPr>
                        <a:t>6 . 10</a:t>
                      </a:r>
                      <a:r>
                        <a:rPr lang="fr-FR" b="1" baseline="30000" dirty="0" smtClean="0">
                          <a:solidFill>
                            <a:schemeClr val="bg1"/>
                          </a:solidFill>
                        </a:rPr>
                        <a:t>-8</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r h="386236">
                <a:tc>
                  <a:txBody>
                    <a:bodyPr/>
                    <a:lstStyle/>
                    <a:p>
                      <a:pPr algn="ctr"/>
                      <a:r>
                        <a:rPr lang="fr-FR" b="1" dirty="0" smtClean="0">
                          <a:solidFill>
                            <a:schemeClr val="bg1"/>
                          </a:solidFill>
                        </a:rPr>
                        <a:t>Laiton</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algn="ctr"/>
                      <a:r>
                        <a:rPr lang="fr-FR" b="1" dirty="0" smtClean="0">
                          <a:solidFill>
                            <a:schemeClr val="bg1"/>
                          </a:solidFill>
                        </a:rPr>
                        <a:t>7 . 10</a:t>
                      </a:r>
                      <a:r>
                        <a:rPr lang="fr-FR" b="1" baseline="30000" dirty="0" smtClean="0">
                          <a:solidFill>
                            <a:schemeClr val="bg1"/>
                          </a:solidFill>
                        </a:rPr>
                        <a:t>-8</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r h="386236">
                <a:tc>
                  <a:txBody>
                    <a:bodyPr/>
                    <a:lstStyle/>
                    <a:p>
                      <a:pPr algn="ctr"/>
                      <a:r>
                        <a:rPr lang="fr-FR" b="1" dirty="0" smtClean="0">
                          <a:solidFill>
                            <a:schemeClr val="bg1"/>
                          </a:solidFill>
                        </a:rPr>
                        <a:t>Fer</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1" dirty="0" smtClean="0">
                          <a:solidFill>
                            <a:schemeClr val="bg1"/>
                          </a:solidFill>
                        </a:rPr>
                        <a:t>10 . 10</a:t>
                      </a:r>
                      <a:r>
                        <a:rPr lang="fr-FR" b="1" baseline="30000" dirty="0" smtClean="0">
                          <a:solidFill>
                            <a:schemeClr val="bg1"/>
                          </a:solidFill>
                        </a:rPr>
                        <a:t>-8</a:t>
                      </a:r>
                      <a:endParaRPr lang="fr-FR" b="1" dirty="0" smtClean="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r h="386236">
                <a:tc>
                  <a:txBody>
                    <a:bodyPr/>
                    <a:lstStyle/>
                    <a:p>
                      <a:pPr algn="ctr"/>
                      <a:r>
                        <a:rPr lang="fr-FR" b="1" dirty="0" smtClean="0">
                          <a:solidFill>
                            <a:schemeClr val="bg1"/>
                          </a:solidFill>
                        </a:rPr>
                        <a:t>Etain</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1" dirty="0" smtClean="0">
                          <a:solidFill>
                            <a:schemeClr val="bg1"/>
                          </a:solidFill>
                        </a:rPr>
                        <a:t>18 . 10</a:t>
                      </a:r>
                      <a:r>
                        <a:rPr lang="fr-FR" b="1" baseline="30000" dirty="0" smtClean="0">
                          <a:solidFill>
                            <a:schemeClr val="bg1"/>
                          </a:solidFill>
                        </a:rPr>
                        <a:t>-8</a:t>
                      </a:r>
                      <a:endParaRPr lang="fr-FR" b="1" dirty="0" smtClean="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r h="386236">
                <a:tc>
                  <a:txBody>
                    <a:bodyPr/>
                    <a:lstStyle/>
                    <a:p>
                      <a:pPr algn="ctr"/>
                      <a:r>
                        <a:rPr lang="fr-FR" b="1" dirty="0" smtClean="0">
                          <a:solidFill>
                            <a:schemeClr val="bg1"/>
                          </a:solidFill>
                        </a:rPr>
                        <a:t>Plomb</a:t>
                      </a:r>
                      <a:endParaRPr lang="fr-FR" b="1" dirty="0">
                        <a:ln>
                          <a:solidFill>
                            <a:schemeClr val="bg1"/>
                          </a:solidFill>
                        </a:l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1" dirty="0" smtClean="0">
                          <a:solidFill>
                            <a:schemeClr val="bg1"/>
                          </a:solidFill>
                        </a:rPr>
                        <a:t>21 . 10</a:t>
                      </a:r>
                      <a:r>
                        <a:rPr lang="fr-FR" b="1" baseline="30000" dirty="0" smtClean="0">
                          <a:solidFill>
                            <a:schemeClr val="bg1"/>
                          </a:solidFill>
                        </a:rPr>
                        <a:t>-8 </a:t>
                      </a:r>
                      <a:endParaRPr lang="fr-FR" b="1" dirty="0" smtClean="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solidFill>
                      <a:schemeClr val="bg2">
                        <a:lumMod val="75000"/>
                        <a:alpha val="43000"/>
                      </a:schemeClr>
                    </a:solidFill>
                  </a:tcPr>
                </a:tc>
              </a:tr>
            </a:tbl>
          </a:graphicData>
        </a:graphic>
      </p:graphicFrame>
      <p:sp>
        <p:nvSpPr>
          <p:cNvPr id="23" name="Rectangle 22"/>
          <p:cNvSpPr/>
          <p:nvPr>
            <p:custDataLst>
              <p:tags r:id="rId14"/>
            </p:custDataLst>
          </p:nvPr>
        </p:nvSpPr>
        <p:spPr>
          <a:xfrm>
            <a:off x="1691680" y="3872056"/>
            <a:ext cx="3960440" cy="1015663"/>
          </a:xfrm>
          <a:prstGeom prst="rect">
            <a:avLst/>
          </a:prstGeom>
        </p:spPr>
        <p:txBody>
          <a:bodyPr wrap="square">
            <a:spAutoFit/>
          </a:bodyPr>
          <a:lstStyle/>
          <a:p>
            <a:pPr algn="ctr"/>
            <a:r>
              <a:rPr lang="fr-FR" sz="2000" dirty="0" smtClean="0">
                <a:solidFill>
                  <a:schemeClr val="bg1"/>
                </a:solidFill>
              </a:rPr>
              <a:t>Ex.: Bobine de fil de cuivre </a:t>
            </a:r>
            <a:br>
              <a:rPr lang="fr-FR" sz="2000" dirty="0" smtClean="0">
                <a:solidFill>
                  <a:schemeClr val="bg1"/>
                </a:solidFill>
              </a:rPr>
            </a:br>
            <a:r>
              <a:rPr lang="fr-FR" sz="2000" dirty="0" smtClean="0">
                <a:solidFill>
                  <a:schemeClr val="bg1"/>
                </a:solidFill>
              </a:rPr>
              <a:t>de 2,5 mm</a:t>
            </a:r>
            <a:r>
              <a:rPr lang="fr-FR" sz="2000" baseline="30000" dirty="0" smtClean="0">
                <a:solidFill>
                  <a:schemeClr val="bg1"/>
                </a:solidFill>
              </a:rPr>
              <a:t>2</a:t>
            </a:r>
            <a:r>
              <a:rPr lang="fr-FR" sz="2000" dirty="0" smtClean="0">
                <a:solidFill>
                  <a:schemeClr val="bg1"/>
                </a:solidFill>
              </a:rPr>
              <a:t> de section, quelle est sa longueur?</a:t>
            </a:r>
          </a:p>
        </p:txBody>
      </p:sp>
    </p:spTree>
    <p:extLst>
      <p:ext uri="{BB962C8B-B14F-4D97-AF65-F5344CB8AC3E}">
        <p14:creationId xmlns:p14="http://schemas.microsoft.com/office/powerpoint/2010/main" val="3425430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par>
                          <p:cTn id="13" fill="hold">
                            <p:stCondLst>
                              <p:cond delay="1550"/>
                            </p:stCondLst>
                            <p:childTnLst>
                              <p:par>
                                <p:cTn id="14" presetID="22" presetClass="entr" presetSubtype="1" fill="hold" nodeType="afterEffect">
                                  <p:stCondLst>
                                    <p:cond delay="1000"/>
                                  </p:stCondLst>
                                  <p:childTnLst>
                                    <p:set>
                                      <p:cBhvr>
                                        <p:cTn id="15" dur="1" fill="hold">
                                          <p:stCondLst>
                                            <p:cond delay="0"/>
                                          </p:stCondLst>
                                        </p:cTn>
                                        <p:tgtEl>
                                          <p:spTgt spid="4"/>
                                        </p:tgtEl>
                                        <p:attrNameLst>
                                          <p:attrName>style.visibility</p:attrName>
                                        </p:attrNameLst>
                                      </p:cBhvr>
                                      <p:to>
                                        <p:strVal val="visible"/>
                                      </p:to>
                                    </p:set>
                                    <p:animEffect transition="in" filter="wipe(up)">
                                      <p:cBhvr>
                                        <p:cTn id="16" dur="1250"/>
                                        <p:tgtEl>
                                          <p:spTgt spid="4"/>
                                        </p:tgtEl>
                                      </p:cBhvr>
                                    </p:animEffect>
                                  </p:childTnLst>
                                </p:cTn>
                              </p:par>
                            </p:childTnLst>
                          </p:cTn>
                        </p:par>
                        <p:par>
                          <p:cTn id="17" fill="hold">
                            <p:stCondLst>
                              <p:cond delay="3800"/>
                            </p:stCondLst>
                            <p:childTnLst>
                              <p:par>
                                <p:cTn id="18" presetID="10" presetClass="entr" presetSubtype="0" fill="hold" grpId="0" nodeType="afterEffect">
                                  <p:stCondLst>
                                    <p:cond delay="1250"/>
                                  </p:stCondLst>
                                  <p:iterate type="wd">
                                    <p:tmPct val="10000"/>
                                  </p:iterate>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childTnLst>
                                </p:cTn>
                              </p:par>
                            </p:childTnLst>
                          </p:cTn>
                        </p:par>
                        <p:par>
                          <p:cTn id="21" fill="hold">
                            <p:stCondLst>
                              <p:cond delay="6400"/>
                            </p:stCondLst>
                            <p:childTnLst>
                              <p:par>
                                <p:cTn id="22" presetID="10" presetClass="entr" presetSubtype="0" fill="hold" nodeType="afterEffect">
                                  <p:stCondLst>
                                    <p:cond delay="500"/>
                                  </p:stCondLst>
                                  <p:childTnLst>
                                    <p:set>
                                      <p:cBhvr>
                                        <p:cTn id="23" dur="1" fill="hold">
                                          <p:stCondLst>
                                            <p:cond delay="0"/>
                                          </p:stCondLst>
                                        </p:cTn>
                                        <p:tgtEl>
                                          <p:spTgt spid="4098"/>
                                        </p:tgtEl>
                                        <p:attrNameLst>
                                          <p:attrName>style.visibility</p:attrName>
                                        </p:attrNameLst>
                                      </p:cBhvr>
                                      <p:to>
                                        <p:strVal val="visible"/>
                                      </p:to>
                                    </p:set>
                                    <p:animEffect transition="in" filter="fade">
                                      <p:cBhvr>
                                        <p:cTn id="24" dur="500"/>
                                        <p:tgtEl>
                                          <p:spTgt spid="4098"/>
                                        </p:tgtEl>
                                      </p:cBhvr>
                                    </p:animEffect>
                                  </p:childTnLst>
                                </p:cTn>
                              </p:par>
                            </p:childTnLst>
                          </p:cTn>
                        </p:par>
                        <p:par>
                          <p:cTn id="25" fill="hold">
                            <p:stCondLst>
                              <p:cond delay="7400"/>
                            </p:stCondLst>
                            <p:childTnLst>
                              <p:par>
                                <p:cTn id="26" presetID="53" presetClass="entr" presetSubtype="16" fill="hold" nodeType="after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fltVal val="0"/>
                                          </p:val>
                                        </p:tav>
                                        <p:tav tm="100000">
                                          <p:val>
                                            <p:strVal val="#ppt_w"/>
                                          </p:val>
                                        </p:tav>
                                      </p:tavLst>
                                    </p:anim>
                                    <p:anim calcmode="lin" valueType="num">
                                      <p:cBhvr>
                                        <p:cTn id="29" dur="500" fill="hold"/>
                                        <p:tgtEl>
                                          <p:spTgt spid="10"/>
                                        </p:tgtEl>
                                        <p:attrNameLst>
                                          <p:attrName>ppt_h</p:attrName>
                                        </p:attrNameLst>
                                      </p:cBhvr>
                                      <p:tavLst>
                                        <p:tav tm="0">
                                          <p:val>
                                            <p:fltVal val="0"/>
                                          </p:val>
                                        </p:tav>
                                        <p:tav tm="100000">
                                          <p:val>
                                            <p:strVal val="#ppt_h"/>
                                          </p:val>
                                        </p:tav>
                                      </p:tavLst>
                                    </p:anim>
                                    <p:animEffect transition="in" filter="fade">
                                      <p:cBhvr>
                                        <p:cTn id="30" dur="500"/>
                                        <p:tgtEl>
                                          <p:spTgt spid="10"/>
                                        </p:tgtEl>
                                      </p:cBhvr>
                                    </p:animEffect>
                                  </p:childTnLst>
                                </p:cTn>
                              </p:par>
                            </p:childTnLst>
                          </p:cTn>
                        </p:par>
                        <p:par>
                          <p:cTn id="31" fill="hold">
                            <p:stCondLst>
                              <p:cond delay="7900"/>
                            </p:stCondLst>
                            <p:childTnLst>
                              <p:par>
                                <p:cTn id="32" presetID="22" presetClass="entr" presetSubtype="8" fill="hold" grpId="0" nodeType="afterEffect">
                                  <p:stCondLst>
                                    <p:cond delay="750"/>
                                  </p:stCondLst>
                                  <p:childTnLst>
                                    <p:set>
                                      <p:cBhvr>
                                        <p:cTn id="33" dur="1" fill="hold">
                                          <p:stCondLst>
                                            <p:cond delay="0"/>
                                          </p:stCondLst>
                                        </p:cTn>
                                        <p:tgtEl>
                                          <p:spTgt spid="17"/>
                                        </p:tgtEl>
                                        <p:attrNameLst>
                                          <p:attrName>style.visibility</p:attrName>
                                        </p:attrNameLst>
                                      </p:cBhvr>
                                      <p:to>
                                        <p:strVal val="visible"/>
                                      </p:to>
                                    </p:set>
                                    <p:animEffect transition="in" filter="wipe(left)">
                                      <p:cBhvr>
                                        <p:cTn id="34" dur="500"/>
                                        <p:tgtEl>
                                          <p:spTgt spid="17"/>
                                        </p:tgtEl>
                                      </p:cBhvr>
                                    </p:animEffect>
                                  </p:childTnLst>
                                </p:cTn>
                              </p:par>
                            </p:childTnLst>
                          </p:cTn>
                        </p:par>
                        <p:par>
                          <p:cTn id="35" fill="hold">
                            <p:stCondLst>
                              <p:cond delay="9150"/>
                            </p:stCondLst>
                            <p:childTnLst>
                              <p:par>
                                <p:cTn id="36" presetID="22" presetClass="entr" presetSubtype="8" fill="hold" grpId="0" nodeType="afterEffect">
                                  <p:stCondLst>
                                    <p:cond delay="750"/>
                                  </p:stCondLst>
                                  <p:childTnLst>
                                    <p:set>
                                      <p:cBhvr>
                                        <p:cTn id="37" dur="1" fill="hold">
                                          <p:stCondLst>
                                            <p:cond delay="0"/>
                                          </p:stCondLst>
                                        </p:cTn>
                                        <p:tgtEl>
                                          <p:spTgt spid="18"/>
                                        </p:tgtEl>
                                        <p:attrNameLst>
                                          <p:attrName>style.visibility</p:attrName>
                                        </p:attrNameLst>
                                      </p:cBhvr>
                                      <p:to>
                                        <p:strVal val="visible"/>
                                      </p:to>
                                    </p:set>
                                    <p:animEffect transition="in" filter="wipe(left)">
                                      <p:cBhvr>
                                        <p:cTn id="38" dur="500"/>
                                        <p:tgtEl>
                                          <p:spTgt spid="18"/>
                                        </p:tgtEl>
                                      </p:cBhvr>
                                    </p:animEffect>
                                  </p:childTnLst>
                                </p:cTn>
                              </p:par>
                            </p:childTnLst>
                          </p:cTn>
                        </p:par>
                        <p:par>
                          <p:cTn id="39" fill="hold">
                            <p:stCondLst>
                              <p:cond delay="10400"/>
                            </p:stCondLst>
                            <p:childTnLst>
                              <p:par>
                                <p:cTn id="40" presetID="10" presetClass="entr" presetSubtype="0" fill="hold" grpId="0" nodeType="afterEffect">
                                  <p:stCondLst>
                                    <p:cond delay="75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iterate type="wd">
                                    <p:tmPct val="10000"/>
                                  </p:iterate>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iterate type="wd">
                                    <p:tmPct val="10000"/>
                                  </p:iterate>
                                  <p:childTnLst>
                                    <p:set>
                                      <p:cBhvr>
                                        <p:cTn id="51" dur="1" fill="hold">
                                          <p:stCondLst>
                                            <p:cond delay="0"/>
                                          </p:stCondLst>
                                        </p:cTn>
                                        <p:tgtEl>
                                          <p:spTgt spid="22"/>
                                        </p:tgtEl>
                                        <p:attrNameLst>
                                          <p:attrName>style.visibility</p:attrName>
                                        </p:attrNameLst>
                                      </p:cBhvr>
                                      <p:to>
                                        <p:strVal val="visible"/>
                                      </p:to>
                                    </p:set>
                                    <p:animEffect transition="in" filter="fade">
                                      <p:cBhvr>
                                        <p:cTn id="5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7" grpId="0" animBg="1"/>
      <p:bldP spid="18" grpId="0" animBg="1"/>
      <p:bldP spid="19" grpId="0" animBg="1"/>
      <p:bldP spid="21" grpId="0"/>
      <p:bldP spid="22" grpId="0"/>
      <p:bldP spid="23"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79c6c9a288781125640b55ae26759d6483c45"/>
  <p:tag name="ISPRING_ULTRA_SCORM_COURSE_ID" val="E19A4555-F382-4F47-B4F5-C07DC532F3CD"/>
  <p:tag name="ISPRING_SCORM_RATE_SLIDES" val="1"/>
  <p:tag name="ISPRING_SCORM_PASSING_SCORE" val="100.0000000000"/>
  <p:tag name="ISPRINGONLINEFOLDERID" val="0"/>
  <p:tag name="ISPRINGONLINEFOLDERPATH" val="Content List"/>
  <p:tag name="ISPRINGCLOUDFOLDERID" val="0"/>
  <p:tag name="ISPRINGCLOUDFOLDERPATH" val="Content List"/>
  <p:tag name="ISPRING_PLAYERS_CUSTOMIZATION" val="UEsDBBQAAgAIADGanUXO8+LqUwQAAA0QAAAdAAAAdW5pdmVyc2FsL2NvbW1vbl9tZXNzYWdlcy5sbmetV/9u2zYQ/r9A34EQUGADNrcd0KIYEgeyxNhCZMmV6DjZDwiMxNhEKDGVKLfZX3uaPdieZEdKbuykg6SkgG1YtO+74913H49HJ19ygbasrLgsjq23ozcWYkUqM16sj60lOf35g4UqRYuMClmwY6uQFjoZv3xxJGixrumawfeXLxA6yllVwWM11k/3z4hnx9ZikjjhfGEHl4kfTsNk4k2tsSPzW1rcIV+u5R/lD7+8//Dl7bv3Px69bi37AMVz2/cPoZBBevemB1BAotBPAA37SYAviDXWn8PswiXxvQBb4/bLMOtFhM+tsf7stFtGEQ5IEvueixMvToKQmFz4mGDXGl/KGm3oliEl0Zazz0htGFRS8ZKhSvDM/JBKWChq1uXMDee2FyQRjknkOcQLA2scy7K8+8nA0lptZAnuKpTxil4JlhmfwBnz+23JKnBNFXAKwUttOPxT5pQXo07Xkb3ygmlCwtCPExy4uxVrjIsMuSXVbgaiRHaMIwAoacXKJ9gmhmXGHNlCDEOYedOZD2+iQ5jx9UbAWw2NY4GhBgtWdFkBR3AE7IrjVRi5OmngClF0S6vqsyyzA37sF6oL2AucECjokD1wojF2wFBjDspRlixVXWBzHMf2FCeT8AKIDH0XDrEIz6DdzoZYXOIYWgTHXTaBfe5NbU143WI7/u/6K6WazuIO0TQFO52+LZd1BSs6pdAFptOqYV5i/HEJVfNs/xtd3ABCYk291nzLIIQy62YPaIqDXc2fj0vvt+TU9nzsJkAoN1wlxIiddkZBHgqpEBVC6g2AX5ptaZEydMVSWgPh7+BvGc/M33SxTSSfav4XoqqVlletKgUuvng1el5oHvFBTVe0LHr0+QOoA018vNm8rmCnSrH8VnXtYi8To+8SxXP3pbvufzfVpy7P3NED/0O3EzfCNPGg2ydc9rfAcBRp8YXTQ/S38oJTcLRo9A0E0CuuB/gMwhYgkOipGOeQ+YMQzqEiA+xXeBJ7ROeYXVVcdZ7ZplBNvb/NkRSGJMEUu+fJFbuW0P+C0W1zdIOEG+KMnuBsECH2JosDnW5RAgho3YwPEJLgOew/64G5nONdBht5PcjEStYiM3Im+I2RWKhNnbPHM8t1KXOzKmi166VG4U+eE0Wzuahxuhhw9sbYjpxZ4tiBg/W4q3tY9DQCLuuYfBInvj3R5kDqnKp0A+fKtayLrCdQM7G6+NQGsDalMaNluvn37396YjyIpFlF7eqvg0CgQ7Uu4a9gvwdSserPLhBiTw7tzEMfq3bC39n1HPiJB3T4LpM0bQ6tXOawNOr2C2xri2YTYjuzORAyNvyTdZl2jyn7CHM7OgNRMrOoNZ7T8gYUjUgpBqGYVGsCqmHe7y9ZtRK8YENsn3cm6A0Tb5HYrmtunNB8gqc3zVmawVydtldPAVfPvmDOzA5A8B7gsYyrgYDmjNnJCzR683zf5tvHR87Xp8pc3I9e793j/wNQSwMEFAACAAgAMZqdRWcfI7+uBAAAixYAACcAAAB1bml2ZXJzYWwvZmxhc2hfcHVibGlzaGluZ19zZXR0aW5ncy54bWzNWN1y4jYUvucpNO7s5cbJNukmGSBDEjNhlr9ip9mdTocRtsBqZMkrybDsVZ+mD9Yn6REKBEJ+5O6QZnJBLJ/v05F0fj6revYtY2hKpKKC17yDvX0PER6LhPJJzbuOmu+PPaQ05glmgpOax4WHzuqVal6MGFVpSLQGU4WAhqvTXNe8VOv81Pdns9keVbk0bwUrNPCrvVhkfi6JIlwT6ecMz+FHz3OivHqlglDVDnVEUjCCaAIucGq8w6zJsEo935qNcHw7kaLgyYVgQiI5GdW8n44b5m9pY6kuaUa4WZyqw6AZ1qc4SajxB7OQficoJXSSguMH+4cemtFEpzXvw6GhAXN/m2ZBbheBDc2FgNVwfcefEY0TrLF9tBNKMiYStpWoupYFAdKNsTVLTb7p1YAdSuYcZzSO4A0yW1XzLqPhIGgGg6B7EQyvB23rqjMiakXtwAkTtluXwbDbi4JweBV12qVBUfA5KgEq65kzfX8QhEE3CgbD81avJMLdqXtM0Gm02iUxN8F52IrKztRtdMpC+le9rhvm6ks/GLRb3U/DqNdrR63+PWoRw2vRWvU3A78KCSIKuR7eOi2yEceUQdF4EOOKaCg7DMsJiUSTQjKOMVPEQ3/mZPJrgRnVc5OgUJ1uCckbKiexHpjsq3kmo7x7OksIjkFKrlL76GSV2R+PN5bu29nvl/Wol9VV0eqnQotX9v5g/2jl/snh8+4/4WgVa43jFIqYXtag9ZGl1VjwjaMxz2gkWLJaEslGJOnijKyV5vCW8iZYHnhoDEHEYLENSTHzENWw+HgFVsVIaaoXzaC5bomAC5oOQZ1wazPiFEu1ETGrfTf1N67/3hWaqD/sXtihp0wDnqBLiWfQlFzM+4S7mF3BMTFzVEQ6OSGxKmGJGoy5GA+WCedi3MHylkgUCcGc7PvLsEItPhZOvmeQQy6GN2SkqCYupufUaeobUbAEzUWBGL0lSAsE3hcZ/JcStN650ViKbDEK4kIjxSiE4JSSGUnOXCb6AlNkBSBB1+SMaDvD14J+RyMyFhJ4CZ5CsME4VZZ/rxRxjpW6J8VLH9/Z/tfqXgaf35kF4mSKQUuUI4cKQLJc74Ifw9q5gCkYE7CbaxSwMzEuIKzN+SQ0WZi5LNN57hRPF4duDnJBCsdNwR/LCS9iqFWUF8SVMMYcCc7mCMeQXsqE0JSKQsGIDRZLrf6TgxaKKF+4OoGSCpPJxK1A7B98+Pnw6JePxyene/4/f/39/lnQXY/vM2xms03+4lll6Ix8oEJfwD2h9txQDzTfC6AnlZ8zrqybz6hAZ+QjWtAZ+1AROgO3dOELyGfU4Ra2KWRmyk2ydZ6PfyjcSZvt3l/1jSZ5XKIstNRbVChh0BhcXCHY6et2FJ66ZHZXINiwOIXSMDbfuS6Y3nUExxE49fNB8JuTG3AuTmUtCJ3oek7r+OSod0xP76/1cydxgCV3lH//u2kXxMPEKhWQD4xmoJOSV+sLP1Kln8rqXRb4nRW+VyleP/R9ZSvfjooXwTJOIYh2Fnhvvjnscnvf0o7Zp9WNzsYVzupqYfPO07zJKKcZ7KNRsquL0vrR4X7Vf/xVpQJsmxfI9cq/UEsDBBQAAgAIADGanUXimsFEswIAAFEKAAAhAAAAdW5pdmVyc2FsL2ZsYXNoX3NraW5fc2V0dGluZ3MueG1slVbbbtswDH3fVwTZe91d0wFqgDbNgALdWqxF32WbsYXIkiHJ6fL307WWEjvxQhSIyHPEi0imSG4JW36YzVDBKRfPoBRhlTSaoJuR8nqed0pxdlFwpoCpC8ZFg+l8+fGn/aDMIs+x+A7EVM4GF9C7WdjPFIr38W1hZIxQ8KbFbP/AK36R42JbCd6x8mxo9b4FQQnbauTlj8VqPeqAEqnuFTRJTOsrI9MorQApwYT0fW3kLIviHGjwdGk/Ezm9q9PZH9B2RBJlaTefjIzRWlxBWuSrGyPjeKZvT19lYeQ0QcFfpaFfPhsZhVK8B5FefvfVyCiDt137Pz3SCl6Zgqac04/4zqEcl3r8TFSXRs4STELG0dlX8OWxud5FIP81nntkxlVw+mTqerAQzKPnFJZKdICycHI2WfO3x07p+Qj2WNNjnnTMT7iTMarX9bg/8EZYGYG8oke8cto1sHLhRsBU3+NXq1u7KZYbTKXHvuuiAAXsvDKKsFf2yN+6qkfISNkjnykp4ZHR/RH80OI44YVvsX/L08XXVmBYH0O9wilYjacHM7cycu0VAdPwEpbShPNCGjCvhjKrcyFlRzEhhnekwopw9svg8r1NRqLswOAbbbitkCKKwlC32Rj1jo7fy57PN6P7Sehzc+eZ0hv8eo6VwkXd6J8kOZ95nh4Rfc08G2aYHanhIO7Zhk/kNFhsQbxwTqd6YVxBjLVpj4G5G6wxOMqiEqBsuMbIXzJUfNY1OYi1fjMCoWlSncPVpKqp/lOvBN6gTAkjRsdUtb6OYfLek5HCNwBgUdShY93BWZqOKkJhB2HuI4VNeCwzJHWHjjXbjXqAjYrbzWsm9aNfE32jxLjUMEB41XENM5wl7XmPS5te4Vza1JKxDxs4ujpZymGXmeaLQU7hmym5WtuPi6iV5l/Jf1BLAwQUAAIACAAxmp1F7X6u7YIEAACcFQAAJgAAAHVuaXZlcnNhbC9odG1sX3B1Ymxpc2hpbmdfc2V0dGluZ3MueG1szVhRc+I2EH7Pr9C4c48HyTXpJRkgQxJnYI4ABae5m06HEZbAamTJlWQ47qm/pj/sfsmtUCAQApHbS66TB2J5v0+7693VZ1fOPqccTajSTIpqcFDaDxAVsSRMjKvBTXT19jhA2mBBMJeCVgMhA3RW26tk+ZAznfSpMWCqEdAIfZqZapAYk52Wy9PptMR0puxdyXMD/LoUy7ScKaqpMFSVM45n8GNmGdVBbW8PoYpbupYk5xQxAi4IZr3DvGFSHpSd1RDHd2Mlc0EuJJcKqfGwGvx0XLd/CxvHdMlSKmxsugaLdtmcYkKYdQfzPvtCUULZOAG/D/YPAzRlxCTV4N2hpQHz8ibNnNzFgC3NhYRghLnnT6nBBBvsLt2Gio6ogqxSXTMqp0C6trZiaehns1xwS2QmcMriCO4gm6lqcBkNeuFV2AvbF+HgptdyrnojombUCr0w/VbzMhy0O1HYHzSi61ZhUBR+jAqAinrmTd/thf2wHYW9wXmzUxDh79QDJryuN1sFMbfheb8ZFd2pXb8uCuk2Om0/TONTN+y1mu0Pg6jTaUXN7gNqXsMr1Voprxd+BRpE5mq1vE2Sp0OBGYeZ8ajGNTUwdThWYxrJKwbNOMJc0wD9mdHxrznmzMxsg8JwuqM0q+uMxqZnu68a2I4KHugcITgGLbls7aOTZWe/P14Lvex2fwjrSS8ry5nVTaSRr+z9wf7R0v2Tw93ub3G0go3BcQJDzCxm0OrKwmokxdqjsddoKDlZhjSCKuEQTV0xzAPEDEQXL+8amwNzxTjUj8UelEbCbIQXJ1jptRpYZtJO1Lj2e1saqv9w0bmlbaahIOhS4SmcMj7mXSp8zBqQeG6TT5WXEwrrApaozrmPcW/RQj7G11jdUYUiKbmXfXdRKKgpRtLL9xS6wsfwlg41M9TH9Jx5bX0rc07QTOaIszuKjETgfZ7CfwlFq2cxGimZzlc51gZpzghFE0anlJz5bPQJtkhzQIJQyTg1boe/cvYFDelIKuCleALFButMO/5SIeIMa/1Aihc+vnEnWrN9GX58YwPEZIJBHRQjh56maWZegh9D7ELCFpxLyOYKBWQmxjmUtX0+hJG5mU+Y3nsneDJ/6PZBzknhcTPwx3HCjRhmDRM59SWMsUBS8BnCMbSXtiU0YTLXsOKKxVHrf+WggyIm5q6OQb7CZor4DYj9g3c/Hx798v745LRU/vr3P293gu5P7S7Hdjd3bF/s1HreyEe68hncFv3mh3qk4p4BbdVy3riibu7Qdd7IJ9SdN/axxvMGbii9Z5A79N4G9kqq1I4bsvE8n5b+92Jl8+yvlK1SeFp0zNXR62iOfljvXTQQ5O6mFfVPfXq1LRGkIE6g2Uf2XdQH07mJIMGh1wndC3/zcgMy7TWowr4XXccrjg+eCsae0t2VE9rruMdKeAq6H27aBjkwdtoDBAFnKSgf8mqT/r/M3W19+pIj+8VG2auMo93vQG5Yfa9xRLGKEyiLFyulHz/Av2vC/k85cFfLLyNrn0KWr+jr3w73YH39i2pt7xtQSwMEFAACAAgAMZqdRZH2JEugAQAALQYAAB8AAAB1bml2ZXJzYWwvaHRtbF9za2luX3NldHRpbmdzLmpzjZRNb8IwDIbv/Ioqu06IfcJ2Q4NJSBwmjdu0QyimVKRxlIQOhvjvq8NX06aD+NK8evo6duRsW1GxWMyi12jrvt3+w987DUizegW3vi4a9Ix0ZkQ6g0magUglsAqSH389ybszETJm0plON59ka0p+DAO0Cmg6oJmAlge0n4C2Jm3OhSmLv15hh6L2BZW6PF1Zi7Ido7QgbVuizrhj2M27W+X6KjDmoC+gcx6DZ9p1q4k8Oz51KcpcjJnicjPGBNtTHi8TjSs5a8q/2CjQxX0v90Dnpfs29OxEauzIQlZNPOxRNJNKgzFwyPs8pAjCgk9BlHw7bv2Desb1gip0nprUHun+HUWZVjyBWpd6fQofk4VXrZtdijpnYW33xMM9hUcIvgFdsxo8UnggqpW64gKVxoQ6UkPrPT+hAvkslckhdYciyNFhybape+dC3fEHzBshrIzQIjCRWdO7ccXU2+DgmkrWcWjmRUiUIRFDogqJ+Un0zmOrDwntvyLGreXxIiveh+JppJ6DKb5Bj+QcSci4XoKeIIqiou9LZ/df511r9wdQSwMEFAACAAgAMZqdRRra6juqAAAAHwEAABoAAAB1bml2ZXJzYWwvaTE4bl9wcmVzZXRzLnhtbJ2PMQ/CIBCFd34FuV2wW9MA3UzcHHQ2FVFJ6NFw1PrzhdQYZ4dL7l3e915O9a8x8KdL5CNqaMQWuEMbrx7vGk7H3aYFTnnA6xAiOg0YgfeGKd+0eEiOXCZeIpA0PHKeOimXZRGeplQSKIY5l2ASNo6yzBhRVlJOKwor2/m/6M8NDGOcq8vsQ96jKXtRq4VTshoqc3YoPN4iyGpQ8uuuys6US0URSv48ZtgbUEsDBBQAAgAIADGanUWUE7MiaQAAAG4AAAAcAAAAdW5pdmVyc2FsL2xvY2FsX3NldHRpbmdzLnhtbA3MMQ6DMAxA0Z1TWN4p7daBwMZWltIDWMRFkRwbkYDg9mT7w9Nv+zMKHLylYOrw9XgisM7mgy4Of9NQvxFSJvUkpuxQDaHvqlZsJvlyzgUmWIUu3iaOJTKPFIscdhGo4VNe/8Aem666AVBLAwQUAAIACACgeD1FzoIJN+wCAACICAAAFAAAAHVuaXZlcnNhbC9wbGF5ZXIueG1srVVNb9swDD2nwP6DoXutpF3XNJBbdAWKHdahQNZtt0C1GVuLbXmSXDf99aP8bc/pVmAHAzbF90jxkTS7ek5i5wmUFjL1yMKdEwdSXwYiDT3y8PX2eEmuLt8dsSzme1COCDySp8ICeEycALSvRGYQfM9N5JGewUVm4mRKSCXMHrnPkLuLtCTvjmbokmqPRMZkK0qLonCFRkQaahnnlkS7vkxopkBDakDRKg3iNNiV+Tsan0Sm1Owz0D1kZt4euCZpOZ61GJAUp65UIT2Zzxf0x93ntR9Bwo9Fqg1PfSAOVnJWlvKR+7s7GeQxaGubsSrJNRhjkyhtM2ZWYrFMHa18j1QOmwS05iFoN05DQissnQCzbcx1VPPoAa3l1TtR85Z+G/u9adxK5WjnnOWPsdARHvUhnXUSyOgwKkvK65Yd9NB00K1lIo6CX7lQEJSf39oWmS9IFbDtuDJPVxc+HuDbLfeNVPsbhGEX1Qq6rWhuJZpbgloOt42+7ihIc9stcJMraEo1Y08iAPmFK8VtW1walQOjI2ONpUMwo9WVa5E6QVhkkvjsH7SxfiNpfurXlCkB/0OYT0jU1kSkATzfCvQxkGBNDWCxrc01WezamF1OOn9Men09MFU51qLgRRzDVQg4hgE3nHZ2eggKimt08XM1wvYODoIjEUYxPmaSYXx6kCbhajfJ0Ds4CI6lv5uAtua2jHRcx1EztR3E6MQ6YX6ujUzES9megz1jVmUfvjZyzdF1JtqD8/kfoziI0QzmlkysLvvW21fN4b2dU6M7n01WWQbdivMAJs8qr2YW8mzkE8CW57G56efU7MMedJTz1HRMc33HfpfFWryAU4jA/ukWp7YmEdie8ciH5WmPAfXE7TIIX5qmIjJaS1KpeUg5hrV5ElBUmGpWPqLqoZJ5Goy0cbPu56Bj3FXXCrgTwxYzXZxg88nMI+/xpb7LxdlFd5XzxUWDLfO6rwJXubxhVdcJd51B635tL8LqmcfX31BLAwQUAAIACAAxmp1FNdvZrWgBAADzAgAAKQAAAHVuaXZlcnNhbC9za2luX2N1c3RvbWl6YXRpb25fc2V0dGluZ3MueG1sjVLbahsxEH3PV4j8gCWNbgtbg67FkIdCE/K89aphiaMtK4WEoo+vNq1x3Lq0mqeZc+YMMzp9fpySfc5lfpq+D2Wa0+dYypQe8vYKoX4/H+bl0xJzLHlzqtxPaZxfdunrvNZaNZchjcMy2hXNW4zC20NKauVUy5hhFEnmqVfIeW4b1oHrwDbMUWL7zW8SP3WXuI+pXFbtN2fonw27lONSdmmMr1s4Z7+Hzjf4uAzj1Hh5K9ga9Ti1OrYGYoRL7ivVACCQ5Y44XKXspCbIY8YxVKMoUECEc9KJSiTl0LLQiabCfCcQk4xRV6mnrRtpbRy1VUJHiG7TvOpsDcFIjBEhBJirXEAwGDU2NA0Naj0gODAgqjaaKEDBBhNY9c4Ly5GiXmBcmTGA8em4p+3en+tU/e91juf8h+DFL7iIrt7aXDBXv39elka+jU/fDkOJ6MuQ4278cB3ubm6uf3nyzb9HxmrUtvFfff0DUEsDBBQAAgAIADGanUVKoLPZIxgAACgqAAAXAAAAdW5pdmVyc2FsL3VuaXZlcnNhbC5wbmftWmtYkum6xmkmp5nMymmcPORKK/Z00BGXmgd0VZo1Y1rTwTwglZqTBhSKhnKYpsamLM1cSWTAVJM2qeARFBQ7igbKmAkaApUK6acySoCcZH82s9bea6/9Y+///eDmfb+L6+O93+d+n/t54Du/OybK4ROXTyAQiMPOHRHfQiALqOBr0ccLwSvnv5pJA9/ssr6N2gph9riNgZMP07fs2gKB1BV/ajn8EThfdGJHfBYEsuTR/MtOgLmbCoF82bYzYsu+U8mT8m8Kj+e2CKZbK1ohyL9VbF34OgLm1FvyycLPVuyxX/7jjt2Lru+JWHRhydalovvffPbh2g8/i6BFfGDn45XlWyc2Nqm7jJqrlbyqe4x7crlx4+xv/UBCZj+KWHXPQHp5fKWCZJ5sCFQStBOXAhWbDS8yWXYQyH34vZV9xWOduFNQmF9d4hfgEr1L6dWvQmHKPKAmZzs4H4jkzoTCbFqGrdEPnN4Pe0ZxnL2+ERw6gaPWORMwGTH/sSjTzGn0B+DIbWuq4m/Gyu/J04XIxr5m89AcBDJ01FO7cPlKDQpNhkDQDSWdBMu0QDM9lCUO2skv2BvR4UM2CnPxuv44GV7zA1GvCWw3dhst5DktQzYmyLkgCy/uS6fjK2hl0867eF9LQohDWIRETem/KW1IdTcAOQshzVXbPbUP7D1C89/2RimDps0DgrAcfadX8Q1ApcZW/nSRRbYCaszCNRUz2rFKRpiH4XWhD1urdIyF654fhKQqc+KlQp92QpgGUSwKPZriqjDChx2JE0cHxwD+dtU2R3g2ST5uALarfJk+kPv58oOp6Njn2HrT748cGfaiYHoVbT2Ms+zq/eiBmuGpSsSjE8485gbtmmbesUrsvU7RcJbrMWPbVrR7e1VKVOJHRwMnl3o6QQ4pej39sMsToWfPdxvaNES1dntMaiY/WqjxR8GnrT25fG3PbCe0wn9TO0tWExuIDYLeRpqeUXrUXTl+zJifM5M25b/BhZSZV1DB5Wa1hL2ySDh8XJg3xiU1yZsSzUrzq1F1iwmeB/uwIsnoeN+zjaV3a2L3SI8BMBzcJ1Gs5x61ZCBivW2zgnBSOnxwLtxmFOdOIlXdsCbF5sizjPUw7cCLjlQ4WjKNj+63hheX5l0cDT7KD+3JJBrjpXBOnIol+1Irybu16ht5HoxfaswwVxHybyXmTpjc6ple0js8DzvIiabbBEQA9mGZkyi4LvZuzZ76hd9V9O88TET4QEnxARSQcuJwrUo4ehelxsZsz1RUQ2U9Gpx7fduFrm3MxO78xZUXRJbJw0W7dp7q5x84sXYpbJOZPvD1xbQ80tG8XcJRi6gx3PLKUd2uxpYhw1eKGhNiUV7DsE1SaF+GIoHsramnc5n+4gxEnHc6MovYQHjoK+tpFDUs/LoiTfFCEy3UZ5h8b6yHNVzS+V5ntLSnE1aFr6QI8aHPsUEd8eyKUeytRiamJlDwpbCfCxgSYuGrslyzgZYdztR4g2mgJzhDPkiSEPuzdkj2iO3rHFAQSE6gCzXIV7goaaTvzIWiYN/urqRf8X5waG7QzSqn9itOj0ScIqFm0UASEydpFCGhpfHIbud4NI+5cT6kFXsjVQc8mWGno3fUPKB8LHx7o5Fy41rc92nGGyNSVDIMPiwdrVeYBLj6ouscyV6Qt0qZBgdwk9VAgo9AKw63xWw+SkBUJiU/CliPlp7si1lJxQ9JoOeMVDOpA7Og6shX9cc7+kdDCzL4FjpONd2gcJ45KJpNiHqujeDQC0fyUF5+w+u/+uaHAEChC/plq78WowHz1oT6P5CU7q4R06+RtAhV6okNfVkwJLQCd+W6U5u/yzck1ihbhlCLQ4F6mVJ4U4ri0XeCofNvZLPtDq6mnKz6MKECGuP0QzzmCbIjnU5waUZ4b6mTb0816rAIgYgjzmNLcCgDXBjlnU6oyWxLgqHbigQnnnZG3+hP8Q/PCvXjT9laWNDOcd8rgt3e6QnwnAxaibKBrnOFlKQBDuX7VWOSrJKNDUS39CH9qX5CGq1M6QenNMgTAqRrpfBhLILz6hPIfXSRPpAaFF8VuxT7+jpeslk4mlBBkjSbznotxzVFp9L80Ty57iw2H3bdaXQS6kKlO/2pw0BfGFAqwtHdSh+nhZ2uxqUloTXV4RQn+opba4WpL8JKWjR/ULDe6hSZOOQz1FgYZ7iCBoMB2FX2i6os9OkVh4FKUskwzZjJ5yZltJUIvnZXT01TzDsrcoGWTv1J93iDXi/WxnZMmtyuAHuk/tIN2hETS2gHqS2/HXk0ZgDGD3PoXDSRV8+hZ6tS0XC7mtgtGe64D6il7aJE2dPg8bMNFYjPqPFRFel8U1vMPccWtM7sO/S4MzoplRpMWiQkHKG+Ac9OghWV1l2Oh5FVwlBqGcNIpHRWx0Y4xosl3HZgtPk/YF5b4g2vkorP5nTnb6wsEg0ps8JZgbEwvqdfn0Sw3Tt90M0gogj9N7GBGt3INWZxu0WkCVLI87yfRapy5Lp8ZoqEgZOiEmQ1wEFpoDlZWgmeDkdQROlrYFmv46Cnqm40j0b4Ufza+Bc+z2xOS4h5k/Ei79tyJ8sNS39jcHz1aEZCmVifkSdp73ENCqrRpc5xe84lc1KCIlNHBvbV4uqVstglgGaZ07EV3/tvomQmPK+7FBF/KbaxP4eHqubEP0l5AoQBgwmGXJ4mns/EdLCAp5pFwhdT+2XUExdkZKJI5Vum3FAL469a0JJksIVKxn1pAOXYipI0BMbTpz3uF6R+VsZUe8qHg70TcpP0bvXJymqeqssCBIOmJ9+RCgM+K3nQPaq3h7wMcKIGXu48hckyL4CcKD8vct2R2sppsdpBmrsjVA5rYArZn17oBIF87/t/QcfWt8++SQdN9astqaC3frX9Pb7H9/ge3+N7fI/v8T2+x/f4Ht/je3yP7/H/jKrT0uT8ycUQCGTdT9Egdvx/0e0z6vxvxj10on6wAUo/9XqiEGl5PQgNN+7UX04pS6GkXEsZdB9OaXbgyKzBARBIEhpOmegZRhcm2WYfOJJqpcaj8z8yEzhTMk+p7Zpalh+l2sBqxeqpYkJFW/2EjwAmaAyRlKKHJ3PupSyA3B+dm6G0D3U5UrB8KhHQ46/ip44sGA2Qp9kMTbmpYda3fZMrRk4EVcjr6NmJGE6Ke3k6Ha9KCkQBvVEecLOWYbMwp9tnn/j0rCJbprOUxp5chT9tGD/9xFkZpBfDDUPwPolsrbam70BLdwY/DknU0Y/5k6Qy3S1z5+MA5nXNN0jTsztmPALgSZygzudIiQ90kGbyTIXtcZZil24SQ+bJNftVY2Vtn2JlMeTahtxUxZMf2pXYaF4KfIytQAs2BwTFk39/YC+OHeKNJRaHznTyOtbu9gvb4uQIf/ubUTxJcIsqIr6GCSwpHuaBkJvUy1Uyz1Wk2VefKv/SiTVS0/yQu4RWz1dlx3B4BLtPHrWOfXKQMCitDjeMRiMp5dgJzN9S5bzWuy2rIIZYBSR/ok7wQl3D+0Vm2M8RIa7ITs1097R5NfC+TULmVkNxstZNXGvQvpinWfUMRtAxjSp+7W4upBMaB5wnSpqEpma+m8F/YObL5IcwCmd1WeBn2MRRrOKLu7JqzyaV0HozbDCmsYYRzNcQNZnbmpKyPYKyXQfPcQngmtTccI8NsNhph58Q/JqXeZChcGNFpIGAk2ab+eNlLZnYxFwz6eMS/LZsQd63nG7ZLRljW7/0k9xLDyOeunziPL1TNTYSMKjIOV9nGeoge0srLy56cKH1cUK3E4684z4q/KpIQ5GzneVRS+TbvdWkvH7CinKg+ZjA8pyZ6ipnxzHt71tL2vsBetXULbQtTg7L3ZV8pmIubG+qYimokOcoLfuNXs0dP9tezn4KjQSgO2lndxETOqZxHESkKqAZi3fN2KOlJKQH2vYvy+0ljnBlAzh+FVOJyy4WpLxht42XBRWgZVVoKjhxOJFhHB9BzIWIaqa+qOamTd0ioNgyG/G8yPUWKGEuSvG5fC4pjvZ7bt8BWall/0PPvo9Ux3AcufWiCG1dDcuVovL7N2UtBtcthzk7KM0Kwwtjbi/K9eXzqZnw7L6xogf3ElXMp+S+Z+5niD/9+12/5n+A7w1dJLJsSjJwTrnF8We4BVZTIHUlEnn+kg4Di6O289EuOsOVlXHAeop1lyrNUAKgU6TGKfDk6J7vTfdpe/tskDH3tvLMo3syPfhlX3BRLG4a91Xw6ZVytl3M2I/Oyd8xGFP1U5vn+dUr5/ScyZMD/SBFDGHYNT3c2BXbY30TFR4cvgdZmW7RR3LLulr3CHNhcKF0FAe/U6HG1vhAv3HubphTxFNCIt7JL/RxzgDuBS7bnIXgRRydcna2Spcuopjs457qRxjDnSdjjvejSmW3tsKWUWRrMR88d7VbQTPG+7K9S3XV02W1iZTBAsX4PXPnalmnFcsAsO2e2iqkdXwQaTNJbfmNttzNb1tq39FZ74ygLJbPvovb4BLOKx3kJUwwR2nE3Js6+I7QkD1T60Nn/BXGK73isrzEH1nQuoHvXe48tZjq4+3631lo5u8Od7yHo+sM6Lv4Jf3uwE55gGOdew4tx30+IDEDwIjVU8ZaX2a6PiHZD6TEFOH4RS4rrvpvOhzXNzN2+FLsUglqn12CtoaD+Ohwh1qdZkeRtbl6nEN7AdUn5KPcpM+50n74Ki9xKdlmVto0JaQcUpC4WBZor113pCLNkgbd+IdUunLYYnlVYUcUZxI84DmdwI5kgIvP7QeVs4+pVV4dIRAzrUsrwwa+xNM68bN6fBYt/aq0NEGg94fWM6N5byw2mLzuIE6YtFa61txcVAVcs3Zq4og/XR2mCGWOj+oVF8WAgiuSrBbcSlJr/GJdqLqHSKjX4JhFVLswuUDU4F1+5u+H83/OIJCYw5mJzu4DujVrtM9/L1daKmiVZuK3/xrnBW5Iw6mLed6iWuIUYjSzEbislnrfB6XG1iLXiEfxm349TDvQLhXHzPOJdhjkuLAxB6eqZAH3vxzBTHPVdxCIv+77rkY9JFvNWhlXA2WFU5PFOpn6hemrqg/QHvLpeSp3Cpqi2Lsa+BXoc9Fi4GiBrmntA+rNIkHaozRWH2/zW5DG51TZmTrToJiUE1ajKOmspWHyzxwXYBwPyQ/JjJy+LHz+OaXijRzWx02B/ypTrWY/YvYxb8s8Xs5yBSltvtcOE/cys3prifwpdluCWs49PtDDmZvIliXjhKl3pUzdwEiE+rffJsDEcLzdZtXI1L8QUw+KXzlRgOZgdTLSfvlZ3eS1C48WA3ns8Uttur0PN5avFrcDrbzxoq55tfqn2jKG2MdyxgoT1plp0rILE6ho6XTbxIC7p+HS1LUkVWpJvH16PnaZLCSpYPLBoOIvsmmZTuLAppFD4JRMM+5cTYhav52l5DzSc1f9kS1WHQmZCJ4M5lrtilj5oZLKUvyD1o23xi89cZn54Zp6bEo+CqazSUuVsOC6wvoHl32HylqHbxAvbWsPkIGSGlg35z+4WKZ9bcr2pXDUljthJ+5p9YspNKS0Mj9z94Hf0AxKbr97KSjF/ZKb+pYXd/Q4mavzr8MHtZjiw8+nad+V7p9ylfu2XOy0KIWAPpPYcpuprRaOqNc7Xryu3v1HXl4qOyw9Ju2ddDxBkA/XFVTRDRJW8dHmCdrou3SLHdzdx2PQ3o1jYkhLHETz+fe4XNvLh40Yw9SSPdPXAhWwtp6WrLkktVyGz4DLa+kaaSVDR0hcllONKckG1b5N7y/dZKYEJlT539sDa3OFkRBxP+IKdKW9/XkE3pi0171UeGMjDJD/OAXs1624nade/Uj/8jjm8uSsLsYZdwalVsaIR7nzf7tF3Q3J5Igapw7GjrPxP03WAo0A6CwwsmXYQ8w3dmPo4ZfjVlKOyWH3ebhigQtb3JJITbYd3OIgJ/TOp/293q4ZeYaGvvlxQ1WoPW44BMy4RTX5YS+kkdust/1xPYjT11arh4xlIlNo/HDWVFtC+J3qzd3ijeU3gYsInCAV9I6ri1sUTcpBcR6ienvX28UAqUPfPaTLrKfyYzY00QorkFG50d5Z9Z3VruGPTEswSw7Ke8dp51wkxnHENHfL1/LdMie629Did+pvQV9OiLImb/s3VpWl34usE7c9rG8GKe2W0QYWcTLTMPvQmX9C/8qRPEtYVbcoDlhV7H8cafH+Fmq3kjv27wwLW0mjjw+Zx1R6w7N5TfHBiowt3mnurCVdaYE7KulZUrxF77/20f6b+xgTo8amMNG9a/CI3OgDclhc127znk0NqL8jzEesIGVAebssmB/nziOO8v+MWAp8sLMnaoUxT30vJGnJkW7Kai0TSFTXhGT+moaNYuEiUJUV6hn9Eg9cVOfu4Qwqjjh6q/RHcBPnq5Btx88hKhFRnPBEslmm7Ambmy5mnEulH/KeGSmNpYtL8Q3RHO+X7WAOoGtgSW/302pM23eQcvpuz3tMRVLAcXUiOeedcTK/ZfmslPwmEk/5b+KiFrjJtOJwZRh00mtbMpR7rJeWJQUe65GUtuPwNGtEtlR6pzD7zzA2eQDQkpX68yKTJF2FGM6TeQguiIYCuSlYaun2o79wpQtu3NwwfUHggrVPCt/uE/Qm6DIgUJdcE83WXBBdpwtbTmPxiKipj5uiL/G+o9W1lRj+h0EdHy19Gksc34s6mAPDlI1JPrLEGU5VO3MXywIN7JmDVTfz6T7v3IU2CXQE15BYfx42RLVgI4tsbEu25xl5qAU3HjrFhvaG+Uyu39ZTyDvWG6kyoQSfsBbj6UN0DEaKYBw6ejfLsg0nSHlHC8AlI505JS1TKTuRI7MjByOadk8a9A5DKaDvO8mnm592eZUm/6tZNDwlRzBYD5jLWgodSb+fSZ9/wENMMvCUJ4UE0BbDbQl/dRZ+utdwajAKNBUdbbhwq19x3Se/WqrDz715l7+S1vjUNsnRpsjhdxE6Gpf5HXNbIIaD+n4v2LvMnRzT6vYvD6Q8STY8iFlzHcZP3os1egLY80wXJfGLpuKpU2BpwLwCNMFXGdmpHVL7ffPOmHJFKAvMzITj22pO4ggs16G1hh+HoNzhkyv+Wc3+U0dVljNhRleR/1+8HJ+C/YdajcWHWOc7kcH0cPNgwJFmI7f2dbJ8OM1DPuw743lgNWW15heV74FxzfaMzuGaxNix+YKlJZrodKe87Karx7u4mDvrBpfICfNlWdprm7D1EjelDvwQQAI1yxYccfbUFrwp0v2CLudEgisoJox4qRnJ1XbU3Hz2nisngVDjrG2Bx+x9nmo4582tC/m4YgoRrGmv5F4ENN95uyy/pcP9LHy3fW7b3pUVTPbh5D93LU8/mC5TV/KqQ5aAiuBNjFUy0MWPmBEqh953IsMUoskH5vsa+PQXiL8/zuEbQPubJAwREPtOsqam64unwEhDC/Dao1bT8QILnTU+Yeq/848yer42exJ5mnqzvB10/F/h+oGUyazniH73M/Pdy1XyLv1vrK7P/6VnuNpJwIz/F4n/pTBntc48bZoL07L/LKJNQuTcs1X/o4qu5rKEKgzjj/3he+fzcHuetHEFwrCYk9gSFLgZ8w1V1Nw6Vj6TW8i1InHCoUif1t+38mzm5dTAiH/2UvGj7Z5jc68Y85W05sOd3phKtcdcFzmtvuBTTpTz/qGq/NYJL3JxL3wddHIm0GO+Scm6oOaX//xHg+ZndGnMTaW/pg0Zru9tzSKCbSyiqJtF0lVpncZREcmj2zxMvw3mtpvlAYeaB0lWANm+4W6zFBo2fV4Pbm4Kef96oCcATEBJjt+bAa6NrNpFad8yoc+/iuemaS5ss4WLCifcqZqruX4xY59pkpQSGUqaoh2LJZsmPkXObnUtpYnK07g4O5sPmXLyYmlhdRaj3XgCDplipLR35bRPYvl4iuubLzDYKXdqrjUmJ6MyT20KUKDNbuUUJMlowfiFG1rETXvi6YSZLi3+j/wCud82s30Acfx7hDhQk7EgjVE0vU6tKFkpyIMa2lTPwWVUyCYvp5R+J1KmqzJ/MLY4iFiE0Q1qpJfor6cXQWoZPAnETMfwpQayh33kuqFUcbjNYrSJKbYXqVdPUiWbFkAgoqVUCARycdl/Q/xLnRSJgf7jocVWo6r8vx5V5ChJPNrH4My8Axl2Qt9+JtbPDgJpLspOK9B2in7XkG082rJ/PA5JA69IEjG0tukO18mt4NXar8MrvGzkzSFmj/ENP0NKm1aOg1chOyNjIphbD/3wn1BLAwQUAAIACAAxmp1FQx559k0AAABqAAAAGwAAAHVuaXZlcnNhbC91bml2ZXJzYWwucG5nLnhtbLOxr8jNUShLLSrOzM+zVTLUM1Cyt+PlsikoSi3LTC1XqACKGekZQICSQqWtkgkStzwzpSTDVsnC0hwhlpGamZ5RYqtkZm4MF9QHGgkAUEsBAgAAFAACAAgAMZqdRc7z4upTBAAADRAAAB0AAAAAAAAAAQAAAAAAAAAAAHVuaXZlcnNhbC9jb21tb25fbWVzc2FnZXMubG5nUEsBAgAAFAACAAgAMZqdRWcfI7+uBAAAixYAACcAAAAAAAAAAQAAAAAAjgQAAHVuaXZlcnNhbC9mbGFzaF9wdWJsaXNoaW5nX3NldHRpbmdzLnhtbFBLAQIAABQAAgAIADGanUXimsFEswIAAFEKAAAhAAAAAAAAAAEAAAAAAIEJAAB1bml2ZXJzYWwvZmxhc2hfc2tpbl9zZXR0aW5ncy54bWxQSwECAAAUAAIACAAxmp1F7X6u7YIEAACcFQAAJgAAAAAAAAABAAAAAABzDAAAdW5pdmVyc2FsL2h0bWxfcHVibGlzaGluZ19zZXR0aW5ncy54bWxQSwECAAAUAAIACAAxmp1FkfYkS6ABAAAtBgAAHwAAAAAAAAABAAAAAAA5EQAAdW5pdmVyc2FsL2h0bWxfc2tpbl9zZXR0aW5ncy5qc1BLAQIAABQAAgAIADGanUUa2uo7qgAAAB8BAAAaAAAAAAAAAAEAAAAAABYTAAB1bml2ZXJzYWwvaTE4bl9wcmVzZXRzLnhtbFBLAQIAABQAAgAIADGanUWUE7MiaQAAAG4AAAAcAAAAAAAAAAEAAAAAAPgTAAB1bml2ZXJzYWwvbG9jYWxfc2V0dGluZ3MueG1sUEsBAgAAFAACAAgAoHg9Rc6CCTfsAgAAiAgAABQAAAAAAAAAAQAAAAAAmxQAAHVuaXZlcnNhbC9wbGF5ZXIueG1sUEsBAgAAFAACAAgAMZqdRTXb2a1oAQAA8wIAACkAAAAAAAAAAQAAAAAAuRcAAHVuaXZlcnNhbC9za2luX2N1c3RvbWl6YXRpb25fc2V0dGluZ3MueG1sUEsBAgAAFAACAAgAMZqdRUqgs9kjGAAAKCoAABcAAAAAAAAAAAAAAAAAaBkAAHVuaXZlcnNhbC91bml2ZXJzYWwucG5nUEsBAgAAFAACAAgAMZqdRUMeefZNAAAAagAAABsAAAAAAAAAAQAAAAAAwDEAAHVuaXZlcnNhbC91bml2ZXJzYWwucG5nLnhtbFBLBQYAAAAACwALAEkDAABGMgAAAAA="/>
  <p:tag name="ISPRING_SCORM_ENDPOINT" val="&lt;endpoint&gt;&lt;enable&gt;0&lt;/enable&gt;&lt;lrs&gt;http://&lt;/lrs&gt;&lt;auth&gt;0&lt;/auth&gt;&lt;login&gt;&lt;/login&gt;&lt;password&gt;&lt;/password&gt;&lt;key&gt;&lt;/key&gt;&lt;name&gt;&lt;/name&gt;&lt;email&gt;&lt;/email&gt;&lt;/endpoint&gt;&#10;"/>
  <p:tag name="ISPRING_ULTRA_SCORM_COURCE_TITLE" val="Les récepteurs de base (R) F"/>
  <p:tag name="ISPRING_ULTRA_SCORM_LESSON_TITLE" val="Les récepteurs de base (R) F"/>
  <p:tag name="ISPRING_PRESENTATION_TITLE" val="Les récepteurs de base (R) F"/>
</p:tagLst>
</file>

<file path=ppt/tags/tag10.xml><?xml version="1.0" encoding="utf-8"?>
<p:tagLst xmlns:a="http://schemas.openxmlformats.org/drawingml/2006/main" xmlns:r="http://schemas.openxmlformats.org/officeDocument/2006/relationships" xmlns:p="http://schemas.openxmlformats.org/presentationml/2006/main">
  <p:tag name="NUM" val="7"/>
</p:tagLst>
</file>

<file path=ppt/tags/tag100.xml><?xml version="1.0" encoding="utf-8"?>
<p:tagLst xmlns:a="http://schemas.openxmlformats.org/drawingml/2006/main" xmlns:r="http://schemas.openxmlformats.org/officeDocument/2006/relationships" xmlns:p="http://schemas.openxmlformats.org/presentationml/2006/main">
  <p:tag name="NUM" val="31"/>
</p:tagLst>
</file>

<file path=ppt/tags/tag101.xml><?xml version="1.0" encoding="utf-8"?>
<p:tagLst xmlns:a="http://schemas.openxmlformats.org/drawingml/2006/main" xmlns:r="http://schemas.openxmlformats.org/officeDocument/2006/relationships" xmlns:p="http://schemas.openxmlformats.org/presentationml/2006/main">
  <p:tag name="NUM" val="32"/>
</p:tagLst>
</file>

<file path=ppt/tags/tag102.xml><?xml version="1.0" encoding="utf-8"?>
<p:tagLst xmlns:a="http://schemas.openxmlformats.org/drawingml/2006/main" xmlns:r="http://schemas.openxmlformats.org/officeDocument/2006/relationships" xmlns:p="http://schemas.openxmlformats.org/presentationml/2006/main">
  <p:tag name="NUM" val="33"/>
</p:tagLst>
</file>

<file path=ppt/tags/tag103.xml><?xml version="1.0" encoding="utf-8"?>
<p:tagLst xmlns:a="http://schemas.openxmlformats.org/drawingml/2006/main" xmlns:r="http://schemas.openxmlformats.org/officeDocument/2006/relationships" xmlns:p="http://schemas.openxmlformats.org/presentationml/2006/main">
  <p:tag name="NUM" val="34"/>
</p:tagLst>
</file>

<file path=ppt/tags/tag104.xml><?xml version="1.0" encoding="utf-8"?>
<p:tagLst xmlns:a="http://schemas.openxmlformats.org/drawingml/2006/main" xmlns:r="http://schemas.openxmlformats.org/officeDocument/2006/relationships" xmlns:p="http://schemas.openxmlformats.org/presentationml/2006/main">
  <p:tag name="NUM" val="35"/>
</p:tagLst>
</file>

<file path=ppt/tags/tag105.xml><?xml version="1.0" encoding="utf-8"?>
<p:tagLst xmlns:a="http://schemas.openxmlformats.org/drawingml/2006/main" xmlns:r="http://schemas.openxmlformats.org/officeDocument/2006/relationships" xmlns:p="http://schemas.openxmlformats.org/presentationml/2006/main">
  <p:tag name="NUM" val="36"/>
</p:tagLst>
</file>

<file path=ppt/tags/tag106.xml><?xml version="1.0" encoding="utf-8"?>
<p:tagLst xmlns:a="http://schemas.openxmlformats.org/drawingml/2006/main" xmlns:r="http://schemas.openxmlformats.org/officeDocument/2006/relationships" xmlns:p="http://schemas.openxmlformats.org/presentationml/2006/main">
  <p:tag name="NUM" val="37"/>
</p:tagLst>
</file>

<file path=ppt/tags/tag107.xml><?xml version="1.0" encoding="utf-8"?>
<p:tagLst xmlns:a="http://schemas.openxmlformats.org/drawingml/2006/main" xmlns:r="http://schemas.openxmlformats.org/officeDocument/2006/relationships" xmlns:p="http://schemas.openxmlformats.org/presentationml/2006/main">
  <p:tag name="NUM" val="38"/>
</p:tagLst>
</file>

<file path=ppt/tags/tag108.xml><?xml version="1.0" encoding="utf-8"?>
<p:tagLst xmlns:a="http://schemas.openxmlformats.org/drawingml/2006/main" xmlns:r="http://schemas.openxmlformats.org/officeDocument/2006/relationships" xmlns:p="http://schemas.openxmlformats.org/presentationml/2006/main">
  <p:tag name="NUM" val="39"/>
</p:tagLst>
</file>

<file path=ppt/tags/tag109.xml><?xml version="1.0" encoding="utf-8"?>
<p:tagLst xmlns:a="http://schemas.openxmlformats.org/drawingml/2006/main" xmlns:r="http://schemas.openxmlformats.org/officeDocument/2006/relationships" xmlns:p="http://schemas.openxmlformats.org/presentationml/2006/main">
  <p:tag name="NUM" val="40"/>
</p:tagLst>
</file>

<file path=ppt/tags/tag11.xml><?xml version="1.0" encoding="utf-8"?>
<p:tagLst xmlns:a="http://schemas.openxmlformats.org/drawingml/2006/main" xmlns:r="http://schemas.openxmlformats.org/officeDocument/2006/relationships" xmlns:p="http://schemas.openxmlformats.org/presentationml/2006/main">
  <p:tag name="NUM" val="8"/>
</p:tagLst>
</file>

<file path=ppt/tags/tag110.xml><?xml version="1.0" encoding="utf-8"?>
<p:tagLst xmlns:a="http://schemas.openxmlformats.org/drawingml/2006/main" xmlns:r="http://schemas.openxmlformats.org/officeDocument/2006/relationships" xmlns:p="http://schemas.openxmlformats.org/presentationml/2006/main">
  <p:tag name="NUM" val="41"/>
</p:tagLst>
</file>

<file path=ppt/tags/tag111.xml><?xml version="1.0" encoding="utf-8"?>
<p:tagLst xmlns:a="http://schemas.openxmlformats.org/drawingml/2006/main" xmlns:r="http://schemas.openxmlformats.org/officeDocument/2006/relationships" xmlns:p="http://schemas.openxmlformats.org/presentationml/2006/main">
  <p:tag name="NUM" val="42"/>
</p:tagLst>
</file>

<file path=ppt/tags/tag112.xml><?xml version="1.0" encoding="utf-8"?>
<p:tagLst xmlns:a="http://schemas.openxmlformats.org/drawingml/2006/main" xmlns:r="http://schemas.openxmlformats.org/officeDocument/2006/relationships" xmlns:p="http://schemas.openxmlformats.org/presentationml/2006/main">
  <p:tag name="NUM" val="43"/>
</p:tagLst>
</file>

<file path=ppt/tags/tag113.xml><?xml version="1.0" encoding="utf-8"?>
<p:tagLst xmlns:a="http://schemas.openxmlformats.org/drawingml/2006/main" xmlns:r="http://schemas.openxmlformats.org/officeDocument/2006/relationships" xmlns:p="http://schemas.openxmlformats.org/presentationml/2006/main">
  <p:tag name="NUM" val="44"/>
</p:tagLst>
</file>

<file path=ppt/tags/tag114.xml><?xml version="1.0" encoding="utf-8"?>
<p:tagLst xmlns:a="http://schemas.openxmlformats.org/drawingml/2006/main" xmlns:r="http://schemas.openxmlformats.org/officeDocument/2006/relationships" xmlns:p="http://schemas.openxmlformats.org/presentationml/2006/main">
  <p:tag name="NUM" val="45"/>
</p:tagLst>
</file>

<file path=ppt/tags/tag115.xml><?xml version="1.0" encoding="utf-8"?>
<p:tagLst xmlns:a="http://schemas.openxmlformats.org/drawingml/2006/main" xmlns:r="http://schemas.openxmlformats.org/officeDocument/2006/relationships" xmlns:p="http://schemas.openxmlformats.org/presentationml/2006/main">
  <p:tag name="NUM" val="46"/>
</p:tagLst>
</file>

<file path=ppt/tags/tag116.xml><?xml version="1.0" encoding="utf-8"?>
<p:tagLst xmlns:a="http://schemas.openxmlformats.org/drawingml/2006/main" xmlns:r="http://schemas.openxmlformats.org/officeDocument/2006/relationships" xmlns:p="http://schemas.openxmlformats.org/presentationml/2006/main">
  <p:tag name="NUM" val="47"/>
</p:tagLst>
</file>

<file path=ppt/tags/tag117.xml><?xml version="1.0" encoding="utf-8"?>
<p:tagLst xmlns:a="http://schemas.openxmlformats.org/drawingml/2006/main" xmlns:r="http://schemas.openxmlformats.org/officeDocument/2006/relationships" xmlns:p="http://schemas.openxmlformats.org/presentationml/2006/main">
  <p:tag name="NUM" val="48"/>
</p:tagLst>
</file>

<file path=ppt/tags/tag118.xml><?xml version="1.0" encoding="utf-8"?>
<p:tagLst xmlns:a="http://schemas.openxmlformats.org/drawingml/2006/main" xmlns:r="http://schemas.openxmlformats.org/officeDocument/2006/relationships" xmlns:p="http://schemas.openxmlformats.org/presentationml/2006/main">
  <p:tag name="NUM" val="49"/>
</p:tagLst>
</file>

<file path=ppt/tags/tag119.xml><?xml version="1.0" encoding="utf-8"?>
<p:tagLst xmlns:a="http://schemas.openxmlformats.org/drawingml/2006/main" xmlns:r="http://schemas.openxmlformats.org/officeDocument/2006/relationships" xmlns:p="http://schemas.openxmlformats.org/presentationml/2006/main">
  <p:tag name="NUM" val="50"/>
</p:tagLst>
</file>

<file path=ppt/tags/tag12.xml><?xml version="1.0" encoding="utf-8"?>
<p:tagLst xmlns:a="http://schemas.openxmlformats.org/drawingml/2006/main" xmlns:r="http://schemas.openxmlformats.org/officeDocument/2006/relationships" xmlns:p="http://schemas.openxmlformats.org/presentationml/2006/main">
  <p:tag name="NUM" val="9"/>
</p:tagLst>
</file>

<file path=ppt/tags/tag120.xml><?xml version="1.0" encoding="utf-8"?>
<p:tagLst xmlns:a="http://schemas.openxmlformats.org/drawingml/2006/main" xmlns:r="http://schemas.openxmlformats.org/officeDocument/2006/relationships" xmlns:p="http://schemas.openxmlformats.org/presentationml/2006/main">
  <p:tag name="NUM" val="51"/>
</p:tagLst>
</file>

<file path=ppt/tags/tag121.xml><?xml version="1.0" encoding="utf-8"?>
<p:tagLst xmlns:a="http://schemas.openxmlformats.org/drawingml/2006/main" xmlns:r="http://schemas.openxmlformats.org/officeDocument/2006/relationships" xmlns:p="http://schemas.openxmlformats.org/presentationml/2006/main">
  <p:tag name="NUM" val="52"/>
</p:tagLst>
</file>

<file path=ppt/tags/tag122.xml><?xml version="1.0" encoding="utf-8"?>
<p:tagLst xmlns:a="http://schemas.openxmlformats.org/drawingml/2006/main" xmlns:r="http://schemas.openxmlformats.org/officeDocument/2006/relationships" xmlns:p="http://schemas.openxmlformats.org/presentationml/2006/main">
  <p:tag name="NUM" val="53"/>
</p:tagLst>
</file>

<file path=ppt/tags/tag123.xml><?xml version="1.0" encoding="utf-8"?>
<p:tagLst xmlns:a="http://schemas.openxmlformats.org/drawingml/2006/main" xmlns:r="http://schemas.openxmlformats.org/officeDocument/2006/relationships" xmlns:p="http://schemas.openxmlformats.org/presentationml/2006/main">
  <p:tag name="NUM" val="54"/>
</p:tagLst>
</file>

<file path=ppt/tags/tag124.xml><?xml version="1.0" encoding="utf-8"?>
<p:tagLst xmlns:a="http://schemas.openxmlformats.org/drawingml/2006/main" xmlns:r="http://schemas.openxmlformats.org/officeDocument/2006/relationships" xmlns:p="http://schemas.openxmlformats.org/presentationml/2006/main">
  <p:tag name="NUM" val="55"/>
</p:tagLst>
</file>

<file path=ppt/tags/tag125.xml><?xml version="1.0" encoding="utf-8"?>
<p:tagLst xmlns:a="http://schemas.openxmlformats.org/drawingml/2006/main" xmlns:r="http://schemas.openxmlformats.org/officeDocument/2006/relationships" xmlns:p="http://schemas.openxmlformats.org/presentationml/2006/main">
  <p:tag name="NUM" val="56"/>
</p:tagLst>
</file>

<file path=ppt/tags/tag126.xml><?xml version="1.0" encoding="utf-8"?>
<p:tagLst xmlns:a="http://schemas.openxmlformats.org/drawingml/2006/main" xmlns:r="http://schemas.openxmlformats.org/officeDocument/2006/relationships" xmlns:p="http://schemas.openxmlformats.org/presentationml/2006/main">
  <p:tag name="NUM" val="57"/>
</p:tagLst>
</file>

<file path=ppt/tags/tag127.xml><?xml version="1.0" encoding="utf-8"?>
<p:tagLst xmlns:a="http://schemas.openxmlformats.org/drawingml/2006/main" xmlns:r="http://schemas.openxmlformats.org/officeDocument/2006/relationships" xmlns:p="http://schemas.openxmlformats.org/presentationml/2006/main">
  <p:tag name="NUM" val="1"/>
</p:tagLst>
</file>

<file path=ppt/tags/tag128.xml><?xml version="1.0" encoding="utf-8"?>
<p:tagLst xmlns:a="http://schemas.openxmlformats.org/drawingml/2006/main" xmlns:r="http://schemas.openxmlformats.org/officeDocument/2006/relationships" xmlns:p="http://schemas.openxmlformats.org/presentationml/2006/main">
  <p:tag name="NUM" val="2"/>
</p:tagLst>
</file>

<file path=ppt/tags/tag129.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10"/>
</p:tagLst>
</file>

<file path=ppt/tags/tag130.xml><?xml version="1.0" encoding="utf-8"?>
<p:tagLst xmlns:a="http://schemas.openxmlformats.org/drawingml/2006/main" xmlns:r="http://schemas.openxmlformats.org/officeDocument/2006/relationships" xmlns:p="http://schemas.openxmlformats.org/presentationml/2006/main">
  <p:tag name="NUM" val="4"/>
</p:tagLst>
</file>

<file path=ppt/tags/tag131.xml><?xml version="1.0" encoding="utf-8"?>
<p:tagLst xmlns:a="http://schemas.openxmlformats.org/drawingml/2006/main" xmlns:r="http://schemas.openxmlformats.org/officeDocument/2006/relationships" xmlns:p="http://schemas.openxmlformats.org/presentationml/2006/main">
  <p:tag name="NUM" val="5"/>
</p:tagLst>
</file>

<file path=ppt/tags/tag132.xml><?xml version="1.0" encoding="utf-8"?>
<p:tagLst xmlns:a="http://schemas.openxmlformats.org/drawingml/2006/main" xmlns:r="http://schemas.openxmlformats.org/officeDocument/2006/relationships" xmlns:p="http://schemas.openxmlformats.org/presentationml/2006/main">
  <p:tag name="NUM" val="6"/>
</p:tagLst>
</file>

<file path=ppt/tags/tag133.xml><?xml version="1.0" encoding="utf-8"?>
<p:tagLst xmlns:a="http://schemas.openxmlformats.org/drawingml/2006/main" xmlns:r="http://schemas.openxmlformats.org/officeDocument/2006/relationships" xmlns:p="http://schemas.openxmlformats.org/presentationml/2006/main">
  <p:tag name="NUM" val="7"/>
</p:tagLst>
</file>

<file path=ppt/tags/tag134.xml><?xml version="1.0" encoding="utf-8"?>
<p:tagLst xmlns:a="http://schemas.openxmlformats.org/drawingml/2006/main" xmlns:r="http://schemas.openxmlformats.org/officeDocument/2006/relationships" xmlns:p="http://schemas.openxmlformats.org/presentationml/2006/main">
  <p:tag name="NUM" val="8"/>
</p:tagLst>
</file>

<file path=ppt/tags/tag135.xml><?xml version="1.0" encoding="utf-8"?>
<p:tagLst xmlns:a="http://schemas.openxmlformats.org/drawingml/2006/main" xmlns:r="http://schemas.openxmlformats.org/officeDocument/2006/relationships" xmlns:p="http://schemas.openxmlformats.org/presentationml/2006/main">
  <p:tag name="NUM" val="9"/>
</p:tagLst>
</file>

<file path=ppt/tags/tag136.xml><?xml version="1.0" encoding="utf-8"?>
<p:tagLst xmlns:a="http://schemas.openxmlformats.org/drawingml/2006/main" xmlns:r="http://schemas.openxmlformats.org/officeDocument/2006/relationships" xmlns:p="http://schemas.openxmlformats.org/presentationml/2006/main">
  <p:tag name="NUM" val="10"/>
</p:tagLst>
</file>

<file path=ppt/tags/tag137.xml><?xml version="1.0" encoding="utf-8"?>
<p:tagLst xmlns:a="http://schemas.openxmlformats.org/drawingml/2006/main" xmlns:r="http://schemas.openxmlformats.org/officeDocument/2006/relationships" xmlns:p="http://schemas.openxmlformats.org/presentationml/2006/main">
  <p:tag name="NUM" val="11"/>
</p:tagLst>
</file>

<file path=ppt/tags/tag138.xml><?xml version="1.0" encoding="utf-8"?>
<p:tagLst xmlns:a="http://schemas.openxmlformats.org/drawingml/2006/main" xmlns:r="http://schemas.openxmlformats.org/officeDocument/2006/relationships" xmlns:p="http://schemas.openxmlformats.org/presentationml/2006/main">
  <p:tag name="NUM" val="12"/>
</p:tagLst>
</file>

<file path=ppt/tags/tag139.xml><?xml version="1.0" encoding="utf-8"?>
<p:tagLst xmlns:a="http://schemas.openxmlformats.org/drawingml/2006/main" xmlns:r="http://schemas.openxmlformats.org/officeDocument/2006/relationships" xmlns:p="http://schemas.openxmlformats.org/presentationml/2006/main">
  <p:tag name="NUM" val="13"/>
</p:tagLst>
</file>

<file path=ppt/tags/tag14.xml><?xml version="1.0" encoding="utf-8"?>
<p:tagLst xmlns:a="http://schemas.openxmlformats.org/drawingml/2006/main" xmlns:r="http://schemas.openxmlformats.org/officeDocument/2006/relationships" xmlns:p="http://schemas.openxmlformats.org/presentationml/2006/main">
  <p:tag name="NUM" val="11"/>
</p:tagLst>
</file>

<file path=ppt/tags/tag140.xml><?xml version="1.0" encoding="utf-8"?>
<p:tagLst xmlns:a="http://schemas.openxmlformats.org/drawingml/2006/main" xmlns:r="http://schemas.openxmlformats.org/officeDocument/2006/relationships" xmlns:p="http://schemas.openxmlformats.org/presentationml/2006/main">
  <p:tag name="NUM" val="14"/>
</p:tagLst>
</file>

<file path=ppt/tags/tag141.xml><?xml version="1.0" encoding="utf-8"?>
<p:tagLst xmlns:a="http://schemas.openxmlformats.org/drawingml/2006/main" xmlns:r="http://schemas.openxmlformats.org/officeDocument/2006/relationships" xmlns:p="http://schemas.openxmlformats.org/presentationml/2006/main">
  <p:tag name="NUM" val="15"/>
</p:tagLst>
</file>

<file path=ppt/tags/tag142.xml><?xml version="1.0" encoding="utf-8"?>
<p:tagLst xmlns:a="http://schemas.openxmlformats.org/drawingml/2006/main" xmlns:r="http://schemas.openxmlformats.org/officeDocument/2006/relationships" xmlns:p="http://schemas.openxmlformats.org/presentationml/2006/main">
  <p:tag name="NUM" val="16"/>
</p:tagLst>
</file>

<file path=ppt/tags/tag143.xml><?xml version="1.0" encoding="utf-8"?>
<p:tagLst xmlns:a="http://schemas.openxmlformats.org/drawingml/2006/main" xmlns:r="http://schemas.openxmlformats.org/officeDocument/2006/relationships" xmlns:p="http://schemas.openxmlformats.org/presentationml/2006/main">
  <p:tag name="NUM" val="17"/>
</p:tagLst>
</file>

<file path=ppt/tags/tag144.xml><?xml version="1.0" encoding="utf-8"?>
<p:tagLst xmlns:a="http://schemas.openxmlformats.org/drawingml/2006/main" xmlns:r="http://schemas.openxmlformats.org/officeDocument/2006/relationships" xmlns:p="http://schemas.openxmlformats.org/presentationml/2006/main">
  <p:tag name="NUM" val="18"/>
</p:tagLst>
</file>

<file path=ppt/tags/tag145.xml><?xml version="1.0" encoding="utf-8"?>
<p:tagLst xmlns:a="http://schemas.openxmlformats.org/drawingml/2006/main" xmlns:r="http://schemas.openxmlformats.org/officeDocument/2006/relationships" xmlns:p="http://schemas.openxmlformats.org/presentationml/2006/main">
  <p:tag name="NUM" val="19"/>
</p:tagLst>
</file>

<file path=ppt/tags/tag146.xml><?xml version="1.0" encoding="utf-8"?>
<p:tagLst xmlns:a="http://schemas.openxmlformats.org/drawingml/2006/main" xmlns:r="http://schemas.openxmlformats.org/officeDocument/2006/relationships" xmlns:p="http://schemas.openxmlformats.org/presentationml/2006/main">
  <p:tag name="NUM" val="20"/>
</p:tagLst>
</file>

<file path=ppt/tags/tag147.xml><?xml version="1.0" encoding="utf-8"?>
<p:tagLst xmlns:a="http://schemas.openxmlformats.org/drawingml/2006/main" xmlns:r="http://schemas.openxmlformats.org/officeDocument/2006/relationships" xmlns:p="http://schemas.openxmlformats.org/presentationml/2006/main">
  <p:tag name="NUM" val="21"/>
</p:tagLst>
</file>

<file path=ppt/tags/tag148.xml><?xml version="1.0" encoding="utf-8"?>
<p:tagLst xmlns:a="http://schemas.openxmlformats.org/drawingml/2006/main" xmlns:r="http://schemas.openxmlformats.org/officeDocument/2006/relationships" xmlns:p="http://schemas.openxmlformats.org/presentationml/2006/main">
  <p:tag name="NUM" val="22"/>
</p:tagLst>
</file>

<file path=ppt/tags/tag149.xml><?xml version="1.0" encoding="utf-8"?>
<p:tagLst xmlns:a="http://schemas.openxmlformats.org/drawingml/2006/main" xmlns:r="http://schemas.openxmlformats.org/officeDocument/2006/relationships" xmlns:p="http://schemas.openxmlformats.org/presentationml/2006/main">
  <p:tag name="NUM" val="23"/>
</p:tagLst>
</file>

<file path=ppt/tags/tag15.xml><?xml version="1.0" encoding="utf-8"?>
<p:tagLst xmlns:a="http://schemas.openxmlformats.org/drawingml/2006/main" xmlns:r="http://schemas.openxmlformats.org/officeDocument/2006/relationships" xmlns:p="http://schemas.openxmlformats.org/presentationml/2006/main">
  <p:tag name="NUM" val="12"/>
</p:tagLst>
</file>

<file path=ppt/tags/tag150.xml><?xml version="1.0" encoding="utf-8"?>
<p:tagLst xmlns:a="http://schemas.openxmlformats.org/drawingml/2006/main" xmlns:r="http://schemas.openxmlformats.org/officeDocument/2006/relationships" xmlns:p="http://schemas.openxmlformats.org/presentationml/2006/main">
  <p:tag name="NUM" val="24"/>
</p:tagLst>
</file>

<file path=ppt/tags/tag151.xml><?xml version="1.0" encoding="utf-8"?>
<p:tagLst xmlns:a="http://schemas.openxmlformats.org/drawingml/2006/main" xmlns:r="http://schemas.openxmlformats.org/officeDocument/2006/relationships" xmlns:p="http://schemas.openxmlformats.org/presentationml/2006/main">
  <p:tag name="NUM" val="25"/>
</p:tagLst>
</file>

<file path=ppt/tags/tag152.xml><?xml version="1.0" encoding="utf-8"?>
<p:tagLst xmlns:a="http://schemas.openxmlformats.org/drawingml/2006/main" xmlns:r="http://schemas.openxmlformats.org/officeDocument/2006/relationships" xmlns:p="http://schemas.openxmlformats.org/presentationml/2006/main">
  <p:tag name="NUM" val="26"/>
</p:tagLst>
</file>

<file path=ppt/tags/tag153.xml><?xml version="1.0" encoding="utf-8"?>
<p:tagLst xmlns:a="http://schemas.openxmlformats.org/drawingml/2006/main" xmlns:r="http://schemas.openxmlformats.org/officeDocument/2006/relationships" xmlns:p="http://schemas.openxmlformats.org/presentationml/2006/main">
  <p:tag name="NUM" val="27"/>
</p:tagLst>
</file>

<file path=ppt/tags/tag154.xml><?xml version="1.0" encoding="utf-8"?>
<p:tagLst xmlns:a="http://schemas.openxmlformats.org/drawingml/2006/main" xmlns:r="http://schemas.openxmlformats.org/officeDocument/2006/relationships" xmlns:p="http://schemas.openxmlformats.org/presentationml/2006/main">
  <p:tag name="NUM" val="28"/>
</p:tagLst>
</file>

<file path=ppt/tags/tag155.xml><?xml version="1.0" encoding="utf-8"?>
<p:tagLst xmlns:a="http://schemas.openxmlformats.org/drawingml/2006/main" xmlns:r="http://schemas.openxmlformats.org/officeDocument/2006/relationships" xmlns:p="http://schemas.openxmlformats.org/presentationml/2006/main">
  <p:tag name="NUM" val="29"/>
</p:tagLst>
</file>

<file path=ppt/tags/tag156.xml><?xml version="1.0" encoding="utf-8"?>
<p:tagLst xmlns:a="http://schemas.openxmlformats.org/drawingml/2006/main" xmlns:r="http://schemas.openxmlformats.org/officeDocument/2006/relationships" xmlns:p="http://schemas.openxmlformats.org/presentationml/2006/main">
  <p:tag name="NUM" val="30"/>
</p:tagLst>
</file>

<file path=ppt/tags/tag157.xml><?xml version="1.0" encoding="utf-8"?>
<p:tagLst xmlns:a="http://schemas.openxmlformats.org/drawingml/2006/main" xmlns:r="http://schemas.openxmlformats.org/officeDocument/2006/relationships" xmlns:p="http://schemas.openxmlformats.org/presentationml/2006/main">
  <p:tag name="NUM" val="31"/>
</p:tagLst>
</file>

<file path=ppt/tags/tag158.xml><?xml version="1.0" encoding="utf-8"?>
<p:tagLst xmlns:a="http://schemas.openxmlformats.org/drawingml/2006/main" xmlns:r="http://schemas.openxmlformats.org/officeDocument/2006/relationships" xmlns:p="http://schemas.openxmlformats.org/presentationml/2006/main">
  <p:tag name="NUM" val="32"/>
</p:tagLst>
</file>

<file path=ppt/tags/tag159.xml><?xml version="1.0" encoding="utf-8"?>
<p:tagLst xmlns:a="http://schemas.openxmlformats.org/drawingml/2006/main" xmlns:r="http://schemas.openxmlformats.org/officeDocument/2006/relationships" xmlns:p="http://schemas.openxmlformats.org/presentationml/2006/main">
  <p:tag name="NUM" val="33"/>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60.xml><?xml version="1.0" encoding="utf-8"?>
<p:tagLst xmlns:a="http://schemas.openxmlformats.org/drawingml/2006/main" xmlns:r="http://schemas.openxmlformats.org/officeDocument/2006/relationships" xmlns:p="http://schemas.openxmlformats.org/presentationml/2006/main">
  <p:tag name="NUM" val="34"/>
</p:tagLst>
</file>

<file path=ppt/tags/tag161.xml><?xml version="1.0" encoding="utf-8"?>
<p:tagLst xmlns:a="http://schemas.openxmlformats.org/drawingml/2006/main" xmlns:r="http://schemas.openxmlformats.org/officeDocument/2006/relationships" xmlns:p="http://schemas.openxmlformats.org/presentationml/2006/main">
  <p:tag name="NUM" val="35"/>
</p:tagLst>
</file>

<file path=ppt/tags/tag162.xml><?xml version="1.0" encoding="utf-8"?>
<p:tagLst xmlns:a="http://schemas.openxmlformats.org/drawingml/2006/main" xmlns:r="http://schemas.openxmlformats.org/officeDocument/2006/relationships" xmlns:p="http://schemas.openxmlformats.org/presentationml/2006/main">
  <p:tag name="NUM" val="36"/>
</p:tagLst>
</file>

<file path=ppt/tags/tag163.xml><?xml version="1.0" encoding="utf-8"?>
<p:tagLst xmlns:a="http://schemas.openxmlformats.org/drawingml/2006/main" xmlns:r="http://schemas.openxmlformats.org/officeDocument/2006/relationships" xmlns:p="http://schemas.openxmlformats.org/presentationml/2006/main">
  <p:tag name="NUM" val="37"/>
</p:tagLst>
</file>

<file path=ppt/tags/tag164.xml><?xml version="1.0" encoding="utf-8"?>
<p:tagLst xmlns:a="http://schemas.openxmlformats.org/drawingml/2006/main" xmlns:r="http://schemas.openxmlformats.org/officeDocument/2006/relationships" xmlns:p="http://schemas.openxmlformats.org/presentationml/2006/main">
  <p:tag name="NUM" val="38"/>
</p:tagLst>
</file>

<file path=ppt/tags/tag165.xml><?xml version="1.0" encoding="utf-8"?>
<p:tagLst xmlns:a="http://schemas.openxmlformats.org/drawingml/2006/main" xmlns:r="http://schemas.openxmlformats.org/officeDocument/2006/relationships" xmlns:p="http://schemas.openxmlformats.org/presentationml/2006/main">
  <p:tag name="NUM" val="39"/>
</p:tagLst>
</file>

<file path=ppt/tags/tag166.xml><?xml version="1.0" encoding="utf-8"?>
<p:tagLst xmlns:a="http://schemas.openxmlformats.org/drawingml/2006/main" xmlns:r="http://schemas.openxmlformats.org/officeDocument/2006/relationships" xmlns:p="http://schemas.openxmlformats.org/presentationml/2006/main">
  <p:tag name="NUM" val="40"/>
</p:tagLst>
</file>

<file path=ppt/tags/tag167.xml><?xml version="1.0" encoding="utf-8"?>
<p:tagLst xmlns:a="http://schemas.openxmlformats.org/drawingml/2006/main" xmlns:r="http://schemas.openxmlformats.org/officeDocument/2006/relationships" xmlns:p="http://schemas.openxmlformats.org/presentationml/2006/main">
  <p:tag name="NUM" val="41"/>
</p:tagLst>
</file>

<file path=ppt/tags/tag168.xml><?xml version="1.0" encoding="utf-8"?>
<p:tagLst xmlns:a="http://schemas.openxmlformats.org/drawingml/2006/main" xmlns:r="http://schemas.openxmlformats.org/officeDocument/2006/relationships" xmlns:p="http://schemas.openxmlformats.org/presentationml/2006/main">
  <p:tag name="NUM" val="42"/>
</p:tagLst>
</file>

<file path=ppt/tags/tag169.xml><?xml version="1.0" encoding="utf-8"?>
<p:tagLst xmlns:a="http://schemas.openxmlformats.org/drawingml/2006/main" xmlns:r="http://schemas.openxmlformats.org/officeDocument/2006/relationships" xmlns:p="http://schemas.openxmlformats.org/presentationml/2006/main">
  <p:tag name="NUM" val="43"/>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70.xml><?xml version="1.0" encoding="utf-8"?>
<p:tagLst xmlns:a="http://schemas.openxmlformats.org/drawingml/2006/main" xmlns:r="http://schemas.openxmlformats.org/officeDocument/2006/relationships" xmlns:p="http://schemas.openxmlformats.org/presentationml/2006/main">
  <p:tag name="NUM" val="44"/>
</p:tagLst>
</file>

<file path=ppt/tags/tag171.xml><?xml version="1.0" encoding="utf-8"?>
<p:tagLst xmlns:a="http://schemas.openxmlformats.org/drawingml/2006/main" xmlns:r="http://schemas.openxmlformats.org/officeDocument/2006/relationships" xmlns:p="http://schemas.openxmlformats.org/presentationml/2006/main">
  <p:tag name="NUM" val="45"/>
</p:tagLst>
</file>

<file path=ppt/tags/tag172.xml><?xml version="1.0" encoding="utf-8"?>
<p:tagLst xmlns:a="http://schemas.openxmlformats.org/drawingml/2006/main" xmlns:r="http://schemas.openxmlformats.org/officeDocument/2006/relationships" xmlns:p="http://schemas.openxmlformats.org/presentationml/2006/main">
  <p:tag name="NUM" val="46"/>
</p:tagLst>
</file>

<file path=ppt/tags/tag173.xml><?xml version="1.0" encoding="utf-8"?>
<p:tagLst xmlns:a="http://schemas.openxmlformats.org/drawingml/2006/main" xmlns:r="http://schemas.openxmlformats.org/officeDocument/2006/relationships" xmlns:p="http://schemas.openxmlformats.org/presentationml/2006/main">
  <p:tag name="NUM" val="47"/>
</p:tagLst>
</file>

<file path=ppt/tags/tag174.xml><?xml version="1.0" encoding="utf-8"?>
<p:tagLst xmlns:a="http://schemas.openxmlformats.org/drawingml/2006/main" xmlns:r="http://schemas.openxmlformats.org/officeDocument/2006/relationships" xmlns:p="http://schemas.openxmlformats.org/presentationml/2006/main">
  <p:tag name="NUM" val="48"/>
</p:tagLst>
</file>

<file path=ppt/tags/tag175.xml><?xml version="1.0" encoding="utf-8"?>
<p:tagLst xmlns:a="http://schemas.openxmlformats.org/drawingml/2006/main" xmlns:r="http://schemas.openxmlformats.org/officeDocument/2006/relationships" xmlns:p="http://schemas.openxmlformats.org/presentationml/2006/main">
  <p:tag name="NUM" val="49"/>
</p:tagLst>
</file>

<file path=ppt/tags/tag176.xml><?xml version="1.0" encoding="utf-8"?>
<p:tagLst xmlns:a="http://schemas.openxmlformats.org/drawingml/2006/main" xmlns:r="http://schemas.openxmlformats.org/officeDocument/2006/relationships" xmlns:p="http://schemas.openxmlformats.org/presentationml/2006/main">
  <p:tag name="NUM" val="50"/>
</p:tagLst>
</file>

<file path=ppt/tags/tag177.xml><?xml version="1.0" encoding="utf-8"?>
<p:tagLst xmlns:a="http://schemas.openxmlformats.org/drawingml/2006/main" xmlns:r="http://schemas.openxmlformats.org/officeDocument/2006/relationships" xmlns:p="http://schemas.openxmlformats.org/presentationml/2006/main">
  <p:tag name="NUM" val="51"/>
</p:tagLst>
</file>

<file path=ppt/tags/tag178.xml><?xml version="1.0" encoding="utf-8"?>
<p:tagLst xmlns:a="http://schemas.openxmlformats.org/drawingml/2006/main" xmlns:r="http://schemas.openxmlformats.org/officeDocument/2006/relationships" xmlns:p="http://schemas.openxmlformats.org/presentationml/2006/main">
  <p:tag name="NUM" val="52"/>
</p:tagLst>
</file>

<file path=ppt/tags/tag179.xml><?xml version="1.0" encoding="utf-8"?>
<p:tagLst xmlns:a="http://schemas.openxmlformats.org/drawingml/2006/main" xmlns:r="http://schemas.openxmlformats.org/officeDocument/2006/relationships" xmlns:p="http://schemas.openxmlformats.org/presentationml/2006/main">
  <p:tag name="NUM" val="53"/>
</p:tagLst>
</file>

<file path=ppt/tags/tag18.xml><?xml version="1.0" encoding="utf-8"?>
<p:tagLst xmlns:a="http://schemas.openxmlformats.org/drawingml/2006/main" xmlns:r="http://schemas.openxmlformats.org/officeDocument/2006/relationships" xmlns:p="http://schemas.openxmlformats.org/presentationml/2006/main">
  <p:tag name="NUM" val="3"/>
</p:tagLst>
</file>

<file path=ppt/tags/tag180.xml><?xml version="1.0" encoding="utf-8"?>
<p:tagLst xmlns:a="http://schemas.openxmlformats.org/drawingml/2006/main" xmlns:r="http://schemas.openxmlformats.org/officeDocument/2006/relationships" xmlns:p="http://schemas.openxmlformats.org/presentationml/2006/main">
  <p:tag name="NUM" val="54"/>
</p:tagLst>
</file>

<file path=ppt/tags/tag181.xml><?xml version="1.0" encoding="utf-8"?>
<p:tagLst xmlns:a="http://schemas.openxmlformats.org/drawingml/2006/main" xmlns:r="http://schemas.openxmlformats.org/officeDocument/2006/relationships" xmlns:p="http://schemas.openxmlformats.org/presentationml/2006/main">
  <p:tag name="NUM" val="55"/>
</p:tagLst>
</file>

<file path=ppt/tags/tag182.xml><?xml version="1.0" encoding="utf-8"?>
<p:tagLst xmlns:a="http://schemas.openxmlformats.org/drawingml/2006/main" xmlns:r="http://schemas.openxmlformats.org/officeDocument/2006/relationships" xmlns:p="http://schemas.openxmlformats.org/presentationml/2006/main">
  <p:tag name="NUM" val="56"/>
</p:tagLst>
</file>

<file path=ppt/tags/tag183.xml><?xml version="1.0" encoding="utf-8"?>
<p:tagLst xmlns:a="http://schemas.openxmlformats.org/drawingml/2006/main" xmlns:r="http://schemas.openxmlformats.org/officeDocument/2006/relationships" xmlns:p="http://schemas.openxmlformats.org/presentationml/2006/main">
  <p:tag name="NUM" val="57"/>
</p:tagLst>
</file>

<file path=ppt/tags/tag184.xml><?xml version="1.0" encoding="utf-8"?>
<p:tagLst xmlns:a="http://schemas.openxmlformats.org/drawingml/2006/main" xmlns:r="http://schemas.openxmlformats.org/officeDocument/2006/relationships" xmlns:p="http://schemas.openxmlformats.org/presentationml/2006/main">
  <p:tag name="NUM" val="58"/>
</p:tagLst>
</file>

<file path=ppt/tags/tag185.xml><?xml version="1.0" encoding="utf-8"?>
<p:tagLst xmlns:a="http://schemas.openxmlformats.org/drawingml/2006/main" xmlns:r="http://schemas.openxmlformats.org/officeDocument/2006/relationships" xmlns:p="http://schemas.openxmlformats.org/presentationml/2006/main">
  <p:tag name="NUM" val="59"/>
</p:tagLst>
</file>

<file path=ppt/tags/tag186.xml><?xml version="1.0" encoding="utf-8"?>
<p:tagLst xmlns:a="http://schemas.openxmlformats.org/drawingml/2006/main" xmlns:r="http://schemas.openxmlformats.org/officeDocument/2006/relationships" xmlns:p="http://schemas.openxmlformats.org/presentationml/2006/main">
  <p:tag name="NUM" val="60"/>
</p:tagLst>
</file>

<file path=ppt/tags/tag187.xml><?xml version="1.0" encoding="utf-8"?>
<p:tagLst xmlns:a="http://schemas.openxmlformats.org/drawingml/2006/main" xmlns:r="http://schemas.openxmlformats.org/officeDocument/2006/relationships" xmlns:p="http://schemas.openxmlformats.org/presentationml/2006/main">
  <p:tag name="NUM" val="61"/>
</p:tagLst>
</file>

<file path=ppt/tags/tag188.xml><?xml version="1.0" encoding="utf-8"?>
<p:tagLst xmlns:a="http://schemas.openxmlformats.org/drawingml/2006/main" xmlns:r="http://schemas.openxmlformats.org/officeDocument/2006/relationships" xmlns:p="http://schemas.openxmlformats.org/presentationml/2006/main">
  <p:tag name="NUM" val="62"/>
</p:tagLst>
</file>

<file path=ppt/tags/tag189.xml><?xml version="1.0" encoding="utf-8"?>
<p:tagLst xmlns:a="http://schemas.openxmlformats.org/drawingml/2006/main" xmlns:r="http://schemas.openxmlformats.org/officeDocument/2006/relationships" xmlns:p="http://schemas.openxmlformats.org/presentationml/2006/main">
  <p:tag name="NUM" val="63"/>
</p:tagLst>
</file>

<file path=ppt/tags/tag19.xml><?xml version="1.0" encoding="utf-8"?>
<p:tagLst xmlns:a="http://schemas.openxmlformats.org/drawingml/2006/main" xmlns:r="http://schemas.openxmlformats.org/officeDocument/2006/relationships" xmlns:p="http://schemas.openxmlformats.org/presentationml/2006/main">
  <p:tag name="NUM" val="4"/>
</p:tagLst>
</file>

<file path=ppt/tags/tag190.xml><?xml version="1.0" encoding="utf-8"?>
<p:tagLst xmlns:a="http://schemas.openxmlformats.org/drawingml/2006/main" xmlns:r="http://schemas.openxmlformats.org/officeDocument/2006/relationships" xmlns:p="http://schemas.openxmlformats.org/presentationml/2006/main">
  <p:tag name="NUM" val="65"/>
</p:tagLst>
</file>

<file path=ppt/tags/tag191.xml><?xml version="1.0" encoding="utf-8"?>
<p:tagLst xmlns:a="http://schemas.openxmlformats.org/drawingml/2006/main" xmlns:r="http://schemas.openxmlformats.org/officeDocument/2006/relationships" xmlns:p="http://schemas.openxmlformats.org/presentationml/2006/main">
  <p:tag name="NUM" val="66"/>
</p:tagLst>
</file>

<file path=ppt/tags/tag192.xml><?xml version="1.0" encoding="utf-8"?>
<p:tagLst xmlns:a="http://schemas.openxmlformats.org/drawingml/2006/main" xmlns:r="http://schemas.openxmlformats.org/officeDocument/2006/relationships" xmlns:p="http://schemas.openxmlformats.org/presentationml/2006/main">
  <p:tag name="NUM" val="67"/>
</p:tagLst>
</file>

<file path=ppt/tags/tag193.xml><?xml version="1.0" encoding="utf-8"?>
<p:tagLst xmlns:a="http://schemas.openxmlformats.org/drawingml/2006/main" xmlns:r="http://schemas.openxmlformats.org/officeDocument/2006/relationships" xmlns:p="http://schemas.openxmlformats.org/presentationml/2006/main">
  <p:tag name="NUM" val="68"/>
</p:tagLst>
</file>

<file path=ppt/tags/tag194.xml><?xml version="1.0" encoding="utf-8"?>
<p:tagLst xmlns:a="http://schemas.openxmlformats.org/drawingml/2006/main" xmlns:r="http://schemas.openxmlformats.org/officeDocument/2006/relationships" xmlns:p="http://schemas.openxmlformats.org/presentationml/2006/main">
  <p:tag name="NUM" val="69"/>
</p:tagLst>
</file>

<file path=ppt/tags/tag195.xml><?xml version="1.0" encoding="utf-8"?>
<p:tagLst xmlns:a="http://schemas.openxmlformats.org/drawingml/2006/main" xmlns:r="http://schemas.openxmlformats.org/officeDocument/2006/relationships" xmlns:p="http://schemas.openxmlformats.org/presentationml/2006/main">
  <p:tag name="NUM" val="70"/>
</p:tagLst>
</file>

<file path=ppt/tags/tag196.xml><?xml version="1.0" encoding="utf-8"?>
<p:tagLst xmlns:a="http://schemas.openxmlformats.org/drawingml/2006/main" xmlns:r="http://schemas.openxmlformats.org/officeDocument/2006/relationships" xmlns:p="http://schemas.openxmlformats.org/presentationml/2006/main">
  <p:tag name="NUM" val="71"/>
</p:tagLst>
</file>

<file path=ppt/tags/tag197.xml><?xml version="1.0" encoding="utf-8"?>
<p:tagLst xmlns:a="http://schemas.openxmlformats.org/drawingml/2006/main" xmlns:r="http://schemas.openxmlformats.org/officeDocument/2006/relationships" xmlns:p="http://schemas.openxmlformats.org/presentationml/2006/main">
  <p:tag name="NUM" val="72"/>
</p:tagLst>
</file>

<file path=ppt/tags/tag198.xml><?xml version="1.0" encoding="utf-8"?>
<p:tagLst xmlns:a="http://schemas.openxmlformats.org/drawingml/2006/main" xmlns:r="http://schemas.openxmlformats.org/officeDocument/2006/relationships" xmlns:p="http://schemas.openxmlformats.org/presentationml/2006/main">
  <p:tag name="NUM" val="64"/>
</p:tagLst>
</file>

<file path=ppt/tags/tag199.xml><?xml version="1.0" encoding="utf-8"?>
<p:tagLst xmlns:a="http://schemas.openxmlformats.org/drawingml/2006/main" xmlns:r="http://schemas.openxmlformats.org/officeDocument/2006/relationships" xmlns:p="http://schemas.openxmlformats.org/presentationml/2006/main">
  <p:tag name="NUM" val="64"/>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5"/>
</p:tagLst>
</file>

<file path=ppt/tags/tag200.xml><?xml version="1.0" encoding="utf-8"?>
<p:tagLst xmlns:a="http://schemas.openxmlformats.org/drawingml/2006/main" xmlns:r="http://schemas.openxmlformats.org/officeDocument/2006/relationships" xmlns:p="http://schemas.openxmlformats.org/presentationml/2006/main">
  <p:tag name="NUM" val="72"/>
</p:tagLst>
</file>

<file path=ppt/tags/tag201.xml><?xml version="1.0" encoding="utf-8"?>
<p:tagLst xmlns:a="http://schemas.openxmlformats.org/drawingml/2006/main" xmlns:r="http://schemas.openxmlformats.org/officeDocument/2006/relationships" xmlns:p="http://schemas.openxmlformats.org/presentationml/2006/main">
  <p:tag name="NUM" val="1"/>
</p:tagLst>
</file>

<file path=ppt/tags/tag202.xml><?xml version="1.0" encoding="utf-8"?>
<p:tagLst xmlns:a="http://schemas.openxmlformats.org/drawingml/2006/main" xmlns:r="http://schemas.openxmlformats.org/officeDocument/2006/relationships" xmlns:p="http://schemas.openxmlformats.org/presentationml/2006/main">
  <p:tag name="NUM" val="2"/>
</p:tagLst>
</file>

<file path=ppt/tags/tag203.xml><?xml version="1.0" encoding="utf-8"?>
<p:tagLst xmlns:a="http://schemas.openxmlformats.org/drawingml/2006/main" xmlns:r="http://schemas.openxmlformats.org/officeDocument/2006/relationships" xmlns:p="http://schemas.openxmlformats.org/presentationml/2006/main">
  <p:tag name="NUM" val="3"/>
</p:tagLst>
</file>

<file path=ppt/tags/tag204.xml><?xml version="1.0" encoding="utf-8"?>
<p:tagLst xmlns:a="http://schemas.openxmlformats.org/drawingml/2006/main" xmlns:r="http://schemas.openxmlformats.org/officeDocument/2006/relationships" xmlns:p="http://schemas.openxmlformats.org/presentationml/2006/main">
  <p:tag name="NUM" val="4"/>
</p:tagLst>
</file>

<file path=ppt/tags/tag205.xml><?xml version="1.0" encoding="utf-8"?>
<p:tagLst xmlns:a="http://schemas.openxmlformats.org/drawingml/2006/main" xmlns:r="http://schemas.openxmlformats.org/officeDocument/2006/relationships" xmlns:p="http://schemas.openxmlformats.org/presentationml/2006/main">
  <p:tag name="NUM" val="5"/>
</p:tagLst>
</file>

<file path=ppt/tags/tag206.xml><?xml version="1.0" encoding="utf-8"?>
<p:tagLst xmlns:a="http://schemas.openxmlformats.org/drawingml/2006/main" xmlns:r="http://schemas.openxmlformats.org/officeDocument/2006/relationships" xmlns:p="http://schemas.openxmlformats.org/presentationml/2006/main">
  <p:tag name="NUM" val="6"/>
</p:tagLst>
</file>

<file path=ppt/tags/tag207.xml><?xml version="1.0" encoding="utf-8"?>
<p:tagLst xmlns:a="http://schemas.openxmlformats.org/drawingml/2006/main" xmlns:r="http://schemas.openxmlformats.org/officeDocument/2006/relationships" xmlns:p="http://schemas.openxmlformats.org/presentationml/2006/main">
  <p:tag name="NUM" val="1"/>
</p:tagLst>
</file>

<file path=ppt/tags/tag208.xml><?xml version="1.0" encoding="utf-8"?>
<p:tagLst xmlns:a="http://schemas.openxmlformats.org/drawingml/2006/main" xmlns:r="http://schemas.openxmlformats.org/officeDocument/2006/relationships" xmlns:p="http://schemas.openxmlformats.org/presentationml/2006/main">
  <p:tag name="NUM" val="2"/>
</p:tagLst>
</file>

<file path=ppt/tags/tag209.xml><?xml version="1.0" encoding="utf-8"?>
<p:tagLst xmlns:a="http://schemas.openxmlformats.org/drawingml/2006/main" xmlns:r="http://schemas.openxmlformats.org/officeDocument/2006/relationships" xmlns:p="http://schemas.openxmlformats.org/presentationml/2006/main">
  <p:tag name="NUM" val="3"/>
</p:tagLst>
</file>

<file path=ppt/tags/tag21.xml><?xml version="1.0" encoding="utf-8"?>
<p:tagLst xmlns:a="http://schemas.openxmlformats.org/drawingml/2006/main" xmlns:r="http://schemas.openxmlformats.org/officeDocument/2006/relationships" xmlns:p="http://schemas.openxmlformats.org/presentationml/2006/main">
  <p:tag name="NUM" val="6"/>
</p:tagLst>
</file>

<file path=ppt/tags/tag210.xml><?xml version="1.0" encoding="utf-8"?>
<p:tagLst xmlns:a="http://schemas.openxmlformats.org/drawingml/2006/main" xmlns:r="http://schemas.openxmlformats.org/officeDocument/2006/relationships" xmlns:p="http://schemas.openxmlformats.org/presentationml/2006/main">
  <p:tag name="NUM" val="4"/>
</p:tagLst>
</file>

<file path=ppt/tags/tag211.xml><?xml version="1.0" encoding="utf-8"?>
<p:tagLst xmlns:a="http://schemas.openxmlformats.org/drawingml/2006/main" xmlns:r="http://schemas.openxmlformats.org/officeDocument/2006/relationships" xmlns:p="http://schemas.openxmlformats.org/presentationml/2006/main">
  <p:tag name="NUM" val="5"/>
</p:tagLst>
</file>

<file path=ppt/tags/tag212.xml><?xml version="1.0" encoding="utf-8"?>
<p:tagLst xmlns:a="http://schemas.openxmlformats.org/drawingml/2006/main" xmlns:r="http://schemas.openxmlformats.org/officeDocument/2006/relationships" xmlns:p="http://schemas.openxmlformats.org/presentationml/2006/main">
  <p:tag name="NUM" val="6"/>
</p:tagLst>
</file>

<file path=ppt/tags/tag213.xml><?xml version="1.0" encoding="utf-8"?>
<p:tagLst xmlns:a="http://schemas.openxmlformats.org/drawingml/2006/main" xmlns:r="http://schemas.openxmlformats.org/officeDocument/2006/relationships" xmlns:p="http://schemas.openxmlformats.org/presentationml/2006/main">
  <p:tag name="NUM" val="7"/>
</p:tagLst>
</file>

<file path=ppt/tags/tag214.xml><?xml version="1.0" encoding="utf-8"?>
<p:tagLst xmlns:a="http://schemas.openxmlformats.org/drawingml/2006/main" xmlns:r="http://schemas.openxmlformats.org/officeDocument/2006/relationships" xmlns:p="http://schemas.openxmlformats.org/presentationml/2006/main">
  <p:tag name="NUM" val="8"/>
</p:tagLst>
</file>

<file path=ppt/tags/tag215.xml><?xml version="1.0" encoding="utf-8"?>
<p:tagLst xmlns:a="http://schemas.openxmlformats.org/drawingml/2006/main" xmlns:r="http://schemas.openxmlformats.org/officeDocument/2006/relationships" xmlns:p="http://schemas.openxmlformats.org/presentationml/2006/main">
  <p:tag name="NUM" val="9"/>
</p:tagLst>
</file>

<file path=ppt/tags/tag216.xml><?xml version="1.0" encoding="utf-8"?>
<p:tagLst xmlns:a="http://schemas.openxmlformats.org/drawingml/2006/main" xmlns:r="http://schemas.openxmlformats.org/officeDocument/2006/relationships" xmlns:p="http://schemas.openxmlformats.org/presentationml/2006/main">
  <p:tag name="NUM" val="10"/>
</p:tagLst>
</file>

<file path=ppt/tags/tag217.xml><?xml version="1.0" encoding="utf-8"?>
<p:tagLst xmlns:a="http://schemas.openxmlformats.org/drawingml/2006/main" xmlns:r="http://schemas.openxmlformats.org/officeDocument/2006/relationships" xmlns:p="http://schemas.openxmlformats.org/presentationml/2006/main">
  <p:tag name="NUM" val="11"/>
</p:tagLst>
</file>

<file path=ppt/tags/tag218.xml><?xml version="1.0" encoding="utf-8"?>
<p:tagLst xmlns:a="http://schemas.openxmlformats.org/drawingml/2006/main" xmlns:r="http://schemas.openxmlformats.org/officeDocument/2006/relationships" xmlns:p="http://schemas.openxmlformats.org/presentationml/2006/main">
  <p:tag name="NUM" val="12"/>
</p:tagLst>
</file>

<file path=ppt/tags/tag219.xml><?xml version="1.0" encoding="utf-8"?>
<p:tagLst xmlns:a="http://schemas.openxmlformats.org/drawingml/2006/main" xmlns:r="http://schemas.openxmlformats.org/officeDocument/2006/relationships" xmlns:p="http://schemas.openxmlformats.org/presentationml/2006/main">
  <p:tag name="NUM" val="13"/>
</p:tagLst>
</file>

<file path=ppt/tags/tag22.xml><?xml version="1.0" encoding="utf-8"?>
<p:tagLst xmlns:a="http://schemas.openxmlformats.org/drawingml/2006/main" xmlns:r="http://schemas.openxmlformats.org/officeDocument/2006/relationships" xmlns:p="http://schemas.openxmlformats.org/presentationml/2006/main">
  <p:tag name="NUM" val="7"/>
</p:tagLst>
</file>

<file path=ppt/tags/tag220.xml><?xml version="1.0" encoding="utf-8"?>
<p:tagLst xmlns:a="http://schemas.openxmlformats.org/drawingml/2006/main" xmlns:r="http://schemas.openxmlformats.org/officeDocument/2006/relationships" xmlns:p="http://schemas.openxmlformats.org/presentationml/2006/main">
  <p:tag name="NUM" val="14"/>
</p:tagLst>
</file>

<file path=ppt/tags/tag221.xml><?xml version="1.0" encoding="utf-8"?>
<p:tagLst xmlns:a="http://schemas.openxmlformats.org/drawingml/2006/main" xmlns:r="http://schemas.openxmlformats.org/officeDocument/2006/relationships" xmlns:p="http://schemas.openxmlformats.org/presentationml/2006/main">
  <p:tag name="NUM" val="1"/>
</p:tagLst>
</file>

<file path=ppt/tags/tag222.xml><?xml version="1.0" encoding="utf-8"?>
<p:tagLst xmlns:a="http://schemas.openxmlformats.org/drawingml/2006/main" xmlns:r="http://schemas.openxmlformats.org/officeDocument/2006/relationships" xmlns:p="http://schemas.openxmlformats.org/presentationml/2006/main">
  <p:tag name="NUM" val="2"/>
</p:tagLst>
</file>

<file path=ppt/tags/tag223.xml><?xml version="1.0" encoding="utf-8"?>
<p:tagLst xmlns:a="http://schemas.openxmlformats.org/drawingml/2006/main" xmlns:r="http://schemas.openxmlformats.org/officeDocument/2006/relationships" xmlns:p="http://schemas.openxmlformats.org/presentationml/2006/main">
  <p:tag name="NUM" val="3"/>
</p:tagLst>
</file>

<file path=ppt/tags/tag224.xml><?xml version="1.0" encoding="utf-8"?>
<p:tagLst xmlns:a="http://schemas.openxmlformats.org/drawingml/2006/main" xmlns:r="http://schemas.openxmlformats.org/officeDocument/2006/relationships" xmlns:p="http://schemas.openxmlformats.org/presentationml/2006/main">
  <p:tag name="NUM" val="4"/>
</p:tagLst>
</file>

<file path=ppt/tags/tag225.xml><?xml version="1.0" encoding="utf-8"?>
<p:tagLst xmlns:a="http://schemas.openxmlformats.org/drawingml/2006/main" xmlns:r="http://schemas.openxmlformats.org/officeDocument/2006/relationships" xmlns:p="http://schemas.openxmlformats.org/presentationml/2006/main">
  <p:tag name="NUM" val="5"/>
</p:tagLst>
</file>

<file path=ppt/tags/tag226.xml><?xml version="1.0" encoding="utf-8"?>
<p:tagLst xmlns:a="http://schemas.openxmlformats.org/drawingml/2006/main" xmlns:r="http://schemas.openxmlformats.org/officeDocument/2006/relationships" xmlns:p="http://schemas.openxmlformats.org/presentationml/2006/main">
  <p:tag name="NUM" val="6"/>
</p:tagLst>
</file>

<file path=ppt/tags/tag227.xml><?xml version="1.0" encoding="utf-8"?>
<p:tagLst xmlns:a="http://schemas.openxmlformats.org/drawingml/2006/main" xmlns:r="http://schemas.openxmlformats.org/officeDocument/2006/relationships" xmlns:p="http://schemas.openxmlformats.org/presentationml/2006/main">
  <p:tag name="NUM" val="1"/>
</p:tagLst>
</file>

<file path=ppt/tags/tag228.xml><?xml version="1.0" encoding="utf-8"?>
<p:tagLst xmlns:a="http://schemas.openxmlformats.org/drawingml/2006/main" xmlns:r="http://schemas.openxmlformats.org/officeDocument/2006/relationships" xmlns:p="http://schemas.openxmlformats.org/presentationml/2006/main">
  <p:tag name="NUM" val="2"/>
</p:tagLst>
</file>

<file path=ppt/tags/tag229.xml><?xml version="1.0" encoding="utf-8"?>
<p:tagLst xmlns:a="http://schemas.openxmlformats.org/drawingml/2006/main" xmlns:r="http://schemas.openxmlformats.org/officeDocument/2006/relationships" xmlns:p="http://schemas.openxmlformats.org/presentationml/2006/main">
  <p:tag name="NUM" val="3"/>
</p:tagLst>
</file>

<file path=ppt/tags/tag23.xml><?xml version="1.0" encoding="utf-8"?>
<p:tagLst xmlns:a="http://schemas.openxmlformats.org/drawingml/2006/main" xmlns:r="http://schemas.openxmlformats.org/officeDocument/2006/relationships" xmlns:p="http://schemas.openxmlformats.org/presentationml/2006/main">
  <p:tag name="NUM" val="8"/>
</p:tagLst>
</file>

<file path=ppt/tags/tag230.xml><?xml version="1.0" encoding="utf-8"?>
<p:tagLst xmlns:a="http://schemas.openxmlformats.org/drawingml/2006/main" xmlns:r="http://schemas.openxmlformats.org/officeDocument/2006/relationships" xmlns:p="http://schemas.openxmlformats.org/presentationml/2006/main">
  <p:tag name="NUM" val="4"/>
</p:tagLst>
</file>

<file path=ppt/tags/tag231.xml><?xml version="1.0" encoding="utf-8"?>
<p:tagLst xmlns:a="http://schemas.openxmlformats.org/drawingml/2006/main" xmlns:r="http://schemas.openxmlformats.org/officeDocument/2006/relationships" xmlns:p="http://schemas.openxmlformats.org/presentationml/2006/main">
  <p:tag name="NUM" val="5"/>
</p:tagLst>
</file>

<file path=ppt/tags/tag232.xml><?xml version="1.0" encoding="utf-8"?>
<p:tagLst xmlns:a="http://schemas.openxmlformats.org/drawingml/2006/main" xmlns:r="http://schemas.openxmlformats.org/officeDocument/2006/relationships" xmlns:p="http://schemas.openxmlformats.org/presentationml/2006/main">
  <p:tag name="NUM" val="6"/>
</p:tagLst>
</file>

<file path=ppt/tags/tag233.xml><?xml version="1.0" encoding="utf-8"?>
<p:tagLst xmlns:a="http://schemas.openxmlformats.org/drawingml/2006/main" xmlns:r="http://schemas.openxmlformats.org/officeDocument/2006/relationships" xmlns:p="http://schemas.openxmlformats.org/presentationml/2006/main">
  <p:tag name="NUM" val="7"/>
</p:tagLst>
</file>

<file path=ppt/tags/tag234.xml><?xml version="1.0" encoding="utf-8"?>
<p:tagLst xmlns:a="http://schemas.openxmlformats.org/drawingml/2006/main" xmlns:r="http://schemas.openxmlformats.org/officeDocument/2006/relationships" xmlns:p="http://schemas.openxmlformats.org/presentationml/2006/main">
  <p:tag name="NUM" val="8"/>
</p:tagLst>
</file>

<file path=ppt/tags/tag235.xml><?xml version="1.0" encoding="utf-8"?>
<p:tagLst xmlns:a="http://schemas.openxmlformats.org/drawingml/2006/main" xmlns:r="http://schemas.openxmlformats.org/officeDocument/2006/relationships" xmlns:p="http://schemas.openxmlformats.org/presentationml/2006/main">
  <p:tag name="NUM" val="9"/>
</p:tagLst>
</file>

<file path=ppt/tags/tag236.xml><?xml version="1.0" encoding="utf-8"?>
<p:tagLst xmlns:a="http://schemas.openxmlformats.org/drawingml/2006/main" xmlns:r="http://schemas.openxmlformats.org/officeDocument/2006/relationships" xmlns:p="http://schemas.openxmlformats.org/presentationml/2006/main">
  <p:tag name="NUM" val="10"/>
</p:tagLst>
</file>

<file path=ppt/tags/tag237.xml><?xml version="1.0" encoding="utf-8"?>
<p:tagLst xmlns:a="http://schemas.openxmlformats.org/drawingml/2006/main" xmlns:r="http://schemas.openxmlformats.org/officeDocument/2006/relationships" xmlns:p="http://schemas.openxmlformats.org/presentationml/2006/main">
  <p:tag name="NUM" val="11"/>
</p:tagLst>
</file>

<file path=ppt/tags/tag238.xml><?xml version="1.0" encoding="utf-8"?>
<p:tagLst xmlns:a="http://schemas.openxmlformats.org/drawingml/2006/main" xmlns:r="http://schemas.openxmlformats.org/officeDocument/2006/relationships" xmlns:p="http://schemas.openxmlformats.org/presentationml/2006/main">
  <p:tag name="NUM" val="12"/>
</p:tagLst>
</file>

<file path=ppt/tags/tag239.xml><?xml version="1.0" encoding="utf-8"?>
<p:tagLst xmlns:a="http://schemas.openxmlformats.org/drawingml/2006/main" xmlns:r="http://schemas.openxmlformats.org/officeDocument/2006/relationships" xmlns:p="http://schemas.openxmlformats.org/presentationml/2006/main">
  <p:tag name="NUM" val="13"/>
</p:tagLst>
</file>

<file path=ppt/tags/tag24.xml><?xml version="1.0" encoding="utf-8"?>
<p:tagLst xmlns:a="http://schemas.openxmlformats.org/drawingml/2006/main" xmlns:r="http://schemas.openxmlformats.org/officeDocument/2006/relationships" xmlns:p="http://schemas.openxmlformats.org/presentationml/2006/main">
  <p:tag name="NUM" val="9"/>
</p:tagLst>
</file>

<file path=ppt/tags/tag240.xml><?xml version="1.0" encoding="utf-8"?>
<p:tagLst xmlns:a="http://schemas.openxmlformats.org/drawingml/2006/main" xmlns:r="http://schemas.openxmlformats.org/officeDocument/2006/relationships" xmlns:p="http://schemas.openxmlformats.org/presentationml/2006/main">
  <p:tag name="NUM" val="14"/>
</p:tagLst>
</file>

<file path=ppt/tags/tag241.xml><?xml version="1.0" encoding="utf-8"?>
<p:tagLst xmlns:a="http://schemas.openxmlformats.org/drawingml/2006/main" xmlns:r="http://schemas.openxmlformats.org/officeDocument/2006/relationships" xmlns:p="http://schemas.openxmlformats.org/presentationml/2006/main">
  <p:tag name="NUM" val="1"/>
</p:tagLst>
</file>

<file path=ppt/tags/tag242.xml><?xml version="1.0" encoding="utf-8"?>
<p:tagLst xmlns:a="http://schemas.openxmlformats.org/drawingml/2006/main" xmlns:r="http://schemas.openxmlformats.org/officeDocument/2006/relationships" xmlns:p="http://schemas.openxmlformats.org/presentationml/2006/main">
  <p:tag name="NUM" val="2"/>
</p:tagLst>
</file>

<file path=ppt/tags/tag243.xml><?xml version="1.0" encoding="utf-8"?>
<p:tagLst xmlns:a="http://schemas.openxmlformats.org/drawingml/2006/main" xmlns:r="http://schemas.openxmlformats.org/officeDocument/2006/relationships" xmlns:p="http://schemas.openxmlformats.org/presentationml/2006/main">
  <p:tag name="NUM" val="3"/>
</p:tagLst>
</file>

<file path=ppt/tags/tag244.xml><?xml version="1.0" encoding="utf-8"?>
<p:tagLst xmlns:a="http://schemas.openxmlformats.org/drawingml/2006/main" xmlns:r="http://schemas.openxmlformats.org/officeDocument/2006/relationships" xmlns:p="http://schemas.openxmlformats.org/presentationml/2006/main">
  <p:tag name="NUM" val="4"/>
</p:tagLst>
</file>

<file path=ppt/tags/tag245.xml><?xml version="1.0" encoding="utf-8"?>
<p:tagLst xmlns:a="http://schemas.openxmlformats.org/drawingml/2006/main" xmlns:r="http://schemas.openxmlformats.org/officeDocument/2006/relationships" xmlns:p="http://schemas.openxmlformats.org/presentationml/2006/main">
  <p:tag name="NUM" val="5"/>
</p:tagLst>
</file>

<file path=ppt/tags/tag246.xml><?xml version="1.0" encoding="utf-8"?>
<p:tagLst xmlns:a="http://schemas.openxmlformats.org/drawingml/2006/main" xmlns:r="http://schemas.openxmlformats.org/officeDocument/2006/relationships" xmlns:p="http://schemas.openxmlformats.org/presentationml/2006/main">
  <p:tag name="NUM" val="6"/>
</p:tagLst>
</file>

<file path=ppt/tags/tag247.xml><?xml version="1.0" encoding="utf-8"?>
<p:tagLst xmlns:a="http://schemas.openxmlformats.org/drawingml/2006/main" xmlns:r="http://schemas.openxmlformats.org/officeDocument/2006/relationships" xmlns:p="http://schemas.openxmlformats.org/presentationml/2006/main">
  <p:tag name="NUM" val="7"/>
</p:tagLst>
</file>

<file path=ppt/tags/tag248.xml><?xml version="1.0" encoding="utf-8"?>
<p:tagLst xmlns:a="http://schemas.openxmlformats.org/drawingml/2006/main" xmlns:r="http://schemas.openxmlformats.org/officeDocument/2006/relationships" xmlns:p="http://schemas.openxmlformats.org/presentationml/2006/main">
  <p:tag name="NUM" val="8"/>
</p:tagLst>
</file>

<file path=ppt/tags/tag249.xml><?xml version="1.0" encoding="utf-8"?>
<p:tagLst xmlns:a="http://schemas.openxmlformats.org/drawingml/2006/main" xmlns:r="http://schemas.openxmlformats.org/officeDocument/2006/relationships" xmlns:p="http://schemas.openxmlformats.org/presentationml/2006/main">
  <p:tag name="NUM" val="9"/>
</p:tagLst>
</file>

<file path=ppt/tags/tag25.xml><?xml version="1.0" encoding="utf-8"?>
<p:tagLst xmlns:a="http://schemas.openxmlformats.org/drawingml/2006/main" xmlns:r="http://schemas.openxmlformats.org/officeDocument/2006/relationships" xmlns:p="http://schemas.openxmlformats.org/presentationml/2006/main">
  <p:tag name="NUM" val="10"/>
</p:tagLst>
</file>

<file path=ppt/tags/tag250.xml><?xml version="1.0" encoding="utf-8"?>
<p:tagLst xmlns:a="http://schemas.openxmlformats.org/drawingml/2006/main" xmlns:r="http://schemas.openxmlformats.org/officeDocument/2006/relationships" xmlns:p="http://schemas.openxmlformats.org/presentationml/2006/main">
  <p:tag name="NUM" val="10"/>
</p:tagLst>
</file>

<file path=ppt/tags/tag251.xml><?xml version="1.0" encoding="utf-8"?>
<p:tagLst xmlns:a="http://schemas.openxmlformats.org/drawingml/2006/main" xmlns:r="http://schemas.openxmlformats.org/officeDocument/2006/relationships" xmlns:p="http://schemas.openxmlformats.org/presentationml/2006/main">
  <p:tag name="NUM" val="11"/>
</p:tagLst>
</file>

<file path=ppt/tags/tag252.xml><?xml version="1.0" encoding="utf-8"?>
<p:tagLst xmlns:a="http://schemas.openxmlformats.org/drawingml/2006/main" xmlns:r="http://schemas.openxmlformats.org/officeDocument/2006/relationships" xmlns:p="http://schemas.openxmlformats.org/presentationml/2006/main">
  <p:tag name="NUM" val="12"/>
</p:tagLst>
</file>

<file path=ppt/tags/tag253.xml><?xml version="1.0" encoding="utf-8"?>
<p:tagLst xmlns:a="http://schemas.openxmlformats.org/drawingml/2006/main" xmlns:r="http://schemas.openxmlformats.org/officeDocument/2006/relationships" xmlns:p="http://schemas.openxmlformats.org/presentationml/2006/main">
  <p:tag name="NUM" val="13"/>
</p:tagLst>
</file>

<file path=ppt/tags/tag254.xml><?xml version="1.0" encoding="utf-8"?>
<p:tagLst xmlns:a="http://schemas.openxmlformats.org/drawingml/2006/main" xmlns:r="http://schemas.openxmlformats.org/officeDocument/2006/relationships" xmlns:p="http://schemas.openxmlformats.org/presentationml/2006/main">
  <p:tag name="NUM" val="14"/>
</p:tagLst>
</file>

<file path=ppt/tags/tag255.xml><?xml version="1.0" encoding="utf-8"?>
<p:tagLst xmlns:a="http://schemas.openxmlformats.org/drawingml/2006/main" xmlns:r="http://schemas.openxmlformats.org/officeDocument/2006/relationships" xmlns:p="http://schemas.openxmlformats.org/presentationml/2006/main">
  <p:tag name="NUM" val="15"/>
</p:tagLst>
</file>

<file path=ppt/tags/tag256.xml><?xml version="1.0" encoding="utf-8"?>
<p:tagLst xmlns:a="http://schemas.openxmlformats.org/drawingml/2006/main" xmlns:r="http://schemas.openxmlformats.org/officeDocument/2006/relationships" xmlns:p="http://schemas.openxmlformats.org/presentationml/2006/main">
  <p:tag name="NUM" val="16"/>
</p:tagLst>
</file>

<file path=ppt/tags/tag257.xml><?xml version="1.0" encoding="utf-8"?>
<p:tagLst xmlns:a="http://schemas.openxmlformats.org/drawingml/2006/main" xmlns:r="http://schemas.openxmlformats.org/officeDocument/2006/relationships" xmlns:p="http://schemas.openxmlformats.org/presentationml/2006/main">
  <p:tag name="NUM" val="17"/>
</p:tagLst>
</file>

<file path=ppt/tags/tag258.xml><?xml version="1.0" encoding="utf-8"?>
<p:tagLst xmlns:a="http://schemas.openxmlformats.org/drawingml/2006/main" xmlns:r="http://schemas.openxmlformats.org/officeDocument/2006/relationships" xmlns:p="http://schemas.openxmlformats.org/presentationml/2006/main">
  <p:tag name="NUM" val="18"/>
</p:tagLst>
</file>

<file path=ppt/tags/tag259.xml><?xml version="1.0" encoding="utf-8"?>
<p:tagLst xmlns:a="http://schemas.openxmlformats.org/drawingml/2006/main" xmlns:r="http://schemas.openxmlformats.org/officeDocument/2006/relationships" xmlns:p="http://schemas.openxmlformats.org/presentationml/2006/main">
  <p:tag name="NUM" val="19"/>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60.xml><?xml version="1.0" encoding="utf-8"?>
<p:tagLst xmlns:a="http://schemas.openxmlformats.org/drawingml/2006/main" xmlns:r="http://schemas.openxmlformats.org/officeDocument/2006/relationships" xmlns:p="http://schemas.openxmlformats.org/presentationml/2006/main">
  <p:tag name="NUM" val="20"/>
</p:tagLst>
</file>

<file path=ppt/tags/tag261.xml><?xml version="1.0" encoding="utf-8"?>
<p:tagLst xmlns:a="http://schemas.openxmlformats.org/drawingml/2006/main" xmlns:r="http://schemas.openxmlformats.org/officeDocument/2006/relationships" xmlns:p="http://schemas.openxmlformats.org/presentationml/2006/main">
  <p:tag name="NUM" val="21"/>
</p:tagLst>
</file>

<file path=ppt/tags/tag262.xml><?xml version="1.0" encoding="utf-8"?>
<p:tagLst xmlns:a="http://schemas.openxmlformats.org/drawingml/2006/main" xmlns:r="http://schemas.openxmlformats.org/officeDocument/2006/relationships" xmlns:p="http://schemas.openxmlformats.org/presentationml/2006/main">
  <p:tag name="NUM" val="1"/>
</p:tagLst>
</file>

<file path=ppt/tags/tag263.xml><?xml version="1.0" encoding="utf-8"?>
<p:tagLst xmlns:a="http://schemas.openxmlformats.org/drawingml/2006/main" xmlns:r="http://schemas.openxmlformats.org/officeDocument/2006/relationships" xmlns:p="http://schemas.openxmlformats.org/presentationml/2006/main">
  <p:tag name="NUM" val="2"/>
</p:tagLst>
</file>

<file path=ppt/tags/tag264.xml><?xml version="1.0" encoding="utf-8"?>
<p:tagLst xmlns:a="http://schemas.openxmlformats.org/drawingml/2006/main" xmlns:r="http://schemas.openxmlformats.org/officeDocument/2006/relationships" xmlns:p="http://schemas.openxmlformats.org/presentationml/2006/main">
  <p:tag name="NUM" val="3"/>
</p:tagLst>
</file>

<file path=ppt/tags/tag265.xml><?xml version="1.0" encoding="utf-8"?>
<p:tagLst xmlns:a="http://schemas.openxmlformats.org/drawingml/2006/main" xmlns:r="http://schemas.openxmlformats.org/officeDocument/2006/relationships" xmlns:p="http://schemas.openxmlformats.org/presentationml/2006/main">
  <p:tag name="NUM" val="4"/>
</p:tagLst>
</file>

<file path=ppt/tags/tag266.xml><?xml version="1.0" encoding="utf-8"?>
<p:tagLst xmlns:a="http://schemas.openxmlformats.org/drawingml/2006/main" xmlns:r="http://schemas.openxmlformats.org/officeDocument/2006/relationships" xmlns:p="http://schemas.openxmlformats.org/presentationml/2006/main">
  <p:tag name="NUM" val="5"/>
</p:tagLst>
</file>

<file path=ppt/tags/tag267.xml><?xml version="1.0" encoding="utf-8"?>
<p:tagLst xmlns:a="http://schemas.openxmlformats.org/drawingml/2006/main" xmlns:r="http://schemas.openxmlformats.org/officeDocument/2006/relationships" xmlns:p="http://schemas.openxmlformats.org/presentationml/2006/main">
  <p:tag name="NUM" val="6"/>
</p:tagLst>
</file>

<file path=ppt/tags/tag268.xml><?xml version="1.0" encoding="utf-8"?>
<p:tagLst xmlns:a="http://schemas.openxmlformats.org/drawingml/2006/main" xmlns:r="http://schemas.openxmlformats.org/officeDocument/2006/relationships" xmlns:p="http://schemas.openxmlformats.org/presentationml/2006/main">
  <p:tag name="NUM" val="7"/>
</p:tagLst>
</file>

<file path=ppt/tags/tag269.xml><?xml version="1.0" encoding="utf-8"?>
<p:tagLst xmlns:a="http://schemas.openxmlformats.org/drawingml/2006/main" xmlns:r="http://schemas.openxmlformats.org/officeDocument/2006/relationships" xmlns:p="http://schemas.openxmlformats.org/presentationml/2006/main">
  <p:tag name="NUM" val="8"/>
</p:tagLst>
</file>

<file path=ppt/tags/tag27.xml><?xml version="1.0" encoding="utf-8"?>
<p:tagLst xmlns:a="http://schemas.openxmlformats.org/drawingml/2006/main" xmlns:r="http://schemas.openxmlformats.org/officeDocument/2006/relationships" xmlns:p="http://schemas.openxmlformats.org/presentationml/2006/main">
  <p:tag name="NUM" val="12"/>
</p:tagLst>
</file>

<file path=ppt/tags/tag270.xml><?xml version="1.0" encoding="utf-8"?>
<p:tagLst xmlns:a="http://schemas.openxmlformats.org/drawingml/2006/main" xmlns:r="http://schemas.openxmlformats.org/officeDocument/2006/relationships" xmlns:p="http://schemas.openxmlformats.org/presentationml/2006/main">
  <p:tag name="NUM" val="9"/>
</p:tagLst>
</file>

<file path=ppt/tags/tag271.xml><?xml version="1.0" encoding="utf-8"?>
<p:tagLst xmlns:a="http://schemas.openxmlformats.org/drawingml/2006/main" xmlns:r="http://schemas.openxmlformats.org/officeDocument/2006/relationships" xmlns:p="http://schemas.openxmlformats.org/presentationml/2006/main">
  <p:tag name="NUM" val="10"/>
</p:tagLst>
</file>

<file path=ppt/tags/tag272.xml><?xml version="1.0" encoding="utf-8"?>
<p:tagLst xmlns:a="http://schemas.openxmlformats.org/drawingml/2006/main" xmlns:r="http://schemas.openxmlformats.org/officeDocument/2006/relationships" xmlns:p="http://schemas.openxmlformats.org/presentationml/2006/main">
  <p:tag name="NUM" val="11"/>
</p:tagLst>
</file>

<file path=ppt/tags/tag273.xml><?xml version="1.0" encoding="utf-8"?>
<p:tagLst xmlns:a="http://schemas.openxmlformats.org/drawingml/2006/main" xmlns:r="http://schemas.openxmlformats.org/officeDocument/2006/relationships" xmlns:p="http://schemas.openxmlformats.org/presentationml/2006/main">
  <p:tag name="NUM" val="12"/>
</p:tagLst>
</file>

<file path=ppt/tags/tag274.xml><?xml version="1.0" encoding="utf-8"?>
<p:tagLst xmlns:a="http://schemas.openxmlformats.org/drawingml/2006/main" xmlns:r="http://schemas.openxmlformats.org/officeDocument/2006/relationships" xmlns:p="http://schemas.openxmlformats.org/presentationml/2006/main">
  <p:tag name="NUM" val="13"/>
</p:tagLst>
</file>

<file path=ppt/tags/tag275.xml><?xml version="1.0" encoding="utf-8"?>
<p:tagLst xmlns:a="http://schemas.openxmlformats.org/drawingml/2006/main" xmlns:r="http://schemas.openxmlformats.org/officeDocument/2006/relationships" xmlns:p="http://schemas.openxmlformats.org/presentationml/2006/main">
  <p:tag name="NUM" val="14"/>
</p:tagLst>
</file>

<file path=ppt/tags/tag276.xml><?xml version="1.0" encoding="utf-8"?>
<p:tagLst xmlns:a="http://schemas.openxmlformats.org/drawingml/2006/main" xmlns:r="http://schemas.openxmlformats.org/officeDocument/2006/relationships" xmlns:p="http://schemas.openxmlformats.org/presentationml/2006/main">
  <p:tag name="NUM" val="1"/>
</p:tagLst>
</file>

<file path=ppt/tags/tag277.xml><?xml version="1.0" encoding="utf-8"?>
<p:tagLst xmlns:a="http://schemas.openxmlformats.org/drawingml/2006/main" xmlns:r="http://schemas.openxmlformats.org/officeDocument/2006/relationships" xmlns:p="http://schemas.openxmlformats.org/presentationml/2006/main">
  <p:tag name="NUM" val="2"/>
</p:tagLst>
</file>

<file path=ppt/tags/tag278.xml><?xml version="1.0" encoding="utf-8"?>
<p:tagLst xmlns:a="http://schemas.openxmlformats.org/drawingml/2006/main" xmlns:r="http://schemas.openxmlformats.org/officeDocument/2006/relationships" xmlns:p="http://schemas.openxmlformats.org/presentationml/2006/main">
  <p:tag name="NUM" val="3"/>
</p:tagLst>
</file>

<file path=ppt/tags/tag279.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13"/>
</p:tagLst>
</file>

<file path=ppt/tags/tag280.xml><?xml version="1.0" encoding="utf-8"?>
<p:tagLst xmlns:a="http://schemas.openxmlformats.org/drawingml/2006/main" xmlns:r="http://schemas.openxmlformats.org/officeDocument/2006/relationships" xmlns:p="http://schemas.openxmlformats.org/presentationml/2006/main">
  <p:tag name="NUM" val="5"/>
</p:tagLst>
</file>

<file path=ppt/tags/tag281.xml><?xml version="1.0" encoding="utf-8"?>
<p:tagLst xmlns:a="http://schemas.openxmlformats.org/drawingml/2006/main" xmlns:r="http://schemas.openxmlformats.org/officeDocument/2006/relationships" xmlns:p="http://schemas.openxmlformats.org/presentationml/2006/main">
  <p:tag name="NUM" val="6"/>
</p:tagLst>
</file>

<file path=ppt/tags/tag282.xml><?xml version="1.0" encoding="utf-8"?>
<p:tagLst xmlns:a="http://schemas.openxmlformats.org/drawingml/2006/main" xmlns:r="http://schemas.openxmlformats.org/officeDocument/2006/relationships" xmlns:p="http://schemas.openxmlformats.org/presentationml/2006/main">
  <p:tag name="NUM" val="7"/>
</p:tagLst>
</file>

<file path=ppt/tags/tag283.xml><?xml version="1.0" encoding="utf-8"?>
<p:tagLst xmlns:a="http://schemas.openxmlformats.org/drawingml/2006/main" xmlns:r="http://schemas.openxmlformats.org/officeDocument/2006/relationships" xmlns:p="http://schemas.openxmlformats.org/presentationml/2006/main">
  <p:tag name="NUM" val="8"/>
</p:tagLst>
</file>

<file path=ppt/tags/tag284.xml><?xml version="1.0" encoding="utf-8"?>
<p:tagLst xmlns:a="http://schemas.openxmlformats.org/drawingml/2006/main" xmlns:r="http://schemas.openxmlformats.org/officeDocument/2006/relationships" xmlns:p="http://schemas.openxmlformats.org/presentationml/2006/main">
  <p:tag name="NUM" val="9"/>
</p:tagLst>
</file>

<file path=ppt/tags/tag285.xml><?xml version="1.0" encoding="utf-8"?>
<p:tagLst xmlns:a="http://schemas.openxmlformats.org/drawingml/2006/main" xmlns:r="http://schemas.openxmlformats.org/officeDocument/2006/relationships" xmlns:p="http://schemas.openxmlformats.org/presentationml/2006/main">
  <p:tag name="NUM" val="10"/>
</p:tagLst>
</file>

<file path=ppt/tags/tag286.xml><?xml version="1.0" encoding="utf-8"?>
<p:tagLst xmlns:a="http://schemas.openxmlformats.org/drawingml/2006/main" xmlns:r="http://schemas.openxmlformats.org/officeDocument/2006/relationships" xmlns:p="http://schemas.openxmlformats.org/presentationml/2006/main">
  <p:tag name="NUM" val="11"/>
</p:tagLst>
</file>

<file path=ppt/tags/tag287.xml><?xml version="1.0" encoding="utf-8"?>
<p:tagLst xmlns:a="http://schemas.openxmlformats.org/drawingml/2006/main" xmlns:r="http://schemas.openxmlformats.org/officeDocument/2006/relationships" xmlns:p="http://schemas.openxmlformats.org/presentationml/2006/main">
  <p:tag name="NUM" val="12"/>
</p:tagLst>
</file>

<file path=ppt/tags/tag288.xml><?xml version="1.0" encoding="utf-8"?>
<p:tagLst xmlns:a="http://schemas.openxmlformats.org/drawingml/2006/main" xmlns:r="http://schemas.openxmlformats.org/officeDocument/2006/relationships" xmlns:p="http://schemas.openxmlformats.org/presentationml/2006/main">
  <p:tag name="NUM" val="13"/>
</p:tagLst>
</file>

<file path=ppt/tags/tag289.xml><?xml version="1.0" encoding="utf-8"?>
<p:tagLst xmlns:a="http://schemas.openxmlformats.org/drawingml/2006/main" xmlns:r="http://schemas.openxmlformats.org/officeDocument/2006/relationships" xmlns:p="http://schemas.openxmlformats.org/presentationml/2006/main">
  <p:tag name="NUM" val="14"/>
</p:tagLst>
</file>

<file path=ppt/tags/tag29.xml><?xml version="1.0" encoding="utf-8"?>
<p:tagLst xmlns:a="http://schemas.openxmlformats.org/drawingml/2006/main" xmlns:r="http://schemas.openxmlformats.org/officeDocument/2006/relationships" xmlns:p="http://schemas.openxmlformats.org/presentationml/2006/main">
  <p:tag name="NUM" val="15"/>
</p:tagLst>
</file>

<file path=ppt/tags/tag290.xml><?xml version="1.0" encoding="utf-8"?>
<p:tagLst xmlns:a="http://schemas.openxmlformats.org/drawingml/2006/main" xmlns:r="http://schemas.openxmlformats.org/officeDocument/2006/relationships" xmlns:p="http://schemas.openxmlformats.org/presentationml/2006/main">
  <p:tag name="NUM" val="15"/>
</p:tagLst>
</file>

<file path=ppt/tags/tag291.xml><?xml version="1.0" encoding="utf-8"?>
<p:tagLst xmlns:a="http://schemas.openxmlformats.org/drawingml/2006/main" xmlns:r="http://schemas.openxmlformats.org/officeDocument/2006/relationships" xmlns:p="http://schemas.openxmlformats.org/presentationml/2006/main">
  <p:tag name="NUM" val="16"/>
</p:tagLst>
</file>

<file path=ppt/tags/tag292.xml><?xml version="1.0" encoding="utf-8"?>
<p:tagLst xmlns:a="http://schemas.openxmlformats.org/drawingml/2006/main" xmlns:r="http://schemas.openxmlformats.org/officeDocument/2006/relationships" xmlns:p="http://schemas.openxmlformats.org/presentationml/2006/main">
  <p:tag name="NUM" val="17"/>
</p:tagLst>
</file>

<file path=ppt/tags/tag293.xml><?xml version="1.0" encoding="utf-8"?>
<p:tagLst xmlns:a="http://schemas.openxmlformats.org/drawingml/2006/main" xmlns:r="http://schemas.openxmlformats.org/officeDocument/2006/relationships" xmlns:p="http://schemas.openxmlformats.org/presentationml/2006/main">
  <p:tag name="NUM" val="18"/>
</p:tagLst>
</file>

<file path=ppt/tags/tag294.xml><?xml version="1.0" encoding="utf-8"?>
<p:tagLst xmlns:a="http://schemas.openxmlformats.org/drawingml/2006/main" xmlns:r="http://schemas.openxmlformats.org/officeDocument/2006/relationships" xmlns:p="http://schemas.openxmlformats.org/presentationml/2006/main">
  <p:tag name="NUM" val="19"/>
</p:tagLst>
</file>

<file path=ppt/tags/tag295.xml><?xml version="1.0" encoding="utf-8"?>
<p:tagLst xmlns:a="http://schemas.openxmlformats.org/drawingml/2006/main" xmlns:r="http://schemas.openxmlformats.org/officeDocument/2006/relationships" xmlns:p="http://schemas.openxmlformats.org/presentationml/2006/main">
  <p:tag name="NUM" val="20"/>
</p:tagLst>
</file>

<file path=ppt/tags/tag296.xml><?xml version="1.0" encoding="utf-8"?>
<p:tagLst xmlns:a="http://schemas.openxmlformats.org/drawingml/2006/main" xmlns:r="http://schemas.openxmlformats.org/officeDocument/2006/relationships" xmlns:p="http://schemas.openxmlformats.org/presentationml/2006/main">
  <p:tag name="NUM" val="21"/>
</p:tagLst>
</file>

<file path=ppt/tags/tag297.xml><?xml version="1.0" encoding="utf-8"?>
<p:tagLst xmlns:a="http://schemas.openxmlformats.org/drawingml/2006/main" xmlns:r="http://schemas.openxmlformats.org/officeDocument/2006/relationships" xmlns:p="http://schemas.openxmlformats.org/presentationml/2006/main">
  <p:tag name="NUM" val="22"/>
</p:tagLst>
</file>

<file path=ppt/tags/tag298.xml><?xml version="1.0" encoding="utf-8"?>
<p:tagLst xmlns:a="http://schemas.openxmlformats.org/drawingml/2006/main" xmlns:r="http://schemas.openxmlformats.org/officeDocument/2006/relationships" xmlns:p="http://schemas.openxmlformats.org/presentationml/2006/main">
  <p:tag name="NUM" val="1"/>
</p:tagLst>
</file>

<file path=ppt/tags/tag29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16"/>
</p:tagLst>
</file>

<file path=ppt/tags/tag300.xml><?xml version="1.0" encoding="utf-8"?>
<p:tagLst xmlns:a="http://schemas.openxmlformats.org/drawingml/2006/main" xmlns:r="http://schemas.openxmlformats.org/officeDocument/2006/relationships" xmlns:p="http://schemas.openxmlformats.org/presentationml/2006/main">
  <p:tag name="NUM" val="3"/>
</p:tagLst>
</file>

<file path=ppt/tags/tag301.xml><?xml version="1.0" encoding="utf-8"?>
<p:tagLst xmlns:a="http://schemas.openxmlformats.org/drawingml/2006/main" xmlns:r="http://schemas.openxmlformats.org/officeDocument/2006/relationships" xmlns:p="http://schemas.openxmlformats.org/presentationml/2006/main">
  <p:tag name="NUM" val="4"/>
</p:tagLst>
</file>

<file path=ppt/tags/tag302.xml><?xml version="1.0" encoding="utf-8"?>
<p:tagLst xmlns:a="http://schemas.openxmlformats.org/drawingml/2006/main" xmlns:r="http://schemas.openxmlformats.org/officeDocument/2006/relationships" xmlns:p="http://schemas.openxmlformats.org/presentationml/2006/main">
  <p:tag name="NUM" val="5"/>
</p:tagLst>
</file>

<file path=ppt/tags/tag303.xml><?xml version="1.0" encoding="utf-8"?>
<p:tagLst xmlns:a="http://schemas.openxmlformats.org/drawingml/2006/main" xmlns:r="http://schemas.openxmlformats.org/officeDocument/2006/relationships" xmlns:p="http://schemas.openxmlformats.org/presentationml/2006/main">
  <p:tag name="NUM" val="6"/>
</p:tagLst>
</file>

<file path=ppt/tags/tag304.xml><?xml version="1.0" encoding="utf-8"?>
<p:tagLst xmlns:a="http://schemas.openxmlformats.org/drawingml/2006/main" xmlns:r="http://schemas.openxmlformats.org/officeDocument/2006/relationships" xmlns:p="http://schemas.openxmlformats.org/presentationml/2006/main">
  <p:tag name="NUM" val="7"/>
</p:tagLst>
</file>

<file path=ppt/tags/tag305.xml><?xml version="1.0" encoding="utf-8"?>
<p:tagLst xmlns:a="http://schemas.openxmlformats.org/drawingml/2006/main" xmlns:r="http://schemas.openxmlformats.org/officeDocument/2006/relationships" xmlns:p="http://schemas.openxmlformats.org/presentationml/2006/main">
  <p:tag name="NUM" val="8"/>
</p:tagLst>
</file>

<file path=ppt/tags/tag306.xml><?xml version="1.0" encoding="utf-8"?>
<p:tagLst xmlns:a="http://schemas.openxmlformats.org/drawingml/2006/main" xmlns:r="http://schemas.openxmlformats.org/officeDocument/2006/relationships" xmlns:p="http://schemas.openxmlformats.org/presentationml/2006/main">
  <p:tag name="NUM" val="9"/>
</p:tagLst>
</file>

<file path=ppt/tags/tag307.xml><?xml version="1.0" encoding="utf-8"?>
<p:tagLst xmlns:a="http://schemas.openxmlformats.org/drawingml/2006/main" xmlns:r="http://schemas.openxmlformats.org/officeDocument/2006/relationships" xmlns:p="http://schemas.openxmlformats.org/presentationml/2006/main">
  <p:tag name="NUM" val="10"/>
</p:tagLst>
</file>

<file path=ppt/tags/tag308.xml><?xml version="1.0" encoding="utf-8"?>
<p:tagLst xmlns:a="http://schemas.openxmlformats.org/drawingml/2006/main" xmlns:r="http://schemas.openxmlformats.org/officeDocument/2006/relationships" xmlns:p="http://schemas.openxmlformats.org/presentationml/2006/main">
  <p:tag name="NUM" val="11"/>
</p:tagLst>
</file>

<file path=ppt/tags/tag309.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17"/>
</p:tagLst>
</file>

<file path=ppt/tags/tag32.xml><?xml version="1.0" encoding="utf-8"?>
<p:tagLst xmlns:a="http://schemas.openxmlformats.org/drawingml/2006/main" xmlns:r="http://schemas.openxmlformats.org/officeDocument/2006/relationships" xmlns:p="http://schemas.openxmlformats.org/presentationml/2006/main">
  <p:tag name="NUM" val="18"/>
</p:tagLst>
</file>

<file path=ppt/tags/tag33.xml><?xml version="1.0" encoding="utf-8"?>
<p:tagLst xmlns:a="http://schemas.openxmlformats.org/drawingml/2006/main" xmlns:r="http://schemas.openxmlformats.org/officeDocument/2006/relationships" xmlns:p="http://schemas.openxmlformats.org/presentationml/2006/main">
  <p:tag name="NUM" val="19"/>
</p:tagLst>
</file>

<file path=ppt/tags/tag34.xml><?xml version="1.0" encoding="utf-8"?>
<p:tagLst xmlns:a="http://schemas.openxmlformats.org/drawingml/2006/main" xmlns:r="http://schemas.openxmlformats.org/officeDocument/2006/relationships" xmlns:p="http://schemas.openxmlformats.org/presentationml/2006/main">
  <p:tag name="NUM" val="20"/>
</p:tagLst>
</file>

<file path=ppt/tags/tag35.xml><?xml version="1.0" encoding="utf-8"?>
<p:tagLst xmlns:a="http://schemas.openxmlformats.org/drawingml/2006/main" xmlns:r="http://schemas.openxmlformats.org/officeDocument/2006/relationships" xmlns:p="http://schemas.openxmlformats.org/presentationml/2006/main">
  <p:tag name="NUM" val="21"/>
</p:tagLst>
</file>

<file path=ppt/tags/tag36.xml><?xml version="1.0" encoding="utf-8"?>
<p:tagLst xmlns:a="http://schemas.openxmlformats.org/drawingml/2006/main" xmlns:r="http://schemas.openxmlformats.org/officeDocument/2006/relationships" xmlns:p="http://schemas.openxmlformats.org/presentationml/2006/main">
  <p:tag name="NUM" val="22"/>
</p:tagLst>
</file>

<file path=ppt/tags/tag37.xml><?xml version="1.0" encoding="utf-8"?>
<p:tagLst xmlns:a="http://schemas.openxmlformats.org/drawingml/2006/main" xmlns:r="http://schemas.openxmlformats.org/officeDocument/2006/relationships" xmlns:p="http://schemas.openxmlformats.org/presentationml/2006/main">
  <p:tag name="NUM" val="23"/>
</p:tagLst>
</file>

<file path=ppt/tags/tag38.xml><?xml version="1.0" encoding="utf-8"?>
<p:tagLst xmlns:a="http://schemas.openxmlformats.org/drawingml/2006/main" xmlns:r="http://schemas.openxmlformats.org/officeDocument/2006/relationships" xmlns:p="http://schemas.openxmlformats.org/presentationml/2006/main">
  <p:tag name="NUM" val="14"/>
</p:tagLst>
</file>

<file path=ppt/tags/tag39.xml><?xml version="1.0" encoding="utf-8"?>
<p:tagLst xmlns:a="http://schemas.openxmlformats.org/drawingml/2006/main" xmlns:r="http://schemas.openxmlformats.org/officeDocument/2006/relationships" xmlns:p="http://schemas.openxmlformats.org/presentationml/2006/main">
  <p:tag name="NUM" val="14"/>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20"/>
</p:tagLst>
</file>

<file path=ppt/tags/tag41.xml><?xml version="1.0" encoding="utf-8"?>
<p:tagLst xmlns:a="http://schemas.openxmlformats.org/drawingml/2006/main" xmlns:r="http://schemas.openxmlformats.org/officeDocument/2006/relationships" xmlns:p="http://schemas.openxmlformats.org/presentationml/2006/main">
  <p:tag name="NUM" val="1"/>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3"/>
</p:tagLst>
</file>

<file path=ppt/tags/tag44.xml><?xml version="1.0" encoding="utf-8"?>
<p:tagLst xmlns:a="http://schemas.openxmlformats.org/drawingml/2006/main" xmlns:r="http://schemas.openxmlformats.org/officeDocument/2006/relationships" xmlns:p="http://schemas.openxmlformats.org/presentationml/2006/main">
  <p:tag name="NUM" val="4"/>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7.xml><?xml version="1.0" encoding="utf-8"?>
<p:tagLst xmlns:a="http://schemas.openxmlformats.org/drawingml/2006/main" xmlns:r="http://schemas.openxmlformats.org/officeDocument/2006/relationships" xmlns:p="http://schemas.openxmlformats.org/presentationml/2006/main">
  <p:tag name="NUM" val="3"/>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5"/>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6"/>
</p:tagLst>
</file>

<file path=ppt/tags/tag51.xml><?xml version="1.0" encoding="utf-8"?>
<p:tagLst xmlns:a="http://schemas.openxmlformats.org/drawingml/2006/main" xmlns:r="http://schemas.openxmlformats.org/officeDocument/2006/relationships" xmlns:p="http://schemas.openxmlformats.org/presentationml/2006/main">
  <p:tag name="NUM" val="7"/>
</p:tagLst>
</file>

<file path=ppt/tags/tag52.xml><?xml version="1.0" encoding="utf-8"?>
<p:tagLst xmlns:a="http://schemas.openxmlformats.org/drawingml/2006/main" xmlns:r="http://schemas.openxmlformats.org/officeDocument/2006/relationships" xmlns:p="http://schemas.openxmlformats.org/presentationml/2006/main">
  <p:tag name="NUM" val="8"/>
</p:tagLst>
</file>

<file path=ppt/tags/tag53.xml><?xml version="1.0" encoding="utf-8"?>
<p:tagLst xmlns:a="http://schemas.openxmlformats.org/drawingml/2006/main" xmlns:r="http://schemas.openxmlformats.org/officeDocument/2006/relationships" xmlns:p="http://schemas.openxmlformats.org/presentationml/2006/main">
  <p:tag name="NUM" val="9"/>
</p:tagLst>
</file>

<file path=ppt/tags/tag54.xml><?xml version="1.0" encoding="utf-8"?>
<p:tagLst xmlns:a="http://schemas.openxmlformats.org/drawingml/2006/main" xmlns:r="http://schemas.openxmlformats.org/officeDocument/2006/relationships" xmlns:p="http://schemas.openxmlformats.org/presentationml/2006/main">
  <p:tag name="NUM" val="10"/>
</p:tagLst>
</file>

<file path=ppt/tags/tag55.xml><?xml version="1.0" encoding="utf-8"?>
<p:tagLst xmlns:a="http://schemas.openxmlformats.org/drawingml/2006/main" xmlns:r="http://schemas.openxmlformats.org/officeDocument/2006/relationships" xmlns:p="http://schemas.openxmlformats.org/presentationml/2006/main">
  <p:tag name="NUM" val="11"/>
</p:tagLst>
</file>

<file path=ppt/tags/tag56.xml><?xml version="1.0" encoding="utf-8"?>
<p:tagLst xmlns:a="http://schemas.openxmlformats.org/drawingml/2006/main" xmlns:r="http://schemas.openxmlformats.org/officeDocument/2006/relationships" xmlns:p="http://schemas.openxmlformats.org/presentationml/2006/main">
  <p:tag name="NUM" val="12"/>
</p:tagLst>
</file>

<file path=ppt/tags/tag57.xml><?xml version="1.0" encoding="utf-8"?>
<p:tagLst xmlns:a="http://schemas.openxmlformats.org/drawingml/2006/main" xmlns:r="http://schemas.openxmlformats.org/officeDocument/2006/relationships" xmlns:p="http://schemas.openxmlformats.org/presentationml/2006/main">
  <p:tag name="NUM" val="13"/>
</p:tagLst>
</file>

<file path=ppt/tags/tag58.xml><?xml version="1.0" encoding="utf-8"?>
<p:tagLst xmlns:a="http://schemas.openxmlformats.org/drawingml/2006/main" xmlns:r="http://schemas.openxmlformats.org/officeDocument/2006/relationships" xmlns:p="http://schemas.openxmlformats.org/presentationml/2006/main">
  <p:tag name="NUM" val="14"/>
</p:tagLst>
</file>

<file path=ppt/tags/tag59.xml><?xml version="1.0" encoding="utf-8"?>
<p:tagLst xmlns:a="http://schemas.openxmlformats.org/drawingml/2006/main" xmlns:r="http://schemas.openxmlformats.org/officeDocument/2006/relationships" xmlns:p="http://schemas.openxmlformats.org/presentationml/2006/main">
  <p:tag name="NUM" val="16"/>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60.xml><?xml version="1.0" encoding="utf-8"?>
<p:tagLst xmlns:a="http://schemas.openxmlformats.org/drawingml/2006/main" xmlns:r="http://schemas.openxmlformats.org/officeDocument/2006/relationships" xmlns:p="http://schemas.openxmlformats.org/presentationml/2006/main">
  <p:tag name="NUM" val="17"/>
</p:tagLst>
</file>

<file path=ppt/tags/tag61.xml><?xml version="1.0" encoding="utf-8"?>
<p:tagLst xmlns:a="http://schemas.openxmlformats.org/drawingml/2006/main" xmlns:r="http://schemas.openxmlformats.org/officeDocument/2006/relationships" xmlns:p="http://schemas.openxmlformats.org/presentationml/2006/main">
  <p:tag name="NUM" val="18"/>
</p:tagLst>
</file>

<file path=ppt/tags/tag62.xml><?xml version="1.0" encoding="utf-8"?>
<p:tagLst xmlns:a="http://schemas.openxmlformats.org/drawingml/2006/main" xmlns:r="http://schemas.openxmlformats.org/officeDocument/2006/relationships" xmlns:p="http://schemas.openxmlformats.org/presentationml/2006/main">
  <p:tag name="NUM" val="19"/>
</p:tagLst>
</file>

<file path=ppt/tags/tag63.xml><?xml version="1.0" encoding="utf-8"?>
<p:tagLst xmlns:a="http://schemas.openxmlformats.org/drawingml/2006/main" xmlns:r="http://schemas.openxmlformats.org/officeDocument/2006/relationships" xmlns:p="http://schemas.openxmlformats.org/presentationml/2006/main">
  <p:tag name="NUM" val="20"/>
</p:tagLst>
</file>

<file path=ppt/tags/tag64.xml><?xml version="1.0" encoding="utf-8"?>
<p:tagLst xmlns:a="http://schemas.openxmlformats.org/drawingml/2006/main" xmlns:r="http://schemas.openxmlformats.org/officeDocument/2006/relationships" xmlns:p="http://schemas.openxmlformats.org/presentationml/2006/main">
  <p:tag name="NUM" val="21"/>
</p:tagLst>
</file>

<file path=ppt/tags/tag65.xml><?xml version="1.0" encoding="utf-8"?>
<p:tagLst xmlns:a="http://schemas.openxmlformats.org/drawingml/2006/main" xmlns:r="http://schemas.openxmlformats.org/officeDocument/2006/relationships" xmlns:p="http://schemas.openxmlformats.org/presentationml/2006/main">
  <p:tag name="NUM" val="22"/>
</p:tagLst>
</file>

<file path=ppt/tags/tag66.xml><?xml version="1.0" encoding="utf-8"?>
<p:tagLst xmlns:a="http://schemas.openxmlformats.org/drawingml/2006/main" xmlns:r="http://schemas.openxmlformats.org/officeDocument/2006/relationships" xmlns:p="http://schemas.openxmlformats.org/presentationml/2006/main">
  <p:tag name="NUM" val="23"/>
</p:tagLst>
</file>

<file path=ppt/tags/tag67.xml><?xml version="1.0" encoding="utf-8"?>
<p:tagLst xmlns:a="http://schemas.openxmlformats.org/drawingml/2006/main" xmlns:r="http://schemas.openxmlformats.org/officeDocument/2006/relationships" xmlns:p="http://schemas.openxmlformats.org/presentationml/2006/main">
  <p:tag name="NUM" val="15"/>
</p:tagLst>
</file>

<file path=ppt/tags/tag68.xml><?xml version="1.0" encoding="utf-8"?>
<p:tagLst xmlns:a="http://schemas.openxmlformats.org/drawingml/2006/main" xmlns:r="http://schemas.openxmlformats.org/officeDocument/2006/relationships" xmlns:p="http://schemas.openxmlformats.org/presentationml/2006/main">
  <p:tag name="NUM" val="15"/>
</p:tagLst>
</file>

<file path=ppt/tags/tag69.xml><?xml version="1.0" encoding="utf-8"?>
<p:tagLst xmlns:a="http://schemas.openxmlformats.org/drawingml/2006/main" xmlns:r="http://schemas.openxmlformats.org/officeDocument/2006/relationships" xmlns:p="http://schemas.openxmlformats.org/presentationml/2006/main">
  <p:tag name="NUM" val="21"/>
</p:tagLst>
</file>

<file path=ppt/tags/tag7.xml><?xml version="1.0" encoding="utf-8"?>
<p:tagLst xmlns:a="http://schemas.openxmlformats.org/drawingml/2006/main" xmlns:r="http://schemas.openxmlformats.org/officeDocument/2006/relationships" xmlns:p="http://schemas.openxmlformats.org/presentationml/2006/main">
  <p:tag name="NUM" val="4"/>
</p:tagLst>
</file>

<file path=ppt/tags/tag70.xml><?xml version="1.0" encoding="utf-8"?>
<p:tagLst xmlns:a="http://schemas.openxmlformats.org/drawingml/2006/main" xmlns:r="http://schemas.openxmlformats.org/officeDocument/2006/relationships" xmlns:p="http://schemas.openxmlformats.org/presentationml/2006/main">
  <p:tag name="NUM" val="1"/>
</p:tagLst>
</file>

<file path=ppt/tags/tag71.xml><?xml version="1.0" encoding="utf-8"?>
<p:tagLst xmlns:a="http://schemas.openxmlformats.org/drawingml/2006/main" xmlns:r="http://schemas.openxmlformats.org/officeDocument/2006/relationships" xmlns:p="http://schemas.openxmlformats.org/presentationml/2006/main">
  <p:tag name="NUM" val="2"/>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4"/>
</p:tagLst>
</file>

<file path=ppt/tags/tag74.xml><?xml version="1.0" encoding="utf-8"?>
<p:tagLst xmlns:a="http://schemas.openxmlformats.org/drawingml/2006/main" xmlns:r="http://schemas.openxmlformats.org/officeDocument/2006/relationships" xmlns:p="http://schemas.openxmlformats.org/presentationml/2006/main">
  <p:tag name="NUM" val="5"/>
</p:tagLst>
</file>

<file path=ppt/tags/tag75.xml><?xml version="1.0" encoding="utf-8"?>
<p:tagLst xmlns:a="http://schemas.openxmlformats.org/drawingml/2006/main" xmlns:r="http://schemas.openxmlformats.org/officeDocument/2006/relationships" xmlns:p="http://schemas.openxmlformats.org/presentationml/2006/main">
  <p:tag name="NUM" val="6"/>
</p:tagLst>
</file>

<file path=ppt/tags/tag76.xml><?xml version="1.0" encoding="utf-8"?>
<p:tagLst xmlns:a="http://schemas.openxmlformats.org/drawingml/2006/main" xmlns:r="http://schemas.openxmlformats.org/officeDocument/2006/relationships" xmlns:p="http://schemas.openxmlformats.org/presentationml/2006/main">
  <p:tag name="NUM" val="7"/>
</p:tagLst>
</file>

<file path=ppt/tags/tag77.xml><?xml version="1.0" encoding="utf-8"?>
<p:tagLst xmlns:a="http://schemas.openxmlformats.org/drawingml/2006/main" xmlns:r="http://schemas.openxmlformats.org/officeDocument/2006/relationships" xmlns:p="http://schemas.openxmlformats.org/presentationml/2006/main">
  <p:tag name="NUM" val="8"/>
</p:tagLst>
</file>

<file path=ppt/tags/tag78.xml><?xml version="1.0" encoding="utf-8"?>
<p:tagLst xmlns:a="http://schemas.openxmlformats.org/drawingml/2006/main" xmlns:r="http://schemas.openxmlformats.org/officeDocument/2006/relationships" xmlns:p="http://schemas.openxmlformats.org/presentationml/2006/main">
  <p:tag name="NUM" val="9"/>
</p:tagLst>
</file>

<file path=ppt/tags/tag79.xml><?xml version="1.0" encoding="utf-8"?>
<p:tagLst xmlns:a="http://schemas.openxmlformats.org/drawingml/2006/main" xmlns:r="http://schemas.openxmlformats.org/officeDocument/2006/relationships" xmlns:p="http://schemas.openxmlformats.org/presentationml/2006/main">
  <p:tag name="NUM" val="10"/>
</p:tagLst>
</file>

<file path=ppt/tags/tag8.xml><?xml version="1.0" encoding="utf-8"?>
<p:tagLst xmlns:a="http://schemas.openxmlformats.org/drawingml/2006/main" xmlns:r="http://schemas.openxmlformats.org/officeDocument/2006/relationships" xmlns:p="http://schemas.openxmlformats.org/presentationml/2006/main">
  <p:tag name="NUM" val="5"/>
</p:tagLst>
</file>

<file path=ppt/tags/tag80.xml><?xml version="1.0" encoding="utf-8"?>
<p:tagLst xmlns:a="http://schemas.openxmlformats.org/drawingml/2006/main" xmlns:r="http://schemas.openxmlformats.org/officeDocument/2006/relationships" xmlns:p="http://schemas.openxmlformats.org/presentationml/2006/main">
  <p:tag name="NUM" val="11"/>
</p:tagLst>
</file>

<file path=ppt/tags/tag81.xml><?xml version="1.0" encoding="utf-8"?>
<p:tagLst xmlns:a="http://schemas.openxmlformats.org/drawingml/2006/main" xmlns:r="http://schemas.openxmlformats.org/officeDocument/2006/relationships" xmlns:p="http://schemas.openxmlformats.org/presentationml/2006/main">
  <p:tag name="NUM" val="12"/>
</p:tagLst>
</file>

<file path=ppt/tags/tag82.xml><?xml version="1.0" encoding="utf-8"?>
<p:tagLst xmlns:a="http://schemas.openxmlformats.org/drawingml/2006/main" xmlns:r="http://schemas.openxmlformats.org/officeDocument/2006/relationships" xmlns:p="http://schemas.openxmlformats.org/presentationml/2006/main">
  <p:tag name="NUM" val="13"/>
</p:tagLst>
</file>

<file path=ppt/tags/tag83.xml><?xml version="1.0" encoding="utf-8"?>
<p:tagLst xmlns:a="http://schemas.openxmlformats.org/drawingml/2006/main" xmlns:r="http://schemas.openxmlformats.org/officeDocument/2006/relationships" xmlns:p="http://schemas.openxmlformats.org/presentationml/2006/main">
  <p:tag name="NUM" val="14"/>
</p:tagLst>
</file>

<file path=ppt/tags/tag84.xml><?xml version="1.0" encoding="utf-8"?>
<p:tagLst xmlns:a="http://schemas.openxmlformats.org/drawingml/2006/main" xmlns:r="http://schemas.openxmlformats.org/officeDocument/2006/relationships" xmlns:p="http://schemas.openxmlformats.org/presentationml/2006/main">
  <p:tag name="NUM" val="15"/>
</p:tagLst>
</file>

<file path=ppt/tags/tag85.xml><?xml version="1.0" encoding="utf-8"?>
<p:tagLst xmlns:a="http://schemas.openxmlformats.org/drawingml/2006/main" xmlns:r="http://schemas.openxmlformats.org/officeDocument/2006/relationships" xmlns:p="http://schemas.openxmlformats.org/presentationml/2006/main">
  <p:tag name="NUM" val="16"/>
</p:tagLst>
</file>

<file path=ppt/tags/tag86.xml><?xml version="1.0" encoding="utf-8"?>
<p:tagLst xmlns:a="http://schemas.openxmlformats.org/drawingml/2006/main" xmlns:r="http://schemas.openxmlformats.org/officeDocument/2006/relationships" xmlns:p="http://schemas.openxmlformats.org/presentationml/2006/main">
  <p:tag name="NUM" val="17"/>
</p:tagLst>
</file>

<file path=ppt/tags/tag87.xml><?xml version="1.0" encoding="utf-8"?>
<p:tagLst xmlns:a="http://schemas.openxmlformats.org/drawingml/2006/main" xmlns:r="http://schemas.openxmlformats.org/officeDocument/2006/relationships" xmlns:p="http://schemas.openxmlformats.org/presentationml/2006/main">
  <p:tag name="NUM" val="18"/>
</p:tagLst>
</file>

<file path=ppt/tags/tag88.xml><?xml version="1.0" encoding="utf-8"?>
<p:tagLst xmlns:a="http://schemas.openxmlformats.org/drawingml/2006/main" xmlns:r="http://schemas.openxmlformats.org/officeDocument/2006/relationships" xmlns:p="http://schemas.openxmlformats.org/presentationml/2006/main">
  <p:tag name="NUM" val="19"/>
</p:tagLst>
</file>

<file path=ppt/tags/tag89.xml><?xml version="1.0" encoding="utf-8"?>
<p:tagLst xmlns:a="http://schemas.openxmlformats.org/drawingml/2006/main" xmlns:r="http://schemas.openxmlformats.org/officeDocument/2006/relationships" xmlns:p="http://schemas.openxmlformats.org/presentationml/2006/main">
  <p:tag name="NUM" val="20"/>
</p:tagLst>
</file>

<file path=ppt/tags/tag9.xml><?xml version="1.0" encoding="utf-8"?>
<p:tagLst xmlns:a="http://schemas.openxmlformats.org/drawingml/2006/main" xmlns:r="http://schemas.openxmlformats.org/officeDocument/2006/relationships" xmlns:p="http://schemas.openxmlformats.org/presentationml/2006/main">
  <p:tag name="NUM" val="6"/>
</p:tagLst>
</file>

<file path=ppt/tags/tag90.xml><?xml version="1.0" encoding="utf-8"?>
<p:tagLst xmlns:a="http://schemas.openxmlformats.org/drawingml/2006/main" xmlns:r="http://schemas.openxmlformats.org/officeDocument/2006/relationships" xmlns:p="http://schemas.openxmlformats.org/presentationml/2006/main">
  <p:tag name="NUM" val="21"/>
</p:tagLst>
</file>

<file path=ppt/tags/tag91.xml><?xml version="1.0" encoding="utf-8"?>
<p:tagLst xmlns:a="http://schemas.openxmlformats.org/drawingml/2006/main" xmlns:r="http://schemas.openxmlformats.org/officeDocument/2006/relationships" xmlns:p="http://schemas.openxmlformats.org/presentationml/2006/main">
  <p:tag name="NUM" val="22"/>
</p:tagLst>
</file>

<file path=ppt/tags/tag92.xml><?xml version="1.0" encoding="utf-8"?>
<p:tagLst xmlns:a="http://schemas.openxmlformats.org/drawingml/2006/main" xmlns:r="http://schemas.openxmlformats.org/officeDocument/2006/relationships" xmlns:p="http://schemas.openxmlformats.org/presentationml/2006/main">
  <p:tag name="NUM" val="23"/>
</p:tagLst>
</file>

<file path=ppt/tags/tag93.xml><?xml version="1.0" encoding="utf-8"?>
<p:tagLst xmlns:a="http://schemas.openxmlformats.org/drawingml/2006/main" xmlns:r="http://schemas.openxmlformats.org/officeDocument/2006/relationships" xmlns:p="http://schemas.openxmlformats.org/presentationml/2006/main">
  <p:tag name="NUM" val="24"/>
</p:tagLst>
</file>

<file path=ppt/tags/tag94.xml><?xml version="1.0" encoding="utf-8"?>
<p:tagLst xmlns:a="http://schemas.openxmlformats.org/drawingml/2006/main" xmlns:r="http://schemas.openxmlformats.org/officeDocument/2006/relationships" xmlns:p="http://schemas.openxmlformats.org/presentationml/2006/main">
  <p:tag name="NUM" val="25"/>
</p:tagLst>
</file>

<file path=ppt/tags/tag95.xml><?xml version="1.0" encoding="utf-8"?>
<p:tagLst xmlns:a="http://schemas.openxmlformats.org/drawingml/2006/main" xmlns:r="http://schemas.openxmlformats.org/officeDocument/2006/relationships" xmlns:p="http://schemas.openxmlformats.org/presentationml/2006/main">
  <p:tag name="NUM" val="26"/>
</p:tagLst>
</file>

<file path=ppt/tags/tag96.xml><?xml version="1.0" encoding="utf-8"?>
<p:tagLst xmlns:a="http://schemas.openxmlformats.org/drawingml/2006/main" xmlns:r="http://schemas.openxmlformats.org/officeDocument/2006/relationships" xmlns:p="http://schemas.openxmlformats.org/presentationml/2006/main">
  <p:tag name="NUM" val="27"/>
</p:tagLst>
</file>

<file path=ppt/tags/tag97.xml><?xml version="1.0" encoding="utf-8"?>
<p:tagLst xmlns:a="http://schemas.openxmlformats.org/drawingml/2006/main" xmlns:r="http://schemas.openxmlformats.org/officeDocument/2006/relationships" xmlns:p="http://schemas.openxmlformats.org/presentationml/2006/main">
  <p:tag name="NUM" val="28"/>
</p:tagLst>
</file>

<file path=ppt/tags/tag98.xml><?xml version="1.0" encoding="utf-8"?>
<p:tagLst xmlns:a="http://schemas.openxmlformats.org/drawingml/2006/main" xmlns:r="http://schemas.openxmlformats.org/officeDocument/2006/relationships" xmlns:p="http://schemas.openxmlformats.org/presentationml/2006/main">
  <p:tag name="NUM" val="29"/>
</p:tagLst>
</file>

<file path=ppt/tags/tag99.xml><?xml version="1.0" encoding="utf-8"?>
<p:tagLst xmlns:a="http://schemas.openxmlformats.org/drawingml/2006/main" xmlns:r="http://schemas.openxmlformats.org/officeDocument/2006/relationships" xmlns:p="http://schemas.openxmlformats.org/presentationml/2006/main">
  <p:tag name="NUM" val="30"/>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8835</TotalTime>
  <Words>1498</Words>
  <Application>Microsoft Office PowerPoint</Application>
  <PresentationFormat>Affichage à l'écran (4:3)</PresentationFormat>
  <Paragraphs>311</Paragraphs>
  <Slides>16</Slides>
  <Notes>16</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Thème Office</vt:lpstr>
      <vt:lpstr>Les récepteurs de base</vt:lpstr>
      <vt:lpstr>Utilisation du résistor </vt:lpstr>
      <vt:lpstr>Fonctionnement du résistor </vt:lpstr>
      <vt:lpstr>Fonctionnement du résistor </vt:lpstr>
      <vt:lpstr>Fonctionnement du résistor </vt:lpstr>
      <vt:lpstr>Fonctionnement du résistor </vt:lpstr>
      <vt:lpstr>Fonctionnement du résistor </vt:lpstr>
      <vt:lpstr>1) De quoi dépend la résistance </vt:lpstr>
      <vt:lpstr>1) De quoi dépend  la résistance</vt:lpstr>
      <vt:lpstr>2) De quoi dépend la résistance </vt:lpstr>
      <vt:lpstr>2) De quoi dépend  la résistance</vt:lpstr>
      <vt:lpstr>2) De quoi dépend  la résistance</vt:lpstr>
      <vt:lpstr>Mesure, contrôle de température</vt:lpstr>
      <vt:lpstr>Utilisation d’une résistance pour créer une chute de tension.</vt:lpstr>
      <vt:lpstr>Utilisation d’une résistance pour créer une chute de tension, une limitation de courant. </vt:lpstr>
      <vt:lpstr>FIN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récepteurs de base (R) F</dc:title>
  <dc:creator>Philippe Dutour</dc:creator>
  <cp:lastModifiedBy>Philippe Dutour</cp:lastModifiedBy>
  <cp:revision>174</cp:revision>
  <dcterms:created xsi:type="dcterms:W3CDTF">2015-02-01T20:04:56Z</dcterms:created>
  <dcterms:modified xsi:type="dcterms:W3CDTF">2015-03-20T21:44:20Z</dcterms:modified>
</cp:coreProperties>
</file>